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7"/>
  </p:notesMasterIdLst>
  <p:handoutMasterIdLst>
    <p:handoutMasterId r:id="rId28"/>
  </p:handoutMasterIdLst>
  <p:sldIdLst>
    <p:sldId id="3394" r:id="rId2"/>
    <p:sldId id="3395" r:id="rId3"/>
    <p:sldId id="3396" r:id="rId4"/>
    <p:sldId id="3388" r:id="rId5"/>
    <p:sldId id="3355" r:id="rId6"/>
    <p:sldId id="3365" r:id="rId7"/>
    <p:sldId id="3366" r:id="rId8"/>
    <p:sldId id="3397" r:id="rId9"/>
    <p:sldId id="3370" r:id="rId10"/>
    <p:sldId id="3363" r:id="rId11"/>
    <p:sldId id="3367" r:id="rId12"/>
    <p:sldId id="3371" r:id="rId13"/>
    <p:sldId id="3398" r:id="rId14"/>
    <p:sldId id="3362" r:id="rId15"/>
    <p:sldId id="3386" r:id="rId16"/>
    <p:sldId id="3364" r:id="rId17"/>
    <p:sldId id="3387" r:id="rId18"/>
    <p:sldId id="3399" r:id="rId19"/>
    <p:sldId id="3389" r:id="rId20"/>
    <p:sldId id="3368" r:id="rId21"/>
    <p:sldId id="3369" r:id="rId22"/>
    <p:sldId id="3400" r:id="rId23"/>
    <p:sldId id="313" r:id="rId24"/>
    <p:sldId id="317" r:id="rId25"/>
    <p:sldId id="318"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AE4F"/>
    <a:srgbClr val="297E9B"/>
    <a:srgbClr val="900000"/>
    <a:srgbClr val="0FC7D3"/>
    <a:srgbClr val="EC206C"/>
    <a:srgbClr val="BC148E"/>
    <a:srgbClr val="0A1A3B"/>
    <a:srgbClr val="CE000D"/>
    <a:srgbClr val="FE6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4" autoAdjust="0"/>
    <p:restoredTop sz="92986" autoAdjust="0"/>
  </p:normalViewPr>
  <p:slideViewPr>
    <p:cSldViewPr>
      <p:cViewPr varScale="1">
        <p:scale>
          <a:sx n="105" d="100"/>
          <a:sy n="105" d="100"/>
        </p:scale>
        <p:origin x="600" y="108"/>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8507024864"/>
          <c:y val="1.9316813339509034E-2"/>
        </c:manualLayout>
      </c:layout>
      <c:overlay val="0"/>
      <c:spPr>
        <a:noFill/>
        <a:ln w="25380">
          <a:noFill/>
        </a:ln>
      </c:spPr>
    </c:title>
    <c:autoTitleDeleted val="0"/>
    <c:plotArea>
      <c:layout>
        <c:manualLayout>
          <c:layoutTarget val="inner"/>
          <c:xMode val="edge"/>
          <c:yMode val="edge"/>
          <c:x val="7.4683544303797519E-2"/>
          <c:y val="1.4858841010401203E-3"/>
          <c:w val="0.85189873417721518"/>
          <c:h val="1"/>
        </c:manualLayout>
      </c:layout>
      <c:pieChart>
        <c:varyColors val="0"/>
        <c:ser>
          <c:idx val="0"/>
          <c:order val="0"/>
          <c:spPr>
            <a:solidFill>
              <a:srgbClr val="FFFFFF"/>
            </a:solidFill>
            <a:ln w="25380">
              <a:noFill/>
            </a:ln>
          </c:spPr>
          <c:dPt>
            <c:idx val="1"/>
            <c:bubble3D val="0"/>
            <c:spPr>
              <a:solidFill>
                <a:schemeClr val="accent1">
                  <a:lumMod val="75000"/>
                </a:schemeClr>
              </a:solidFill>
              <a:ln w="25380">
                <a:noFill/>
              </a:ln>
            </c:spPr>
            <c:extLst>
              <c:ext xmlns:c16="http://schemas.microsoft.com/office/drawing/2014/chart" uri="{C3380CC4-5D6E-409C-BE32-E72D297353CC}">
                <c16:uniqueId val="{00000001-9B71-414E-9D34-3945FE22ADF6}"/>
              </c:ext>
            </c:extLst>
          </c:dPt>
          <c:val>
            <c:numRef>
              <c:f>Sheet1!$B$2:$C$2</c:f>
              <c:numCache>
                <c:formatCode>General</c:formatCode>
                <c:ptCount val="2"/>
                <c:pt idx="0">
                  <c:v>40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9B71-414E-9D34-3945FE22ADF6}"/>
            </c:ext>
          </c:extLst>
        </c:ser>
        <c:dLbls>
          <c:showLegendKey val="0"/>
          <c:showVal val="0"/>
          <c:showCatName val="0"/>
          <c:showSerName val="0"/>
          <c:showPercent val="0"/>
          <c:showBubbleSize val="0"/>
          <c:showLeaderLines val="0"/>
        </c:dLbls>
        <c:firstSliceAng val="0"/>
      </c:pieChart>
      <c:spPr>
        <a:noFill/>
        <a:ln w="25380">
          <a:noFill/>
        </a:ln>
      </c:spPr>
    </c:plotArea>
    <c:plotVisOnly val="1"/>
    <c:dispBlanksAs val="zero"/>
    <c:showDLblsOverMax val="0"/>
  </c:chart>
  <c:spPr>
    <a:noFill/>
    <a:ln>
      <a:noFill/>
    </a:ln>
  </c:spPr>
  <c:txPr>
    <a:bodyPr/>
    <a:lstStyle/>
    <a:p>
      <a:pPr>
        <a:defRPr sz="2988"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1</c:v>
                </c:pt>
                <c:pt idx="1">
                  <c:v>0.5</c:v>
                </c:pt>
                <c:pt idx="2">
                  <c:v>6</c:v>
                </c:pt>
                <c:pt idx="3">
                  <c:v>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4-DE9A-4129-88AD-4A0CBBBB83A4}"/>
            </c:ext>
          </c:extLst>
        </c:ser>
        <c:dLbls>
          <c:showLegendKey val="0"/>
          <c:showVal val="0"/>
          <c:showCatName val="0"/>
          <c:showSerName val="0"/>
          <c:showPercent val="0"/>
          <c:showBubbleSize val="0"/>
        </c:dLbls>
        <c:gapWidth val="36"/>
        <c:overlap val="-20"/>
        <c:axId val="328787840"/>
        <c:axId val="328789376"/>
      </c:barChart>
      <c:catAx>
        <c:axId val="328787840"/>
        <c:scaling>
          <c:orientation val="minMax"/>
        </c:scaling>
        <c:delete val="1"/>
        <c:axPos val="b"/>
        <c:numFmt formatCode="General" sourceLinked="1"/>
        <c:majorTickMark val="out"/>
        <c:minorTickMark val="none"/>
        <c:tickLblPos val="nextTo"/>
        <c:crossAx val="328789376"/>
        <c:crosses val="autoZero"/>
        <c:auto val="1"/>
        <c:lblAlgn val="ctr"/>
        <c:lblOffset val="100"/>
        <c:noMultiLvlLbl val="0"/>
      </c:catAx>
      <c:valAx>
        <c:axId val="328789376"/>
        <c:scaling>
          <c:orientation val="minMax"/>
        </c:scaling>
        <c:delete val="1"/>
        <c:axPos val="l"/>
        <c:numFmt formatCode="General" sourceLinked="1"/>
        <c:majorTickMark val="out"/>
        <c:minorTickMark val="none"/>
        <c:tickLblPos val="nextTo"/>
        <c:crossAx val="328787840"/>
        <c:crosses val="autoZero"/>
        <c:crossBetween val="between"/>
      </c:valAx>
      <c:spPr>
        <a:noFill/>
        <a:ln w="25400">
          <a:noFill/>
        </a:ln>
      </c:spPr>
    </c:plotArea>
    <c:plotVisOnly val="1"/>
    <c:dispBlanksAs val="gap"/>
    <c:showDLblsOverMax val="0"/>
  </c:chart>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A81D-4E47-AB88-04450B9DB44A}"/>
              </c:ext>
            </c:extLst>
          </c:dPt>
          <c:dPt>
            <c:idx val="1"/>
            <c:bubble3D val="0"/>
            <c:spPr>
              <a:solidFill>
                <a:schemeClr val="accent1"/>
              </a:solidFill>
              <a:ln>
                <a:solidFill>
                  <a:schemeClr val="bg1"/>
                </a:solidFill>
              </a:ln>
            </c:spPr>
            <c:extLst>
              <c:ext xmlns:c16="http://schemas.microsoft.com/office/drawing/2014/chart" uri="{C3380CC4-5D6E-409C-BE32-E72D297353CC}">
                <c16:uniqueId val="{00000003-A81D-4E47-AB88-04450B9DB44A}"/>
              </c:ext>
            </c:extLst>
          </c:dPt>
          <c:dPt>
            <c:idx val="2"/>
            <c:bubble3D val="0"/>
            <c:spPr>
              <a:solidFill>
                <a:schemeClr val="accent1"/>
              </a:solidFill>
              <a:ln>
                <a:solidFill>
                  <a:schemeClr val="bg1"/>
                </a:solidFill>
              </a:ln>
            </c:spPr>
            <c:extLst>
              <c:ext xmlns:c16="http://schemas.microsoft.com/office/drawing/2014/chart" uri="{C3380CC4-5D6E-409C-BE32-E72D297353CC}">
                <c16:uniqueId val="{00000005-A81D-4E47-AB88-04450B9DB44A}"/>
              </c:ext>
            </c:extLst>
          </c:dPt>
          <c:dPt>
            <c:idx val="3"/>
            <c:bubble3D val="0"/>
            <c:spPr>
              <a:solidFill>
                <a:schemeClr val="accent1"/>
              </a:solidFill>
              <a:ln>
                <a:solidFill>
                  <a:schemeClr val="bg1"/>
                </a:solidFill>
              </a:ln>
            </c:spPr>
            <c:extLst>
              <c:ext xmlns:c16="http://schemas.microsoft.com/office/drawing/2014/chart" uri="{C3380CC4-5D6E-409C-BE32-E72D297353CC}">
                <c16:uniqueId val="{00000007-A81D-4E47-AB88-04450B9DB44A}"/>
              </c:ext>
            </c:extLst>
          </c:dPt>
          <c:dPt>
            <c:idx val="4"/>
            <c:bubble3D val="0"/>
            <c:spPr>
              <a:solidFill>
                <a:schemeClr val="accent1"/>
              </a:solidFill>
              <a:ln>
                <a:solidFill>
                  <a:schemeClr val="bg1"/>
                </a:solidFill>
              </a:ln>
            </c:spPr>
            <c:extLst>
              <c:ext xmlns:c16="http://schemas.microsoft.com/office/drawing/2014/chart" uri="{C3380CC4-5D6E-409C-BE32-E72D297353CC}">
                <c16:uniqueId val="{00000009-A81D-4E47-AB88-04450B9DB44A}"/>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A-A81D-4E47-AB88-04450B9DB44A}"/>
            </c:ext>
          </c:extLst>
        </c:ser>
        <c:dLbls>
          <c:showLegendKey val="0"/>
          <c:showVal val="0"/>
          <c:showCatName val="0"/>
          <c:showSerName val="0"/>
          <c:showPercent val="0"/>
          <c:showBubbleSize val="0"/>
          <c:showLeaderLines val="0"/>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80D1-4F2B-98A1-1916A6A0DED4}"/>
              </c:ext>
            </c:extLst>
          </c:dPt>
          <c:dPt>
            <c:idx val="1"/>
            <c:bubble3D val="0"/>
            <c:spPr>
              <a:solidFill>
                <a:schemeClr val="accent2"/>
              </a:solidFill>
              <a:ln>
                <a:solidFill>
                  <a:schemeClr val="bg1"/>
                </a:solidFill>
              </a:ln>
            </c:spPr>
            <c:extLst>
              <c:ext xmlns:c16="http://schemas.microsoft.com/office/drawing/2014/chart" uri="{C3380CC4-5D6E-409C-BE32-E72D297353CC}">
                <c16:uniqueId val="{00000003-80D1-4F2B-98A1-1916A6A0DED4}"/>
              </c:ext>
            </c:extLst>
          </c:dPt>
          <c:dPt>
            <c:idx val="2"/>
            <c:bubble3D val="0"/>
            <c:spPr>
              <a:solidFill>
                <a:schemeClr val="accent2"/>
              </a:solidFill>
              <a:ln>
                <a:solidFill>
                  <a:schemeClr val="bg1"/>
                </a:solidFill>
              </a:ln>
            </c:spPr>
            <c:extLst>
              <c:ext xmlns:c16="http://schemas.microsoft.com/office/drawing/2014/chart" uri="{C3380CC4-5D6E-409C-BE32-E72D297353CC}">
                <c16:uniqueId val="{00000005-80D1-4F2B-98A1-1916A6A0DED4}"/>
              </c:ext>
            </c:extLst>
          </c:dPt>
          <c:dPt>
            <c:idx val="3"/>
            <c:bubble3D val="0"/>
            <c:spPr>
              <a:solidFill>
                <a:schemeClr val="accent2"/>
              </a:solidFill>
              <a:ln>
                <a:solidFill>
                  <a:schemeClr val="bg1"/>
                </a:solidFill>
              </a:ln>
            </c:spPr>
            <c:extLst>
              <c:ext xmlns:c16="http://schemas.microsoft.com/office/drawing/2014/chart" uri="{C3380CC4-5D6E-409C-BE32-E72D297353CC}">
                <c16:uniqueId val="{00000007-80D1-4F2B-98A1-1916A6A0DED4}"/>
              </c:ext>
            </c:extLst>
          </c:dPt>
          <c:dPt>
            <c:idx val="4"/>
            <c:bubble3D val="0"/>
            <c:spPr>
              <a:solidFill>
                <a:schemeClr val="accent2"/>
              </a:solidFill>
              <a:ln>
                <a:solidFill>
                  <a:schemeClr val="bg1"/>
                </a:solidFill>
              </a:ln>
            </c:spPr>
            <c:extLst>
              <c:ext xmlns:c16="http://schemas.microsoft.com/office/drawing/2014/chart" uri="{C3380CC4-5D6E-409C-BE32-E72D297353CC}">
                <c16:uniqueId val="{00000009-80D1-4F2B-98A1-1916A6A0DED4}"/>
              </c:ext>
            </c:extLst>
          </c:dPt>
          <c:dPt>
            <c:idx val="5"/>
            <c:bubble3D val="0"/>
            <c:spPr>
              <a:solidFill>
                <a:schemeClr val="accent2"/>
              </a:solidFill>
              <a:ln>
                <a:solidFill>
                  <a:schemeClr val="bg1"/>
                </a:solidFill>
              </a:ln>
            </c:spPr>
            <c:extLst>
              <c:ext xmlns:c16="http://schemas.microsoft.com/office/drawing/2014/chart" uri="{C3380CC4-5D6E-409C-BE32-E72D297353CC}">
                <c16:uniqueId val="{0000000B-80D1-4F2B-98A1-1916A6A0DED4}"/>
              </c:ext>
            </c:extLst>
          </c:dPt>
          <c:dPt>
            <c:idx val="6"/>
            <c:bubble3D val="0"/>
            <c:spPr>
              <a:solidFill>
                <a:schemeClr val="accent2"/>
              </a:solidFill>
              <a:ln>
                <a:solidFill>
                  <a:schemeClr val="bg1"/>
                </a:solidFill>
              </a:ln>
            </c:spPr>
            <c:extLst>
              <c:ext xmlns:c16="http://schemas.microsoft.com/office/drawing/2014/chart" uri="{C3380CC4-5D6E-409C-BE32-E72D297353CC}">
                <c16:uniqueId val="{0000000D-80D1-4F2B-98A1-1916A6A0DED4}"/>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E-80D1-4F2B-98A1-1916A6A0DED4}"/>
            </c:ext>
          </c:extLst>
        </c:ser>
        <c:dLbls>
          <c:showLegendKey val="0"/>
          <c:showVal val="0"/>
          <c:showCatName val="0"/>
          <c:showSerName val="0"/>
          <c:showPercent val="0"/>
          <c:showBubbleSize val="0"/>
          <c:showLeaderLines val="0"/>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1630-4627-B57B-4198FD3F829C}"/>
              </c:ext>
            </c:extLst>
          </c:dPt>
          <c:dPt>
            <c:idx val="1"/>
            <c:bubble3D val="0"/>
            <c:spPr>
              <a:solidFill>
                <a:schemeClr val="accent3"/>
              </a:solidFill>
              <a:ln>
                <a:solidFill>
                  <a:schemeClr val="bg1"/>
                </a:solidFill>
              </a:ln>
            </c:spPr>
            <c:extLst>
              <c:ext xmlns:c16="http://schemas.microsoft.com/office/drawing/2014/chart" uri="{C3380CC4-5D6E-409C-BE32-E72D297353CC}">
                <c16:uniqueId val="{00000003-1630-4627-B57B-4198FD3F829C}"/>
              </c:ext>
            </c:extLst>
          </c:dPt>
          <c:dPt>
            <c:idx val="2"/>
            <c:bubble3D val="0"/>
            <c:spPr>
              <a:solidFill>
                <a:schemeClr val="accent3"/>
              </a:solidFill>
              <a:ln>
                <a:solidFill>
                  <a:schemeClr val="bg1"/>
                </a:solidFill>
              </a:ln>
            </c:spPr>
            <c:extLst>
              <c:ext xmlns:c16="http://schemas.microsoft.com/office/drawing/2014/chart" uri="{C3380CC4-5D6E-409C-BE32-E72D297353CC}">
                <c16:uniqueId val="{00000005-1630-4627-B57B-4198FD3F829C}"/>
              </c:ext>
            </c:extLst>
          </c:dPt>
          <c:dPt>
            <c:idx val="3"/>
            <c:bubble3D val="0"/>
            <c:spPr>
              <a:solidFill>
                <a:schemeClr val="accent3"/>
              </a:solidFill>
              <a:ln>
                <a:solidFill>
                  <a:schemeClr val="bg1"/>
                </a:solidFill>
              </a:ln>
            </c:spPr>
            <c:extLst>
              <c:ext xmlns:c16="http://schemas.microsoft.com/office/drawing/2014/chart" uri="{C3380CC4-5D6E-409C-BE32-E72D297353CC}">
                <c16:uniqueId val="{00000007-1630-4627-B57B-4198FD3F829C}"/>
              </c:ext>
            </c:extLst>
          </c:dPt>
          <c:dPt>
            <c:idx val="4"/>
            <c:bubble3D val="0"/>
            <c:spPr>
              <a:solidFill>
                <a:schemeClr val="accent3"/>
              </a:solidFill>
              <a:ln>
                <a:solidFill>
                  <a:schemeClr val="bg1"/>
                </a:solidFill>
              </a:ln>
            </c:spPr>
            <c:extLst>
              <c:ext xmlns:c16="http://schemas.microsoft.com/office/drawing/2014/chart" uri="{C3380CC4-5D6E-409C-BE32-E72D297353CC}">
                <c16:uniqueId val="{00000009-1630-4627-B57B-4198FD3F829C}"/>
              </c:ext>
            </c:extLst>
          </c:dPt>
          <c:dPt>
            <c:idx val="5"/>
            <c:bubble3D val="0"/>
            <c:spPr>
              <a:solidFill>
                <a:schemeClr val="accent3"/>
              </a:solidFill>
              <a:ln>
                <a:solidFill>
                  <a:schemeClr val="bg1"/>
                </a:solidFill>
              </a:ln>
            </c:spPr>
            <c:extLst>
              <c:ext xmlns:c16="http://schemas.microsoft.com/office/drawing/2014/chart" uri="{C3380CC4-5D6E-409C-BE32-E72D297353CC}">
                <c16:uniqueId val="{0000000B-1630-4627-B57B-4198FD3F829C}"/>
              </c:ext>
            </c:extLst>
          </c:dPt>
          <c:dPt>
            <c:idx val="6"/>
            <c:bubble3D val="0"/>
            <c:spPr>
              <a:solidFill>
                <a:schemeClr val="accent3"/>
              </a:solidFill>
              <a:ln>
                <a:solidFill>
                  <a:schemeClr val="bg1"/>
                </a:solidFill>
              </a:ln>
            </c:spPr>
            <c:extLst>
              <c:ext xmlns:c16="http://schemas.microsoft.com/office/drawing/2014/chart" uri="{C3380CC4-5D6E-409C-BE32-E72D297353CC}">
                <c16:uniqueId val="{0000000D-1630-4627-B57B-4198FD3F829C}"/>
              </c:ext>
            </c:extLst>
          </c:dPt>
          <c:dPt>
            <c:idx val="7"/>
            <c:bubble3D val="0"/>
            <c:spPr>
              <a:solidFill>
                <a:schemeClr val="accent3"/>
              </a:solidFill>
              <a:ln>
                <a:solidFill>
                  <a:schemeClr val="bg1"/>
                </a:solidFill>
              </a:ln>
            </c:spPr>
            <c:extLst>
              <c:ext xmlns:c16="http://schemas.microsoft.com/office/drawing/2014/chart" uri="{C3380CC4-5D6E-409C-BE32-E72D297353CC}">
                <c16:uniqueId val="{0000000F-1630-4627-B57B-4198FD3F829C}"/>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0-1630-4627-B57B-4198FD3F829C}"/>
            </c:ext>
          </c:extLst>
        </c:ser>
        <c:dLbls>
          <c:showLegendKey val="0"/>
          <c:showVal val="0"/>
          <c:showCatName val="0"/>
          <c:showSerName val="0"/>
          <c:showPercent val="0"/>
          <c:showBubbleSize val="0"/>
          <c:showLeaderLines val="0"/>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1"/>
            <c:bubble3D val="0"/>
            <c:spPr>
              <a:solidFill>
                <a:schemeClr val="accent4"/>
              </a:solidFill>
              <a:ln>
                <a:solidFill>
                  <a:schemeClr val="bg1"/>
                </a:solidFill>
              </a:ln>
            </c:spPr>
            <c:extLst>
              <c:ext xmlns:c16="http://schemas.microsoft.com/office/drawing/2014/chart" uri="{C3380CC4-5D6E-409C-BE32-E72D297353CC}">
                <c16:uniqueId val="{00000001-9625-44ED-8011-79282C6F32A6}"/>
              </c:ext>
            </c:extLst>
          </c:dPt>
          <c:dPt>
            <c:idx val="2"/>
            <c:bubble3D val="0"/>
            <c:spPr>
              <a:solidFill>
                <a:schemeClr val="accent4"/>
              </a:solidFill>
              <a:ln>
                <a:solidFill>
                  <a:schemeClr val="bg1"/>
                </a:solidFill>
              </a:ln>
            </c:spPr>
            <c:extLst>
              <c:ext xmlns:c16="http://schemas.microsoft.com/office/drawing/2014/chart" uri="{C3380CC4-5D6E-409C-BE32-E72D297353CC}">
                <c16:uniqueId val="{00000003-9625-44ED-8011-79282C6F32A6}"/>
              </c:ext>
            </c:extLst>
          </c:dPt>
          <c:dPt>
            <c:idx val="3"/>
            <c:bubble3D val="0"/>
            <c:spPr>
              <a:solidFill>
                <a:schemeClr val="accent4"/>
              </a:solidFill>
              <a:ln>
                <a:solidFill>
                  <a:schemeClr val="bg1"/>
                </a:solidFill>
              </a:ln>
            </c:spPr>
            <c:extLst>
              <c:ext xmlns:c16="http://schemas.microsoft.com/office/drawing/2014/chart" uri="{C3380CC4-5D6E-409C-BE32-E72D297353CC}">
                <c16:uniqueId val="{00000005-9625-44ED-8011-79282C6F32A6}"/>
              </c:ext>
            </c:extLst>
          </c:dPt>
          <c:dPt>
            <c:idx val="4"/>
            <c:bubble3D val="0"/>
            <c:spPr>
              <a:solidFill>
                <a:schemeClr val="accent4"/>
              </a:solidFill>
              <a:ln>
                <a:solidFill>
                  <a:schemeClr val="bg1"/>
                </a:solidFill>
              </a:ln>
            </c:spPr>
            <c:extLst>
              <c:ext xmlns:c16="http://schemas.microsoft.com/office/drawing/2014/chart" uri="{C3380CC4-5D6E-409C-BE32-E72D297353CC}">
                <c16:uniqueId val="{00000007-9625-44ED-8011-79282C6F32A6}"/>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8-9625-44ED-8011-79282C6F32A6}"/>
            </c:ext>
          </c:extLst>
        </c:ser>
        <c:dLbls>
          <c:showLegendKey val="0"/>
          <c:showVal val="0"/>
          <c:showCatName val="0"/>
          <c:showSerName val="0"/>
          <c:showPercent val="0"/>
          <c:showBubbleSize val="0"/>
          <c:showLeaderLines val="0"/>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12839466503"/>
          <c:y val="1.9316848786758802E-2"/>
        </c:manualLayout>
      </c:layout>
      <c:overlay val="0"/>
      <c:spPr>
        <a:noFill/>
        <a:ln w="25382">
          <a:noFill/>
        </a:ln>
      </c:spPr>
    </c:title>
    <c:autoTitleDeleted val="0"/>
    <c:plotArea>
      <c:layout>
        <c:manualLayout>
          <c:layoutTarget val="inner"/>
          <c:xMode val="edge"/>
          <c:yMode val="edge"/>
          <c:x val="7.4683544303797506E-2"/>
          <c:y val="1.4858841010401203E-3"/>
          <c:w val="0.85189873417721518"/>
          <c:h val="1"/>
        </c:manualLayout>
      </c:layout>
      <c:pieChart>
        <c:varyColors val="0"/>
        <c:ser>
          <c:idx val="0"/>
          <c:order val="0"/>
          <c:spPr>
            <a:noFill/>
            <a:ln w="25382">
              <a:noFill/>
            </a:ln>
          </c:spPr>
          <c:dPt>
            <c:idx val="0"/>
            <c:bubble3D val="0"/>
            <c:spPr>
              <a:solidFill>
                <a:schemeClr val="accent1">
                  <a:lumMod val="50000"/>
                </a:schemeClr>
              </a:solidFill>
              <a:ln w="25382">
                <a:noFill/>
              </a:ln>
            </c:spPr>
            <c:extLst>
              <c:ext xmlns:c16="http://schemas.microsoft.com/office/drawing/2014/chart" uri="{C3380CC4-5D6E-409C-BE32-E72D297353CC}">
                <c16:uniqueId val="{00000001-A761-4C9A-BBC1-7612D2BB3BEB}"/>
              </c:ext>
            </c:extLst>
          </c:dPt>
          <c:dPt>
            <c:idx val="1"/>
            <c:bubble3D val="0"/>
            <c:spPr>
              <a:solidFill>
                <a:schemeClr val="accent1"/>
              </a:solidFill>
              <a:ln w="25382">
                <a:noFill/>
              </a:ln>
            </c:spPr>
            <c:extLst>
              <c:ext xmlns:c16="http://schemas.microsoft.com/office/drawing/2014/chart" uri="{C3380CC4-5D6E-409C-BE32-E72D297353CC}">
                <c16:uniqueId val="{00000003-A761-4C9A-BBC1-7612D2BB3BEB}"/>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4-A761-4C9A-BBC1-7612D2BB3BEB}"/>
            </c:ext>
          </c:extLst>
        </c:ser>
        <c:dLbls>
          <c:showLegendKey val="0"/>
          <c:showVal val="0"/>
          <c:showCatName val="0"/>
          <c:showSerName val="0"/>
          <c:showPercent val="0"/>
          <c:showBubbleSize val="0"/>
          <c:showLeaderLines val="0"/>
        </c:dLbls>
        <c:firstSliceAng val="0"/>
      </c:pieChart>
      <c:spPr>
        <a:noFill/>
        <a:ln w="25382">
          <a:noFill/>
        </a:ln>
      </c:spPr>
    </c:plotArea>
    <c:plotVisOnly val="1"/>
    <c:dispBlanksAs val="zero"/>
    <c:showDLblsOverMax val="0"/>
  </c:chart>
  <c:spPr>
    <a:noFill/>
    <a:ln>
      <a:noFill/>
    </a:ln>
  </c:spPr>
  <c:txPr>
    <a:bodyPr/>
    <a:lstStyle/>
    <a:p>
      <a:pPr>
        <a:defRPr sz="3003"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2822030966"/>
          <c:y val="1.9316771450080372E-2"/>
        </c:manualLayout>
      </c:layout>
      <c:overlay val="0"/>
      <c:spPr>
        <a:noFill/>
        <a:ln w="25414">
          <a:noFill/>
        </a:ln>
      </c:spPr>
    </c:title>
    <c:autoTitleDeleted val="0"/>
    <c:plotArea>
      <c:layout>
        <c:manualLayout>
          <c:layoutTarget val="inner"/>
          <c:xMode val="edge"/>
          <c:yMode val="edge"/>
          <c:x val="7.4683544303797506E-2"/>
          <c:y val="1.4858841010401203E-3"/>
          <c:w val="0.85189873417721518"/>
          <c:h val="1"/>
        </c:manualLayout>
      </c:layout>
      <c:pieChart>
        <c:varyColors val="0"/>
        <c:ser>
          <c:idx val="0"/>
          <c:order val="0"/>
          <c:spPr>
            <a:solidFill>
              <a:schemeClr val="accent2"/>
            </a:solidFill>
            <a:ln w="25414">
              <a:noFill/>
            </a:ln>
          </c:spPr>
          <c:dPt>
            <c:idx val="0"/>
            <c:bubble3D val="0"/>
            <c:spPr>
              <a:solidFill>
                <a:schemeClr val="accent2">
                  <a:lumMod val="50000"/>
                </a:schemeClr>
              </a:solidFill>
              <a:ln w="25414">
                <a:noFill/>
              </a:ln>
            </c:spPr>
            <c:extLst>
              <c:ext xmlns:c16="http://schemas.microsoft.com/office/drawing/2014/chart" uri="{C3380CC4-5D6E-409C-BE32-E72D297353CC}">
                <c16:uniqueId val="{00000001-B276-4D96-BE39-57A883FF5D1A}"/>
              </c:ext>
            </c:extLst>
          </c:dPt>
          <c:val>
            <c:numRef>
              <c:f>Sheet1!$B$2:$C$2</c:f>
              <c:numCache>
                <c:formatCode>General</c:formatCode>
                <c:ptCount val="2"/>
                <c:pt idx="0">
                  <c:v>50</c:v>
                </c:pt>
                <c:pt idx="1">
                  <c:v>59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3-B276-4D96-BE39-57A883FF5D1A}"/>
            </c:ext>
          </c:extLst>
        </c:ser>
        <c:dLbls>
          <c:showLegendKey val="0"/>
          <c:showVal val="0"/>
          <c:showCatName val="0"/>
          <c:showSerName val="0"/>
          <c:showPercent val="0"/>
          <c:showBubbleSize val="0"/>
          <c:showLeaderLines val="0"/>
        </c:dLbls>
        <c:firstSliceAng val="0"/>
      </c:pieChart>
      <c:spPr>
        <a:noFill/>
        <a:ln w="25414">
          <a:noFill/>
        </a:ln>
      </c:spPr>
    </c:plotArea>
    <c:plotVisOnly val="1"/>
    <c:dispBlanksAs val="zero"/>
    <c:showDLblsOverMax val="0"/>
  </c:chart>
  <c:spPr>
    <a:noFill/>
    <a:ln>
      <a:noFill/>
    </a:ln>
  </c:spPr>
  <c:txPr>
    <a:bodyPr/>
    <a:lstStyle/>
    <a:p>
      <a:pPr>
        <a:defRPr sz="3002"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2822030966"/>
          <c:y val="1.9316771450080372E-2"/>
        </c:manualLayout>
      </c:layout>
      <c:overlay val="0"/>
      <c:spPr>
        <a:noFill/>
        <a:ln w="25416">
          <a:noFill/>
        </a:ln>
      </c:spPr>
    </c:title>
    <c:autoTitleDeleted val="0"/>
    <c:plotArea>
      <c:layout>
        <c:manualLayout>
          <c:layoutTarget val="inner"/>
          <c:xMode val="edge"/>
          <c:yMode val="edge"/>
          <c:x val="7.4683544303797506E-2"/>
          <c:y val="1.4858841010401203E-3"/>
          <c:w val="0.85189873417721518"/>
          <c:h val="1"/>
        </c:manualLayout>
      </c:layout>
      <c:pieChart>
        <c:varyColors val="0"/>
        <c:ser>
          <c:idx val="0"/>
          <c:order val="0"/>
          <c:spPr>
            <a:solidFill>
              <a:srgbClr val="2C2C2C"/>
            </a:solidFill>
            <a:ln w="25416">
              <a:noFill/>
            </a:ln>
          </c:spPr>
          <c:dPt>
            <c:idx val="0"/>
            <c:bubble3D val="0"/>
            <c:spPr>
              <a:solidFill>
                <a:schemeClr val="accent3">
                  <a:lumMod val="50000"/>
                </a:schemeClr>
              </a:solidFill>
              <a:ln w="25416">
                <a:noFill/>
              </a:ln>
            </c:spPr>
            <c:extLst>
              <c:ext xmlns:c16="http://schemas.microsoft.com/office/drawing/2014/chart" uri="{C3380CC4-5D6E-409C-BE32-E72D297353CC}">
                <c16:uniqueId val="{00000001-F877-430A-B149-AF6CAB8194FF}"/>
              </c:ext>
            </c:extLst>
          </c:dPt>
          <c:dPt>
            <c:idx val="1"/>
            <c:bubble3D val="0"/>
            <c:spPr>
              <a:solidFill>
                <a:schemeClr val="accent3"/>
              </a:solidFill>
              <a:ln w="25416">
                <a:noFill/>
              </a:ln>
            </c:spPr>
            <c:extLst>
              <c:ext xmlns:c16="http://schemas.microsoft.com/office/drawing/2014/chart" uri="{C3380CC4-5D6E-409C-BE32-E72D297353CC}">
                <c16:uniqueId val="{00000003-F877-430A-B149-AF6CAB8194FF}"/>
              </c:ext>
            </c:extLst>
          </c:dPt>
          <c:val>
            <c:numRef>
              <c:f>Sheet1!$B$2:$C$2</c:f>
              <c:numCache>
                <c:formatCode>General</c:formatCode>
                <c:ptCount val="2"/>
                <c:pt idx="0">
                  <c:v>30</c:v>
                </c:pt>
                <c:pt idx="1">
                  <c:v>70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4-F877-430A-B149-AF6CAB8194FF}"/>
            </c:ext>
          </c:extLst>
        </c:ser>
        <c:dLbls>
          <c:showLegendKey val="0"/>
          <c:showVal val="0"/>
          <c:showCatName val="0"/>
          <c:showSerName val="0"/>
          <c:showPercent val="0"/>
          <c:showBubbleSize val="0"/>
          <c:showLeaderLines val="0"/>
        </c:dLbls>
        <c:firstSliceAng val="0"/>
      </c:pieChart>
      <c:spPr>
        <a:noFill/>
        <a:ln w="25416">
          <a:noFill/>
        </a:ln>
      </c:spPr>
    </c:plotArea>
    <c:plotVisOnly val="1"/>
    <c:dispBlanksAs val="zero"/>
    <c:showDLblsOverMax val="0"/>
  </c:chart>
  <c:spPr>
    <a:noFill/>
    <a:ln>
      <a:noFill/>
    </a:ln>
  </c:spPr>
  <c:txPr>
    <a:bodyPr/>
    <a:lstStyle/>
    <a:p>
      <a:pPr>
        <a:defRPr sz="3002"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8700985251"/>
          <c:y val="1.931685989000119E-2"/>
        </c:manualLayout>
      </c:layout>
      <c:overlay val="0"/>
      <c:spPr>
        <a:noFill/>
        <a:ln w="25383">
          <a:noFill/>
        </a:ln>
      </c:spPr>
    </c:title>
    <c:autoTitleDeleted val="0"/>
    <c:plotArea>
      <c:layout>
        <c:manualLayout>
          <c:layoutTarget val="inner"/>
          <c:xMode val="edge"/>
          <c:yMode val="edge"/>
          <c:x val="7.4683544303797506E-2"/>
          <c:y val="1.4858841010401203E-3"/>
          <c:w val="0.85189873417721518"/>
          <c:h val="1"/>
        </c:manualLayout>
      </c:layout>
      <c:pieChart>
        <c:varyColors val="0"/>
        <c:ser>
          <c:idx val="0"/>
          <c:order val="0"/>
          <c:spPr>
            <a:solidFill>
              <a:srgbClr val="2C2C2C"/>
            </a:solidFill>
            <a:ln w="25383">
              <a:noFill/>
            </a:ln>
          </c:spPr>
          <c:dPt>
            <c:idx val="0"/>
            <c:bubble3D val="0"/>
            <c:spPr>
              <a:solidFill>
                <a:schemeClr val="accent4">
                  <a:lumMod val="50000"/>
                </a:schemeClr>
              </a:solidFill>
              <a:ln w="25383">
                <a:noFill/>
              </a:ln>
            </c:spPr>
            <c:extLst>
              <c:ext xmlns:c16="http://schemas.microsoft.com/office/drawing/2014/chart" uri="{C3380CC4-5D6E-409C-BE32-E72D297353CC}">
                <c16:uniqueId val="{00000001-6E4D-41C2-87F0-803C58B76371}"/>
              </c:ext>
            </c:extLst>
          </c:dPt>
          <c:dPt>
            <c:idx val="1"/>
            <c:bubble3D val="0"/>
            <c:spPr>
              <a:solidFill>
                <a:schemeClr val="accent4"/>
              </a:solidFill>
              <a:ln w="25383">
                <a:noFill/>
              </a:ln>
            </c:spPr>
            <c:extLst>
              <c:ext xmlns:c16="http://schemas.microsoft.com/office/drawing/2014/chart" uri="{C3380CC4-5D6E-409C-BE32-E72D297353CC}">
                <c16:uniqueId val="{00000003-6E4D-41C2-87F0-803C58B76371}"/>
              </c:ext>
            </c:extLst>
          </c:dPt>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4-6E4D-41C2-87F0-803C58B76371}"/>
            </c:ext>
          </c:extLst>
        </c:ser>
        <c:dLbls>
          <c:showLegendKey val="0"/>
          <c:showVal val="0"/>
          <c:showCatName val="0"/>
          <c:showSerName val="0"/>
          <c:showPercent val="0"/>
          <c:showBubbleSize val="0"/>
          <c:showLeaderLines val="0"/>
        </c:dLbls>
        <c:firstSliceAng val="0"/>
      </c:pieChart>
      <c:spPr>
        <a:noFill/>
        <a:ln w="25383">
          <a:noFill/>
        </a:ln>
      </c:spPr>
    </c:plotArea>
    <c:plotVisOnly val="1"/>
    <c:dispBlanksAs val="zero"/>
    <c:showDLblsOverMax val="0"/>
  </c:chart>
  <c:spPr>
    <a:noFill/>
    <a:ln>
      <a:noFill/>
    </a:ln>
  </c:spPr>
  <c:txPr>
    <a:bodyPr/>
    <a:lstStyle/>
    <a:p>
      <a:pPr>
        <a:defRPr sz="2998"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8507024864"/>
          <c:y val="1.9316813339509034E-2"/>
        </c:manualLayout>
      </c:layout>
      <c:overlay val="0"/>
      <c:spPr>
        <a:noFill/>
        <a:ln w="25380">
          <a:noFill/>
        </a:ln>
      </c:spPr>
    </c:title>
    <c:autoTitleDeleted val="0"/>
    <c:plotArea>
      <c:layout>
        <c:manualLayout>
          <c:layoutTarget val="inner"/>
          <c:xMode val="edge"/>
          <c:yMode val="edge"/>
          <c:x val="7.4683544303797506E-2"/>
          <c:y val="1.4858841010401203E-3"/>
          <c:w val="0.85189873417721518"/>
          <c:h val="1"/>
        </c:manualLayout>
      </c:layout>
      <c:pieChart>
        <c:varyColors val="0"/>
        <c:ser>
          <c:idx val="0"/>
          <c:order val="0"/>
          <c:spPr>
            <a:solidFill>
              <a:srgbClr val="FFFFFF"/>
            </a:solidFill>
            <a:ln w="25380">
              <a:noFill/>
            </a:ln>
          </c:spPr>
          <c:dPt>
            <c:idx val="1"/>
            <c:bubble3D val="0"/>
            <c:spPr>
              <a:solidFill>
                <a:schemeClr val="accent2">
                  <a:lumMod val="50000"/>
                </a:schemeClr>
              </a:solidFill>
              <a:ln w="25380">
                <a:noFill/>
              </a:ln>
            </c:spPr>
            <c:extLst>
              <c:ext xmlns:c16="http://schemas.microsoft.com/office/drawing/2014/chart" uri="{C3380CC4-5D6E-409C-BE32-E72D297353CC}">
                <c16:uniqueId val="{00000001-60E0-4FD2-9AAA-107B3DED7988}"/>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60E0-4FD2-9AAA-107B3DED7988}"/>
            </c:ext>
          </c:extLst>
        </c:ser>
        <c:dLbls>
          <c:showLegendKey val="0"/>
          <c:showVal val="0"/>
          <c:showCatName val="0"/>
          <c:showSerName val="0"/>
          <c:showPercent val="0"/>
          <c:showBubbleSize val="0"/>
          <c:showLeaderLines val="0"/>
        </c:dLbls>
        <c:firstSliceAng val="0"/>
      </c:pieChart>
      <c:spPr>
        <a:noFill/>
        <a:ln w="25380">
          <a:noFill/>
        </a:ln>
      </c:spPr>
    </c:plotArea>
    <c:plotVisOnly val="1"/>
    <c:dispBlanksAs val="zero"/>
    <c:showDLblsOverMax val="0"/>
  </c:chart>
  <c:spPr>
    <a:noFill/>
    <a:ln>
      <a:noFill/>
    </a:ln>
  </c:spPr>
  <c:txPr>
    <a:bodyPr/>
    <a:lstStyle/>
    <a:p>
      <a:pPr>
        <a:defRPr sz="2988"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8507024864"/>
          <c:y val="1.9316813339509034E-2"/>
        </c:manualLayout>
      </c:layout>
      <c:overlay val="0"/>
      <c:spPr>
        <a:noFill/>
        <a:ln w="25438">
          <a:noFill/>
        </a:ln>
      </c:spPr>
    </c:title>
    <c:autoTitleDeleted val="0"/>
    <c:plotArea>
      <c:layout>
        <c:manualLayout>
          <c:layoutTarget val="inner"/>
          <c:xMode val="edge"/>
          <c:yMode val="edge"/>
          <c:x val="7.4683544303797506E-2"/>
          <c:y val="1.4858841010401203E-3"/>
          <c:w val="0.85189873417721518"/>
          <c:h val="1"/>
        </c:manualLayout>
      </c:layout>
      <c:pieChart>
        <c:varyColors val="0"/>
        <c:ser>
          <c:idx val="0"/>
          <c:order val="0"/>
          <c:spPr>
            <a:solidFill>
              <a:srgbClr val="FFFFFF"/>
            </a:solidFill>
            <a:ln w="25438">
              <a:noFill/>
            </a:ln>
          </c:spPr>
          <c:dPt>
            <c:idx val="1"/>
            <c:bubble3D val="0"/>
            <c:spPr>
              <a:solidFill>
                <a:schemeClr val="accent3">
                  <a:lumMod val="75000"/>
                </a:schemeClr>
              </a:solidFill>
              <a:ln w="25438">
                <a:noFill/>
              </a:ln>
            </c:spPr>
            <c:extLst>
              <c:ext xmlns:c16="http://schemas.microsoft.com/office/drawing/2014/chart" uri="{C3380CC4-5D6E-409C-BE32-E72D297353CC}">
                <c16:uniqueId val="{00000001-2289-4108-9FA5-04675E8430FF}"/>
              </c:ext>
            </c:extLst>
          </c:dPt>
          <c:val>
            <c:numRef>
              <c:f>Sheet1!$B$2:$C$2</c:f>
              <c:numCache>
                <c:formatCode>General</c:formatCode>
                <c:ptCount val="2"/>
                <c:pt idx="0">
                  <c:v>50</c:v>
                </c:pt>
                <c:pt idx="1">
                  <c:v>50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2289-4108-9FA5-04675E8430FF}"/>
            </c:ext>
          </c:extLst>
        </c:ser>
        <c:dLbls>
          <c:showLegendKey val="0"/>
          <c:showVal val="0"/>
          <c:showCatName val="0"/>
          <c:showSerName val="0"/>
          <c:showPercent val="0"/>
          <c:showBubbleSize val="0"/>
          <c:showLeaderLines val="0"/>
        </c:dLbls>
        <c:firstSliceAng val="0"/>
      </c:pieChart>
      <c:spPr>
        <a:noFill/>
        <a:ln w="25438">
          <a:noFill/>
        </a:ln>
      </c:spPr>
    </c:plotArea>
    <c:plotVisOnly val="1"/>
    <c:dispBlanksAs val="zero"/>
    <c:showDLblsOverMax val="0"/>
  </c:chart>
  <c:spPr>
    <a:noFill/>
    <a:ln>
      <a:noFill/>
    </a:ln>
  </c:spPr>
  <c:txPr>
    <a:bodyPr/>
    <a:lstStyle/>
    <a:p>
      <a:pPr>
        <a:defRPr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27159703127"/>
          <c:y val="1.9317334137060622E-2"/>
        </c:manualLayout>
      </c:layout>
      <c:overlay val="0"/>
      <c:spPr>
        <a:noFill/>
        <a:ln w="25378">
          <a:noFill/>
        </a:ln>
      </c:spPr>
    </c:title>
    <c:autoTitleDeleted val="0"/>
    <c:plotArea>
      <c:layout>
        <c:manualLayout>
          <c:layoutTarget val="inner"/>
          <c:xMode val="edge"/>
          <c:yMode val="edge"/>
          <c:x val="7.4683544303797506E-2"/>
          <c:y val="1.4858841010401203E-3"/>
          <c:w val="0.85189873417721518"/>
          <c:h val="1"/>
        </c:manualLayout>
      </c:layout>
      <c:pieChart>
        <c:varyColors val="0"/>
        <c:ser>
          <c:idx val="0"/>
          <c:order val="0"/>
          <c:spPr>
            <a:solidFill>
              <a:srgbClr val="FFFFFF"/>
            </a:solidFill>
            <a:ln w="25378">
              <a:noFill/>
            </a:ln>
          </c:spPr>
          <c:dPt>
            <c:idx val="1"/>
            <c:bubble3D val="0"/>
            <c:spPr>
              <a:solidFill>
                <a:schemeClr val="accent4">
                  <a:lumMod val="75000"/>
                </a:schemeClr>
              </a:solidFill>
              <a:ln w="25378">
                <a:noFill/>
              </a:ln>
            </c:spPr>
            <c:extLst>
              <c:ext xmlns:c16="http://schemas.microsoft.com/office/drawing/2014/chart" uri="{C3380CC4-5D6E-409C-BE32-E72D297353CC}">
                <c16:uniqueId val="{00000001-4854-476C-BEE8-804B6A3468DD}"/>
              </c:ext>
            </c:extLst>
          </c:dPt>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4854-476C-BEE8-804B6A3468DD}"/>
            </c:ext>
          </c:extLst>
        </c:ser>
        <c:dLbls>
          <c:showLegendKey val="0"/>
          <c:showVal val="0"/>
          <c:showCatName val="0"/>
          <c:showSerName val="0"/>
          <c:showPercent val="0"/>
          <c:showBubbleSize val="0"/>
          <c:showLeaderLines val="0"/>
        </c:dLbls>
        <c:firstSliceAng val="0"/>
      </c:pieChart>
      <c:spPr>
        <a:noFill/>
        <a:ln w="25378">
          <a:noFill/>
        </a:ln>
      </c:spPr>
    </c:plotArea>
    <c:plotVisOnly val="1"/>
    <c:dispBlanksAs val="zero"/>
    <c:showDLblsOverMax val="0"/>
  </c:chart>
  <c:spPr>
    <a:noFill/>
    <a:ln>
      <a:noFill/>
    </a:ln>
  </c:spPr>
  <c:txPr>
    <a:bodyPr/>
    <a:lstStyle/>
    <a:p>
      <a:pPr>
        <a:defRPr sz="2992"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8507024864"/>
          <c:y val="1.9316813339509034E-2"/>
        </c:manualLayout>
      </c:layout>
      <c:overlay val="0"/>
      <c:spPr>
        <a:noFill/>
        <a:ln w="25438">
          <a:noFill/>
        </a:ln>
      </c:spPr>
    </c:title>
    <c:autoTitleDeleted val="0"/>
    <c:plotArea>
      <c:layout>
        <c:manualLayout>
          <c:layoutTarget val="inner"/>
          <c:xMode val="edge"/>
          <c:yMode val="edge"/>
          <c:x val="7.4683544303797506E-2"/>
          <c:y val="1.4858841010401203E-3"/>
          <c:w val="0.85189873417721518"/>
          <c:h val="1"/>
        </c:manualLayout>
      </c:layout>
      <c:pieChart>
        <c:varyColors val="0"/>
        <c:ser>
          <c:idx val="0"/>
          <c:order val="0"/>
          <c:spPr>
            <a:solidFill>
              <a:srgbClr val="FFFFFF"/>
            </a:solidFill>
            <a:ln w="25438">
              <a:noFill/>
            </a:ln>
          </c:spPr>
          <c:dPt>
            <c:idx val="1"/>
            <c:bubble3D val="0"/>
            <c:spPr>
              <a:solidFill>
                <a:schemeClr val="accent5">
                  <a:lumMod val="75000"/>
                </a:schemeClr>
              </a:solidFill>
              <a:ln w="25438">
                <a:noFill/>
              </a:ln>
            </c:spPr>
            <c:extLst>
              <c:ext xmlns:c16="http://schemas.microsoft.com/office/drawing/2014/chart" uri="{C3380CC4-5D6E-409C-BE32-E72D297353CC}">
                <c16:uniqueId val="{00000001-241D-47F3-8C2A-B605E46264E8}"/>
              </c:ext>
            </c:extLst>
          </c:dPt>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241D-47F3-8C2A-B605E46264E8}"/>
            </c:ext>
          </c:extLst>
        </c:ser>
        <c:dLbls>
          <c:showLegendKey val="0"/>
          <c:showVal val="0"/>
          <c:showCatName val="0"/>
          <c:showSerName val="0"/>
          <c:showPercent val="0"/>
          <c:showBubbleSize val="0"/>
          <c:showLeaderLines val="0"/>
        </c:dLbls>
        <c:firstSliceAng val="0"/>
      </c:pieChart>
      <c:spPr>
        <a:noFill/>
        <a:ln w="25438">
          <a:noFill/>
        </a:ln>
      </c:spPr>
    </c:plotArea>
    <c:plotVisOnly val="1"/>
    <c:dispBlanksAs val="zero"/>
    <c:showDLblsOverMax val="0"/>
  </c:chart>
  <c:spPr>
    <a:noFill/>
    <a:ln>
      <a:noFill/>
    </a:ln>
  </c:spPr>
  <c:txPr>
    <a:bodyPr/>
    <a:lstStyle/>
    <a:p>
      <a:pPr>
        <a:defRPr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layout>
        <c:manualLayout>
          <c:xMode val="edge"/>
          <c:yMode val="edge"/>
          <c:x val="0.49493708507024864"/>
          <c:y val="1.9316813339509034E-2"/>
        </c:manualLayout>
      </c:layout>
      <c:overlay val="0"/>
      <c:spPr>
        <a:noFill/>
        <a:ln w="25380">
          <a:noFill/>
        </a:ln>
      </c:spPr>
    </c:title>
    <c:autoTitleDeleted val="0"/>
    <c:plotArea>
      <c:layout>
        <c:manualLayout>
          <c:layoutTarget val="inner"/>
          <c:xMode val="edge"/>
          <c:yMode val="edge"/>
          <c:x val="7.4683544303797506E-2"/>
          <c:y val="1.4858841010401203E-3"/>
          <c:w val="0.85189873417721518"/>
          <c:h val="1"/>
        </c:manualLayout>
      </c:layout>
      <c:pieChart>
        <c:varyColors val="0"/>
        <c:ser>
          <c:idx val="0"/>
          <c:order val="0"/>
          <c:spPr>
            <a:solidFill>
              <a:srgbClr val="FFFFFF"/>
            </a:solidFill>
            <a:ln w="25380">
              <a:noFill/>
            </a:ln>
          </c:spPr>
          <c:dPt>
            <c:idx val="1"/>
            <c:bubble3D val="0"/>
            <c:spPr>
              <a:solidFill>
                <a:schemeClr val="accent6">
                  <a:lumMod val="75000"/>
                </a:schemeClr>
              </a:solidFill>
              <a:ln w="25380">
                <a:noFill/>
              </a:ln>
            </c:spPr>
            <c:extLst>
              <c:ext xmlns:c16="http://schemas.microsoft.com/office/drawing/2014/chart" uri="{C3380CC4-5D6E-409C-BE32-E72D297353CC}">
                <c16:uniqueId val="{00000001-4772-4F58-BDC0-F00598F4451E}"/>
              </c:ext>
            </c:extLst>
          </c:dPt>
          <c:val>
            <c:numRef>
              <c:f>Sheet1!$B$2:$C$2</c:f>
              <c:numCache>
                <c:formatCode>General</c:formatCode>
                <c:ptCount val="2"/>
                <c:pt idx="0">
                  <c:v>90</c:v>
                </c:pt>
                <c:pt idx="1">
                  <c:v>10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 xmlns:c16="http://schemas.microsoft.com/office/drawing/2014/chart" uri="{C3380CC4-5D6E-409C-BE32-E72D297353CC}">
              <c16:uniqueId val="{00000002-4772-4F58-BDC0-F00598F4451E}"/>
            </c:ext>
          </c:extLst>
        </c:ser>
        <c:dLbls>
          <c:showLegendKey val="0"/>
          <c:showVal val="0"/>
          <c:showCatName val="0"/>
          <c:showSerName val="0"/>
          <c:showPercent val="0"/>
          <c:showBubbleSize val="0"/>
          <c:showLeaderLines val="0"/>
        </c:dLbls>
        <c:firstSliceAng val="0"/>
      </c:pieChart>
      <c:spPr>
        <a:noFill/>
        <a:ln w="25380">
          <a:noFill/>
        </a:ln>
      </c:spPr>
    </c:plotArea>
    <c:plotVisOnly val="1"/>
    <c:dispBlanksAs val="zero"/>
    <c:showDLblsOverMax val="0"/>
  </c:chart>
  <c:spPr>
    <a:noFill/>
    <a:ln>
      <a:noFill/>
    </a:ln>
  </c:spPr>
  <c:txPr>
    <a:bodyPr/>
    <a:lstStyle/>
    <a:p>
      <a:pPr>
        <a:defRPr sz="2988"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4</c:v>
                </c:pt>
                <c:pt idx="1">
                  <c:v>3</c:v>
                </c:pt>
                <c:pt idx="2">
                  <c:v>6</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4-7F73-4DE9-B878-54C9B8817E71}"/>
            </c:ext>
          </c:extLst>
        </c:ser>
        <c:dLbls>
          <c:showLegendKey val="0"/>
          <c:showVal val="0"/>
          <c:showCatName val="0"/>
          <c:showSerName val="0"/>
          <c:showPercent val="0"/>
          <c:showBubbleSize val="0"/>
        </c:dLbls>
        <c:gapWidth val="36"/>
        <c:overlap val="-20"/>
        <c:axId val="234128896"/>
        <c:axId val="234148992"/>
      </c:barChart>
      <c:catAx>
        <c:axId val="234128896"/>
        <c:scaling>
          <c:orientation val="minMax"/>
        </c:scaling>
        <c:delete val="1"/>
        <c:axPos val="b"/>
        <c:numFmt formatCode="General" sourceLinked="1"/>
        <c:majorTickMark val="out"/>
        <c:minorTickMark val="none"/>
        <c:tickLblPos val="nextTo"/>
        <c:crossAx val="234148992"/>
        <c:crosses val="autoZero"/>
        <c:auto val="1"/>
        <c:lblAlgn val="ctr"/>
        <c:lblOffset val="100"/>
        <c:noMultiLvlLbl val="0"/>
      </c:catAx>
      <c:valAx>
        <c:axId val="234148992"/>
        <c:scaling>
          <c:orientation val="minMax"/>
        </c:scaling>
        <c:delete val="1"/>
        <c:axPos val="l"/>
        <c:numFmt formatCode="General" sourceLinked="1"/>
        <c:majorTickMark val="out"/>
        <c:minorTickMark val="none"/>
        <c:tickLblPos val="nextTo"/>
        <c:crossAx val="234128896"/>
        <c:crosses val="autoZero"/>
        <c:crossBetween val="between"/>
      </c:valAx>
      <c:spPr>
        <a:noFill/>
        <a:ln w="25400">
          <a:noFill/>
        </a:ln>
      </c:spPr>
    </c:plotArea>
    <c:plotVisOnly val="1"/>
    <c:dispBlanksAs val="gap"/>
    <c:showDLblsOverMax val="0"/>
  </c:chart>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3</c:v>
                </c:pt>
                <c:pt idx="1">
                  <c:v>1.4</c:v>
                </c:pt>
                <c:pt idx="2">
                  <c:v>2</c:v>
                </c:pt>
                <c:pt idx="3">
                  <c:v>0.70000000000000007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4-4B08-462C-A93B-9A7E6CC25834}"/>
            </c:ext>
          </c:extLst>
        </c:ser>
        <c:dLbls>
          <c:showLegendKey val="0"/>
          <c:showVal val="1"/>
          <c:showCatName val="0"/>
          <c:showSerName val="0"/>
          <c:showPercent val="0"/>
          <c:showBubbleSize val="0"/>
        </c:dLbls>
        <c:gapWidth val="36"/>
        <c:overlap val="-20"/>
        <c:axId val="239598976"/>
        <c:axId val="327534464"/>
      </c:barChart>
      <c:catAx>
        <c:axId val="239598976"/>
        <c:scaling>
          <c:orientation val="minMax"/>
        </c:scaling>
        <c:delete val="1"/>
        <c:axPos val="b"/>
        <c:numFmt formatCode="General" sourceLinked="1"/>
        <c:majorTickMark val="out"/>
        <c:minorTickMark val="none"/>
        <c:tickLblPos val="nextTo"/>
        <c:crossAx val="327534464"/>
        <c:crosses val="autoZero"/>
        <c:auto val="1"/>
        <c:lblAlgn val="ctr"/>
        <c:lblOffset val="100"/>
        <c:noMultiLvlLbl val="0"/>
      </c:catAx>
      <c:valAx>
        <c:axId val="327534464"/>
        <c:scaling>
          <c:orientation val="minMax"/>
        </c:scaling>
        <c:delete val="1"/>
        <c:axPos val="l"/>
        <c:numFmt formatCode="General" sourceLinked="1"/>
        <c:majorTickMark val="out"/>
        <c:minorTickMark val="none"/>
        <c:tickLblPos val="nextTo"/>
        <c:crossAx val="239598976"/>
        <c:crosses val="autoZero"/>
        <c:crossBetween val="between"/>
      </c:valAx>
      <c:spPr>
        <a:noFill/>
        <a:ln w="25400">
          <a:noFill/>
        </a:ln>
      </c:spPr>
    </c:plotArea>
    <c:plotVisOnly val="1"/>
    <c:dispBlanksAs val="gap"/>
    <c:showDLblsOverMax val="0"/>
  </c:chart>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Sheet1!$B$2:$B$5</c:f>
              <c:numCache>
                <c:formatCode>General</c:formatCode>
                <c:ptCount val="4"/>
                <c:pt idx="0">
                  <c:v>1</c:v>
                </c:pt>
                <c:pt idx="1">
                  <c:v>0.5</c:v>
                </c:pt>
                <c:pt idx="2">
                  <c:v>1.3</c:v>
                </c:pt>
                <c:pt idx="3">
                  <c:v>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Sheet1!$A$2:$A$5</c15:sqref>
                        </c15:formulaRef>
                      </c:ext>
                    </c:extLst>
                    <c:numCache>
                      <c:formatCode>General</c:formatCode>
                      <c:ptCount val="4"/>
                      <c:pt idx="0">
                        <c:v>2005</c:v>
                      </c:pt>
                      <c:pt idx="1">
                        <c:v>2006</c:v>
                      </c:pt>
                      <c:pt idx="2">
                        <c:v>2007</c:v>
                      </c:pt>
                      <c:pt idx="3">
                        <c:v>2008</c:v>
                      </c:pt>
                    </c:numCache>
                  </c:numRef>
                </c15:cat>
              </c15:filteredCategoryTitle>
            </c:ext>
            <c:ext xmlns:c16="http://schemas.microsoft.com/office/drawing/2014/chart" uri="{C3380CC4-5D6E-409C-BE32-E72D297353CC}">
              <c16:uniqueId val="{00000004-60FA-4685-9D88-46274992A696}"/>
            </c:ext>
          </c:extLst>
        </c:ser>
        <c:dLbls>
          <c:showLegendKey val="0"/>
          <c:showVal val="0"/>
          <c:showCatName val="0"/>
          <c:showSerName val="0"/>
          <c:showPercent val="0"/>
          <c:showBubbleSize val="0"/>
        </c:dLbls>
        <c:gapWidth val="36"/>
        <c:overlap val="-20"/>
        <c:axId val="328733824"/>
        <c:axId val="328735360"/>
      </c:barChart>
      <c:catAx>
        <c:axId val="328733824"/>
        <c:scaling>
          <c:orientation val="minMax"/>
        </c:scaling>
        <c:delete val="1"/>
        <c:axPos val="b"/>
        <c:numFmt formatCode="General" sourceLinked="1"/>
        <c:majorTickMark val="out"/>
        <c:minorTickMark val="none"/>
        <c:tickLblPos val="nextTo"/>
        <c:crossAx val="328735360"/>
        <c:crosses val="autoZero"/>
        <c:auto val="1"/>
        <c:lblAlgn val="ctr"/>
        <c:lblOffset val="100"/>
        <c:noMultiLvlLbl val="0"/>
      </c:catAx>
      <c:valAx>
        <c:axId val="328735360"/>
        <c:scaling>
          <c:orientation val="minMax"/>
        </c:scaling>
        <c:delete val="1"/>
        <c:axPos val="l"/>
        <c:numFmt formatCode="General" sourceLinked="1"/>
        <c:majorTickMark val="out"/>
        <c:minorTickMark val="none"/>
        <c:tickLblPos val="nextTo"/>
        <c:crossAx val="328733824"/>
        <c:crosses val="autoZero"/>
        <c:crossBetween val="between"/>
      </c:valAx>
      <c:spPr>
        <a:noFill/>
        <a:ln w="25400">
          <a:noFill/>
        </a:ln>
      </c:spPr>
    </c:plotArea>
    <c:plotVisOnly val="1"/>
    <c:dispBlanksAs val="gap"/>
    <c:showDLblsOverMax val="0"/>
  </c:chart>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2019/9/2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2019/9/2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a:p>
        </p:txBody>
      </p:sp>
    </p:spTree>
    <p:extLst>
      <p:ext uri="{BB962C8B-B14F-4D97-AF65-F5344CB8AC3E}">
        <p14:creationId xmlns:p14="http://schemas.microsoft.com/office/powerpoint/2010/main" val="273856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913577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79879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107257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pPr/>
              <a:t>13</a:t>
            </a:fld>
            <a:endParaRPr lang="zh-CN" altLang="en-US"/>
          </a:p>
        </p:txBody>
      </p:sp>
    </p:spTree>
    <p:extLst>
      <p:ext uri="{BB962C8B-B14F-4D97-AF65-F5344CB8AC3E}">
        <p14:creationId xmlns:p14="http://schemas.microsoft.com/office/powerpoint/2010/main" val="214677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881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406164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4166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341730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pPr/>
              <a:t>18</a:t>
            </a:fld>
            <a:endParaRPr lang="zh-CN" altLang="en-US"/>
          </a:p>
        </p:txBody>
      </p:sp>
    </p:spTree>
    <p:extLst>
      <p:ext uri="{BB962C8B-B14F-4D97-AF65-F5344CB8AC3E}">
        <p14:creationId xmlns:p14="http://schemas.microsoft.com/office/powerpoint/2010/main" val="1254659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422144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4184919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857160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170235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22</a:t>
            </a:fld>
            <a:endParaRPr lang="zh-CN" altLang="en-US"/>
          </a:p>
        </p:txBody>
      </p:sp>
    </p:spTree>
    <p:extLst>
      <p:ext uri="{BB962C8B-B14F-4D97-AF65-F5344CB8AC3E}">
        <p14:creationId xmlns:p14="http://schemas.microsoft.com/office/powerpoint/2010/main" val="1152083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23</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pPr/>
              <a:t>3</a:t>
            </a:fld>
            <a:endParaRPr lang="zh-CN" altLang="en-US"/>
          </a:p>
        </p:txBody>
      </p:sp>
    </p:spTree>
    <p:extLst>
      <p:ext uri="{BB962C8B-B14F-4D97-AF65-F5344CB8AC3E}">
        <p14:creationId xmlns:p14="http://schemas.microsoft.com/office/powerpoint/2010/main" val="420968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176106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56374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602657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7</a:t>
            </a:fld>
            <a:endParaRPr lang="en-GB"/>
          </a:p>
        </p:txBody>
      </p:sp>
    </p:spTree>
    <p:extLst>
      <p:ext uri="{BB962C8B-B14F-4D97-AF65-F5344CB8AC3E}">
        <p14:creationId xmlns:p14="http://schemas.microsoft.com/office/powerpoint/2010/main" val="302331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058DE2-74AF-4D07-BDC1-29FF74FBF8F3}" type="slidenum">
              <a:rPr lang="zh-CN" altLang="en-US" smtClean="0"/>
              <a:pPr/>
              <a:t>8</a:t>
            </a:fld>
            <a:endParaRPr lang="zh-CN" altLang="en-US"/>
          </a:p>
        </p:txBody>
      </p:sp>
    </p:spTree>
    <p:extLst>
      <p:ext uri="{BB962C8B-B14F-4D97-AF65-F5344CB8AC3E}">
        <p14:creationId xmlns:p14="http://schemas.microsoft.com/office/powerpoint/2010/main" val="1724086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3209213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矩形 2"/>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524720" y="484337"/>
            <a:ext cx="11809311" cy="6263977"/>
          </a:xfrm>
          <a:prstGeom prst="rect">
            <a:avLst/>
          </a:prstGeom>
          <a:solidFill>
            <a:srgbClr val="00AE4F">
              <a:alpha val="69804"/>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607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2019/9/2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010346"/>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6" y="2246811"/>
            <a:ext cx="10929938" cy="1550332"/>
          </a:xfr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482163" indent="0" algn="ctr">
              <a:buNone/>
              <a:defRPr>
                <a:solidFill>
                  <a:schemeClr val="tx1">
                    <a:tint val="75000"/>
                  </a:schemeClr>
                </a:solidFill>
              </a:defRPr>
            </a:lvl2pPr>
            <a:lvl3pPr marL="964326" indent="0" algn="ctr">
              <a:buNone/>
              <a:defRPr>
                <a:solidFill>
                  <a:schemeClr val="tx1">
                    <a:tint val="75000"/>
                  </a:schemeClr>
                </a:solidFill>
              </a:defRPr>
            </a:lvl3pPr>
            <a:lvl4pPr marL="1446489" indent="0" algn="ctr">
              <a:buNone/>
              <a:defRPr>
                <a:solidFill>
                  <a:schemeClr val="tx1">
                    <a:tint val="75000"/>
                  </a:schemeClr>
                </a:solidFill>
              </a:defRPr>
            </a:lvl4pPr>
            <a:lvl5pPr marL="1928652" indent="0" algn="ctr">
              <a:buNone/>
              <a:defRPr>
                <a:solidFill>
                  <a:schemeClr val="tx1">
                    <a:tint val="75000"/>
                  </a:schemeClr>
                </a:solidFill>
              </a:defRPr>
            </a:lvl5pPr>
            <a:lvl6pPr marL="2410816" indent="0" algn="ctr">
              <a:buNone/>
              <a:defRPr>
                <a:solidFill>
                  <a:schemeClr val="tx1">
                    <a:tint val="75000"/>
                  </a:schemeClr>
                </a:solidFill>
              </a:defRPr>
            </a:lvl6pPr>
            <a:lvl7pPr marL="2892979" indent="0" algn="ctr">
              <a:buNone/>
              <a:defRPr>
                <a:solidFill>
                  <a:schemeClr val="tx1">
                    <a:tint val="75000"/>
                  </a:schemeClr>
                </a:solidFill>
              </a:defRPr>
            </a:lvl7pPr>
            <a:lvl8pPr marL="3375142" indent="0" algn="ctr">
              <a:buNone/>
              <a:defRPr>
                <a:solidFill>
                  <a:schemeClr val="tx1">
                    <a:tint val="75000"/>
                  </a:schemeClr>
                </a:solidFill>
              </a:defRPr>
            </a:lvl8pPr>
            <a:lvl9pPr marL="385730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45585704"/>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2019/9/2</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freeppt7.co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24720" y="484337"/>
            <a:ext cx="11809311" cy="6263977"/>
          </a:xfrm>
          <a:prstGeom prst="rect">
            <a:avLst/>
          </a:prstGeom>
          <a:solidFill>
            <a:srgbClr val="00AE4F">
              <a:alpha val="69804"/>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5333671" y="5480579"/>
            <a:ext cx="575773" cy="575773"/>
            <a:chOff x="6141453" y="5704664"/>
            <a:chExt cx="575844" cy="575844"/>
          </a:xfrm>
        </p:grpSpPr>
        <p:sp>
          <p:nvSpPr>
            <p:cNvPr id="56" name="椭圆 55"/>
            <p:cNvSpPr/>
            <p:nvPr/>
          </p:nvSpPr>
          <p:spPr>
            <a:xfrm>
              <a:off x="6141453" y="5704664"/>
              <a:ext cx="575844" cy="5758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稻壳儿小白白(http://dwz.cn/Wu2UP)"/>
            <p:cNvSpPr>
              <a:spLocks/>
            </p:cNvSpPr>
            <p:nvPr/>
          </p:nvSpPr>
          <p:spPr bwMode="auto">
            <a:xfrm>
              <a:off x="6242699" y="5735210"/>
              <a:ext cx="373352" cy="537427"/>
            </a:xfrm>
            <a:custGeom>
              <a:avLst/>
              <a:gdLst>
                <a:gd name="T0" fmla="*/ 282261040 w 443"/>
                <a:gd name="T1" fmla="*/ 237742896 h 634"/>
                <a:gd name="T2" fmla="*/ 282261040 w 443"/>
                <a:gd name="T3" fmla="*/ 237742896 h 634"/>
                <a:gd name="T4" fmla="*/ 254162236 w 443"/>
                <a:gd name="T5" fmla="*/ 237742896 h 634"/>
                <a:gd name="T6" fmla="*/ 141130120 w 443"/>
                <a:gd name="T7" fmla="*/ 332711130 h 634"/>
                <a:gd name="T8" fmla="*/ 28098004 w 443"/>
                <a:gd name="T9" fmla="*/ 237742896 h 634"/>
                <a:gd name="T10" fmla="*/ 0 w 443"/>
                <a:gd name="T11" fmla="*/ 237742896 h 634"/>
                <a:gd name="T12" fmla="*/ 131551818 w 443"/>
                <a:gd name="T13" fmla="*/ 352092354 h 634"/>
                <a:gd name="T14" fmla="*/ 131551818 w 443"/>
                <a:gd name="T15" fmla="*/ 380518362 h 634"/>
                <a:gd name="T16" fmla="*/ 113032116 w 443"/>
                <a:gd name="T17" fmla="*/ 380518362 h 634"/>
                <a:gd name="T18" fmla="*/ 103453015 w 443"/>
                <a:gd name="T19" fmla="*/ 390208571 h 634"/>
                <a:gd name="T20" fmla="*/ 113032116 w 443"/>
                <a:gd name="T21" fmla="*/ 408943566 h 634"/>
                <a:gd name="T22" fmla="*/ 169228924 w 443"/>
                <a:gd name="T23" fmla="*/ 408943566 h 634"/>
                <a:gd name="T24" fmla="*/ 178808025 w 443"/>
                <a:gd name="T25" fmla="*/ 390208571 h 634"/>
                <a:gd name="T26" fmla="*/ 169228924 w 443"/>
                <a:gd name="T27" fmla="*/ 380518362 h 634"/>
                <a:gd name="T28" fmla="*/ 150709221 w 443"/>
                <a:gd name="T29" fmla="*/ 380518362 h 634"/>
                <a:gd name="T30" fmla="*/ 150709221 w 443"/>
                <a:gd name="T31" fmla="*/ 352092354 h 634"/>
                <a:gd name="T32" fmla="*/ 282261040 w 443"/>
                <a:gd name="T33" fmla="*/ 237742896 h 634"/>
                <a:gd name="T34" fmla="*/ 141130120 w 443"/>
                <a:gd name="T35" fmla="*/ 304285122 h 634"/>
                <a:gd name="T36" fmla="*/ 141130120 w 443"/>
                <a:gd name="T37" fmla="*/ 304285122 h 634"/>
                <a:gd name="T38" fmla="*/ 225425732 w 443"/>
                <a:gd name="T39" fmla="*/ 219007901 h 634"/>
                <a:gd name="T40" fmla="*/ 225425732 w 443"/>
                <a:gd name="T41" fmla="*/ 85277221 h 634"/>
                <a:gd name="T42" fmla="*/ 141130120 w 443"/>
                <a:gd name="T43" fmla="*/ 0 h 634"/>
                <a:gd name="T44" fmla="*/ 56835308 w 443"/>
                <a:gd name="T45" fmla="*/ 85277221 h 634"/>
                <a:gd name="T46" fmla="*/ 56835308 w 443"/>
                <a:gd name="T47" fmla="*/ 219007901 h 634"/>
                <a:gd name="T48" fmla="*/ 141130120 w 443"/>
                <a:gd name="T49" fmla="*/ 304285122 h 634"/>
                <a:gd name="T50" fmla="*/ 75355010 w 443"/>
                <a:gd name="T51" fmla="*/ 85277221 h 634"/>
                <a:gd name="T52" fmla="*/ 75355010 w 443"/>
                <a:gd name="T53" fmla="*/ 85277221 h 634"/>
                <a:gd name="T54" fmla="*/ 141130120 w 443"/>
                <a:gd name="T55" fmla="*/ 28426008 h 634"/>
                <a:gd name="T56" fmla="*/ 206906029 w 443"/>
                <a:gd name="T57" fmla="*/ 85277221 h 634"/>
                <a:gd name="T58" fmla="*/ 206906029 w 443"/>
                <a:gd name="T59" fmla="*/ 219007901 h 634"/>
                <a:gd name="T60" fmla="*/ 141130120 w 443"/>
                <a:gd name="T61" fmla="*/ 275859114 h 634"/>
                <a:gd name="T62" fmla="*/ 75355010 w 443"/>
                <a:gd name="T63" fmla="*/ 219007901 h 634"/>
                <a:gd name="T64" fmla="*/ 75355010 w 443"/>
                <a:gd name="T65" fmla="*/ 85277221 h 6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3" h="634">
                  <a:moveTo>
                    <a:pt x="442" y="368"/>
                  </a:moveTo>
                  <a:lnTo>
                    <a:pt x="442" y="368"/>
                  </a:lnTo>
                  <a:cubicBezTo>
                    <a:pt x="398" y="368"/>
                    <a:pt x="398" y="368"/>
                    <a:pt x="398" y="368"/>
                  </a:cubicBezTo>
                  <a:cubicBezTo>
                    <a:pt x="383" y="457"/>
                    <a:pt x="309" y="515"/>
                    <a:pt x="221" y="515"/>
                  </a:cubicBezTo>
                  <a:cubicBezTo>
                    <a:pt x="133" y="515"/>
                    <a:pt x="59" y="457"/>
                    <a:pt x="44" y="368"/>
                  </a:cubicBezTo>
                  <a:cubicBezTo>
                    <a:pt x="0" y="368"/>
                    <a:pt x="0" y="368"/>
                    <a:pt x="0" y="368"/>
                  </a:cubicBezTo>
                  <a:cubicBezTo>
                    <a:pt x="30" y="471"/>
                    <a:pt x="103" y="545"/>
                    <a:pt x="206" y="545"/>
                  </a:cubicBezTo>
                  <a:cubicBezTo>
                    <a:pt x="206" y="589"/>
                    <a:pt x="206" y="589"/>
                    <a:pt x="206" y="589"/>
                  </a:cubicBezTo>
                  <a:cubicBezTo>
                    <a:pt x="177" y="589"/>
                    <a:pt x="177" y="589"/>
                    <a:pt x="177" y="589"/>
                  </a:cubicBezTo>
                  <a:lnTo>
                    <a:pt x="162" y="604"/>
                  </a:lnTo>
                  <a:cubicBezTo>
                    <a:pt x="162" y="619"/>
                    <a:pt x="177" y="633"/>
                    <a:pt x="177" y="633"/>
                  </a:cubicBezTo>
                  <a:cubicBezTo>
                    <a:pt x="265" y="633"/>
                    <a:pt x="265" y="633"/>
                    <a:pt x="265" y="633"/>
                  </a:cubicBezTo>
                  <a:cubicBezTo>
                    <a:pt x="265" y="633"/>
                    <a:pt x="280" y="619"/>
                    <a:pt x="280" y="604"/>
                  </a:cubicBezTo>
                  <a:lnTo>
                    <a:pt x="265" y="589"/>
                  </a:lnTo>
                  <a:cubicBezTo>
                    <a:pt x="236" y="589"/>
                    <a:pt x="236" y="589"/>
                    <a:pt x="236" y="589"/>
                  </a:cubicBezTo>
                  <a:cubicBezTo>
                    <a:pt x="236" y="545"/>
                    <a:pt x="236" y="545"/>
                    <a:pt x="236" y="545"/>
                  </a:cubicBezTo>
                  <a:cubicBezTo>
                    <a:pt x="339" y="545"/>
                    <a:pt x="412" y="471"/>
                    <a:pt x="442" y="368"/>
                  </a:cubicBezTo>
                  <a:close/>
                  <a:moveTo>
                    <a:pt x="221" y="471"/>
                  </a:moveTo>
                  <a:lnTo>
                    <a:pt x="221" y="471"/>
                  </a:lnTo>
                  <a:cubicBezTo>
                    <a:pt x="294" y="471"/>
                    <a:pt x="353" y="412"/>
                    <a:pt x="353" y="339"/>
                  </a:cubicBezTo>
                  <a:cubicBezTo>
                    <a:pt x="353" y="132"/>
                    <a:pt x="353" y="132"/>
                    <a:pt x="353" y="132"/>
                  </a:cubicBezTo>
                  <a:cubicBezTo>
                    <a:pt x="353" y="59"/>
                    <a:pt x="294" y="0"/>
                    <a:pt x="221" y="0"/>
                  </a:cubicBezTo>
                  <a:cubicBezTo>
                    <a:pt x="147" y="0"/>
                    <a:pt x="89" y="59"/>
                    <a:pt x="89" y="132"/>
                  </a:cubicBezTo>
                  <a:cubicBezTo>
                    <a:pt x="89" y="339"/>
                    <a:pt x="89" y="339"/>
                    <a:pt x="89" y="339"/>
                  </a:cubicBezTo>
                  <a:cubicBezTo>
                    <a:pt x="89" y="412"/>
                    <a:pt x="147" y="471"/>
                    <a:pt x="221" y="471"/>
                  </a:cubicBezTo>
                  <a:close/>
                  <a:moveTo>
                    <a:pt x="118" y="132"/>
                  </a:moveTo>
                  <a:lnTo>
                    <a:pt x="118" y="132"/>
                  </a:lnTo>
                  <a:cubicBezTo>
                    <a:pt x="118" y="89"/>
                    <a:pt x="162" y="44"/>
                    <a:pt x="221" y="44"/>
                  </a:cubicBezTo>
                  <a:cubicBezTo>
                    <a:pt x="280" y="44"/>
                    <a:pt x="324" y="89"/>
                    <a:pt x="324" y="132"/>
                  </a:cubicBezTo>
                  <a:cubicBezTo>
                    <a:pt x="324" y="339"/>
                    <a:pt x="324" y="339"/>
                    <a:pt x="324" y="339"/>
                  </a:cubicBezTo>
                  <a:cubicBezTo>
                    <a:pt x="324" y="383"/>
                    <a:pt x="280" y="427"/>
                    <a:pt x="221" y="427"/>
                  </a:cubicBezTo>
                  <a:cubicBezTo>
                    <a:pt x="162" y="427"/>
                    <a:pt x="118" y="383"/>
                    <a:pt x="118" y="339"/>
                  </a:cubicBezTo>
                  <a:lnTo>
                    <a:pt x="118" y="132"/>
                  </a:lnTo>
                  <a:close/>
                </a:path>
              </a:pathLst>
            </a:custGeom>
            <a:solidFill>
              <a:schemeClr val="accent1"/>
            </a:solidFill>
            <a:ln>
              <a:noFill/>
            </a:ln>
          </p:spPr>
          <p:txBody>
            <a:bodyPr wrap="none" lIns="128552" tIns="64277" rIns="128552" bIns="64277" anchor="ctr"/>
            <a:lstStyle/>
            <a:p>
              <a:pPr>
                <a:lnSpc>
                  <a:spcPct val="130000"/>
                </a:lnSpc>
              </a:pPr>
              <a:endParaRPr lang="zh-CN" altLang="en-US" sz="2002">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TextBox 7"/>
          <p:cNvSpPr>
            <a:spLocks noChangeArrowheads="1"/>
          </p:cNvSpPr>
          <p:nvPr/>
        </p:nvSpPr>
        <p:spPr bwMode="auto">
          <a:xfrm>
            <a:off x="2811017" y="3688333"/>
            <a:ext cx="7236717" cy="8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625" b="1" dirty="0">
                <a:solidFill>
                  <a:schemeClr val="bg1"/>
                </a:solidFill>
                <a:latin typeface="微软雅黑" pitchFamily="34" charset="-122"/>
                <a:ea typeface="微软雅黑" pitchFamily="34" charset="-122"/>
                <a:sym typeface="微软雅黑" pitchFamily="34" charset="-122"/>
              </a:rPr>
              <a:t>High </a:t>
            </a:r>
            <a:r>
              <a:rPr lang="en-US" altLang="zh-CN" sz="5625" b="1" dirty="0">
                <a:solidFill>
                  <a:schemeClr val="bg1"/>
                </a:solidFill>
                <a:latin typeface="微软雅黑" pitchFamily="34" charset="-122"/>
                <a:ea typeface="微软雅黑" pitchFamily="34" charset="-122"/>
                <a:sym typeface="微软雅黑" pitchFamily="34" charset="-122"/>
              </a:rPr>
              <a:t>PPT </a:t>
            </a:r>
            <a:r>
              <a:rPr lang="zh-CN" altLang="en-US" sz="5625" b="1" dirty="0">
                <a:solidFill>
                  <a:schemeClr val="bg1"/>
                </a:solidFill>
                <a:latin typeface="微软雅黑" pitchFamily="34" charset="-122"/>
                <a:ea typeface="微软雅黑" pitchFamily="34" charset="-122"/>
                <a:sym typeface="微软雅黑" pitchFamily="34" charset="-122"/>
              </a:rPr>
              <a:t>template</a:t>
            </a:r>
          </a:p>
        </p:txBody>
      </p:sp>
      <p:sp>
        <p:nvSpPr>
          <p:cNvPr id="38" name="TextBox 7"/>
          <p:cNvSpPr>
            <a:spLocks noChangeArrowheads="1"/>
          </p:cNvSpPr>
          <p:nvPr/>
        </p:nvSpPr>
        <p:spPr bwMode="auto">
          <a:xfrm>
            <a:off x="2936054" y="2887581"/>
            <a:ext cx="6986643" cy="8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5625" dirty="0">
                <a:solidFill>
                  <a:schemeClr val="bg1"/>
                </a:solidFill>
                <a:latin typeface="LilyUPC" pitchFamily="34" charset="-34"/>
                <a:ea typeface="微软雅黑" pitchFamily="34" charset="-122"/>
                <a:cs typeface="LilyUPC" pitchFamily="34" charset="-34"/>
                <a:sym typeface="微软雅黑" pitchFamily="34" charset="-122"/>
              </a:rPr>
              <a:t>INTERNET BUSINESS</a:t>
            </a:r>
            <a:endParaRPr lang="zh-CN" altLang="en-US" sz="5625" dirty="0">
              <a:solidFill>
                <a:schemeClr val="bg1"/>
              </a:solidFill>
              <a:latin typeface="LilyUPC" pitchFamily="34" charset="-34"/>
              <a:ea typeface="微软雅黑" pitchFamily="34" charset="-122"/>
              <a:cs typeface="LilyUPC" pitchFamily="34" charset="-34"/>
              <a:sym typeface="微软雅黑" pitchFamily="34" charset="-122"/>
            </a:endParaRPr>
          </a:p>
        </p:txBody>
      </p:sp>
      <p:sp>
        <p:nvSpPr>
          <p:cNvPr id="58" name="矩形 259"/>
          <p:cNvSpPr>
            <a:spLocks noChangeArrowheads="1"/>
          </p:cNvSpPr>
          <p:nvPr/>
        </p:nvSpPr>
        <p:spPr bwMode="auto">
          <a:xfrm>
            <a:off x="5925319" y="5379268"/>
            <a:ext cx="2376264" cy="66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230" fontAlgn="auto">
              <a:lnSpc>
                <a:spcPts val="5299"/>
              </a:lnSpc>
              <a:spcBef>
                <a:spcPts val="0"/>
              </a:spcBef>
              <a:spcAft>
                <a:spcPts val="0"/>
              </a:spcAft>
              <a:buNone/>
              <a:defRPr/>
            </a:pPr>
            <a:r>
              <a:rPr lang="zh-CN" altLang="en-US" sz="2000" dirty="0">
                <a:solidFill>
                  <a:schemeClr val="bg1"/>
                </a:solidFill>
                <a:latin typeface="Arial" panose="020B0604020202020204" pitchFamily="34" charset="0"/>
                <a:sym typeface="Arial" panose="020B0604020202020204" pitchFamily="34" charset="0"/>
              </a:rPr>
              <a:t>Reporter:</a:t>
            </a:r>
            <a:endParaRPr lang="en-US" altLang="zh-CN" sz="2000" dirty="0">
              <a:solidFill>
                <a:schemeClr val="bg1"/>
              </a:solidFill>
              <a:latin typeface="Arial" panose="020B0604020202020204" pitchFamily="34" charset="0"/>
              <a:sym typeface="Arial" panose="020B0604020202020204" pitchFamily="34" charset="0"/>
            </a:endParaRPr>
          </a:p>
        </p:txBody>
      </p:sp>
      <p:pic>
        <p:nvPicPr>
          <p:cNvPr id="4" name="奥特曼 - Remember (Original 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24575" y="-1011229"/>
            <a:ext cx="609600" cy="609600"/>
          </a:xfrm>
          <a:prstGeom prst="rect">
            <a:avLst/>
          </a:prstGeom>
        </p:spPr>
      </p:pic>
    </p:spTree>
    <p:extLst>
      <p:ext uri="{BB962C8B-B14F-4D97-AF65-F5344CB8AC3E}">
        <p14:creationId xmlns:p14="http://schemas.microsoft.com/office/powerpoint/2010/main" val="422151990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5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Scale>
                                      <p:cBhvr>
                                        <p:cTn id="10"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3"/>
                                        </p:tgtEl>
                                        <p:attrNameLst>
                                          <p:attrName>ppt_x</p:attrName>
                                          <p:attrName>ppt_y</p:attrName>
                                        </p:attrNameLst>
                                      </p:cBhvr>
                                    </p:animMotion>
                                    <p:animEffect transition="in" filter="fade">
                                      <p:cBhvr>
                                        <p:cTn id="12" dur="1000"/>
                                        <p:tgtEl>
                                          <p:spTgt spid="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38"/>
                                        </p:tgtEl>
                                        <p:attrNameLst>
                                          <p:attrName>style.visibility</p:attrName>
                                        </p:attrNameLst>
                                      </p:cBhvr>
                                      <p:to>
                                        <p:strVal val="visible"/>
                                      </p:to>
                                    </p:set>
                                    <p:set>
                                      <p:cBhvr>
                                        <p:cTn id="21" dur="114" fill="hold">
                                          <p:stCondLst>
                                            <p:cond delay="0"/>
                                          </p:stCondLst>
                                        </p:cTn>
                                        <p:tgtEl>
                                          <p:spTgt spid="38"/>
                                        </p:tgtEl>
                                        <p:attrNameLst>
                                          <p:attrName>style.rotation</p:attrName>
                                        </p:attrNameLst>
                                      </p:cBhvr>
                                      <p:to>
                                        <p:strVal val="-45.0"/>
                                      </p:to>
                                    </p:set>
                                    <p:anim calcmode="lin" valueType="num">
                                      <p:cBhvr>
                                        <p:cTn id="22" dur="114" fill="hold">
                                          <p:stCondLst>
                                            <p:cond delay="114"/>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23" dur="114"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24" dur="39" decel="50000" autoRev="1" fill="hold">
                                          <p:stCondLst>
                                            <p:cond delay="114"/>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25" dur="34" fill="hold">
                                          <p:stCondLst>
                                            <p:cond delay="216"/>
                                          </p:stCondLst>
                                        </p:cTn>
                                        <p:tgtEl>
                                          <p:spTgt spid="38"/>
                                        </p:tgtEl>
                                        <p:attrNameLst>
                                          <p:attrName>ppt_y</p:attrName>
                                        </p:attrNameLst>
                                      </p:cBhvr>
                                      <p:tavLst>
                                        <p:tav tm="0">
                                          <p:val>
                                            <p:strVal val="#ppt_y-(0.354*#ppt_w-0.172*#ppt_h)"/>
                                          </p:val>
                                        </p:tav>
                                        <p:tav tm="100000">
                                          <p:val>
                                            <p:strVal val="#ppt_y"/>
                                          </p:val>
                                        </p:tav>
                                      </p:tavLst>
                                    </p:anim>
                                  </p:childTnLst>
                                </p:cTn>
                              </p:par>
                              <p:par>
                                <p:cTn id="26" presetID="52" presetClass="entr" presetSubtype="0" fill="hold" grpId="0" nodeType="withEffect">
                                  <p:stCondLst>
                                    <p:cond delay="2200"/>
                                  </p:stCondLst>
                                  <p:iterate type="lt">
                                    <p:tmPct val="10000"/>
                                  </p:iterate>
                                  <p:childTnLst>
                                    <p:set>
                                      <p:cBhvr>
                                        <p:cTn id="27" dur="1" fill="hold">
                                          <p:stCondLst>
                                            <p:cond delay="0"/>
                                          </p:stCondLst>
                                        </p:cTn>
                                        <p:tgtEl>
                                          <p:spTgt spid="36"/>
                                        </p:tgtEl>
                                        <p:attrNameLst>
                                          <p:attrName>style.visibility</p:attrName>
                                        </p:attrNameLst>
                                      </p:cBhvr>
                                      <p:to>
                                        <p:strVal val="visible"/>
                                      </p:to>
                                    </p:set>
                                    <p:animScale>
                                      <p:cBhvr>
                                        <p:cTn id="28"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6"/>
                                        </p:tgtEl>
                                        <p:attrNameLst>
                                          <p:attrName>ppt_x</p:attrName>
                                          <p:attrName>ppt_y</p:attrName>
                                        </p:attrNameLst>
                                      </p:cBhvr>
                                    </p:animMotion>
                                    <p:animEffect transition="in" filter="fade">
                                      <p:cBhvr>
                                        <p:cTn id="30" dur="1000"/>
                                        <p:tgtEl>
                                          <p:spTgt spid="36"/>
                                        </p:tgtEl>
                                      </p:cBhvr>
                                    </p:animEffect>
                                  </p:childTnLst>
                                </p:cTn>
                              </p:par>
                            </p:childTnLst>
                          </p:cTn>
                        </p:par>
                        <p:par>
                          <p:cTn id="31" fill="hold">
                            <p:stCondLst>
                              <p:cond delay="5600"/>
                            </p:stCondLst>
                            <p:childTnLst>
                              <p:par>
                                <p:cTn id="32" presetID="42" presetClass="entr" presetSubtype="0"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childTnLst>
                          </p:cTn>
                        </p:par>
                        <p:par>
                          <p:cTn id="37" fill="hold">
                            <p:stCondLst>
                              <p:cond delay="6600"/>
                            </p:stCondLst>
                            <p:childTnLst>
                              <p:par>
                                <p:cTn id="38" presetID="53" presetClass="entr" presetSubtype="16" fill="hold" grpId="0" nodeType="afterEffect">
                                  <p:stCondLst>
                                    <p:cond delay="0"/>
                                  </p:stCondLst>
                                  <p:iterate type="lt">
                                    <p:tmPct val="0"/>
                                  </p:iterate>
                                  <p:childTnLst>
                                    <p:set>
                                      <p:cBhvr>
                                        <p:cTn id="39" dur="1" fill="hold">
                                          <p:stCondLst>
                                            <p:cond delay="0"/>
                                          </p:stCondLst>
                                        </p:cTn>
                                        <p:tgtEl>
                                          <p:spTgt spid="58"/>
                                        </p:tgtEl>
                                        <p:attrNameLst>
                                          <p:attrName>style.visibility</p:attrName>
                                        </p:attrNameLst>
                                      </p:cBhvr>
                                      <p:to>
                                        <p:strVal val="visible"/>
                                      </p:to>
                                    </p:set>
                                    <p:anim calcmode="lin" valueType="num">
                                      <p:cBhvr>
                                        <p:cTn id="40" dur="1000" fill="hold"/>
                                        <p:tgtEl>
                                          <p:spTgt spid="58"/>
                                        </p:tgtEl>
                                        <p:attrNameLst>
                                          <p:attrName>ppt_w</p:attrName>
                                        </p:attrNameLst>
                                      </p:cBhvr>
                                      <p:tavLst>
                                        <p:tav tm="0">
                                          <p:val>
                                            <p:fltVal val="0"/>
                                          </p:val>
                                        </p:tav>
                                        <p:tav tm="100000">
                                          <p:val>
                                            <p:strVal val="#ppt_w"/>
                                          </p:val>
                                        </p:tav>
                                      </p:tavLst>
                                    </p:anim>
                                    <p:anim calcmode="lin" valueType="num">
                                      <p:cBhvr>
                                        <p:cTn id="41" dur="1000" fill="hold"/>
                                        <p:tgtEl>
                                          <p:spTgt spid="58"/>
                                        </p:tgtEl>
                                        <p:attrNameLst>
                                          <p:attrName>ppt_h</p:attrName>
                                        </p:attrNameLst>
                                      </p:cBhvr>
                                      <p:tavLst>
                                        <p:tav tm="0">
                                          <p:val>
                                            <p:fltVal val="0"/>
                                          </p:val>
                                        </p:tav>
                                        <p:tav tm="100000">
                                          <p:val>
                                            <p:strVal val="#ppt_h"/>
                                          </p:val>
                                        </p:tav>
                                      </p:tavLst>
                                    </p:anim>
                                    <p:animEffect transition="in" filter="fade">
                                      <p:cBhvr>
                                        <p:cTn id="42"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remove" display="0">
                  <p:stCondLst>
                    <p:cond delay="indefinite"/>
                  </p:stCondLst>
                  <p:endCondLst>
                    <p:cond evt="onStopAudio" delay="0">
                      <p:tgtEl>
                        <p:sldTgt/>
                      </p:tgtEl>
                    </p:cond>
                  </p:endCondLst>
                </p:cTn>
                <p:tgtEl>
                  <p:spTgt spid="4"/>
                </p:tgtEl>
              </p:cMediaNode>
            </p:audio>
          </p:childTnLst>
        </p:cTn>
      </p:par>
    </p:tnLst>
    <p:bldLst>
      <p:bldP spid="3" grpId="0" animBg="1"/>
      <p:bldP spid="2" grpId="0" animBg="1"/>
      <p:bldP spid="36" grpId="0"/>
      <p:bldP spid="38" grpId="0"/>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4" cy="566711"/>
            <a:chOff x="787010" y="2176759"/>
            <a:chExt cx="359937"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7"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3296637" y="2385319"/>
            <a:ext cx="439544" cy="566711"/>
            <a:chOff x="787010" y="2176759"/>
            <a:chExt cx="359936"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4332292" y="2778720"/>
            <a:ext cx="439544" cy="566711"/>
            <a:chOff x="787010" y="2176759"/>
            <a:chExt cx="359936"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2436722" y="2945465"/>
            <a:ext cx="439544" cy="566711"/>
            <a:chOff x="787010" y="2176759"/>
            <a:chExt cx="359936"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10103348" y="2745617"/>
            <a:ext cx="439544" cy="566711"/>
            <a:chOff x="787010" y="2176759"/>
            <a:chExt cx="359936"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8630082" y="3121640"/>
            <a:ext cx="439544" cy="566711"/>
            <a:chOff x="787010" y="2176759"/>
            <a:chExt cx="359936"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9399119" y="2940629"/>
            <a:ext cx="439544" cy="566711"/>
            <a:chOff x="787010" y="2176759"/>
            <a:chExt cx="359936"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7840973" y="2192472"/>
            <a:ext cx="439544" cy="566711"/>
            <a:chOff x="787011" y="2176759"/>
            <a:chExt cx="359937"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7"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6195743" y="2929466"/>
            <a:ext cx="439544" cy="566711"/>
            <a:chOff x="787010" y="2176759"/>
            <a:chExt cx="359936"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7055656" y="3352590"/>
            <a:ext cx="439544" cy="566711"/>
            <a:chOff x="787010" y="2176759"/>
            <a:chExt cx="359936"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prstTxWarp prst="textNoShape">
                <a:avLst/>
              </a:prstTxWarp>
            </a:bodyPr>
            <a:lstStyle/>
            <a:p>
              <a:pPr algn="ctr">
                <a:lnSpc>
                  <a:spcPct val="120000"/>
                </a:lnSpc>
              </a:pP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a:spLocks/>
          </p:cNvSpPr>
          <p:nvPr/>
        </p:nvSpPr>
        <p:spPr>
          <a:xfrm>
            <a:off x="1770876" y="5440728"/>
            <a:ext cx="9368352" cy="443198"/>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Please replace text, click add-about, headline modify text content, also can copy your content to this directly ly. Please replace text, click add-about, headline modify text content, also can copy your content to this directly ly. 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a:spLocks/>
          </p:cNvSpPr>
          <p:nvPr/>
        </p:nvSpPr>
        <p:spPr>
          <a:xfrm>
            <a:off x="1770877" y="5034916"/>
            <a:ext cx="1310451" cy="236219"/>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1"/>
            <a:ext cx="1419492" cy="1273029"/>
            <a:chOff x="755576" y="2395604"/>
            <a:chExt cx="1162406" cy="1042471"/>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a:spLocks/>
            </p:cNvSpPr>
            <p:nvPr/>
          </p:nvSpPr>
          <p:spPr>
            <a:xfrm>
              <a:off x="988884"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7"/>
            <a:ext cx="1419492" cy="1807660"/>
            <a:chOff x="1459750" y="1957798"/>
            <a:chExt cx="1162406" cy="1480274"/>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a:spLocks/>
            </p:cNvSpPr>
            <p:nvPr/>
          </p:nvSpPr>
          <p:spPr>
            <a:xfrm>
              <a:off x="1691223"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9"/>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a:spLocks/>
            </p:cNvSpPr>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6"/>
            <a:chOff x="3159748" y="2557908"/>
            <a:chExt cx="996954" cy="880164"/>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a:spLocks/>
            </p:cNvSpPr>
            <p:nvPr/>
          </p:nvSpPr>
          <p:spPr>
            <a:xfrm>
              <a:off x="3308495"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a:spLocks/>
            </p:cNvSpPr>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1"/>
            <a:ext cx="1419492" cy="850808"/>
            <a:chOff x="4537970" y="2741353"/>
            <a:chExt cx="1162406" cy="696718"/>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a:spLocks/>
            </p:cNvSpPr>
            <p:nvPr/>
          </p:nvSpPr>
          <p:spPr>
            <a:xfrm>
              <a:off x="4771278" y="3235157"/>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a:spLocks/>
            </p:cNvSpPr>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6"/>
            <a:chOff x="5799535" y="2557908"/>
            <a:chExt cx="1153373" cy="880164"/>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a:spLocks/>
            </p:cNvSpPr>
            <p:nvPr/>
          </p:nvSpPr>
          <p:spPr>
            <a:xfrm>
              <a:off x="6060556"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a:spLocks/>
            </p:cNvSpPr>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a:spLocks/>
            </p:cNvSpPr>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文本框 65"/>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67" name="文本框 66"/>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3599614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AutoShape 1"/>
          <p:cNvSpPr>
            <a:spLocks/>
          </p:cNvSpPr>
          <p:nvPr/>
        </p:nvSpPr>
        <p:spPr bwMode="auto">
          <a:xfrm>
            <a:off x="9775191" y="3277619"/>
            <a:ext cx="1552844"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912"/>
                </a:moveTo>
                <a:lnTo>
                  <a:pt x="0" y="3687"/>
                </a:lnTo>
                <a:cubicBezTo>
                  <a:pt x="0" y="1650"/>
                  <a:pt x="1352" y="0"/>
                  <a:pt x="3020" y="0"/>
                </a:cubicBezTo>
                <a:lnTo>
                  <a:pt x="18579" y="0"/>
                </a:lnTo>
                <a:cubicBezTo>
                  <a:pt x="20247" y="0"/>
                  <a:pt x="21600" y="1650"/>
                  <a:pt x="21600" y="3687"/>
                </a:cubicBezTo>
                <a:lnTo>
                  <a:pt x="21600" y="17912"/>
                </a:lnTo>
                <a:cubicBezTo>
                  <a:pt x="21600" y="19949"/>
                  <a:pt x="20247" y="21600"/>
                  <a:pt x="18579" y="21600"/>
                </a:cubicBezTo>
                <a:lnTo>
                  <a:pt x="3020" y="21600"/>
                </a:lnTo>
                <a:cubicBezTo>
                  <a:pt x="1352" y="21600"/>
                  <a:pt x="0" y="19949"/>
                  <a:pt x="0" y="17912"/>
                </a:cubicBezTo>
                <a:close/>
              </a:path>
            </a:pathLst>
          </a:custGeom>
          <a:solidFill>
            <a:schemeClr val="accent6"/>
          </a:solidFill>
          <a:ln>
            <a:noFill/>
          </a:ln>
          <a:effectLst/>
        </p:spPr>
        <p:txBody>
          <a:bodyPr lIns="0" tIns="0" rIns="0" bIns="0" anchor="ctr"/>
          <a:lstStyle/>
          <a:p>
            <a:pPr>
              <a:lnSpc>
                <a:spcPct val="100000"/>
              </a:lnSpc>
              <a:defRPr/>
            </a:pPr>
            <a:endParaRPr lang="es-ES" sz="1687">
              <a:solidFill>
                <a:schemeClr val="bg1"/>
              </a:solidFill>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4" name="AutoShape 2"/>
          <p:cNvSpPr>
            <a:spLocks/>
          </p:cNvSpPr>
          <p:nvPr/>
        </p:nvSpPr>
        <p:spPr bwMode="auto">
          <a:xfrm>
            <a:off x="8263366" y="3277619"/>
            <a:ext cx="1533590"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302"/>
                </a:moveTo>
                <a:lnTo>
                  <a:pt x="0" y="4297"/>
                </a:lnTo>
                <a:cubicBezTo>
                  <a:pt x="0" y="1924"/>
                  <a:pt x="1595" y="0"/>
                  <a:pt x="3564" y="0"/>
                </a:cubicBezTo>
                <a:lnTo>
                  <a:pt x="18035" y="0"/>
                </a:lnTo>
                <a:cubicBezTo>
                  <a:pt x="20004" y="0"/>
                  <a:pt x="21599" y="1924"/>
                  <a:pt x="21599" y="4297"/>
                </a:cubicBezTo>
                <a:lnTo>
                  <a:pt x="21599" y="17302"/>
                </a:lnTo>
                <a:cubicBezTo>
                  <a:pt x="21599" y="19675"/>
                  <a:pt x="20004" y="21600"/>
                  <a:pt x="18035" y="21600"/>
                </a:cubicBezTo>
                <a:lnTo>
                  <a:pt x="3564" y="21600"/>
                </a:lnTo>
                <a:cubicBezTo>
                  <a:pt x="1595" y="21600"/>
                  <a:pt x="0" y="19675"/>
                  <a:pt x="0" y="17302"/>
                </a:cubicBezTo>
                <a:close/>
              </a:path>
            </a:pathLst>
          </a:custGeom>
          <a:solidFill>
            <a:schemeClr val="accent5"/>
          </a:solidFill>
          <a:ln>
            <a:noFill/>
          </a:ln>
          <a:effectLst/>
        </p:spPr>
        <p:txBody>
          <a:bodyPr lIns="0" tIns="0" rIns="0" bIns="0" anchor="ctr"/>
          <a:lstStyle/>
          <a:p>
            <a:pPr>
              <a:lnSpc>
                <a:spcPct val="100000"/>
              </a:lnSpc>
              <a:defRPr/>
            </a:pPr>
            <a:endParaRPr lang="es-ES" sz="1687">
              <a:solidFill>
                <a:schemeClr val="bg1"/>
              </a:solidFill>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5" name="AutoShape 3"/>
          <p:cNvSpPr>
            <a:spLocks/>
          </p:cNvSpPr>
          <p:nvPr/>
        </p:nvSpPr>
        <p:spPr bwMode="auto">
          <a:xfrm>
            <a:off x="6739822" y="3277619"/>
            <a:ext cx="1534427"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523"/>
                </a:moveTo>
                <a:lnTo>
                  <a:pt x="0" y="4076"/>
                </a:lnTo>
                <a:cubicBezTo>
                  <a:pt x="0" y="1824"/>
                  <a:pt x="1513" y="0"/>
                  <a:pt x="3381" y="0"/>
                </a:cubicBezTo>
                <a:lnTo>
                  <a:pt x="18218" y="0"/>
                </a:lnTo>
                <a:cubicBezTo>
                  <a:pt x="20086" y="0"/>
                  <a:pt x="21599" y="1824"/>
                  <a:pt x="21599" y="4076"/>
                </a:cubicBezTo>
                <a:lnTo>
                  <a:pt x="21599" y="17523"/>
                </a:lnTo>
                <a:cubicBezTo>
                  <a:pt x="21599" y="19775"/>
                  <a:pt x="20086" y="21600"/>
                  <a:pt x="18218" y="21600"/>
                </a:cubicBezTo>
                <a:lnTo>
                  <a:pt x="3381" y="21600"/>
                </a:lnTo>
                <a:cubicBezTo>
                  <a:pt x="1513" y="21600"/>
                  <a:pt x="0" y="19775"/>
                  <a:pt x="0" y="17523"/>
                </a:cubicBezTo>
                <a:close/>
              </a:path>
            </a:pathLst>
          </a:custGeom>
          <a:solidFill>
            <a:schemeClr val="accent4"/>
          </a:solidFill>
          <a:ln>
            <a:noFill/>
          </a:ln>
          <a:effectLst/>
        </p:spPr>
        <p:txBody>
          <a:bodyPr lIns="0" tIns="0" rIns="0" bIns="0" anchor="ctr"/>
          <a:lstStyle/>
          <a:p>
            <a:pPr>
              <a:lnSpc>
                <a:spcPct val="100000"/>
              </a:lnSpc>
              <a:defRPr/>
            </a:pPr>
            <a:endParaRPr lang="es-ES" sz="1687">
              <a:solidFill>
                <a:schemeClr val="bg1"/>
              </a:solidFill>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6" name="AutoShape 4"/>
          <p:cNvSpPr>
            <a:spLocks/>
          </p:cNvSpPr>
          <p:nvPr/>
        </p:nvSpPr>
        <p:spPr bwMode="auto">
          <a:xfrm>
            <a:off x="5217115" y="3277619"/>
            <a:ext cx="1533590" cy="1272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286"/>
                </a:moveTo>
                <a:lnTo>
                  <a:pt x="0" y="4313"/>
                </a:lnTo>
                <a:cubicBezTo>
                  <a:pt x="0" y="1931"/>
                  <a:pt x="1601" y="0"/>
                  <a:pt x="3577" y="0"/>
                </a:cubicBezTo>
                <a:lnTo>
                  <a:pt x="18022" y="0"/>
                </a:lnTo>
                <a:cubicBezTo>
                  <a:pt x="19998" y="0"/>
                  <a:pt x="21599" y="1931"/>
                  <a:pt x="21599" y="4313"/>
                </a:cubicBezTo>
                <a:lnTo>
                  <a:pt x="21599" y="17286"/>
                </a:lnTo>
                <a:cubicBezTo>
                  <a:pt x="21599" y="19668"/>
                  <a:pt x="19998" y="21600"/>
                  <a:pt x="18022" y="21600"/>
                </a:cubicBezTo>
                <a:lnTo>
                  <a:pt x="3577" y="21600"/>
                </a:lnTo>
                <a:cubicBezTo>
                  <a:pt x="1601" y="21600"/>
                  <a:pt x="0" y="19668"/>
                  <a:pt x="0" y="17286"/>
                </a:cubicBezTo>
                <a:close/>
              </a:path>
            </a:pathLst>
          </a:custGeom>
          <a:solidFill>
            <a:schemeClr val="accent3"/>
          </a:solidFill>
          <a:ln>
            <a:noFill/>
          </a:ln>
          <a:effectLst/>
        </p:spPr>
        <p:txBody>
          <a:bodyPr lIns="0" tIns="0" rIns="0" bIns="0" anchor="ctr"/>
          <a:lstStyle/>
          <a:p>
            <a:pPr>
              <a:lnSpc>
                <a:spcPct val="100000"/>
              </a:lnSpc>
              <a:defRPr/>
            </a:pPr>
            <a:endParaRPr lang="es-ES" sz="1687">
              <a:solidFill>
                <a:schemeClr val="bg1"/>
              </a:solidFill>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69637" name="AutoShape 5"/>
          <p:cNvSpPr>
            <a:spLocks/>
          </p:cNvSpPr>
          <p:nvPr/>
        </p:nvSpPr>
        <p:spPr bwMode="auto">
          <a:xfrm>
            <a:off x="3705290" y="3277619"/>
            <a:ext cx="1533590" cy="127241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350"/>
                </a:moveTo>
                <a:lnTo>
                  <a:pt x="0" y="4249"/>
                </a:lnTo>
                <a:cubicBezTo>
                  <a:pt x="0" y="1902"/>
                  <a:pt x="1578" y="0"/>
                  <a:pt x="3524" y="0"/>
                </a:cubicBezTo>
                <a:lnTo>
                  <a:pt x="18075" y="0"/>
                </a:lnTo>
                <a:cubicBezTo>
                  <a:pt x="20021" y="0"/>
                  <a:pt x="21599" y="1902"/>
                  <a:pt x="21599" y="4249"/>
                </a:cubicBezTo>
                <a:lnTo>
                  <a:pt x="21599" y="17350"/>
                </a:lnTo>
                <a:cubicBezTo>
                  <a:pt x="21599" y="19697"/>
                  <a:pt x="20021" y="21600"/>
                  <a:pt x="18075" y="21600"/>
                </a:cubicBezTo>
                <a:lnTo>
                  <a:pt x="3524" y="21600"/>
                </a:lnTo>
                <a:cubicBezTo>
                  <a:pt x="1578" y="21600"/>
                  <a:pt x="0" y="19697"/>
                  <a:pt x="0" y="17350"/>
                </a:cubicBezTo>
                <a:close/>
              </a:path>
            </a:pathLst>
          </a:custGeom>
          <a:solidFill>
            <a:schemeClr val="accent2"/>
          </a:solidFill>
          <a:ln>
            <a:noFill/>
          </a:ln>
        </p:spPr>
        <p:txBody>
          <a:bodyPr lIns="0" tIns="0" rIns="0" bIns="0"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38" name="AutoShape 6"/>
          <p:cNvSpPr>
            <a:spLocks/>
          </p:cNvSpPr>
          <p:nvPr/>
        </p:nvSpPr>
        <p:spPr bwMode="auto">
          <a:xfrm>
            <a:off x="2175049" y="3277620"/>
            <a:ext cx="1533590" cy="12749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7952"/>
                </a:moveTo>
                <a:lnTo>
                  <a:pt x="0" y="3647"/>
                </a:lnTo>
                <a:cubicBezTo>
                  <a:pt x="0" y="1633"/>
                  <a:pt x="1356" y="0"/>
                  <a:pt x="3030" y="0"/>
                </a:cubicBezTo>
                <a:lnTo>
                  <a:pt x="18569" y="0"/>
                </a:lnTo>
                <a:cubicBezTo>
                  <a:pt x="20243" y="0"/>
                  <a:pt x="21599" y="1633"/>
                  <a:pt x="21599" y="3647"/>
                </a:cubicBezTo>
                <a:lnTo>
                  <a:pt x="21599" y="17952"/>
                </a:lnTo>
                <a:cubicBezTo>
                  <a:pt x="21599" y="19966"/>
                  <a:pt x="20243" y="21600"/>
                  <a:pt x="18569" y="21600"/>
                </a:cubicBezTo>
                <a:lnTo>
                  <a:pt x="3030" y="21600"/>
                </a:lnTo>
                <a:cubicBezTo>
                  <a:pt x="1356" y="21600"/>
                  <a:pt x="0" y="19966"/>
                  <a:pt x="0" y="17952"/>
                </a:cubicBezTo>
                <a:close/>
              </a:path>
            </a:pathLst>
          </a:custGeom>
          <a:solidFill>
            <a:schemeClr val="accent1"/>
          </a:solidFill>
          <a:ln>
            <a:noFill/>
          </a:ln>
        </p:spPr>
        <p:txBody>
          <a:bodyPr lIns="0" tIns="0" rIns="0" bIns="0" anchor="ctr"/>
          <a:lstStyle/>
          <a:p>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2" name="Object 11"/>
          <p:cNvGraphicFramePr>
            <a:graphicFrameLocks noChangeAspect="1"/>
          </p:cNvGraphicFramePr>
          <p:nvPr>
            <p:extLst>
              <p:ext uri="{D42A27DB-BD31-4B8C-83A1-F6EECF244321}">
                <p14:modId xmlns:p14="http://schemas.microsoft.com/office/powerpoint/2010/main" val="954152519"/>
              </p:ext>
            </p:extLst>
          </p:nvPr>
        </p:nvGraphicFramePr>
        <p:xfrm>
          <a:off x="1464340" y="3220696"/>
          <a:ext cx="1416394" cy="1416394"/>
        </p:xfrm>
        <a:graphic>
          <a:graphicData uri="http://schemas.openxmlformats.org/drawingml/2006/chart">
            <c:chart xmlns:c="http://schemas.openxmlformats.org/drawingml/2006/chart" xmlns:r="http://schemas.openxmlformats.org/officeDocument/2006/relationships" r:id="rId3"/>
          </a:graphicData>
        </a:graphic>
      </p:graphicFrame>
      <p:sp>
        <p:nvSpPr>
          <p:cNvPr id="69644" name="AutoShape 12"/>
          <p:cNvSpPr>
            <a:spLocks/>
          </p:cNvSpPr>
          <p:nvPr/>
        </p:nvSpPr>
        <p:spPr bwMode="auto">
          <a:xfrm>
            <a:off x="1824299"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headEnd/>
            <a:tailEnd/>
          </a:ln>
          <a:effectLst/>
        </p:spPr>
        <p:txBody>
          <a:bodyPr lIns="0" tIns="0" rIns="0" bIns="0" anchor="ctr"/>
          <a:lstStyle/>
          <a:p>
            <a:pPr defTabSz="308049">
              <a:defRPr/>
            </a:pPr>
            <a:endParaRPr lang="es-ES" sz="2109">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3" name="Object 13"/>
          <p:cNvGraphicFramePr>
            <a:graphicFrameLocks noChangeAspect="1"/>
          </p:cNvGraphicFramePr>
          <p:nvPr>
            <p:extLst>
              <p:ext uri="{D42A27DB-BD31-4B8C-83A1-F6EECF244321}">
                <p14:modId xmlns:p14="http://schemas.microsoft.com/office/powerpoint/2010/main" val="2240219698"/>
              </p:ext>
            </p:extLst>
          </p:nvPr>
        </p:nvGraphicFramePr>
        <p:xfrm>
          <a:off x="2999604" y="3220696"/>
          <a:ext cx="1416394" cy="1416394"/>
        </p:xfrm>
        <a:graphic>
          <a:graphicData uri="http://schemas.openxmlformats.org/drawingml/2006/chart">
            <c:chart xmlns:c="http://schemas.openxmlformats.org/drawingml/2006/chart" xmlns:r="http://schemas.openxmlformats.org/officeDocument/2006/relationships" r:id="rId4"/>
          </a:graphicData>
        </a:graphic>
      </p:graphicFrame>
      <p:sp>
        <p:nvSpPr>
          <p:cNvPr id="69646" name="AutoShape 14"/>
          <p:cNvSpPr>
            <a:spLocks/>
          </p:cNvSpPr>
          <p:nvPr/>
        </p:nvSpPr>
        <p:spPr bwMode="auto">
          <a:xfrm>
            <a:off x="3359563"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headEnd/>
            <a:tailEnd/>
          </a:ln>
          <a:effectLst/>
        </p:spPr>
        <p:txBody>
          <a:bodyPr lIns="0" tIns="0" rIns="0" bIns="0" anchor="ctr"/>
          <a:lstStyle/>
          <a:p>
            <a:pPr defTabSz="308049">
              <a:defRPr/>
            </a:pPr>
            <a:endParaRPr lang="es-ES" sz="2109">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4" name="Object 15"/>
          <p:cNvGraphicFramePr>
            <a:graphicFrameLocks noChangeAspect="1"/>
          </p:cNvGraphicFramePr>
          <p:nvPr>
            <p:extLst>
              <p:ext uri="{D42A27DB-BD31-4B8C-83A1-F6EECF244321}">
                <p14:modId xmlns:p14="http://schemas.microsoft.com/office/powerpoint/2010/main" val="2676225124"/>
              </p:ext>
            </p:extLst>
          </p:nvPr>
        </p:nvGraphicFramePr>
        <p:xfrm>
          <a:off x="4534868" y="3220696"/>
          <a:ext cx="1416394" cy="1416394"/>
        </p:xfrm>
        <a:graphic>
          <a:graphicData uri="http://schemas.openxmlformats.org/drawingml/2006/chart">
            <c:chart xmlns:c="http://schemas.openxmlformats.org/drawingml/2006/chart" xmlns:r="http://schemas.openxmlformats.org/officeDocument/2006/relationships" r:id="rId5"/>
          </a:graphicData>
        </a:graphic>
      </p:graphicFrame>
      <p:sp>
        <p:nvSpPr>
          <p:cNvPr id="69648" name="AutoShape 16"/>
          <p:cNvSpPr>
            <a:spLocks/>
          </p:cNvSpPr>
          <p:nvPr/>
        </p:nvSpPr>
        <p:spPr bwMode="auto">
          <a:xfrm>
            <a:off x="4901524"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headEnd/>
            <a:tailEnd/>
          </a:ln>
          <a:effectLst/>
        </p:spPr>
        <p:txBody>
          <a:bodyPr lIns="0" tIns="0" rIns="0" bIns="0" anchor="ctr"/>
          <a:lstStyle/>
          <a:p>
            <a:pPr defTabSz="308049">
              <a:defRPr/>
            </a:pPr>
            <a:endParaRPr lang="es-ES" sz="2109">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5" name="Object 17"/>
          <p:cNvGraphicFramePr>
            <a:graphicFrameLocks noChangeAspect="1"/>
          </p:cNvGraphicFramePr>
          <p:nvPr>
            <p:extLst>
              <p:ext uri="{D42A27DB-BD31-4B8C-83A1-F6EECF244321}">
                <p14:modId xmlns:p14="http://schemas.microsoft.com/office/powerpoint/2010/main" val="51460101"/>
              </p:ext>
            </p:extLst>
          </p:nvPr>
        </p:nvGraphicFramePr>
        <p:xfrm>
          <a:off x="6025765" y="3203117"/>
          <a:ext cx="1451553" cy="1451553"/>
        </p:xfrm>
        <a:graphic>
          <a:graphicData uri="http://schemas.openxmlformats.org/drawingml/2006/chart">
            <c:chart xmlns:c="http://schemas.openxmlformats.org/drawingml/2006/chart" xmlns:r="http://schemas.openxmlformats.org/officeDocument/2006/relationships" r:id="rId6"/>
          </a:graphicData>
        </a:graphic>
      </p:graphicFrame>
      <p:sp>
        <p:nvSpPr>
          <p:cNvPr id="69650" name="AutoShape 18"/>
          <p:cNvSpPr>
            <a:spLocks/>
          </p:cNvSpPr>
          <p:nvPr/>
        </p:nvSpPr>
        <p:spPr bwMode="auto">
          <a:xfrm>
            <a:off x="6403303" y="3580654"/>
            <a:ext cx="695641"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headEnd/>
            <a:tailEnd/>
          </a:ln>
          <a:effectLst/>
        </p:spPr>
        <p:txBody>
          <a:bodyPr lIns="0" tIns="0" rIns="0" bIns="0" anchor="ctr"/>
          <a:lstStyle/>
          <a:p>
            <a:pPr defTabSz="308049">
              <a:defRPr/>
            </a:pPr>
            <a:endParaRPr lang="es-ES" sz="2109">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6" name="Object 19"/>
          <p:cNvGraphicFramePr>
            <a:graphicFrameLocks noChangeAspect="1"/>
          </p:cNvGraphicFramePr>
          <p:nvPr>
            <p:extLst>
              <p:ext uri="{D42A27DB-BD31-4B8C-83A1-F6EECF244321}">
                <p14:modId xmlns:p14="http://schemas.microsoft.com/office/powerpoint/2010/main" val="1225910796"/>
              </p:ext>
            </p:extLst>
          </p:nvPr>
        </p:nvGraphicFramePr>
        <p:xfrm>
          <a:off x="7569400" y="3220696"/>
          <a:ext cx="1416394" cy="1416394"/>
        </p:xfrm>
        <a:graphic>
          <a:graphicData uri="http://schemas.openxmlformats.org/drawingml/2006/chart">
            <c:chart xmlns:c="http://schemas.openxmlformats.org/drawingml/2006/chart" xmlns:r="http://schemas.openxmlformats.org/officeDocument/2006/relationships" r:id="rId7"/>
          </a:graphicData>
        </a:graphic>
      </p:graphicFrame>
      <p:sp>
        <p:nvSpPr>
          <p:cNvPr id="69652" name="AutoShape 20"/>
          <p:cNvSpPr>
            <a:spLocks/>
          </p:cNvSpPr>
          <p:nvPr/>
        </p:nvSpPr>
        <p:spPr bwMode="auto">
          <a:xfrm>
            <a:off x="7929359"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headEnd/>
            <a:tailEnd/>
          </a:ln>
          <a:effectLst/>
        </p:spPr>
        <p:txBody>
          <a:bodyPr lIns="0" tIns="0" rIns="0" bIns="0" anchor="ctr"/>
          <a:lstStyle/>
          <a:p>
            <a:pPr defTabSz="308049">
              <a:defRPr/>
            </a:pPr>
            <a:endParaRPr lang="es-ES" sz="2109">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aphicFrame>
        <p:nvGraphicFramePr>
          <p:cNvPr id="7" name="Object 21"/>
          <p:cNvGraphicFramePr>
            <a:graphicFrameLocks noChangeAspect="1"/>
          </p:cNvGraphicFramePr>
          <p:nvPr>
            <p:extLst>
              <p:ext uri="{D42A27DB-BD31-4B8C-83A1-F6EECF244321}">
                <p14:modId xmlns:p14="http://schemas.microsoft.com/office/powerpoint/2010/main" val="3527087822"/>
              </p:ext>
            </p:extLst>
          </p:nvPr>
        </p:nvGraphicFramePr>
        <p:xfrm>
          <a:off x="9086248" y="3220696"/>
          <a:ext cx="1416394" cy="1416394"/>
        </p:xfrm>
        <a:graphic>
          <a:graphicData uri="http://schemas.openxmlformats.org/drawingml/2006/chart">
            <c:chart xmlns:c="http://schemas.openxmlformats.org/drawingml/2006/chart" xmlns:r="http://schemas.openxmlformats.org/officeDocument/2006/relationships" r:id="rId8"/>
          </a:graphicData>
        </a:graphic>
      </p:graphicFrame>
      <p:sp>
        <p:nvSpPr>
          <p:cNvPr id="69654" name="AutoShape 22"/>
          <p:cNvSpPr>
            <a:spLocks/>
          </p:cNvSpPr>
          <p:nvPr/>
        </p:nvSpPr>
        <p:spPr bwMode="auto">
          <a:xfrm>
            <a:off x="9446206" y="3580654"/>
            <a:ext cx="696477" cy="69647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headEnd/>
            <a:tailEnd/>
          </a:ln>
          <a:effectLst/>
        </p:spPr>
        <p:txBody>
          <a:bodyPr lIns="0" tIns="0" rIns="0" bIns="0" anchor="ctr"/>
          <a:lstStyle/>
          <a:p>
            <a:pPr defTabSz="308049">
              <a:defRPr/>
            </a:pPr>
            <a:endParaRPr lang="es-ES" sz="2109">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9655" name="AutoShape 23"/>
          <p:cNvSpPr>
            <a:spLocks/>
          </p:cNvSpPr>
          <p:nvPr/>
        </p:nvSpPr>
        <p:spPr bwMode="auto">
          <a:xfrm>
            <a:off x="1883734"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solidFill>
                  <a:schemeClr val="bg1"/>
                </a:solidFill>
                <a:latin typeface="Arial" panose="020B0604020202020204" pitchFamily="34" charset="0"/>
                <a:ea typeface="微软雅黑" panose="020B0503020204020204" pitchFamily="34" charset="-122"/>
                <a:sym typeface="Arial" panose="020B0604020202020204" pitchFamily="34" charset="0"/>
              </a:rPr>
              <a:t>40</a:t>
            </a:r>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s-E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56" name="AutoShape 24"/>
          <p:cNvSpPr>
            <a:spLocks/>
          </p:cNvSpPr>
          <p:nvPr/>
        </p:nvSpPr>
        <p:spPr bwMode="auto">
          <a:xfrm>
            <a:off x="3410627"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solidFill>
                  <a:schemeClr val="bg1"/>
                </a:solidFill>
                <a:latin typeface="Arial" panose="020B0604020202020204" pitchFamily="34" charset="0"/>
                <a:ea typeface="微软雅黑" panose="020B0503020204020204" pitchFamily="34" charset="-122"/>
                <a:sym typeface="Arial" panose="020B0604020202020204" pitchFamily="34" charset="0"/>
              </a:rPr>
              <a:t>30</a:t>
            </a:r>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s-E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57" name="AutoShape 25"/>
          <p:cNvSpPr>
            <a:spLocks/>
          </p:cNvSpPr>
          <p:nvPr/>
        </p:nvSpPr>
        <p:spPr bwMode="auto">
          <a:xfrm>
            <a:off x="4971004"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solidFill>
                  <a:schemeClr val="bg1"/>
                </a:solidFill>
                <a:latin typeface="Arial" panose="020B0604020202020204" pitchFamily="34" charset="0"/>
                <a:ea typeface="微软雅黑" panose="020B0503020204020204" pitchFamily="34" charset="-122"/>
                <a:sym typeface="Arial" panose="020B0604020202020204" pitchFamily="34" charset="0"/>
              </a:rPr>
              <a:t>50</a:t>
            </a:r>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s-E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58" name="AutoShape 26"/>
          <p:cNvSpPr>
            <a:spLocks/>
          </p:cNvSpPr>
          <p:nvPr/>
        </p:nvSpPr>
        <p:spPr bwMode="auto">
          <a:xfrm>
            <a:off x="6467761"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solidFill>
                  <a:schemeClr val="bg1"/>
                </a:solidFill>
                <a:latin typeface="Arial" panose="020B0604020202020204" pitchFamily="34" charset="0"/>
                <a:ea typeface="微软雅黑" panose="020B0503020204020204" pitchFamily="34" charset="-122"/>
                <a:sym typeface="Arial" panose="020B0604020202020204" pitchFamily="34" charset="0"/>
              </a:rPr>
              <a:t>30</a:t>
            </a:r>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s-E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59" name="AutoShape 27"/>
          <p:cNvSpPr>
            <a:spLocks/>
          </p:cNvSpPr>
          <p:nvPr/>
        </p:nvSpPr>
        <p:spPr bwMode="auto">
          <a:xfrm>
            <a:off x="7998839" y="3783337"/>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solidFill>
                  <a:schemeClr val="bg1"/>
                </a:solidFill>
                <a:latin typeface="Arial" panose="020B0604020202020204" pitchFamily="34" charset="0"/>
                <a:ea typeface="微软雅黑" panose="020B0503020204020204" pitchFamily="34" charset="-122"/>
                <a:sym typeface="Arial" panose="020B0604020202020204" pitchFamily="34" charset="0"/>
              </a:rPr>
              <a:t>20</a:t>
            </a:r>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s-E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0" name="AutoShape 28"/>
          <p:cNvSpPr>
            <a:spLocks/>
          </p:cNvSpPr>
          <p:nvPr/>
        </p:nvSpPr>
        <p:spPr bwMode="auto">
          <a:xfrm>
            <a:off x="9510664" y="3780826"/>
            <a:ext cx="567562" cy="2993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1400" b="0">
                <a:solidFill>
                  <a:schemeClr val="bg1"/>
                </a:solidFill>
                <a:latin typeface="Arial" panose="020B0604020202020204" pitchFamily="34" charset="0"/>
                <a:ea typeface="微软雅黑" panose="020B0503020204020204" pitchFamily="34" charset="-122"/>
                <a:sym typeface="Arial" panose="020B0604020202020204" pitchFamily="34" charset="0"/>
              </a:rPr>
              <a:t>10</a:t>
            </a:r>
            <a:r>
              <a:rPr lang="es-E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s-E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1" name="AutoShape 29"/>
          <p:cNvSpPr>
            <a:spLocks/>
          </p:cNvSpPr>
          <p:nvPr/>
        </p:nvSpPr>
        <p:spPr bwMode="auto">
          <a:xfrm>
            <a:off x="1775757" y="5204511"/>
            <a:ext cx="1948358"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6"/>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2" name="AutoShape 30"/>
          <p:cNvSpPr>
            <a:spLocks/>
          </p:cNvSpPr>
          <p:nvPr/>
        </p:nvSpPr>
        <p:spPr bwMode="auto">
          <a:xfrm>
            <a:off x="1748970" y="4923435"/>
            <a:ext cx="1340444"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3" name="AutoShape 31"/>
          <p:cNvSpPr>
            <a:spLocks/>
          </p:cNvSpPr>
          <p:nvPr/>
        </p:nvSpPr>
        <p:spPr bwMode="auto">
          <a:xfrm>
            <a:off x="3356225" y="2208092"/>
            <a:ext cx="1948358"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6"/>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4" name="AutoShape 32"/>
          <p:cNvSpPr>
            <a:spLocks/>
          </p:cNvSpPr>
          <p:nvPr/>
        </p:nvSpPr>
        <p:spPr bwMode="auto">
          <a:xfrm>
            <a:off x="3329438" y="1927016"/>
            <a:ext cx="1340444"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5" name="AutoShape 33"/>
          <p:cNvSpPr>
            <a:spLocks/>
          </p:cNvSpPr>
          <p:nvPr/>
        </p:nvSpPr>
        <p:spPr bwMode="auto">
          <a:xfrm>
            <a:off x="4898186" y="5204511"/>
            <a:ext cx="1948358"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6"/>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6" name="AutoShape 34"/>
          <p:cNvSpPr>
            <a:spLocks/>
          </p:cNvSpPr>
          <p:nvPr/>
        </p:nvSpPr>
        <p:spPr bwMode="auto">
          <a:xfrm>
            <a:off x="4870451" y="4923435"/>
            <a:ext cx="1341322"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7" name="AutoShape 35"/>
          <p:cNvSpPr>
            <a:spLocks/>
          </p:cNvSpPr>
          <p:nvPr/>
        </p:nvSpPr>
        <p:spPr bwMode="auto">
          <a:xfrm>
            <a:off x="6440147" y="2208092"/>
            <a:ext cx="1948358"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6"/>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8" name="AutoShape 36"/>
          <p:cNvSpPr>
            <a:spLocks/>
          </p:cNvSpPr>
          <p:nvPr/>
        </p:nvSpPr>
        <p:spPr bwMode="auto">
          <a:xfrm>
            <a:off x="6412521" y="1927016"/>
            <a:ext cx="1340446"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69" name="AutoShape 37"/>
          <p:cNvSpPr>
            <a:spLocks/>
          </p:cNvSpPr>
          <p:nvPr/>
        </p:nvSpPr>
        <p:spPr bwMode="auto">
          <a:xfrm>
            <a:off x="7981269" y="5204511"/>
            <a:ext cx="1948361"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6"/>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0" name="AutoShape 38"/>
          <p:cNvSpPr>
            <a:spLocks/>
          </p:cNvSpPr>
          <p:nvPr/>
        </p:nvSpPr>
        <p:spPr bwMode="auto">
          <a:xfrm>
            <a:off x="7954482" y="4923435"/>
            <a:ext cx="1340446"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1" name="AutoShape 39"/>
          <p:cNvSpPr>
            <a:spLocks/>
          </p:cNvSpPr>
          <p:nvPr/>
        </p:nvSpPr>
        <p:spPr bwMode="auto">
          <a:xfrm>
            <a:off x="9518936" y="2208092"/>
            <a:ext cx="1949634"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just" eaLnBrk="1">
              <a:lnSpc>
                <a:spcPct val="120000"/>
              </a:lnSpc>
              <a:spcBef>
                <a:spcPts val="896"/>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672" name="AutoShape 40"/>
          <p:cNvSpPr>
            <a:spLocks/>
          </p:cNvSpPr>
          <p:nvPr/>
        </p:nvSpPr>
        <p:spPr bwMode="auto">
          <a:xfrm>
            <a:off x="9492258" y="1927016"/>
            <a:ext cx="1340444" cy="2560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s-ES" altLang="zh-CN" sz="14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39" name="文本框 38"/>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109053056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c="http://schemas.openxmlformats.org/drawingml/2006/chart"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grpId="0" nodeType="afterEffect">
                                  <p:stCondLst>
                                    <p:cond delay="50"/>
                                  </p:stCondLst>
                                  <p:childTnLst>
                                    <p:set>
                                      <p:cBhvr>
                                        <p:cTn id="6" dur="1" fill="hold">
                                          <p:stCondLst>
                                            <p:cond delay="0"/>
                                          </p:stCondLst>
                                        </p:cTn>
                                        <p:tgtEl>
                                          <p:spTgt spid="69638"/>
                                        </p:tgtEl>
                                        <p:attrNameLst>
                                          <p:attrName>style.visibility</p:attrName>
                                        </p:attrNameLst>
                                      </p:cBhvr>
                                      <p:to>
                                        <p:strVal val="visible"/>
                                      </p:to>
                                    </p:set>
                                    <p:animEffect transition="in" filter="box(out)">
                                      <p:cBhvr>
                                        <p:cTn id="7" dur="500"/>
                                        <p:tgtEl>
                                          <p:spTgt spid="69638"/>
                                        </p:tgtEl>
                                      </p:cBhvr>
                                    </p:animEffect>
                                  </p:childTnLst>
                                </p:cTn>
                              </p:par>
                            </p:childTnLst>
                          </p:cTn>
                        </p:par>
                        <p:par>
                          <p:cTn id="8" fill="hold" nodeType="afterGroup">
                            <p:stCondLst>
                              <p:cond delay="550"/>
                            </p:stCondLst>
                            <p:childTnLst>
                              <p:par>
                                <p:cTn id="9" presetID="4" presetClass="entr" presetSubtype="32" fill="hold" grpId="0" nodeType="afterEffect">
                                  <p:stCondLst>
                                    <p:cond delay="50"/>
                                  </p:stCondLst>
                                  <p:childTnLst>
                                    <p:set>
                                      <p:cBhvr>
                                        <p:cTn id="10" dur="1" fill="hold">
                                          <p:stCondLst>
                                            <p:cond delay="0"/>
                                          </p:stCondLst>
                                        </p:cTn>
                                        <p:tgtEl>
                                          <p:spTgt spid="69637"/>
                                        </p:tgtEl>
                                        <p:attrNameLst>
                                          <p:attrName>style.visibility</p:attrName>
                                        </p:attrNameLst>
                                      </p:cBhvr>
                                      <p:to>
                                        <p:strVal val="visible"/>
                                      </p:to>
                                    </p:set>
                                    <p:animEffect transition="in" filter="box(out)">
                                      <p:cBhvr>
                                        <p:cTn id="11" dur="500"/>
                                        <p:tgtEl>
                                          <p:spTgt spid="69637"/>
                                        </p:tgtEl>
                                      </p:cBhvr>
                                    </p:animEffect>
                                  </p:childTnLst>
                                </p:cTn>
                              </p:par>
                            </p:childTnLst>
                          </p:cTn>
                        </p:par>
                        <p:par>
                          <p:cTn id="12" fill="hold" nodeType="afterGroup">
                            <p:stCondLst>
                              <p:cond delay="1100"/>
                            </p:stCondLst>
                            <p:childTnLst>
                              <p:par>
                                <p:cTn id="13" presetID="4" presetClass="entr" presetSubtype="32" fill="hold" nodeType="afterEffect">
                                  <p:stCondLst>
                                    <p:cond delay="50"/>
                                  </p:stCondLst>
                                  <p:childTnLst>
                                    <p:set>
                                      <p:cBhvr>
                                        <p:cTn id="14" dur="1" fill="hold">
                                          <p:stCondLst>
                                            <p:cond delay="0"/>
                                          </p:stCondLst>
                                        </p:cTn>
                                        <p:tgtEl>
                                          <p:spTgt spid="69636"/>
                                        </p:tgtEl>
                                        <p:attrNameLst>
                                          <p:attrName>style.visibility</p:attrName>
                                        </p:attrNameLst>
                                      </p:cBhvr>
                                      <p:to>
                                        <p:strVal val="visible"/>
                                      </p:to>
                                    </p:set>
                                    <p:animEffect transition="in" filter="box(out)">
                                      <p:cBhvr>
                                        <p:cTn id="15" dur="500"/>
                                        <p:tgtEl>
                                          <p:spTgt spid="69636"/>
                                        </p:tgtEl>
                                      </p:cBhvr>
                                    </p:animEffect>
                                  </p:childTnLst>
                                </p:cTn>
                              </p:par>
                            </p:childTnLst>
                          </p:cTn>
                        </p:par>
                        <p:par>
                          <p:cTn id="16" fill="hold" nodeType="afterGroup">
                            <p:stCondLst>
                              <p:cond delay="1650"/>
                            </p:stCondLst>
                            <p:childTnLst>
                              <p:par>
                                <p:cTn id="17" presetID="4" presetClass="entr" presetSubtype="32" fill="hold" nodeType="afterEffect">
                                  <p:stCondLst>
                                    <p:cond delay="50"/>
                                  </p:stCondLst>
                                  <p:childTnLst>
                                    <p:set>
                                      <p:cBhvr>
                                        <p:cTn id="18" dur="1" fill="hold">
                                          <p:stCondLst>
                                            <p:cond delay="0"/>
                                          </p:stCondLst>
                                        </p:cTn>
                                        <p:tgtEl>
                                          <p:spTgt spid="69635"/>
                                        </p:tgtEl>
                                        <p:attrNameLst>
                                          <p:attrName>style.visibility</p:attrName>
                                        </p:attrNameLst>
                                      </p:cBhvr>
                                      <p:to>
                                        <p:strVal val="visible"/>
                                      </p:to>
                                    </p:set>
                                    <p:animEffect transition="in" filter="box(out)">
                                      <p:cBhvr>
                                        <p:cTn id="19" dur="500"/>
                                        <p:tgtEl>
                                          <p:spTgt spid="69635"/>
                                        </p:tgtEl>
                                      </p:cBhvr>
                                    </p:animEffect>
                                  </p:childTnLst>
                                </p:cTn>
                              </p:par>
                            </p:childTnLst>
                          </p:cTn>
                        </p:par>
                        <p:par>
                          <p:cTn id="20" fill="hold" nodeType="afterGroup">
                            <p:stCondLst>
                              <p:cond delay="2200"/>
                            </p:stCondLst>
                            <p:childTnLst>
                              <p:par>
                                <p:cTn id="21" presetID="4" presetClass="entr" presetSubtype="32" fill="hold" nodeType="afterEffect">
                                  <p:stCondLst>
                                    <p:cond delay="50"/>
                                  </p:stCondLst>
                                  <p:childTnLst>
                                    <p:set>
                                      <p:cBhvr>
                                        <p:cTn id="22" dur="1" fill="hold">
                                          <p:stCondLst>
                                            <p:cond delay="0"/>
                                          </p:stCondLst>
                                        </p:cTn>
                                        <p:tgtEl>
                                          <p:spTgt spid="69634"/>
                                        </p:tgtEl>
                                        <p:attrNameLst>
                                          <p:attrName>style.visibility</p:attrName>
                                        </p:attrNameLst>
                                      </p:cBhvr>
                                      <p:to>
                                        <p:strVal val="visible"/>
                                      </p:to>
                                    </p:set>
                                    <p:animEffect transition="in" filter="box(out)">
                                      <p:cBhvr>
                                        <p:cTn id="23" dur="500"/>
                                        <p:tgtEl>
                                          <p:spTgt spid="69634"/>
                                        </p:tgtEl>
                                      </p:cBhvr>
                                    </p:animEffect>
                                  </p:childTnLst>
                                </p:cTn>
                              </p:par>
                            </p:childTnLst>
                          </p:cTn>
                        </p:par>
                        <p:par>
                          <p:cTn id="24" fill="hold" nodeType="afterGroup">
                            <p:stCondLst>
                              <p:cond delay="2750"/>
                            </p:stCondLst>
                            <p:childTnLst>
                              <p:par>
                                <p:cTn id="25" presetID="4" presetClass="entr" presetSubtype="32" fill="hold" nodeType="afterEffect">
                                  <p:stCondLst>
                                    <p:cond delay="50"/>
                                  </p:stCondLst>
                                  <p:childTnLst>
                                    <p:set>
                                      <p:cBhvr>
                                        <p:cTn id="26" dur="1" fill="hold">
                                          <p:stCondLst>
                                            <p:cond delay="0"/>
                                          </p:stCondLst>
                                        </p:cTn>
                                        <p:tgtEl>
                                          <p:spTgt spid="69633"/>
                                        </p:tgtEl>
                                        <p:attrNameLst>
                                          <p:attrName>style.visibility</p:attrName>
                                        </p:attrNameLst>
                                      </p:cBhvr>
                                      <p:to>
                                        <p:strVal val="visible"/>
                                      </p:to>
                                    </p:set>
                                    <p:animEffect transition="in" filter="box(out)">
                                      <p:cBhvr>
                                        <p:cTn id="27" dur="500"/>
                                        <p:tgtEl>
                                          <p:spTgt spid="69633"/>
                                        </p:tgtEl>
                                      </p:cBhvr>
                                    </p:animEffect>
                                  </p:childTnLst>
                                </p:cTn>
                              </p:par>
                            </p:childTnLst>
                          </p:cTn>
                        </p:par>
                        <p:par>
                          <p:cTn id="28" fill="hold" nodeType="afterGroup">
                            <p:stCondLst>
                              <p:cond delay="3300"/>
                            </p:stCondLst>
                            <p:childTnLst>
                              <p:par>
                                <p:cTn id="29" presetID="4" presetClass="entr" presetSubtype="32" fill="hold" grpId="0" nodeType="afterEffect">
                                  <p:stCondLst>
                                    <p:cond delay="50"/>
                                  </p:stCondLst>
                                  <p:childTnLst>
                                    <p:set>
                                      <p:cBhvr>
                                        <p:cTn id="30" dur="1" fill="hold">
                                          <p:stCondLst>
                                            <p:cond delay="0"/>
                                          </p:stCondLst>
                                        </p:cTn>
                                        <p:tgtEl>
                                          <p:spTgt spid="3"/>
                                        </p:tgtEl>
                                        <p:attrNameLst>
                                          <p:attrName>style.visibility</p:attrName>
                                        </p:attrNameLst>
                                      </p:cBhvr>
                                      <p:to>
                                        <p:strVal val="visible"/>
                                      </p:to>
                                    </p:set>
                                    <p:animEffect transition="in" filter="box(out)">
                                      <p:cBhvr>
                                        <p:cTn id="31" dur="500"/>
                                        <p:tgtEl>
                                          <p:spTgt spid="3"/>
                                        </p:tgtEl>
                                      </p:cBhvr>
                                    </p:animEffect>
                                  </p:childTnLst>
                                </p:cTn>
                              </p:par>
                            </p:childTnLst>
                          </p:cTn>
                        </p:par>
                        <p:par>
                          <p:cTn id="32" fill="hold" nodeType="afterGroup">
                            <p:stCondLst>
                              <p:cond delay="3850"/>
                            </p:stCondLst>
                            <p:childTnLst>
                              <p:par>
                                <p:cTn id="33" presetID="4" presetClass="entr" presetSubtype="32" fill="hold" grpId="0" nodeType="afterEffect">
                                  <p:stCondLst>
                                    <p:cond delay="50"/>
                                  </p:stCondLst>
                                  <p:childTnLst>
                                    <p:set>
                                      <p:cBhvr>
                                        <p:cTn id="34" dur="1" fill="hold">
                                          <p:stCondLst>
                                            <p:cond delay="0"/>
                                          </p:stCondLst>
                                        </p:cTn>
                                        <p:tgtEl>
                                          <p:spTgt spid="4"/>
                                        </p:tgtEl>
                                        <p:attrNameLst>
                                          <p:attrName>style.visibility</p:attrName>
                                        </p:attrNameLst>
                                      </p:cBhvr>
                                      <p:to>
                                        <p:strVal val="visible"/>
                                      </p:to>
                                    </p:set>
                                    <p:animEffect transition="in" filter="box(out)">
                                      <p:cBhvr>
                                        <p:cTn id="35" dur="500"/>
                                        <p:tgtEl>
                                          <p:spTgt spid="4"/>
                                        </p:tgtEl>
                                      </p:cBhvr>
                                    </p:animEffect>
                                  </p:childTnLst>
                                </p:cTn>
                              </p:par>
                            </p:childTnLst>
                          </p:cTn>
                        </p:par>
                        <p:par>
                          <p:cTn id="36" fill="hold" nodeType="afterGroup">
                            <p:stCondLst>
                              <p:cond delay="4400"/>
                            </p:stCondLst>
                            <p:childTnLst>
                              <p:par>
                                <p:cTn id="37" presetID="4" presetClass="entr" presetSubtype="32" fill="hold" grpId="0" nodeType="afterEffect">
                                  <p:stCondLst>
                                    <p:cond delay="50"/>
                                  </p:stCondLst>
                                  <p:childTnLst>
                                    <p:set>
                                      <p:cBhvr>
                                        <p:cTn id="38" dur="1" fill="hold">
                                          <p:stCondLst>
                                            <p:cond delay="0"/>
                                          </p:stCondLst>
                                        </p:cTn>
                                        <p:tgtEl>
                                          <p:spTgt spid="5"/>
                                        </p:tgtEl>
                                        <p:attrNameLst>
                                          <p:attrName>style.visibility</p:attrName>
                                        </p:attrNameLst>
                                      </p:cBhvr>
                                      <p:to>
                                        <p:strVal val="visible"/>
                                      </p:to>
                                    </p:set>
                                    <p:animEffect transition="in" filter="box(out)">
                                      <p:cBhvr>
                                        <p:cTn id="39" dur="500"/>
                                        <p:tgtEl>
                                          <p:spTgt spid="5"/>
                                        </p:tgtEl>
                                      </p:cBhvr>
                                    </p:animEffect>
                                  </p:childTnLst>
                                </p:cTn>
                              </p:par>
                            </p:childTnLst>
                          </p:cTn>
                        </p:par>
                        <p:par>
                          <p:cTn id="40" fill="hold" nodeType="afterGroup">
                            <p:stCondLst>
                              <p:cond delay="4950"/>
                            </p:stCondLst>
                            <p:childTnLst>
                              <p:par>
                                <p:cTn id="41" presetID="4" presetClass="entr" presetSubtype="32" fill="hold" grpId="0" nodeType="afterEffect">
                                  <p:stCondLst>
                                    <p:cond delay="50"/>
                                  </p:stCondLst>
                                  <p:childTnLst>
                                    <p:set>
                                      <p:cBhvr>
                                        <p:cTn id="42" dur="1" fill="hold">
                                          <p:stCondLst>
                                            <p:cond delay="0"/>
                                          </p:stCondLst>
                                        </p:cTn>
                                        <p:tgtEl>
                                          <p:spTgt spid="6"/>
                                        </p:tgtEl>
                                        <p:attrNameLst>
                                          <p:attrName>style.visibility</p:attrName>
                                        </p:attrNameLst>
                                      </p:cBhvr>
                                      <p:to>
                                        <p:strVal val="visible"/>
                                      </p:to>
                                    </p:set>
                                    <p:animEffect transition="in" filter="box(out)">
                                      <p:cBhvr>
                                        <p:cTn id="43" dur="500"/>
                                        <p:tgtEl>
                                          <p:spTgt spid="6"/>
                                        </p:tgtEl>
                                      </p:cBhvr>
                                    </p:animEffect>
                                  </p:childTnLst>
                                </p:cTn>
                              </p:par>
                            </p:childTnLst>
                          </p:cTn>
                        </p:par>
                        <p:par>
                          <p:cTn id="44" fill="hold" nodeType="afterGroup">
                            <p:stCondLst>
                              <p:cond delay="5500"/>
                            </p:stCondLst>
                            <p:childTnLst>
                              <p:par>
                                <p:cTn id="45" presetID="4" presetClass="entr" presetSubtype="32" fill="hold" grpId="0" nodeType="afterEffect">
                                  <p:stCondLst>
                                    <p:cond delay="50"/>
                                  </p:stCondLst>
                                  <p:childTnLst>
                                    <p:set>
                                      <p:cBhvr>
                                        <p:cTn id="46" dur="1" fill="hold">
                                          <p:stCondLst>
                                            <p:cond delay="0"/>
                                          </p:stCondLst>
                                        </p:cTn>
                                        <p:tgtEl>
                                          <p:spTgt spid="7"/>
                                        </p:tgtEl>
                                        <p:attrNameLst>
                                          <p:attrName>style.visibility</p:attrName>
                                        </p:attrNameLst>
                                      </p:cBhvr>
                                      <p:to>
                                        <p:strVal val="visible"/>
                                      </p:to>
                                    </p:set>
                                    <p:animEffect transition="in" filter="box(out)">
                                      <p:cBhvr>
                                        <p:cTn id="47" dur="500"/>
                                        <p:tgtEl>
                                          <p:spTgt spid="7"/>
                                        </p:tgtEl>
                                      </p:cBhvr>
                                    </p:animEffect>
                                  </p:childTnLst>
                                </p:cTn>
                              </p:par>
                            </p:childTnLst>
                          </p:cTn>
                        </p:par>
                        <p:par>
                          <p:cTn id="48" fill="hold" nodeType="afterGroup">
                            <p:stCondLst>
                              <p:cond delay="6050"/>
                            </p:stCondLst>
                            <p:childTnLst>
                              <p:par>
                                <p:cTn id="49" presetID="4" presetClass="entr" presetSubtype="32" fill="hold" grpId="0" nodeType="afterEffect">
                                  <p:stCondLst>
                                    <p:cond delay="50"/>
                                  </p:stCondLst>
                                  <p:childTnLst>
                                    <p:set>
                                      <p:cBhvr>
                                        <p:cTn id="50" dur="1" fill="hold">
                                          <p:stCondLst>
                                            <p:cond delay="0"/>
                                          </p:stCondLst>
                                        </p:cTn>
                                        <p:tgtEl>
                                          <p:spTgt spid="2"/>
                                        </p:tgtEl>
                                        <p:attrNameLst>
                                          <p:attrName>style.visibility</p:attrName>
                                        </p:attrNameLst>
                                      </p:cBhvr>
                                      <p:to>
                                        <p:strVal val="visible"/>
                                      </p:to>
                                    </p:set>
                                    <p:animEffect transition="in" filter="box(out)">
                                      <p:cBhvr>
                                        <p:cTn id="51" dur="500"/>
                                        <p:tgtEl>
                                          <p:spTgt spid="2"/>
                                        </p:tgtEl>
                                      </p:cBhvr>
                                    </p:animEffect>
                                  </p:childTnLst>
                                </p:cTn>
                              </p:par>
                            </p:childTnLst>
                          </p:cTn>
                        </p:par>
                        <p:par>
                          <p:cTn id="52" fill="hold" nodeType="afterGroup">
                            <p:stCondLst>
                              <p:cond delay="6600"/>
                            </p:stCondLst>
                            <p:childTnLst>
                              <p:par>
                                <p:cTn id="53" presetID="4" presetClass="entr" presetSubtype="32" fill="hold" nodeType="afterEffect">
                                  <p:stCondLst>
                                    <p:cond delay="50"/>
                                  </p:stCondLst>
                                  <p:childTnLst>
                                    <p:set>
                                      <p:cBhvr>
                                        <p:cTn id="54" dur="1" fill="hold">
                                          <p:stCondLst>
                                            <p:cond delay="0"/>
                                          </p:stCondLst>
                                        </p:cTn>
                                        <p:tgtEl>
                                          <p:spTgt spid="69644"/>
                                        </p:tgtEl>
                                        <p:attrNameLst>
                                          <p:attrName>style.visibility</p:attrName>
                                        </p:attrNameLst>
                                      </p:cBhvr>
                                      <p:to>
                                        <p:strVal val="visible"/>
                                      </p:to>
                                    </p:set>
                                    <p:animEffect transition="in" filter="box(out)">
                                      <p:cBhvr>
                                        <p:cTn id="55" dur="500"/>
                                        <p:tgtEl>
                                          <p:spTgt spid="69644"/>
                                        </p:tgtEl>
                                      </p:cBhvr>
                                    </p:animEffect>
                                  </p:childTnLst>
                                </p:cTn>
                              </p:par>
                            </p:childTnLst>
                          </p:cTn>
                        </p:par>
                        <p:par>
                          <p:cTn id="56" fill="hold" nodeType="afterGroup">
                            <p:stCondLst>
                              <p:cond delay="7150"/>
                            </p:stCondLst>
                            <p:childTnLst>
                              <p:par>
                                <p:cTn id="57" presetID="4" presetClass="entr" presetSubtype="32" fill="hold" nodeType="afterEffect">
                                  <p:stCondLst>
                                    <p:cond delay="50"/>
                                  </p:stCondLst>
                                  <p:childTnLst>
                                    <p:set>
                                      <p:cBhvr>
                                        <p:cTn id="58" dur="1" fill="hold">
                                          <p:stCondLst>
                                            <p:cond delay="0"/>
                                          </p:stCondLst>
                                        </p:cTn>
                                        <p:tgtEl>
                                          <p:spTgt spid="69646"/>
                                        </p:tgtEl>
                                        <p:attrNameLst>
                                          <p:attrName>style.visibility</p:attrName>
                                        </p:attrNameLst>
                                      </p:cBhvr>
                                      <p:to>
                                        <p:strVal val="visible"/>
                                      </p:to>
                                    </p:set>
                                    <p:animEffect transition="in" filter="box(out)">
                                      <p:cBhvr>
                                        <p:cTn id="59" dur="500"/>
                                        <p:tgtEl>
                                          <p:spTgt spid="69646"/>
                                        </p:tgtEl>
                                      </p:cBhvr>
                                    </p:animEffect>
                                  </p:childTnLst>
                                </p:cTn>
                              </p:par>
                            </p:childTnLst>
                          </p:cTn>
                        </p:par>
                        <p:par>
                          <p:cTn id="60" fill="hold" nodeType="afterGroup">
                            <p:stCondLst>
                              <p:cond delay="7700"/>
                            </p:stCondLst>
                            <p:childTnLst>
                              <p:par>
                                <p:cTn id="61" presetID="4" presetClass="entr" presetSubtype="32" fill="hold" nodeType="afterEffect">
                                  <p:stCondLst>
                                    <p:cond delay="50"/>
                                  </p:stCondLst>
                                  <p:childTnLst>
                                    <p:set>
                                      <p:cBhvr>
                                        <p:cTn id="62" dur="1" fill="hold">
                                          <p:stCondLst>
                                            <p:cond delay="0"/>
                                          </p:stCondLst>
                                        </p:cTn>
                                        <p:tgtEl>
                                          <p:spTgt spid="69648"/>
                                        </p:tgtEl>
                                        <p:attrNameLst>
                                          <p:attrName>style.visibility</p:attrName>
                                        </p:attrNameLst>
                                      </p:cBhvr>
                                      <p:to>
                                        <p:strVal val="visible"/>
                                      </p:to>
                                    </p:set>
                                    <p:animEffect transition="in" filter="box(out)">
                                      <p:cBhvr>
                                        <p:cTn id="63" dur="500"/>
                                        <p:tgtEl>
                                          <p:spTgt spid="69648"/>
                                        </p:tgtEl>
                                      </p:cBhvr>
                                    </p:animEffect>
                                  </p:childTnLst>
                                </p:cTn>
                              </p:par>
                            </p:childTnLst>
                          </p:cTn>
                        </p:par>
                        <p:par>
                          <p:cTn id="64" fill="hold" nodeType="afterGroup">
                            <p:stCondLst>
                              <p:cond delay="8250"/>
                            </p:stCondLst>
                            <p:childTnLst>
                              <p:par>
                                <p:cTn id="65" presetID="4" presetClass="entr" presetSubtype="32" fill="hold" nodeType="afterEffect">
                                  <p:stCondLst>
                                    <p:cond delay="50"/>
                                  </p:stCondLst>
                                  <p:childTnLst>
                                    <p:set>
                                      <p:cBhvr>
                                        <p:cTn id="66" dur="1" fill="hold">
                                          <p:stCondLst>
                                            <p:cond delay="0"/>
                                          </p:stCondLst>
                                        </p:cTn>
                                        <p:tgtEl>
                                          <p:spTgt spid="69650"/>
                                        </p:tgtEl>
                                        <p:attrNameLst>
                                          <p:attrName>style.visibility</p:attrName>
                                        </p:attrNameLst>
                                      </p:cBhvr>
                                      <p:to>
                                        <p:strVal val="visible"/>
                                      </p:to>
                                    </p:set>
                                    <p:animEffect transition="in" filter="box(out)">
                                      <p:cBhvr>
                                        <p:cTn id="67" dur="500"/>
                                        <p:tgtEl>
                                          <p:spTgt spid="69650"/>
                                        </p:tgtEl>
                                      </p:cBhvr>
                                    </p:animEffect>
                                  </p:childTnLst>
                                </p:cTn>
                              </p:par>
                            </p:childTnLst>
                          </p:cTn>
                        </p:par>
                        <p:par>
                          <p:cTn id="68" fill="hold" nodeType="afterGroup">
                            <p:stCondLst>
                              <p:cond delay="8800"/>
                            </p:stCondLst>
                            <p:childTnLst>
                              <p:par>
                                <p:cTn id="69" presetID="4" presetClass="entr" presetSubtype="32" fill="hold" nodeType="afterEffect">
                                  <p:stCondLst>
                                    <p:cond delay="50"/>
                                  </p:stCondLst>
                                  <p:childTnLst>
                                    <p:set>
                                      <p:cBhvr>
                                        <p:cTn id="70" dur="1" fill="hold">
                                          <p:stCondLst>
                                            <p:cond delay="0"/>
                                          </p:stCondLst>
                                        </p:cTn>
                                        <p:tgtEl>
                                          <p:spTgt spid="69652"/>
                                        </p:tgtEl>
                                        <p:attrNameLst>
                                          <p:attrName>style.visibility</p:attrName>
                                        </p:attrNameLst>
                                      </p:cBhvr>
                                      <p:to>
                                        <p:strVal val="visible"/>
                                      </p:to>
                                    </p:set>
                                    <p:animEffect transition="in" filter="box(out)">
                                      <p:cBhvr>
                                        <p:cTn id="71" dur="500"/>
                                        <p:tgtEl>
                                          <p:spTgt spid="69652"/>
                                        </p:tgtEl>
                                      </p:cBhvr>
                                    </p:animEffect>
                                  </p:childTnLst>
                                </p:cTn>
                              </p:par>
                            </p:childTnLst>
                          </p:cTn>
                        </p:par>
                        <p:par>
                          <p:cTn id="72" fill="hold" nodeType="afterGroup">
                            <p:stCondLst>
                              <p:cond delay="9350"/>
                            </p:stCondLst>
                            <p:childTnLst>
                              <p:par>
                                <p:cTn id="73" presetID="4" presetClass="entr" presetSubtype="32" fill="hold" nodeType="afterEffect">
                                  <p:stCondLst>
                                    <p:cond delay="50"/>
                                  </p:stCondLst>
                                  <p:childTnLst>
                                    <p:set>
                                      <p:cBhvr>
                                        <p:cTn id="74" dur="1" fill="hold">
                                          <p:stCondLst>
                                            <p:cond delay="0"/>
                                          </p:stCondLst>
                                        </p:cTn>
                                        <p:tgtEl>
                                          <p:spTgt spid="69654"/>
                                        </p:tgtEl>
                                        <p:attrNameLst>
                                          <p:attrName>style.visibility</p:attrName>
                                        </p:attrNameLst>
                                      </p:cBhvr>
                                      <p:to>
                                        <p:strVal val="visible"/>
                                      </p:to>
                                    </p:set>
                                    <p:animEffect transition="in" filter="box(out)">
                                      <p:cBhvr>
                                        <p:cTn id="75" dur="500"/>
                                        <p:tgtEl>
                                          <p:spTgt spid="69654"/>
                                        </p:tgtEl>
                                      </p:cBhvr>
                                    </p:animEffect>
                                  </p:childTnLst>
                                </p:cTn>
                              </p:par>
                            </p:childTnLst>
                          </p:cTn>
                        </p:par>
                        <p:par>
                          <p:cTn id="76" fill="hold" nodeType="afterGroup">
                            <p:stCondLst>
                              <p:cond delay="9900"/>
                            </p:stCondLst>
                            <p:childTnLst>
                              <p:par>
                                <p:cTn id="77" presetID="4" presetClass="entr" presetSubtype="32" fill="hold" grpId="0" nodeType="afterEffect">
                                  <p:stCondLst>
                                    <p:cond delay="50"/>
                                  </p:stCondLst>
                                  <p:childTnLst>
                                    <p:set>
                                      <p:cBhvr>
                                        <p:cTn id="78" dur="1" fill="hold">
                                          <p:stCondLst>
                                            <p:cond delay="0"/>
                                          </p:stCondLst>
                                        </p:cTn>
                                        <p:tgtEl>
                                          <p:spTgt spid="69655"/>
                                        </p:tgtEl>
                                        <p:attrNameLst>
                                          <p:attrName>style.visibility</p:attrName>
                                        </p:attrNameLst>
                                      </p:cBhvr>
                                      <p:to>
                                        <p:strVal val="visible"/>
                                      </p:to>
                                    </p:set>
                                    <p:animEffect transition="in" filter="box(out)">
                                      <p:cBhvr>
                                        <p:cTn id="79" dur="500"/>
                                        <p:tgtEl>
                                          <p:spTgt spid="69655"/>
                                        </p:tgtEl>
                                      </p:cBhvr>
                                    </p:animEffect>
                                  </p:childTnLst>
                                </p:cTn>
                              </p:par>
                            </p:childTnLst>
                          </p:cTn>
                        </p:par>
                        <p:par>
                          <p:cTn id="80" fill="hold" nodeType="afterGroup">
                            <p:stCondLst>
                              <p:cond delay="10450"/>
                            </p:stCondLst>
                            <p:childTnLst>
                              <p:par>
                                <p:cTn id="81" presetID="4" presetClass="entr" presetSubtype="32" fill="hold" grpId="0" nodeType="afterEffect">
                                  <p:stCondLst>
                                    <p:cond delay="50"/>
                                  </p:stCondLst>
                                  <p:childTnLst>
                                    <p:set>
                                      <p:cBhvr>
                                        <p:cTn id="82" dur="1" fill="hold">
                                          <p:stCondLst>
                                            <p:cond delay="0"/>
                                          </p:stCondLst>
                                        </p:cTn>
                                        <p:tgtEl>
                                          <p:spTgt spid="69656"/>
                                        </p:tgtEl>
                                        <p:attrNameLst>
                                          <p:attrName>style.visibility</p:attrName>
                                        </p:attrNameLst>
                                      </p:cBhvr>
                                      <p:to>
                                        <p:strVal val="visible"/>
                                      </p:to>
                                    </p:set>
                                    <p:animEffect transition="in" filter="box(out)">
                                      <p:cBhvr>
                                        <p:cTn id="83" dur="500"/>
                                        <p:tgtEl>
                                          <p:spTgt spid="69656"/>
                                        </p:tgtEl>
                                      </p:cBhvr>
                                    </p:animEffect>
                                  </p:childTnLst>
                                </p:cTn>
                              </p:par>
                            </p:childTnLst>
                          </p:cTn>
                        </p:par>
                        <p:par>
                          <p:cTn id="84" fill="hold" nodeType="afterGroup">
                            <p:stCondLst>
                              <p:cond delay="11000"/>
                            </p:stCondLst>
                            <p:childTnLst>
                              <p:par>
                                <p:cTn id="85" presetID="4" presetClass="entr" presetSubtype="32" fill="hold" grpId="0" nodeType="afterEffect">
                                  <p:stCondLst>
                                    <p:cond delay="50"/>
                                  </p:stCondLst>
                                  <p:childTnLst>
                                    <p:set>
                                      <p:cBhvr>
                                        <p:cTn id="86" dur="1" fill="hold">
                                          <p:stCondLst>
                                            <p:cond delay="0"/>
                                          </p:stCondLst>
                                        </p:cTn>
                                        <p:tgtEl>
                                          <p:spTgt spid="69657"/>
                                        </p:tgtEl>
                                        <p:attrNameLst>
                                          <p:attrName>style.visibility</p:attrName>
                                        </p:attrNameLst>
                                      </p:cBhvr>
                                      <p:to>
                                        <p:strVal val="visible"/>
                                      </p:to>
                                    </p:set>
                                    <p:animEffect transition="in" filter="box(out)">
                                      <p:cBhvr>
                                        <p:cTn id="87" dur="500"/>
                                        <p:tgtEl>
                                          <p:spTgt spid="69657"/>
                                        </p:tgtEl>
                                      </p:cBhvr>
                                    </p:animEffect>
                                  </p:childTnLst>
                                </p:cTn>
                              </p:par>
                            </p:childTnLst>
                          </p:cTn>
                        </p:par>
                        <p:par>
                          <p:cTn id="88" fill="hold" nodeType="afterGroup">
                            <p:stCondLst>
                              <p:cond delay="11550"/>
                            </p:stCondLst>
                            <p:childTnLst>
                              <p:par>
                                <p:cTn id="89" presetID="4" presetClass="entr" presetSubtype="32" fill="hold" grpId="0" nodeType="afterEffect">
                                  <p:stCondLst>
                                    <p:cond delay="50"/>
                                  </p:stCondLst>
                                  <p:childTnLst>
                                    <p:set>
                                      <p:cBhvr>
                                        <p:cTn id="90" dur="1" fill="hold">
                                          <p:stCondLst>
                                            <p:cond delay="0"/>
                                          </p:stCondLst>
                                        </p:cTn>
                                        <p:tgtEl>
                                          <p:spTgt spid="69658"/>
                                        </p:tgtEl>
                                        <p:attrNameLst>
                                          <p:attrName>style.visibility</p:attrName>
                                        </p:attrNameLst>
                                      </p:cBhvr>
                                      <p:to>
                                        <p:strVal val="visible"/>
                                      </p:to>
                                    </p:set>
                                    <p:animEffect transition="in" filter="box(out)">
                                      <p:cBhvr>
                                        <p:cTn id="91" dur="500"/>
                                        <p:tgtEl>
                                          <p:spTgt spid="69658"/>
                                        </p:tgtEl>
                                      </p:cBhvr>
                                    </p:animEffect>
                                  </p:childTnLst>
                                </p:cTn>
                              </p:par>
                            </p:childTnLst>
                          </p:cTn>
                        </p:par>
                        <p:par>
                          <p:cTn id="92" fill="hold" nodeType="afterGroup">
                            <p:stCondLst>
                              <p:cond delay="12100"/>
                            </p:stCondLst>
                            <p:childTnLst>
                              <p:par>
                                <p:cTn id="93" presetID="4" presetClass="entr" presetSubtype="32" fill="hold" grpId="0" nodeType="afterEffect">
                                  <p:stCondLst>
                                    <p:cond delay="50"/>
                                  </p:stCondLst>
                                  <p:childTnLst>
                                    <p:set>
                                      <p:cBhvr>
                                        <p:cTn id="94" dur="1" fill="hold">
                                          <p:stCondLst>
                                            <p:cond delay="0"/>
                                          </p:stCondLst>
                                        </p:cTn>
                                        <p:tgtEl>
                                          <p:spTgt spid="69659"/>
                                        </p:tgtEl>
                                        <p:attrNameLst>
                                          <p:attrName>style.visibility</p:attrName>
                                        </p:attrNameLst>
                                      </p:cBhvr>
                                      <p:to>
                                        <p:strVal val="visible"/>
                                      </p:to>
                                    </p:set>
                                    <p:animEffect transition="in" filter="box(out)">
                                      <p:cBhvr>
                                        <p:cTn id="95" dur="500"/>
                                        <p:tgtEl>
                                          <p:spTgt spid="69659"/>
                                        </p:tgtEl>
                                      </p:cBhvr>
                                    </p:animEffect>
                                  </p:childTnLst>
                                </p:cTn>
                              </p:par>
                            </p:childTnLst>
                          </p:cTn>
                        </p:par>
                        <p:par>
                          <p:cTn id="96" fill="hold" nodeType="afterGroup">
                            <p:stCondLst>
                              <p:cond delay="12650"/>
                            </p:stCondLst>
                            <p:childTnLst>
                              <p:par>
                                <p:cTn id="97" presetID="4" presetClass="entr" presetSubtype="32" fill="hold" grpId="0" nodeType="afterEffect">
                                  <p:stCondLst>
                                    <p:cond delay="50"/>
                                  </p:stCondLst>
                                  <p:childTnLst>
                                    <p:set>
                                      <p:cBhvr>
                                        <p:cTn id="98" dur="1" fill="hold">
                                          <p:stCondLst>
                                            <p:cond delay="0"/>
                                          </p:stCondLst>
                                        </p:cTn>
                                        <p:tgtEl>
                                          <p:spTgt spid="69660"/>
                                        </p:tgtEl>
                                        <p:attrNameLst>
                                          <p:attrName>style.visibility</p:attrName>
                                        </p:attrNameLst>
                                      </p:cBhvr>
                                      <p:to>
                                        <p:strVal val="visible"/>
                                      </p:to>
                                    </p:set>
                                    <p:animEffect transition="in" filter="box(out)">
                                      <p:cBhvr>
                                        <p:cTn id="99" dur="500"/>
                                        <p:tgtEl>
                                          <p:spTgt spid="69660"/>
                                        </p:tgtEl>
                                      </p:cBhvr>
                                    </p:animEffect>
                                  </p:childTnLst>
                                </p:cTn>
                              </p:par>
                            </p:childTnLst>
                          </p:cTn>
                        </p:par>
                        <p:par>
                          <p:cTn id="100" fill="hold" nodeType="afterGroup">
                            <p:stCondLst>
                              <p:cond delay="13200"/>
                            </p:stCondLst>
                            <p:childTnLst>
                              <p:par>
                                <p:cTn id="101" presetID="2" presetClass="entr" presetSubtype="4" fill="hold" grpId="0" nodeType="afterEffect">
                                  <p:stCondLst>
                                    <p:cond delay="100"/>
                                  </p:stCondLst>
                                  <p:childTnLst>
                                    <p:set>
                                      <p:cBhvr>
                                        <p:cTn id="102" dur="1" fill="hold">
                                          <p:stCondLst>
                                            <p:cond delay="0"/>
                                          </p:stCondLst>
                                        </p:cTn>
                                        <p:tgtEl>
                                          <p:spTgt spid="69662"/>
                                        </p:tgtEl>
                                        <p:attrNameLst>
                                          <p:attrName>style.visibility</p:attrName>
                                        </p:attrNameLst>
                                      </p:cBhvr>
                                      <p:to>
                                        <p:strVal val="visible"/>
                                      </p:to>
                                    </p:set>
                                    <p:anim calcmode="lin" valueType="num">
                                      <p:cBhvr additive="base">
                                        <p:cTn id="103" dur="500" fill="hold"/>
                                        <p:tgtEl>
                                          <p:spTgt spid="69662"/>
                                        </p:tgtEl>
                                        <p:attrNameLst>
                                          <p:attrName>ppt_x</p:attrName>
                                        </p:attrNameLst>
                                      </p:cBhvr>
                                      <p:tavLst>
                                        <p:tav tm="0">
                                          <p:val>
                                            <p:strVal val="#ppt_x"/>
                                          </p:val>
                                        </p:tav>
                                        <p:tav tm="100000">
                                          <p:val>
                                            <p:strVal val="#ppt_x"/>
                                          </p:val>
                                        </p:tav>
                                      </p:tavLst>
                                    </p:anim>
                                    <p:anim calcmode="lin" valueType="num">
                                      <p:cBhvr additive="base">
                                        <p:cTn id="104" dur="500" fill="hold"/>
                                        <p:tgtEl>
                                          <p:spTgt spid="69662"/>
                                        </p:tgtEl>
                                        <p:attrNameLst>
                                          <p:attrName>ppt_y</p:attrName>
                                        </p:attrNameLst>
                                      </p:cBhvr>
                                      <p:tavLst>
                                        <p:tav tm="0">
                                          <p:val>
                                            <p:strVal val="1+#ppt_h/2"/>
                                          </p:val>
                                        </p:tav>
                                        <p:tav tm="100000">
                                          <p:val>
                                            <p:strVal val="#ppt_y"/>
                                          </p:val>
                                        </p:tav>
                                      </p:tavLst>
                                    </p:anim>
                                  </p:childTnLst>
                                </p:cTn>
                              </p:par>
                            </p:childTnLst>
                          </p:cTn>
                        </p:par>
                        <p:par>
                          <p:cTn id="105" fill="hold" nodeType="afterGroup">
                            <p:stCondLst>
                              <p:cond delay="13800"/>
                            </p:stCondLst>
                            <p:childTnLst>
                              <p:par>
                                <p:cTn id="106" presetID="2" presetClass="entr" presetSubtype="2" fill="hold" grpId="0" nodeType="afterEffect">
                                  <p:stCondLst>
                                    <p:cond delay="0"/>
                                  </p:stCondLst>
                                  <p:childTnLst>
                                    <p:set>
                                      <p:cBhvr>
                                        <p:cTn id="107" dur="1" fill="hold">
                                          <p:stCondLst>
                                            <p:cond delay="0"/>
                                          </p:stCondLst>
                                        </p:cTn>
                                        <p:tgtEl>
                                          <p:spTgt spid="69661"/>
                                        </p:tgtEl>
                                        <p:attrNameLst>
                                          <p:attrName>style.visibility</p:attrName>
                                        </p:attrNameLst>
                                      </p:cBhvr>
                                      <p:to>
                                        <p:strVal val="visible"/>
                                      </p:to>
                                    </p:set>
                                    <p:anim calcmode="lin" valueType="num">
                                      <p:cBhvr additive="base">
                                        <p:cTn id="108" dur="500" fill="hold"/>
                                        <p:tgtEl>
                                          <p:spTgt spid="69661"/>
                                        </p:tgtEl>
                                        <p:attrNameLst>
                                          <p:attrName>ppt_x</p:attrName>
                                        </p:attrNameLst>
                                      </p:cBhvr>
                                      <p:tavLst>
                                        <p:tav tm="0">
                                          <p:val>
                                            <p:strVal val="1+#ppt_w/2"/>
                                          </p:val>
                                        </p:tav>
                                        <p:tav tm="100000">
                                          <p:val>
                                            <p:strVal val="#ppt_x"/>
                                          </p:val>
                                        </p:tav>
                                      </p:tavLst>
                                    </p:anim>
                                    <p:anim calcmode="lin" valueType="num">
                                      <p:cBhvr additive="base">
                                        <p:cTn id="109" dur="500" fill="hold"/>
                                        <p:tgtEl>
                                          <p:spTgt spid="69661"/>
                                        </p:tgtEl>
                                        <p:attrNameLst>
                                          <p:attrName>ppt_y</p:attrName>
                                        </p:attrNameLst>
                                      </p:cBhvr>
                                      <p:tavLst>
                                        <p:tav tm="0">
                                          <p:val>
                                            <p:strVal val="#ppt_y"/>
                                          </p:val>
                                        </p:tav>
                                        <p:tav tm="100000">
                                          <p:val>
                                            <p:strVal val="#ppt_y"/>
                                          </p:val>
                                        </p:tav>
                                      </p:tavLst>
                                    </p:anim>
                                  </p:childTnLst>
                                </p:cTn>
                              </p:par>
                            </p:childTnLst>
                          </p:cTn>
                        </p:par>
                        <p:par>
                          <p:cTn id="110" fill="hold" nodeType="afterGroup">
                            <p:stCondLst>
                              <p:cond delay="14300"/>
                            </p:stCondLst>
                            <p:childTnLst>
                              <p:par>
                                <p:cTn id="111" presetID="2" presetClass="entr" presetSubtype="4" fill="hold" grpId="0" nodeType="afterEffect">
                                  <p:stCondLst>
                                    <p:cond delay="100"/>
                                  </p:stCondLst>
                                  <p:childTnLst>
                                    <p:set>
                                      <p:cBhvr>
                                        <p:cTn id="112" dur="1" fill="hold">
                                          <p:stCondLst>
                                            <p:cond delay="0"/>
                                          </p:stCondLst>
                                        </p:cTn>
                                        <p:tgtEl>
                                          <p:spTgt spid="69664"/>
                                        </p:tgtEl>
                                        <p:attrNameLst>
                                          <p:attrName>style.visibility</p:attrName>
                                        </p:attrNameLst>
                                      </p:cBhvr>
                                      <p:to>
                                        <p:strVal val="visible"/>
                                      </p:to>
                                    </p:set>
                                    <p:anim calcmode="lin" valueType="num">
                                      <p:cBhvr additive="base">
                                        <p:cTn id="113" dur="500" fill="hold"/>
                                        <p:tgtEl>
                                          <p:spTgt spid="69664"/>
                                        </p:tgtEl>
                                        <p:attrNameLst>
                                          <p:attrName>ppt_x</p:attrName>
                                        </p:attrNameLst>
                                      </p:cBhvr>
                                      <p:tavLst>
                                        <p:tav tm="0">
                                          <p:val>
                                            <p:strVal val="#ppt_x"/>
                                          </p:val>
                                        </p:tav>
                                        <p:tav tm="100000">
                                          <p:val>
                                            <p:strVal val="#ppt_x"/>
                                          </p:val>
                                        </p:tav>
                                      </p:tavLst>
                                    </p:anim>
                                    <p:anim calcmode="lin" valueType="num">
                                      <p:cBhvr additive="base">
                                        <p:cTn id="114" dur="500" fill="hold"/>
                                        <p:tgtEl>
                                          <p:spTgt spid="69664"/>
                                        </p:tgtEl>
                                        <p:attrNameLst>
                                          <p:attrName>ppt_y</p:attrName>
                                        </p:attrNameLst>
                                      </p:cBhvr>
                                      <p:tavLst>
                                        <p:tav tm="0">
                                          <p:val>
                                            <p:strVal val="1+#ppt_h/2"/>
                                          </p:val>
                                        </p:tav>
                                        <p:tav tm="100000">
                                          <p:val>
                                            <p:strVal val="#ppt_y"/>
                                          </p:val>
                                        </p:tav>
                                      </p:tavLst>
                                    </p:anim>
                                  </p:childTnLst>
                                </p:cTn>
                              </p:par>
                            </p:childTnLst>
                          </p:cTn>
                        </p:par>
                        <p:par>
                          <p:cTn id="115" fill="hold" nodeType="afterGroup">
                            <p:stCondLst>
                              <p:cond delay="14900"/>
                            </p:stCondLst>
                            <p:childTnLst>
                              <p:par>
                                <p:cTn id="116" presetID="2" presetClass="entr" presetSubtype="2" fill="hold" grpId="0" nodeType="afterEffect">
                                  <p:stCondLst>
                                    <p:cond delay="0"/>
                                  </p:stCondLst>
                                  <p:childTnLst>
                                    <p:set>
                                      <p:cBhvr>
                                        <p:cTn id="117" dur="1" fill="hold">
                                          <p:stCondLst>
                                            <p:cond delay="0"/>
                                          </p:stCondLst>
                                        </p:cTn>
                                        <p:tgtEl>
                                          <p:spTgt spid="69663"/>
                                        </p:tgtEl>
                                        <p:attrNameLst>
                                          <p:attrName>style.visibility</p:attrName>
                                        </p:attrNameLst>
                                      </p:cBhvr>
                                      <p:to>
                                        <p:strVal val="visible"/>
                                      </p:to>
                                    </p:set>
                                    <p:anim calcmode="lin" valueType="num">
                                      <p:cBhvr additive="base">
                                        <p:cTn id="118" dur="500" fill="hold"/>
                                        <p:tgtEl>
                                          <p:spTgt spid="69663"/>
                                        </p:tgtEl>
                                        <p:attrNameLst>
                                          <p:attrName>ppt_x</p:attrName>
                                        </p:attrNameLst>
                                      </p:cBhvr>
                                      <p:tavLst>
                                        <p:tav tm="0">
                                          <p:val>
                                            <p:strVal val="1+#ppt_w/2"/>
                                          </p:val>
                                        </p:tav>
                                        <p:tav tm="100000">
                                          <p:val>
                                            <p:strVal val="#ppt_x"/>
                                          </p:val>
                                        </p:tav>
                                      </p:tavLst>
                                    </p:anim>
                                    <p:anim calcmode="lin" valueType="num">
                                      <p:cBhvr additive="base">
                                        <p:cTn id="119" dur="500" fill="hold"/>
                                        <p:tgtEl>
                                          <p:spTgt spid="69663"/>
                                        </p:tgtEl>
                                        <p:attrNameLst>
                                          <p:attrName>ppt_y</p:attrName>
                                        </p:attrNameLst>
                                      </p:cBhvr>
                                      <p:tavLst>
                                        <p:tav tm="0">
                                          <p:val>
                                            <p:strVal val="#ppt_y"/>
                                          </p:val>
                                        </p:tav>
                                        <p:tav tm="100000">
                                          <p:val>
                                            <p:strVal val="#ppt_y"/>
                                          </p:val>
                                        </p:tav>
                                      </p:tavLst>
                                    </p:anim>
                                  </p:childTnLst>
                                </p:cTn>
                              </p:par>
                            </p:childTnLst>
                          </p:cTn>
                        </p:par>
                        <p:par>
                          <p:cTn id="120" fill="hold" nodeType="afterGroup">
                            <p:stCondLst>
                              <p:cond delay="15400"/>
                            </p:stCondLst>
                            <p:childTnLst>
                              <p:par>
                                <p:cTn id="121" presetID="2" presetClass="entr" presetSubtype="4" fill="hold" grpId="0" nodeType="afterEffect">
                                  <p:stCondLst>
                                    <p:cond delay="100"/>
                                  </p:stCondLst>
                                  <p:childTnLst>
                                    <p:set>
                                      <p:cBhvr>
                                        <p:cTn id="122" dur="1" fill="hold">
                                          <p:stCondLst>
                                            <p:cond delay="0"/>
                                          </p:stCondLst>
                                        </p:cTn>
                                        <p:tgtEl>
                                          <p:spTgt spid="69666"/>
                                        </p:tgtEl>
                                        <p:attrNameLst>
                                          <p:attrName>style.visibility</p:attrName>
                                        </p:attrNameLst>
                                      </p:cBhvr>
                                      <p:to>
                                        <p:strVal val="visible"/>
                                      </p:to>
                                    </p:set>
                                    <p:anim calcmode="lin" valueType="num">
                                      <p:cBhvr additive="base">
                                        <p:cTn id="123" dur="500" fill="hold"/>
                                        <p:tgtEl>
                                          <p:spTgt spid="69666"/>
                                        </p:tgtEl>
                                        <p:attrNameLst>
                                          <p:attrName>ppt_x</p:attrName>
                                        </p:attrNameLst>
                                      </p:cBhvr>
                                      <p:tavLst>
                                        <p:tav tm="0">
                                          <p:val>
                                            <p:strVal val="#ppt_x"/>
                                          </p:val>
                                        </p:tav>
                                        <p:tav tm="100000">
                                          <p:val>
                                            <p:strVal val="#ppt_x"/>
                                          </p:val>
                                        </p:tav>
                                      </p:tavLst>
                                    </p:anim>
                                    <p:anim calcmode="lin" valueType="num">
                                      <p:cBhvr additive="base">
                                        <p:cTn id="124" dur="500" fill="hold"/>
                                        <p:tgtEl>
                                          <p:spTgt spid="69666"/>
                                        </p:tgtEl>
                                        <p:attrNameLst>
                                          <p:attrName>ppt_y</p:attrName>
                                        </p:attrNameLst>
                                      </p:cBhvr>
                                      <p:tavLst>
                                        <p:tav tm="0">
                                          <p:val>
                                            <p:strVal val="1+#ppt_h/2"/>
                                          </p:val>
                                        </p:tav>
                                        <p:tav tm="100000">
                                          <p:val>
                                            <p:strVal val="#ppt_y"/>
                                          </p:val>
                                        </p:tav>
                                      </p:tavLst>
                                    </p:anim>
                                  </p:childTnLst>
                                </p:cTn>
                              </p:par>
                            </p:childTnLst>
                          </p:cTn>
                        </p:par>
                        <p:par>
                          <p:cTn id="125" fill="hold" nodeType="afterGroup">
                            <p:stCondLst>
                              <p:cond delay="16000"/>
                            </p:stCondLst>
                            <p:childTnLst>
                              <p:par>
                                <p:cTn id="126" presetID="2" presetClass="entr" presetSubtype="2" fill="hold" grpId="0" nodeType="afterEffect">
                                  <p:stCondLst>
                                    <p:cond delay="0"/>
                                  </p:stCondLst>
                                  <p:childTnLst>
                                    <p:set>
                                      <p:cBhvr>
                                        <p:cTn id="127" dur="1" fill="hold">
                                          <p:stCondLst>
                                            <p:cond delay="0"/>
                                          </p:stCondLst>
                                        </p:cTn>
                                        <p:tgtEl>
                                          <p:spTgt spid="69665"/>
                                        </p:tgtEl>
                                        <p:attrNameLst>
                                          <p:attrName>style.visibility</p:attrName>
                                        </p:attrNameLst>
                                      </p:cBhvr>
                                      <p:to>
                                        <p:strVal val="visible"/>
                                      </p:to>
                                    </p:set>
                                    <p:anim calcmode="lin" valueType="num">
                                      <p:cBhvr additive="base">
                                        <p:cTn id="128" dur="500" fill="hold"/>
                                        <p:tgtEl>
                                          <p:spTgt spid="69665"/>
                                        </p:tgtEl>
                                        <p:attrNameLst>
                                          <p:attrName>ppt_x</p:attrName>
                                        </p:attrNameLst>
                                      </p:cBhvr>
                                      <p:tavLst>
                                        <p:tav tm="0">
                                          <p:val>
                                            <p:strVal val="1+#ppt_w/2"/>
                                          </p:val>
                                        </p:tav>
                                        <p:tav tm="100000">
                                          <p:val>
                                            <p:strVal val="#ppt_x"/>
                                          </p:val>
                                        </p:tav>
                                      </p:tavLst>
                                    </p:anim>
                                    <p:anim calcmode="lin" valueType="num">
                                      <p:cBhvr additive="base">
                                        <p:cTn id="129" dur="500" fill="hold"/>
                                        <p:tgtEl>
                                          <p:spTgt spid="69665"/>
                                        </p:tgtEl>
                                        <p:attrNameLst>
                                          <p:attrName>ppt_y</p:attrName>
                                        </p:attrNameLst>
                                      </p:cBhvr>
                                      <p:tavLst>
                                        <p:tav tm="0">
                                          <p:val>
                                            <p:strVal val="#ppt_y"/>
                                          </p:val>
                                        </p:tav>
                                        <p:tav tm="100000">
                                          <p:val>
                                            <p:strVal val="#ppt_y"/>
                                          </p:val>
                                        </p:tav>
                                      </p:tavLst>
                                    </p:anim>
                                  </p:childTnLst>
                                </p:cTn>
                              </p:par>
                            </p:childTnLst>
                          </p:cTn>
                        </p:par>
                        <p:par>
                          <p:cTn id="130" fill="hold" nodeType="afterGroup">
                            <p:stCondLst>
                              <p:cond delay="16500"/>
                            </p:stCondLst>
                            <p:childTnLst>
                              <p:par>
                                <p:cTn id="131" presetID="2" presetClass="entr" presetSubtype="4" fill="hold" grpId="0" nodeType="afterEffect">
                                  <p:stCondLst>
                                    <p:cond delay="100"/>
                                  </p:stCondLst>
                                  <p:childTnLst>
                                    <p:set>
                                      <p:cBhvr>
                                        <p:cTn id="132" dur="1" fill="hold">
                                          <p:stCondLst>
                                            <p:cond delay="0"/>
                                          </p:stCondLst>
                                        </p:cTn>
                                        <p:tgtEl>
                                          <p:spTgt spid="69668"/>
                                        </p:tgtEl>
                                        <p:attrNameLst>
                                          <p:attrName>style.visibility</p:attrName>
                                        </p:attrNameLst>
                                      </p:cBhvr>
                                      <p:to>
                                        <p:strVal val="visible"/>
                                      </p:to>
                                    </p:set>
                                    <p:anim calcmode="lin" valueType="num">
                                      <p:cBhvr additive="base">
                                        <p:cTn id="133" dur="500" fill="hold"/>
                                        <p:tgtEl>
                                          <p:spTgt spid="69668"/>
                                        </p:tgtEl>
                                        <p:attrNameLst>
                                          <p:attrName>ppt_x</p:attrName>
                                        </p:attrNameLst>
                                      </p:cBhvr>
                                      <p:tavLst>
                                        <p:tav tm="0">
                                          <p:val>
                                            <p:strVal val="#ppt_x"/>
                                          </p:val>
                                        </p:tav>
                                        <p:tav tm="100000">
                                          <p:val>
                                            <p:strVal val="#ppt_x"/>
                                          </p:val>
                                        </p:tav>
                                      </p:tavLst>
                                    </p:anim>
                                    <p:anim calcmode="lin" valueType="num">
                                      <p:cBhvr additive="base">
                                        <p:cTn id="134" dur="500" fill="hold"/>
                                        <p:tgtEl>
                                          <p:spTgt spid="69668"/>
                                        </p:tgtEl>
                                        <p:attrNameLst>
                                          <p:attrName>ppt_y</p:attrName>
                                        </p:attrNameLst>
                                      </p:cBhvr>
                                      <p:tavLst>
                                        <p:tav tm="0">
                                          <p:val>
                                            <p:strVal val="1+#ppt_h/2"/>
                                          </p:val>
                                        </p:tav>
                                        <p:tav tm="100000">
                                          <p:val>
                                            <p:strVal val="#ppt_y"/>
                                          </p:val>
                                        </p:tav>
                                      </p:tavLst>
                                    </p:anim>
                                  </p:childTnLst>
                                </p:cTn>
                              </p:par>
                            </p:childTnLst>
                          </p:cTn>
                        </p:par>
                        <p:par>
                          <p:cTn id="135" fill="hold" nodeType="afterGroup">
                            <p:stCondLst>
                              <p:cond delay="17100"/>
                            </p:stCondLst>
                            <p:childTnLst>
                              <p:par>
                                <p:cTn id="136" presetID="2" presetClass="entr" presetSubtype="2" fill="hold" grpId="0" nodeType="afterEffect">
                                  <p:stCondLst>
                                    <p:cond delay="0"/>
                                  </p:stCondLst>
                                  <p:childTnLst>
                                    <p:set>
                                      <p:cBhvr>
                                        <p:cTn id="137" dur="1" fill="hold">
                                          <p:stCondLst>
                                            <p:cond delay="0"/>
                                          </p:stCondLst>
                                        </p:cTn>
                                        <p:tgtEl>
                                          <p:spTgt spid="69667"/>
                                        </p:tgtEl>
                                        <p:attrNameLst>
                                          <p:attrName>style.visibility</p:attrName>
                                        </p:attrNameLst>
                                      </p:cBhvr>
                                      <p:to>
                                        <p:strVal val="visible"/>
                                      </p:to>
                                    </p:set>
                                    <p:anim calcmode="lin" valueType="num">
                                      <p:cBhvr additive="base">
                                        <p:cTn id="138" dur="500" fill="hold"/>
                                        <p:tgtEl>
                                          <p:spTgt spid="69667"/>
                                        </p:tgtEl>
                                        <p:attrNameLst>
                                          <p:attrName>ppt_x</p:attrName>
                                        </p:attrNameLst>
                                      </p:cBhvr>
                                      <p:tavLst>
                                        <p:tav tm="0">
                                          <p:val>
                                            <p:strVal val="1+#ppt_w/2"/>
                                          </p:val>
                                        </p:tav>
                                        <p:tav tm="100000">
                                          <p:val>
                                            <p:strVal val="#ppt_x"/>
                                          </p:val>
                                        </p:tav>
                                      </p:tavLst>
                                    </p:anim>
                                    <p:anim calcmode="lin" valueType="num">
                                      <p:cBhvr additive="base">
                                        <p:cTn id="139" dur="500" fill="hold"/>
                                        <p:tgtEl>
                                          <p:spTgt spid="69667"/>
                                        </p:tgtEl>
                                        <p:attrNameLst>
                                          <p:attrName>ppt_y</p:attrName>
                                        </p:attrNameLst>
                                      </p:cBhvr>
                                      <p:tavLst>
                                        <p:tav tm="0">
                                          <p:val>
                                            <p:strVal val="#ppt_y"/>
                                          </p:val>
                                        </p:tav>
                                        <p:tav tm="100000">
                                          <p:val>
                                            <p:strVal val="#ppt_y"/>
                                          </p:val>
                                        </p:tav>
                                      </p:tavLst>
                                    </p:anim>
                                  </p:childTnLst>
                                </p:cTn>
                              </p:par>
                            </p:childTnLst>
                          </p:cTn>
                        </p:par>
                        <p:par>
                          <p:cTn id="140" fill="hold" nodeType="afterGroup">
                            <p:stCondLst>
                              <p:cond delay="17600"/>
                            </p:stCondLst>
                            <p:childTnLst>
                              <p:par>
                                <p:cTn id="141" presetID="2" presetClass="entr" presetSubtype="4" fill="hold" grpId="0" nodeType="afterEffect">
                                  <p:stCondLst>
                                    <p:cond delay="100"/>
                                  </p:stCondLst>
                                  <p:childTnLst>
                                    <p:set>
                                      <p:cBhvr>
                                        <p:cTn id="142" dur="1" fill="hold">
                                          <p:stCondLst>
                                            <p:cond delay="0"/>
                                          </p:stCondLst>
                                        </p:cTn>
                                        <p:tgtEl>
                                          <p:spTgt spid="69670"/>
                                        </p:tgtEl>
                                        <p:attrNameLst>
                                          <p:attrName>style.visibility</p:attrName>
                                        </p:attrNameLst>
                                      </p:cBhvr>
                                      <p:to>
                                        <p:strVal val="visible"/>
                                      </p:to>
                                    </p:set>
                                    <p:anim calcmode="lin" valueType="num">
                                      <p:cBhvr additive="base">
                                        <p:cTn id="143" dur="500" fill="hold"/>
                                        <p:tgtEl>
                                          <p:spTgt spid="69670"/>
                                        </p:tgtEl>
                                        <p:attrNameLst>
                                          <p:attrName>ppt_x</p:attrName>
                                        </p:attrNameLst>
                                      </p:cBhvr>
                                      <p:tavLst>
                                        <p:tav tm="0">
                                          <p:val>
                                            <p:strVal val="#ppt_x"/>
                                          </p:val>
                                        </p:tav>
                                        <p:tav tm="100000">
                                          <p:val>
                                            <p:strVal val="#ppt_x"/>
                                          </p:val>
                                        </p:tav>
                                      </p:tavLst>
                                    </p:anim>
                                    <p:anim calcmode="lin" valueType="num">
                                      <p:cBhvr additive="base">
                                        <p:cTn id="144" dur="500" fill="hold"/>
                                        <p:tgtEl>
                                          <p:spTgt spid="69670"/>
                                        </p:tgtEl>
                                        <p:attrNameLst>
                                          <p:attrName>ppt_y</p:attrName>
                                        </p:attrNameLst>
                                      </p:cBhvr>
                                      <p:tavLst>
                                        <p:tav tm="0">
                                          <p:val>
                                            <p:strVal val="1+#ppt_h/2"/>
                                          </p:val>
                                        </p:tav>
                                        <p:tav tm="100000">
                                          <p:val>
                                            <p:strVal val="#ppt_y"/>
                                          </p:val>
                                        </p:tav>
                                      </p:tavLst>
                                    </p:anim>
                                  </p:childTnLst>
                                </p:cTn>
                              </p:par>
                            </p:childTnLst>
                          </p:cTn>
                        </p:par>
                        <p:par>
                          <p:cTn id="145" fill="hold" nodeType="afterGroup">
                            <p:stCondLst>
                              <p:cond delay="18200"/>
                            </p:stCondLst>
                            <p:childTnLst>
                              <p:par>
                                <p:cTn id="146" presetID="2" presetClass="entr" presetSubtype="2" fill="hold" grpId="0" nodeType="afterEffect">
                                  <p:stCondLst>
                                    <p:cond delay="0"/>
                                  </p:stCondLst>
                                  <p:childTnLst>
                                    <p:set>
                                      <p:cBhvr>
                                        <p:cTn id="147" dur="1" fill="hold">
                                          <p:stCondLst>
                                            <p:cond delay="0"/>
                                          </p:stCondLst>
                                        </p:cTn>
                                        <p:tgtEl>
                                          <p:spTgt spid="69669"/>
                                        </p:tgtEl>
                                        <p:attrNameLst>
                                          <p:attrName>style.visibility</p:attrName>
                                        </p:attrNameLst>
                                      </p:cBhvr>
                                      <p:to>
                                        <p:strVal val="visible"/>
                                      </p:to>
                                    </p:set>
                                    <p:anim calcmode="lin" valueType="num">
                                      <p:cBhvr additive="base">
                                        <p:cTn id="148" dur="500" fill="hold"/>
                                        <p:tgtEl>
                                          <p:spTgt spid="69669"/>
                                        </p:tgtEl>
                                        <p:attrNameLst>
                                          <p:attrName>ppt_x</p:attrName>
                                        </p:attrNameLst>
                                      </p:cBhvr>
                                      <p:tavLst>
                                        <p:tav tm="0">
                                          <p:val>
                                            <p:strVal val="1+#ppt_w/2"/>
                                          </p:val>
                                        </p:tav>
                                        <p:tav tm="100000">
                                          <p:val>
                                            <p:strVal val="#ppt_x"/>
                                          </p:val>
                                        </p:tav>
                                      </p:tavLst>
                                    </p:anim>
                                    <p:anim calcmode="lin" valueType="num">
                                      <p:cBhvr additive="base">
                                        <p:cTn id="149" dur="500" fill="hold"/>
                                        <p:tgtEl>
                                          <p:spTgt spid="69669"/>
                                        </p:tgtEl>
                                        <p:attrNameLst>
                                          <p:attrName>ppt_y</p:attrName>
                                        </p:attrNameLst>
                                      </p:cBhvr>
                                      <p:tavLst>
                                        <p:tav tm="0">
                                          <p:val>
                                            <p:strVal val="#ppt_y"/>
                                          </p:val>
                                        </p:tav>
                                        <p:tav tm="100000">
                                          <p:val>
                                            <p:strVal val="#ppt_y"/>
                                          </p:val>
                                        </p:tav>
                                      </p:tavLst>
                                    </p:anim>
                                  </p:childTnLst>
                                </p:cTn>
                              </p:par>
                            </p:childTnLst>
                          </p:cTn>
                        </p:par>
                        <p:par>
                          <p:cTn id="150" fill="hold" nodeType="afterGroup">
                            <p:stCondLst>
                              <p:cond delay="18700"/>
                            </p:stCondLst>
                            <p:childTnLst>
                              <p:par>
                                <p:cTn id="151" presetID="2" presetClass="entr" presetSubtype="4" fill="hold" grpId="0" nodeType="afterEffect">
                                  <p:stCondLst>
                                    <p:cond delay="100"/>
                                  </p:stCondLst>
                                  <p:childTnLst>
                                    <p:set>
                                      <p:cBhvr>
                                        <p:cTn id="152" dur="1" fill="hold">
                                          <p:stCondLst>
                                            <p:cond delay="0"/>
                                          </p:stCondLst>
                                        </p:cTn>
                                        <p:tgtEl>
                                          <p:spTgt spid="69672"/>
                                        </p:tgtEl>
                                        <p:attrNameLst>
                                          <p:attrName>style.visibility</p:attrName>
                                        </p:attrNameLst>
                                      </p:cBhvr>
                                      <p:to>
                                        <p:strVal val="visible"/>
                                      </p:to>
                                    </p:set>
                                    <p:anim calcmode="lin" valueType="num">
                                      <p:cBhvr additive="base">
                                        <p:cTn id="153" dur="500" fill="hold"/>
                                        <p:tgtEl>
                                          <p:spTgt spid="69672"/>
                                        </p:tgtEl>
                                        <p:attrNameLst>
                                          <p:attrName>ppt_x</p:attrName>
                                        </p:attrNameLst>
                                      </p:cBhvr>
                                      <p:tavLst>
                                        <p:tav tm="0">
                                          <p:val>
                                            <p:strVal val="#ppt_x"/>
                                          </p:val>
                                        </p:tav>
                                        <p:tav tm="100000">
                                          <p:val>
                                            <p:strVal val="#ppt_x"/>
                                          </p:val>
                                        </p:tav>
                                      </p:tavLst>
                                    </p:anim>
                                    <p:anim calcmode="lin" valueType="num">
                                      <p:cBhvr additive="base">
                                        <p:cTn id="154" dur="500" fill="hold"/>
                                        <p:tgtEl>
                                          <p:spTgt spid="69672"/>
                                        </p:tgtEl>
                                        <p:attrNameLst>
                                          <p:attrName>ppt_y</p:attrName>
                                        </p:attrNameLst>
                                      </p:cBhvr>
                                      <p:tavLst>
                                        <p:tav tm="0">
                                          <p:val>
                                            <p:strVal val="1+#ppt_h/2"/>
                                          </p:val>
                                        </p:tav>
                                        <p:tav tm="100000">
                                          <p:val>
                                            <p:strVal val="#ppt_y"/>
                                          </p:val>
                                        </p:tav>
                                      </p:tavLst>
                                    </p:anim>
                                  </p:childTnLst>
                                </p:cTn>
                              </p:par>
                            </p:childTnLst>
                          </p:cTn>
                        </p:par>
                        <p:par>
                          <p:cTn id="155" fill="hold" nodeType="afterGroup">
                            <p:stCondLst>
                              <p:cond delay="19300"/>
                            </p:stCondLst>
                            <p:childTnLst>
                              <p:par>
                                <p:cTn id="156" presetID="2" presetClass="entr" presetSubtype="2" fill="hold" grpId="0" nodeType="afterEffect">
                                  <p:stCondLst>
                                    <p:cond delay="0"/>
                                  </p:stCondLst>
                                  <p:childTnLst>
                                    <p:set>
                                      <p:cBhvr>
                                        <p:cTn id="157" dur="1" fill="hold">
                                          <p:stCondLst>
                                            <p:cond delay="0"/>
                                          </p:stCondLst>
                                        </p:cTn>
                                        <p:tgtEl>
                                          <p:spTgt spid="69671"/>
                                        </p:tgtEl>
                                        <p:attrNameLst>
                                          <p:attrName>style.visibility</p:attrName>
                                        </p:attrNameLst>
                                      </p:cBhvr>
                                      <p:to>
                                        <p:strVal val="visible"/>
                                      </p:to>
                                    </p:set>
                                    <p:anim calcmode="lin" valueType="num">
                                      <p:cBhvr additive="base">
                                        <p:cTn id="158" dur="500" fill="hold"/>
                                        <p:tgtEl>
                                          <p:spTgt spid="69671"/>
                                        </p:tgtEl>
                                        <p:attrNameLst>
                                          <p:attrName>ppt_x</p:attrName>
                                        </p:attrNameLst>
                                      </p:cBhvr>
                                      <p:tavLst>
                                        <p:tav tm="0">
                                          <p:val>
                                            <p:strVal val="1+#ppt_w/2"/>
                                          </p:val>
                                        </p:tav>
                                        <p:tav tm="100000">
                                          <p:val>
                                            <p:strVal val="#ppt_x"/>
                                          </p:val>
                                        </p:tav>
                                      </p:tavLst>
                                    </p:anim>
                                    <p:anim calcmode="lin" valueType="num">
                                      <p:cBhvr additive="base">
                                        <p:cTn id="159" dur="500" fill="hold"/>
                                        <p:tgtEl>
                                          <p:spTgt spid="69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p:bldP spid="69638" grpId="0" animBg="1"/>
      <p:bldGraphic spid="2" grpId="0">
        <p:bldAsOne/>
      </p:bldGraphic>
      <p:bldGraphic spid="3" grpId="0">
        <p:bldAsOne/>
      </p:bldGraphic>
      <p:bldGraphic spid="4" grpId="0">
        <p:bldAsOne/>
      </p:bldGraphic>
      <p:bldGraphic spid="5" grpId="0">
        <p:bldAsOne/>
      </p:bldGraphic>
      <p:bldGraphic spid="6" grpId="0">
        <p:bldAsOne/>
      </p:bldGraphic>
      <p:bldGraphic spid="7" grpId="0">
        <p:bldAsOne/>
      </p:bldGraphic>
      <p:bldP spid="69655" grpId="0" autoUpdateAnimBg="0"/>
      <p:bldP spid="69656" grpId="0" autoUpdateAnimBg="0"/>
      <p:bldP spid="69657" grpId="0" autoUpdateAnimBg="0"/>
      <p:bldP spid="69658" grpId="0" autoUpdateAnimBg="0"/>
      <p:bldP spid="69659" grpId="0" autoUpdateAnimBg="0"/>
      <p:bldP spid="69660" grpId="0" autoUpdateAnimBg="0"/>
      <p:bldP spid="69661" grpId="0" autoUpdateAnimBg="0"/>
      <p:bldP spid="69662" grpId="0" autoUpdateAnimBg="0"/>
      <p:bldP spid="69663" grpId="0" autoUpdateAnimBg="0"/>
      <p:bldP spid="69664" grpId="0" autoUpdateAnimBg="0"/>
      <p:bldP spid="69665" grpId="0" autoUpdateAnimBg="0"/>
      <p:bldP spid="69666" grpId="0" autoUpdateAnimBg="0"/>
      <p:bldP spid="69667" grpId="0" autoUpdateAnimBg="0"/>
      <p:bldP spid="69668" grpId="0" autoUpdateAnimBg="0"/>
      <p:bldP spid="69669" grpId="0" autoUpdateAnimBg="0"/>
      <p:bldP spid="69670" grpId="0" autoUpdateAnimBg="0"/>
      <p:bldP spid="69671" grpId="0" autoUpdateAnimBg="0"/>
      <p:bldP spid="6967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850029549"/>
              </p:ext>
            </p:extLst>
          </p:nvPr>
        </p:nvGraphicFramePr>
        <p:xfrm>
          <a:off x="4831267" y="2391054"/>
          <a:ext cx="1543470" cy="28474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106068" y="5290010"/>
            <a:ext cx="838370" cy="205056"/>
          </a:xfrm>
          <a:prstGeom prst="rect">
            <a:avLst/>
          </a:prstGeom>
          <a:noFill/>
        </p:spPr>
        <p:txBody>
          <a:bodyPr wrap="none" lIns="0" tIns="0" rIns="0" bIns="0" rtlCol="0">
            <a:spAutoFit/>
          </a:bodyPr>
          <a:lstStyle/>
          <a:p>
            <a:pPr algn="ctr">
              <a:lnSpc>
                <a:spcPct val="120000"/>
              </a:lnSpc>
            </a:pPr>
            <a:r>
              <a:rPr lang="zh-CN" altLang="en-US" sz="1215"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r>
              <a:rPr lang="en-US" sz="1215" dirty="0">
                <a:solidFill>
                  <a:schemeClr val="bg1"/>
                </a:solidFill>
                <a:latin typeface="Arial" panose="020B0604020202020204" pitchFamily="34" charset="0"/>
                <a:ea typeface="微软雅黑" panose="020B0503020204020204" pitchFamily="34" charset="-122"/>
                <a:sym typeface="Arial" panose="020B0604020202020204" pitchFamily="34" charset="0"/>
              </a:rPr>
              <a:t> 01</a:t>
            </a:r>
          </a:p>
        </p:txBody>
      </p:sp>
      <p:graphicFrame>
        <p:nvGraphicFramePr>
          <p:cNvPr id="7" name="Chart 6"/>
          <p:cNvGraphicFramePr/>
          <p:nvPr>
            <p:extLst>
              <p:ext uri="{D42A27DB-BD31-4B8C-83A1-F6EECF244321}">
                <p14:modId xmlns:p14="http://schemas.microsoft.com/office/powerpoint/2010/main" val="2367361199"/>
              </p:ext>
            </p:extLst>
          </p:nvPr>
        </p:nvGraphicFramePr>
        <p:xfrm>
          <a:off x="6507814" y="2391054"/>
          <a:ext cx="1543470" cy="284741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782616" y="5290010"/>
            <a:ext cx="838370" cy="205056"/>
          </a:xfrm>
          <a:prstGeom prst="rect">
            <a:avLst/>
          </a:prstGeom>
          <a:noFill/>
        </p:spPr>
        <p:txBody>
          <a:bodyPr wrap="none" lIns="0" tIns="0" rIns="0" bIns="0" rtlCol="0">
            <a:spAutoFit/>
          </a:bodyPr>
          <a:lstStyle/>
          <a:p>
            <a:pPr algn="ctr">
              <a:lnSpc>
                <a:spcPct val="120000"/>
              </a:lnSpc>
            </a:pPr>
            <a:r>
              <a:rPr lang="zh-CN" altLang="en-US" sz="1215"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r>
              <a:rPr lang="en-US" sz="1215" dirty="0">
                <a:solidFill>
                  <a:schemeClr val="bg1"/>
                </a:solidFill>
                <a:latin typeface="Arial" panose="020B0604020202020204" pitchFamily="34" charset="0"/>
                <a:ea typeface="微软雅黑" panose="020B0503020204020204" pitchFamily="34" charset="-122"/>
                <a:sym typeface="Arial" panose="020B0604020202020204" pitchFamily="34" charset="0"/>
              </a:rPr>
              <a:t> 02</a:t>
            </a:r>
          </a:p>
        </p:txBody>
      </p:sp>
      <p:graphicFrame>
        <p:nvGraphicFramePr>
          <p:cNvPr id="9" name="Chart 8"/>
          <p:cNvGraphicFramePr/>
          <p:nvPr>
            <p:extLst>
              <p:ext uri="{D42A27DB-BD31-4B8C-83A1-F6EECF244321}">
                <p14:modId xmlns:p14="http://schemas.microsoft.com/office/powerpoint/2010/main" val="698445141"/>
              </p:ext>
            </p:extLst>
          </p:nvPr>
        </p:nvGraphicFramePr>
        <p:xfrm>
          <a:off x="8173768" y="2391054"/>
          <a:ext cx="1543470" cy="2847419"/>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8448570" y="5290010"/>
            <a:ext cx="838370" cy="205056"/>
          </a:xfrm>
          <a:prstGeom prst="rect">
            <a:avLst/>
          </a:prstGeom>
          <a:noFill/>
        </p:spPr>
        <p:txBody>
          <a:bodyPr wrap="none" lIns="0" tIns="0" rIns="0" bIns="0" rtlCol="0">
            <a:spAutoFit/>
          </a:bodyPr>
          <a:lstStyle/>
          <a:p>
            <a:pPr algn="ctr">
              <a:lnSpc>
                <a:spcPct val="120000"/>
              </a:lnSpc>
            </a:pPr>
            <a:r>
              <a:rPr lang="zh-CN" altLang="en-US" sz="1215"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r>
              <a:rPr lang="en-US" sz="1215" dirty="0">
                <a:solidFill>
                  <a:schemeClr val="bg1"/>
                </a:solidFill>
                <a:latin typeface="Arial" panose="020B0604020202020204" pitchFamily="34" charset="0"/>
                <a:ea typeface="微软雅黑" panose="020B0503020204020204" pitchFamily="34" charset="-122"/>
                <a:sym typeface="Arial" panose="020B0604020202020204" pitchFamily="34" charset="0"/>
              </a:rPr>
              <a:t> 03</a:t>
            </a:r>
          </a:p>
        </p:txBody>
      </p:sp>
      <p:graphicFrame>
        <p:nvGraphicFramePr>
          <p:cNvPr id="11" name="Chart 10"/>
          <p:cNvGraphicFramePr/>
          <p:nvPr>
            <p:extLst>
              <p:ext uri="{D42A27DB-BD31-4B8C-83A1-F6EECF244321}">
                <p14:modId xmlns:p14="http://schemas.microsoft.com/office/powerpoint/2010/main" val="1764114316"/>
              </p:ext>
            </p:extLst>
          </p:nvPr>
        </p:nvGraphicFramePr>
        <p:xfrm>
          <a:off x="9844981" y="2391054"/>
          <a:ext cx="1543470" cy="2847419"/>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10119784" y="5290010"/>
            <a:ext cx="838370" cy="205056"/>
          </a:xfrm>
          <a:prstGeom prst="rect">
            <a:avLst/>
          </a:prstGeom>
          <a:noFill/>
        </p:spPr>
        <p:txBody>
          <a:bodyPr wrap="none" lIns="0" tIns="0" rIns="0" bIns="0" rtlCol="0">
            <a:spAutoFit/>
          </a:bodyPr>
          <a:lstStyle/>
          <a:p>
            <a:pPr algn="ctr">
              <a:lnSpc>
                <a:spcPct val="120000"/>
              </a:lnSpc>
            </a:pPr>
            <a:r>
              <a:rPr lang="zh-CN" altLang="en-US" sz="1215"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r>
              <a:rPr lang="en-US" sz="1215" dirty="0">
                <a:solidFill>
                  <a:schemeClr val="bg1"/>
                </a:solidFill>
                <a:latin typeface="Arial" panose="020B0604020202020204" pitchFamily="34" charset="0"/>
                <a:ea typeface="微软雅黑" panose="020B0503020204020204" pitchFamily="34" charset="-122"/>
                <a:sym typeface="Arial" panose="020B0604020202020204" pitchFamily="34" charset="0"/>
              </a:rPr>
              <a:t> 04</a:t>
            </a:r>
          </a:p>
        </p:txBody>
      </p:sp>
      <p:grpSp>
        <p:nvGrpSpPr>
          <p:cNvPr id="13" name="Group 12"/>
          <p:cNvGrpSpPr/>
          <p:nvPr/>
        </p:nvGrpSpPr>
        <p:grpSpPr>
          <a:xfrm>
            <a:off x="1677212" y="2704858"/>
            <a:ext cx="2938673" cy="2425145"/>
            <a:chOff x="1023776" y="1932475"/>
            <a:chExt cx="2781691" cy="2647897"/>
          </a:xfrm>
        </p:grpSpPr>
        <p:sp>
          <p:nvSpPr>
            <p:cNvPr id="14" name="Text Placeholder 32"/>
            <p:cNvSpPr txBox="1">
              <a:spLocks/>
            </p:cNvSpPr>
            <p:nvPr/>
          </p:nvSpPr>
          <p:spPr>
            <a:xfrm>
              <a:off x="1023776" y="3879576"/>
              <a:ext cx="2781691" cy="7007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695"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add-on, headline modify text content, also can copy your content to this </a:t>
              </a:r>
              <a:r>
                <a:rPr lang="en-US" altLang="zh-CN" sz="695" dirty="0" err="1">
                  <a:solidFill>
                    <a:schemeClr val="bg1"/>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695" dirty="0">
                  <a:solidFill>
                    <a:schemeClr val="bg1"/>
                  </a:solidFill>
                  <a:latin typeface="Arial" panose="020B0604020202020204" pitchFamily="34" charset="0"/>
                  <a:ea typeface="微软雅黑" panose="020B0503020204020204" pitchFamily="34" charset="-122"/>
                  <a:sym typeface="Arial" panose="020B0604020202020204" pitchFamily="34" charset="0"/>
                </a:rPr>
                <a:t> replace text, click add headline, click add the text content, also can copy your content to this </a:t>
              </a:r>
              <a:r>
                <a:rPr lang="en-US" altLang="zh-CN" sz="695" dirty="0" err="1">
                  <a:solidFill>
                    <a:schemeClr val="bg1"/>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695" dirty="0">
                  <a:solidFill>
                    <a:schemeClr val="bg1"/>
                  </a:solidFill>
                  <a:latin typeface="Arial" panose="020B0604020202020204" pitchFamily="34" charset="0"/>
                  <a:ea typeface="微软雅黑" panose="020B0503020204020204" pitchFamily="34" charset="-122"/>
                  <a:sym typeface="Arial" panose="020B0604020202020204" pitchFamily="34" charset="0"/>
                </a:rPr>
                <a:t> replace text, click add headline about, click add the text content, also can copy your content to this directly ly.</a:t>
              </a:r>
              <a:endParaRPr lang="en-AU" altLang="zh-CN" sz="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3"/>
            <p:cNvSpPr txBox="1">
              <a:spLocks/>
            </p:cNvSpPr>
            <p:nvPr/>
          </p:nvSpPr>
          <p:spPr>
            <a:xfrm>
              <a:off x="1023778" y="2329688"/>
              <a:ext cx="2781689" cy="700796"/>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altLang="zh-CN" sz="695"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add-on, headline modify text content, also can copy your content to this </a:t>
              </a:r>
              <a:r>
                <a:rPr lang="en-US" altLang="zh-CN" sz="695" dirty="0" err="1">
                  <a:solidFill>
                    <a:schemeClr val="bg1"/>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695" dirty="0">
                  <a:solidFill>
                    <a:schemeClr val="bg1"/>
                  </a:solidFill>
                  <a:latin typeface="Arial" panose="020B0604020202020204" pitchFamily="34" charset="0"/>
                  <a:ea typeface="微软雅黑" panose="020B0503020204020204" pitchFamily="34" charset="-122"/>
                  <a:sym typeface="Arial" panose="020B0604020202020204" pitchFamily="34" charset="0"/>
                </a:rPr>
                <a:t> replace text, click add headline, click add the text content, also can copy your content to this </a:t>
              </a:r>
              <a:r>
                <a:rPr lang="en-US" altLang="zh-CN" sz="695" dirty="0" err="1">
                  <a:solidFill>
                    <a:schemeClr val="bg1"/>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695" dirty="0">
                  <a:solidFill>
                    <a:schemeClr val="bg1"/>
                  </a:solidFill>
                  <a:latin typeface="Arial" panose="020B0604020202020204" pitchFamily="34" charset="0"/>
                  <a:ea typeface="微软雅黑" panose="020B0503020204020204" pitchFamily="34" charset="-122"/>
                  <a:sym typeface="Arial" panose="020B0604020202020204" pitchFamily="34" charset="0"/>
                </a:rPr>
                <a:t> replace text, click add headline about, click add the text content, also can copy your content to this directly ly.</a:t>
              </a:r>
              <a:endParaRPr lang="en-AU" altLang="zh-CN" sz="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1023777" y="1932475"/>
              <a:ext cx="2420840" cy="331705"/>
            </a:xfrm>
            <a:prstGeom prst="rect">
              <a:avLst/>
            </a:prstGeom>
            <a:noFill/>
          </p:spPr>
          <p:txBody>
            <a:bodyPr wrap="square" lIns="0" tIns="0" rIns="0" bIns="0" rtlCol="0">
              <a:spAutoFit/>
            </a:bodyPr>
            <a:lstStyle/>
            <a:p>
              <a:pPr>
                <a:lnSpc>
                  <a:spcPct val="120000"/>
                </a:lnSpc>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文本框 16"/>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18" name="文本框 17"/>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306910796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c="http://schemas.openxmlformats.org/drawingml/2006/chart"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Graphic spid="7" grpId="0">
        <p:bldAsOne/>
      </p:bldGraphic>
      <p:bldP spid="8" grpId="0"/>
      <p:bldGraphic spid="9" grpId="0">
        <p:bldAsOne/>
      </p:bldGraphic>
      <p:bldP spid="10" grpId="0"/>
      <p:bldGraphic spid="11" grpId="0">
        <p:bldAsOne/>
      </p:bldGraphic>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239363" y="4195132"/>
            <a:ext cx="4293787" cy="369286"/>
          </a:xfrm>
          <a:prstGeom prst="rect">
            <a:avLst/>
          </a:prstGeom>
        </p:spPr>
        <p:txBody>
          <a:bodyPr wrap="none" lIns="0" tIns="0" rIns="0" bIns="0">
            <a:spAutoFit/>
          </a:bodyPr>
          <a:lstStyle/>
          <a:p>
            <a:pPr algn="ctr">
              <a:lnSpc>
                <a:spcPct val="120000"/>
              </a:lnSpc>
            </a:pPr>
            <a:r>
              <a:rPr lang="en-US" altLang="zh-CN" sz="2000" cap="all" dirty="0">
                <a:solidFill>
                  <a:schemeClr val="bg1"/>
                </a:solidFill>
                <a:cs typeface="+mn-ea"/>
                <a:sym typeface="+mn-lt"/>
              </a:rPr>
              <a:t>Please replace the written content</a:t>
            </a:r>
            <a:endParaRPr lang="zh-CN" altLang="en-US" sz="2000" b="1" cap="all" dirty="0">
              <a:solidFill>
                <a:schemeClr val="bg1"/>
              </a:solidFill>
              <a:cs typeface="+mn-ea"/>
              <a:sym typeface="+mn-lt"/>
            </a:endParaRPr>
          </a:p>
        </p:txBody>
      </p:sp>
      <p:sp>
        <p:nvSpPr>
          <p:cNvPr id="8" name="TextBox 148"/>
          <p:cNvSpPr txBox="1"/>
          <p:nvPr/>
        </p:nvSpPr>
        <p:spPr>
          <a:xfrm>
            <a:off x="5070995" y="3558684"/>
            <a:ext cx="2630522" cy="497957"/>
          </a:xfrm>
          <a:prstGeom prst="rect">
            <a:avLst/>
          </a:prstGeom>
          <a:noFill/>
        </p:spPr>
        <p:txBody>
          <a:bodyPr wrap="square" rtlCol="0">
            <a:spAutoFit/>
          </a:bodyPr>
          <a:lstStyle/>
          <a:p>
            <a:pPr algn="ctr" latinLnBrk="1">
              <a:lnSpc>
                <a:spcPct val="120000"/>
              </a:lnSpc>
              <a:defRPr/>
            </a:pPr>
            <a:r>
              <a:rPr kumimoji="1" lang="zh-CN" altLang="en-US"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Text content</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p:nvPr/>
        </p:nvCxnSpPr>
        <p:spPr>
          <a:xfrm>
            <a:off x="5070995" y="4075684"/>
            <a:ext cx="2630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5925319" y="253620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03</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41713446"/>
      </p:ext>
    </p:extLst>
  </p:cSld>
  <p:clrMapOvr>
    <a:masterClrMapping/>
  </p:clrMapOvr>
  <mc:AlternateContent xmlns:mc="http://schemas.openxmlformats.org/markup-compatibility/2006" xmlns:p14="http://schemas.microsoft.com/office/powerpoint/2010/main">
    <mc:Choice Requires="p14">
      <p:transition spd="slow" p14:dur="1600" advTm="6000">
        <p14:gallery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2" presetClass="entr" presetSubtype="2" fill="hold" grpId="0" nodeType="afterEffect">
                                  <p:stCondLst>
                                    <p:cond delay="0"/>
                                  </p:stCondLst>
                                  <p:iterate type="lt">
                                    <p:tmPct val="11429"/>
                                  </p:iterate>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4157"/>
                            </p:stCondLst>
                            <p:childTnLst>
                              <p:par>
                                <p:cTn id="29" presetID="26" presetClass="emph" presetSubtype="0" fill="hold" grpId="1" nodeType="afterEffect">
                                  <p:stCondLst>
                                    <p:cond delay="0"/>
                                  </p:stCondLst>
                                  <p:iterate type="lt">
                                    <p:tmPct val="20000"/>
                                  </p:iterate>
                                  <p:childTnLst>
                                    <p:animEffect transition="out" filter="fade">
                                      <p:cBhvr>
                                        <p:cTn id="30" dur="300" tmFilter="0, 0; .2, .5; .8, .5; 1, 0"/>
                                        <p:tgtEl>
                                          <p:spTgt spid="29"/>
                                        </p:tgtEl>
                                      </p:cBhvr>
                                    </p:animEffect>
                                    <p:animScale>
                                      <p:cBhvr>
                                        <p:cTn id="31" dur="1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8" grpId="0"/>
      <p:bldP spid="8" grpId="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extLst>
              <p:ext uri="{D42A27DB-BD31-4B8C-83A1-F6EECF244321}">
                <p14:modId xmlns:p14="http://schemas.microsoft.com/office/powerpoint/2010/main" val="858099235"/>
              </p:ext>
            </p:extLst>
          </p:nvPr>
        </p:nvGraphicFramePr>
        <p:xfrm>
          <a:off x="1678294" y="1941374"/>
          <a:ext cx="1998127" cy="211485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2325817" y="2846012"/>
            <a:ext cx="781549" cy="350865"/>
          </a:xfrm>
          <a:prstGeom prst="rect">
            <a:avLst/>
          </a:prstGeom>
          <a:noFill/>
        </p:spPr>
        <p:txBody>
          <a:bodyPr wrap="square" rtlCol="0" anchor="ctr">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50" name="TextBox 49"/>
          <p:cNvSpPr txBox="1"/>
          <p:nvPr/>
        </p:nvSpPr>
        <p:spPr>
          <a:xfrm>
            <a:off x="2481407" y="3962081"/>
            <a:ext cx="397546" cy="258532"/>
          </a:xfrm>
          <a:prstGeom prst="rect">
            <a:avLst/>
          </a:prstGeom>
          <a:noFill/>
        </p:spPr>
        <p:txBody>
          <a:bodyPr wrap="none" lIns="0" tIns="0" rIns="0" bIns="0" rtlCol="0">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2001</a:t>
            </a:r>
          </a:p>
        </p:txBody>
      </p:sp>
      <p:graphicFrame>
        <p:nvGraphicFramePr>
          <p:cNvPr id="36" name="Chart 35"/>
          <p:cNvGraphicFramePr/>
          <p:nvPr>
            <p:extLst>
              <p:ext uri="{D42A27DB-BD31-4B8C-83A1-F6EECF244321}">
                <p14:modId xmlns:p14="http://schemas.microsoft.com/office/powerpoint/2010/main" val="1196136134"/>
              </p:ext>
            </p:extLst>
          </p:nvPr>
        </p:nvGraphicFramePr>
        <p:xfrm>
          <a:off x="4160854" y="1941374"/>
          <a:ext cx="1998127" cy="2114852"/>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4808378" y="2846012"/>
            <a:ext cx="781549" cy="350865"/>
          </a:xfrm>
          <a:prstGeom prst="rect">
            <a:avLst/>
          </a:prstGeom>
          <a:noFill/>
        </p:spPr>
        <p:txBody>
          <a:bodyPr wrap="square" rtlCol="0" anchor="ctr">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8" name="TextBox 37"/>
          <p:cNvSpPr txBox="1"/>
          <p:nvPr/>
        </p:nvSpPr>
        <p:spPr>
          <a:xfrm>
            <a:off x="4970170" y="3962081"/>
            <a:ext cx="397546" cy="258532"/>
          </a:xfrm>
          <a:prstGeom prst="rect">
            <a:avLst/>
          </a:prstGeom>
          <a:noFill/>
        </p:spPr>
        <p:txBody>
          <a:bodyPr wrap="none" lIns="0" tIns="0" rIns="0" bIns="0" rtlCol="0">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2010</a:t>
            </a:r>
          </a:p>
        </p:txBody>
      </p:sp>
      <p:graphicFrame>
        <p:nvGraphicFramePr>
          <p:cNvPr id="43" name="Chart 42"/>
          <p:cNvGraphicFramePr/>
          <p:nvPr>
            <p:extLst>
              <p:ext uri="{D42A27DB-BD31-4B8C-83A1-F6EECF244321}">
                <p14:modId xmlns:p14="http://schemas.microsoft.com/office/powerpoint/2010/main" val="2529779609"/>
              </p:ext>
            </p:extLst>
          </p:nvPr>
        </p:nvGraphicFramePr>
        <p:xfrm>
          <a:off x="6619879" y="1941374"/>
          <a:ext cx="1998127" cy="2114852"/>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7267401" y="2846012"/>
            <a:ext cx="781549" cy="350865"/>
          </a:xfrm>
          <a:prstGeom prst="rect">
            <a:avLst/>
          </a:prstGeom>
          <a:noFill/>
        </p:spPr>
        <p:txBody>
          <a:bodyPr wrap="square" rtlCol="0" anchor="ctr">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45" name="TextBox 44"/>
          <p:cNvSpPr txBox="1"/>
          <p:nvPr/>
        </p:nvSpPr>
        <p:spPr>
          <a:xfrm>
            <a:off x="7458931" y="3993624"/>
            <a:ext cx="397546" cy="258532"/>
          </a:xfrm>
          <a:prstGeom prst="rect">
            <a:avLst/>
          </a:prstGeom>
          <a:noFill/>
        </p:spPr>
        <p:txBody>
          <a:bodyPr wrap="none" lIns="0" tIns="0" rIns="0" bIns="0" rtlCol="0">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2012</a:t>
            </a:r>
          </a:p>
        </p:txBody>
      </p:sp>
      <p:graphicFrame>
        <p:nvGraphicFramePr>
          <p:cNvPr id="54" name="Chart 53"/>
          <p:cNvGraphicFramePr/>
          <p:nvPr>
            <p:extLst>
              <p:ext uri="{D42A27DB-BD31-4B8C-83A1-F6EECF244321}">
                <p14:modId xmlns:p14="http://schemas.microsoft.com/office/powerpoint/2010/main" val="916143110"/>
              </p:ext>
            </p:extLst>
          </p:nvPr>
        </p:nvGraphicFramePr>
        <p:xfrm>
          <a:off x="9108169" y="1941374"/>
          <a:ext cx="1998127" cy="2114852"/>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9755692" y="2846012"/>
            <a:ext cx="781549" cy="350865"/>
          </a:xfrm>
          <a:prstGeom prst="rect">
            <a:avLst/>
          </a:prstGeom>
          <a:noFill/>
        </p:spPr>
        <p:txBody>
          <a:bodyPr wrap="square" rtlCol="0" anchor="ctr">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59" name="TextBox 58"/>
          <p:cNvSpPr txBox="1"/>
          <p:nvPr/>
        </p:nvSpPr>
        <p:spPr>
          <a:xfrm>
            <a:off x="9947694" y="3993624"/>
            <a:ext cx="397546" cy="258532"/>
          </a:xfrm>
          <a:prstGeom prst="rect">
            <a:avLst/>
          </a:prstGeom>
          <a:noFill/>
        </p:spPr>
        <p:txBody>
          <a:bodyPr wrap="none" lIns="0" tIns="0" rIns="0" bIns="0" rtlCol="0">
            <a:spAutoFit/>
          </a:body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2015</a:t>
            </a: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Box 48"/>
          <p:cNvSpPr txBox="1"/>
          <p:nvPr/>
        </p:nvSpPr>
        <p:spPr>
          <a:xfrm>
            <a:off x="2113453" y="4598841"/>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sp>
        <p:nvSpPr>
          <p:cNvPr id="51" name="TextBox 50"/>
          <p:cNvSpPr txBox="1"/>
          <p:nvPr/>
        </p:nvSpPr>
        <p:spPr>
          <a:xfrm>
            <a:off x="2113453" y="539751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sp>
        <p:nvSpPr>
          <p:cNvPr id="52" name="TextBox 51"/>
          <p:cNvSpPr txBox="1"/>
          <p:nvPr/>
        </p:nvSpPr>
        <p:spPr>
          <a:xfrm>
            <a:off x="7289093" y="459321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7289093" y="538416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sp>
        <p:nvSpPr>
          <p:cNvPr id="34" name="文本框 33"/>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35" name="文本框 34"/>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337324086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c="http://schemas.openxmlformats.org/drawingml/2006/chart"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P spid="50" grpId="0"/>
      <p:bldGraphic spid="36" grpId="0">
        <p:bldAsOne/>
      </p:bldGraphic>
      <p:bldP spid="37" grpId="0"/>
      <p:bldP spid="38" grpId="0"/>
      <p:bldGraphic spid="43" grpId="0">
        <p:bldAsOne/>
      </p:bldGraphic>
      <p:bldP spid="44" grpId="0"/>
      <p:bldP spid="45" grpId="0"/>
      <p:bldGraphic spid="54" grpId="0">
        <p:bldAsOne/>
      </p:bldGraphic>
      <p:bldP spid="56" grpId="0"/>
      <p:bldP spid="59"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1"/>
          <p:cNvSpPr/>
          <p:nvPr/>
        </p:nvSpPr>
        <p:spPr>
          <a:xfrm rot="1891259">
            <a:off x="8857492" y="1809505"/>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29">
              <a:defRPr/>
            </a:pPr>
            <a:endParaRPr lang="zh-CN" altLang="en-US" sz="2531" kern="0">
              <a:solidFill>
                <a:schemeClr val="bg1"/>
              </a:solidFill>
              <a:latin typeface="微软雅黑"/>
              <a:ea typeface="微软雅黑"/>
            </a:endParaRPr>
          </a:p>
        </p:txBody>
      </p:sp>
      <p:sp>
        <p:nvSpPr>
          <p:cNvPr id="36" name="矩形 35"/>
          <p:cNvSpPr/>
          <p:nvPr/>
        </p:nvSpPr>
        <p:spPr>
          <a:xfrm>
            <a:off x="8730251" y="1638617"/>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29">
              <a:defRPr/>
            </a:pPr>
            <a:endParaRPr lang="zh-CN" altLang="en-US" sz="2531" kern="0">
              <a:solidFill>
                <a:schemeClr val="bg1"/>
              </a:solidFill>
              <a:latin typeface="微软雅黑"/>
              <a:ea typeface="微软雅黑"/>
            </a:endParaRPr>
          </a:p>
        </p:txBody>
      </p:sp>
      <p:sp>
        <p:nvSpPr>
          <p:cNvPr id="20" name="矩形 19"/>
          <p:cNvSpPr/>
          <p:nvPr/>
        </p:nvSpPr>
        <p:spPr>
          <a:xfrm>
            <a:off x="8729863" y="1638617"/>
            <a:ext cx="2502984" cy="258888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矩形 1"/>
          <p:cNvSpPr/>
          <p:nvPr/>
        </p:nvSpPr>
        <p:spPr>
          <a:xfrm rot="765310">
            <a:off x="4827441" y="1429770"/>
            <a:ext cx="2968153" cy="346897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rtlCol="0" anchor="ctr"/>
          <a:lstStyle/>
          <a:p>
            <a:pPr algn="ctr" defTabSz="1285829">
              <a:defRPr/>
            </a:pPr>
            <a:endParaRPr lang="zh-CN" altLang="en-US" sz="2531" kern="0">
              <a:solidFill>
                <a:schemeClr val="bg1"/>
              </a:solidFill>
              <a:latin typeface="微软雅黑"/>
              <a:ea typeface="微软雅黑"/>
            </a:endParaRPr>
          </a:p>
        </p:txBody>
      </p:sp>
      <p:sp>
        <p:nvSpPr>
          <p:cNvPr id="34" name="矩形 33"/>
          <p:cNvSpPr/>
          <p:nvPr/>
        </p:nvSpPr>
        <p:spPr>
          <a:xfrm>
            <a:off x="5102279" y="1621554"/>
            <a:ext cx="2496055" cy="3243377"/>
          </a:xfrm>
          <a:prstGeom prst="rect">
            <a:avLst/>
          </a:prstGeom>
          <a:solidFill>
            <a:schemeClr val="accent4"/>
          </a:solidFill>
          <a:ln w="12700" cap="flat" cmpd="sng" algn="ctr">
            <a:noFill/>
            <a:prstDash val="solid"/>
            <a:miter lim="800000"/>
          </a:ln>
          <a:effectLst/>
        </p:spPr>
        <p:txBody>
          <a:bodyPr rtlCol="0" anchor="ctr"/>
          <a:lstStyle/>
          <a:p>
            <a:pPr algn="ctr" defTabSz="1285829">
              <a:defRPr/>
            </a:pPr>
            <a:endParaRPr lang="zh-CN" altLang="en-US" sz="2531" kern="0">
              <a:solidFill>
                <a:schemeClr val="bg1"/>
              </a:solidFill>
              <a:latin typeface="微软雅黑"/>
              <a:ea typeface="微软雅黑"/>
            </a:endParaRPr>
          </a:p>
        </p:txBody>
      </p:sp>
      <p:sp>
        <p:nvSpPr>
          <p:cNvPr id="19" name="矩形 18"/>
          <p:cNvSpPr/>
          <p:nvPr/>
        </p:nvSpPr>
        <p:spPr>
          <a:xfrm>
            <a:off x="5092142" y="1606675"/>
            <a:ext cx="2502984" cy="262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矩形 1"/>
          <p:cNvSpPr/>
          <p:nvPr/>
        </p:nvSpPr>
        <p:spPr>
          <a:xfrm rot="1321971">
            <a:off x="1573547" y="1336285"/>
            <a:ext cx="2686190" cy="3139438"/>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829">
              <a:defRPr/>
            </a:pPr>
            <a:endParaRPr lang="zh-CN" altLang="en-US" sz="2531" kern="0">
              <a:solidFill>
                <a:schemeClr val="bg1"/>
              </a:solidFill>
              <a:latin typeface="微软雅黑"/>
              <a:ea typeface="微软雅黑"/>
            </a:endParaRPr>
          </a:p>
        </p:txBody>
      </p:sp>
      <p:sp>
        <p:nvSpPr>
          <p:cNvPr id="32" name="矩形 31"/>
          <p:cNvSpPr/>
          <p:nvPr/>
        </p:nvSpPr>
        <p:spPr>
          <a:xfrm>
            <a:off x="1434542" y="1621554"/>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829">
              <a:defRPr/>
            </a:pPr>
            <a:endParaRPr lang="zh-CN" altLang="en-US" sz="2531" kern="0">
              <a:solidFill>
                <a:schemeClr val="bg1"/>
              </a:solidFill>
              <a:latin typeface="微软雅黑"/>
              <a:ea typeface="微软雅黑"/>
            </a:endParaRPr>
          </a:p>
        </p:txBody>
      </p:sp>
      <p:sp>
        <p:nvSpPr>
          <p:cNvPr id="41" name="矩形 40"/>
          <p:cNvSpPr/>
          <p:nvPr/>
        </p:nvSpPr>
        <p:spPr>
          <a:xfrm>
            <a:off x="2121432" y="4313075"/>
            <a:ext cx="902811"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itchFamily="34" charset="-122"/>
                <a:sym typeface="Arial" panose="020B0604020202020204" pitchFamily="34" charset="0"/>
              </a:rPr>
              <a:t>Text content</a:t>
            </a:r>
          </a:p>
        </p:txBody>
      </p:sp>
      <p:grpSp>
        <p:nvGrpSpPr>
          <p:cNvPr id="16" name="组合 19"/>
          <p:cNvGrpSpPr>
            <a:grpSpLocks/>
          </p:cNvGrpSpPr>
          <p:nvPr/>
        </p:nvGrpSpPr>
        <p:grpSpPr bwMode="auto">
          <a:xfrm>
            <a:off x="1704651" y="5021249"/>
            <a:ext cx="9319618" cy="1489001"/>
            <a:chOff x="1160463" y="2796138"/>
            <a:chExt cx="9421420" cy="1058725"/>
          </a:xfrm>
        </p:grpSpPr>
        <p:sp>
          <p:nvSpPr>
            <p:cNvPr id="17" name="Text Box 11"/>
            <p:cNvSpPr txBox="1">
              <a:spLocks noChangeArrowheads="1"/>
            </p:cNvSpPr>
            <p:nvPr/>
          </p:nvSpPr>
          <p:spPr bwMode="auto">
            <a:xfrm>
              <a:off x="1160463" y="2796138"/>
              <a:ext cx="1833524" cy="29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lnSpc>
                  <a:spcPct val="150000"/>
                </a:lnSpc>
                <a:spcBef>
                  <a:spcPts val="0"/>
                </a:spcBef>
                <a:spcAft>
                  <a:spcPts val="0"/>
                </a:spcAft>
              </a:pPr>
              <a:r>
                <a:rPr lang="zh-CN" altLang="en-US" sz="1600" dirty="0">
                  <a:solidFill>
                    <a:schemeClr val="bg1"/>
                  </a:solidFill>
                  <a:latin typeface="Arial" panose="020B0604020202020204" pitchFamily="34" charset="0"/>
                  <a:ea typeface="微软雅黑" pitchFamily="34" charset="-122"/>
                  <a:sym typeface="Arial" panose="020B0604020202020204" pitchFamily="34" charset="0"/>
                </a:rPr>
                <a:t>Text content</a:t>
              </a:r>
            </a:p>
          </p:txBody>
        </p:sp>
        <p:sp>
          <p:nvSpPr>
            <p:cNvPr id="18" name="矩形 18"/>
            <p:cNvSpPr>
              <a:spLocks noChangeArrowheads="1"/>
            </p:cNvSpPr>
            <p:nvPr/>
          </p:nvSpPr>
          <p:spPr bwMode="auto">
            <a:xfrm>
              <a:off x="1160463" y="3132696"/>
              <a:ext cx="9421420" cy="7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ts val="0"/>
                </a:spcBef>
                <a:spcAft>
                  <a:spcPts val="0"/>
                </a:spcAft>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 title text, modify text content, you can also directly copy your content to this. Text content, title text, modify text content, you can also directly copy your content to this. Text content, title text, modify text content, you can also directly copy your content to this. Text content, title text, modify text content, you can also directly copy your content to this. Text content, title text, modify text content, you can also directly copy your content to this. Text content, title text, modify text content, you can also directly copy your content to this. Text content, title text, modify text content, you can also directly copy your content to this. Text content, title text, modify text content, you can also directly copy your content to this. Text content, title text, modify text content, you can also directly copy your content to this. Text content, title text, modify text content, you can also directly copy your content to this. Text content, title text, modify text content, you can also directly copy your content to this. Text content, title text, modify text content, you can also directly copy your content to this.</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1427613" y="1621552"/>
            <a:ext cx="2502984" cy="26208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矩形 20"/>
          <p:cNvSpPr/>
          <p:nvPr/>
        </p:nvSpPr>
        <p:spPr>
          <a:xfrm>
            <a:off x="5808850" y="4313075"/>
            <a:ext cx="902811"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itchFamily="34" charset="-122"/>
                <a:sym typeface="Arial" panose="020B0604020202020204" pitchFamily="34" charset="0"/>
              </a:rPr>
              <a:t>Text content</a:t>
            </a:r>
          </a:p>
        </p:txBody>
      </p:sp>
      <p:sp>
        <p:nvSpPr>
          <p:cNvPr id="24" name="矩形 23"/>
          <p:cNvSpPr/>
          <p:nvPr/>
        </p:nvSpPr>
        <p:spPr>
          <a:xfrm>
            <a:off x="9396876" y="4313075"/>
            <a:ext cx="902811" cy="377026"/>
          </a:xfrm>
          <a:prstGeom prst="rect">
            <a:avLst/>
          </a:prstGeom>
        </p:spPr>
        <p:txBody>
          <a:bodyPr wrap="none">
            <a:spAutoFit/>
          </a:bodyPr>
          <a:lstStyle/>
          <a:p>
            <a:pPr algn="just" eaLnBrk="1" hangingPunct="1">
              <a:lnSpc>
                <a:spcPct val="150000"/>
              </a:lnSpc>
              <a:spcBef>
                <a:spcPts val="0"/>
              </a:spcBef>
              <a:spcAft>
                <a:spcPts val="0"/>
              </a:spcAft>
            </a:pPr>
            <a:r>
              <a:rPr lang="zh-CN" altLang="en-US" sz="1400" dirty="0">
                <a:solidFill>
                  <a:schemeClr val="bg1"/>
                </a:solidFill>
                <a:latin typeface="Arial" panose="020B0604020202020204" pitchFamily="34" charset="0"/>
                <a:ea typeface="微软雅黑" pitchFamily="34" charset="-122"/>
                <a:sym typeface="Arial" panose="020B0604020202020204" pitchFamily="34" charset="0"/>
              </a:rPr>
              <a:t>Text content</a:t>
            </a:r>
          </a:p>
        </p:txBody>
      </p:sp>
      <p:sp>
        <p:nvSpPr>
          <p:cNvPr id="22" name="文本框 21"/>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23" name="文本框 22"/>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13560877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22" presetClass="entr" presetSubtype="4"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5500"/>
                            </p:stCondLst>
                            <p:childTnLst>
                              <p:par>
                                <p:cTn id="47" presetID="15"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5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8000"/>
                            </p:stCondLst>
                            <p:childTnLst>
                              <p:par>
                                <p:cTn id="68" presetID="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0" grpId="0" animBg="1"/>
      <p:bldP spid="33" grpId="0" animBg="1"/>
      <p:bldP spid="34" grpId="0" animBg="1"/>
      <p:bldP spid="19" grpId="0" animBg="1"/>
      <p:bldP spid="31" grpId="0" animBg="1"/>
      <p:bldP spid="32" grpId="0" animBg="1"/>
      <p:bldP spid="41" grpId="0"/>
      <p:bldP spid="2" grpId="0" animBg="1"/>
      <p:bldP spid="21"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95466"/>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2071102" y="4810264"/>
            <a:ext cx="227626" cy="295466"/>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2609373" y="4810264"/>
            <a:ext cx="227626" cy="295466"/>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3147644" y="4810264"/>
            <a:ext cx="227626" cy="295466"/>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3685915" y="4810264"/>
            <a:ext cx="227626" cy="295466"/>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4224186" y="4810264"/>
            <a:ext cx="227626" cy="295466"/>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10" name="Group 149"/>
          <p:cNvGrpSpPr/>
          <p:nvPr/>
        </p:nvGrpSpPr>
        <p:grpSpPr>
          <a:xfrm>
            <a:off x="6389434" y="2305418"/>
            <a:ext cx="2090836" cy="714687"/>
            <a:chOff x="4597686" y="3155872"/>
            <a:chExt cx="1583966" cy="508250"/>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14687"/>
            <a:chOff x="6978976" y="3155872"/>
            <a:chExt cx="1542507" cy="508250"/>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5"/>
            <a:ext cx="2036110" cy="714688"/>
            <a:chOff x="4597685" y="3914331"/>
            <a:chExt cx="1542507" cy="508250"/>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5"/>
            <a:ext cx="2036110" cy="714688"/>
            <a:chOff x="6978976" y="3914331"/>
            <a:chExt cx="1542507" cy="508250"/>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4" name="Group 161"/>
          <p:cNvGrpSpPr/>
          <p:nvPr/>
        </p:nvGrpSpPr>
        <p:grpSpPr>
          <a:xfrm>
            <a:off x="6389434" y="4239168"/>
            <a:ext cx="2036110" cy="714688"/>
            <a:chOff x="4597685" y="3914331"/>
            <a:chExt cx="1542507" cy="508250"/>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68"/>
            <a:ext cx="2036110" cy="714688"/>
            <a:chOff x="6978976" y="3914331"/>
            <a:chExt cx="1542507" cy="508250"/>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15180"/>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66" name="文本框 65"/>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131128262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5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2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35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4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55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6500"/>
                            </p:stCondLst>
                            <p:childTnLst>
                              <p:par>
                                <p:cTn id="51" presetID="53"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53"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7500"/>
                            </p:stCondLst>
                            <p:childTnLst>
                              <p:par>
                                <p:cTn id="71" presetID="53"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8000"/>
                            </p:stCondLst>
                            <p:childTnLst>
                              <p:par>
                                <p:cTn id="81" presetID="53"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0"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9000"/>
                            </p:stCondLst>
                            <p:childTnLst>
                              <p:par>
                                <p:cTn id="101" presetID="53" presetClass="entr" presetSubtype="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9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5" name="Group 5"/>
          <p:cNvGrpSpPr>
            <a:grpSpLocks/>
          </p:cNvGrpSpPr>
          <p:nvPr/>
        </p:nvGrpSpPr>
        <p:grpSpPr bwMode="auto">
          <a:xfrm>
            <a:off x="2382217" y="2009070"/>
            <a:ext cx="732194" cy="732194"/>
            <a:chOff x="0" y="0"/>
            <a:chExt cx="520701" cy="520701"/>
          </a:xfrm>
        </p:grpSpPr>
        <p:sp>
          <p:nvSpPr>
            <p:cNvPr id="20486" name="AutoShape 6"/>
            <p:cNvSpPr>
              <a:spLocks/>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487" name="AutoShape 7"/>
            <p:cNvSpPr>
              <a:spLocks/>
            </p:cNvSpPr>
            <p:nvPr/>
          </p:nvSpPr>
          <p:spPr bwMode="auto">
            <a:xfrm>
              <a:off x="109537" y="125413"/>
              <a:ext cx="406401"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05" y="2541"/>
                  </a:moveTo>
                  <a:cubicBezTo>
                    <a:pt x="13321" y="4495"/>
                    <a:pt x="13321" y="4495"/>
                    <a:pt x="13321" y="4495"/>
                  </a:cubicBezTo>
                  <a:cubicBezTo>
                    <a:pt x="12274" y="3225"/>
                    <a:pt x="12274" y="3225"/>
                    <a:pt x="12274" y="3225"/>
                  </a:cubicBezTo>
                  <a:cubicBezTo>
                    <a:pt x="10086" y="586"/>
                    <a:pt x="10086" y="586"/>
                    <a:pt x="10086" y="586"/>
                  </a:cubicBezTo>
                  <a:cubicBezTo>
                    <a:pt x="9896" y="781"/>
                    <a:pt x="9896" y="781"/>
                    <a:pt x="9896" y="781"/>
                  </a:cubicBezTo>
                  <a:cubicBezTo>
                    <a:pt x="9610" y="390"/>
                    <a:pt x="9610" y="390"/>
                    <a:pt x="9610" y="390"/>
                  </a:cubicBezTo>
                  <a:cubicBezTo>
                    <a:pt x="6470" y="0"/>
                    <a:pt x="6470" y="0"/>
                    <a:pt x="6470" y="0"/>
                  </a:cubicBezTo>
                  <a:cubicBezTo>
                    <a:pt x="4662" y="3029"/>
                    <a:pt x="4662" y="3029"/>
                    <a:pt x="4662" y="3029"/>
                  </a:cubicBezTo>
                  <a:cubicBezTo>
                    <a:pt x="0" y="5571"/>
                    <a:pt x="0" y="5571"/>
                    <a:pt x="0" y="5571"/>
                  </a:cubicBezTo>
                  <a:cubicBezTo>
                    <a:pt x="1998" y="8307"/>
                    <a:pt x="1998" y="8307"/>
                    <a:pt x="1998" y="8307"/>
                  </a:cubicBezTo>
                  <a:cubicBezTo>
                    <a:pt x="3520" y="10262"/>
                    <a:pt x="3520" y="10262"/>
                    <a:pt x="3520" y="10262"/>
                  </a:cubicBezTo>
                  <a:cubicBezTo>
                    <a:pt x="190" y="13292"/>
                    <a:pt x="190" y="13292"/>
                    <a:pt x="190" y="13292"/>
                  </a:cubicBezTo>
                  <a:cubicBezTo>
                    <a:pt x="7231" y="21502"/>
                    <a:pt x="7231" y="21502"/>
                    <a:pt x="7231" y="21502"/>
                  </a:cubicBezTo>
                  <a:cubicBezTo>
                    <a:pt x="7422" y="21600"/>
                    <a:pt x="7707" y="21600"/>
                    <a:pt x="7992" y="21600"/>
                  </a:cubicBezTo>
                  <a:cubicBezTo>
                    <a:pt x="14844" y="21600"/>
                    <a:pt x="20553" y="16419"/>
                    <a:pt x="21600" y="9676"/>
                  </a:cubicBezTo>
                  <a:lnTo>
                    <a:pt x="15605" y="2541"/>
                  </a:lnTo>
                  <a:close/>
                </a:path>
              </a:pathLst>
            </a:custGeom>
            <a:solidFill>
              <a:schemeClr val="tx1">
                <a:lumMod val="65000"/>
                <a:lumOff val="3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488" name="AutoShape 8"/>
            <p:cNvSpPr>
              <a:spLocks/>
            </p:cNvSpPr>
            <p:nvPr/>
          </p:nvSpPr>
          <p:spPr bwMode="auto">
            <a:xfrm>
              <a:off x="107950" y="117475"/>
              <a:ext cx="3032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solidFill>
              <a:srgbClr val="E4E4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489" name="AutoShape 9"/>
            <p:cNvSpPr>
              <a:spLocks/>
            </p:cNvSpPr>
            <p:nvPr/>
          </p:nvSpPr>
          <p:spPr bwMode="auto">
            <a:xfrm>
              <a:off x="107950" y="238125"/>
              <a:ext cx="303213" cy="136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solidFill>
              <a:srgbClr val="E4E4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grpSp>
      <p:grpSp>
        <p:nvGrpSpPr>
          <p:cNvPr id="20490" name="Group 10"/>
          <p:cNvGrpSpPr>
            <a:grpSpLocks/>
          </p:cNvGrpSpPr>
          <p:nvPr/>
        </p:nvGrpSpPr>
        <p:grpSpPr bwMode="auto">
          <a:xfrm>
            <a:off x="2366590" y="4259227"/>
            <a:ext cx="734427" cy="732194"/>
            <a:chOff x="-1" y="0"/>
            <a:chExt cx="522289" cy="520701"/>
          </a:xfrm>
        </p:grpSpPr>
        <p:sp>
          <p:nvSpPr>
            <p:cNvPr id="2" name="AutoShape 11"/>
            <p:cNvSpPr>
              <a:spLocks/>
            </p:cNvSpPr>
            <p:nvPr/>
          </p:nvSpPr>
          <p:spPr bwMode="auto">
            <a:xfrm>
              <a:off x="-1"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492" name="AutoShape 12"/>
            <p:cNvSpPr>
              <a:spLocks/>
            </p:cNvSpPr>
            <p:nvPr/>
          </p:nvSpPr>
          <p:spPr bwMode="auto">
            <a:xfrm>
              <a:off x="63499" y="187325"/>
              <a:ext cx="458789" cy="320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19"/>
                  </a:moveTo>
                  <a:cubicBezTo>
                    <a:pt x="18140" y="1930"/>
                    <a:pt x="18140" y="1930"/>
                    <a:pt x="18140" y="1930"/>
                  </a:cubicBezTo>
                  <a:cubicBezTo>
                    <a:pt x="9787" y="0"/>
                    <a:pt x="9787" y="0"/>
                    <a:pt x="9787" y="0"/>
                  </a:cubicBezTo>
                  <a:cubicBezTo>
                    <a:pt x="3037" y="724"/>
                    <a:pt x="3037" y="724"/>
                    <a:pt x="3037" y="724"/>
                  </a:cubicBezTo>
                  <a:cubicBezTo>
                    <a:pt x="0" y="1930"/>
                    <a:pt x="0" y="1930"/>
                    <a:pt x="0" y="1930"/>
                  </a:cubicBezTo>
                  <a:cubicBezTo>
                    <a:pt x="5062" y="9653"/>
                    <a:pt x="5062" y="9653"/>
                    <a:pt x="5062" y="9653"/>
                  </a:cubicBezTo>
                  <a:cubicBezTo>
                    <a:pt x="12824" y="21600"/>
                    <a:pt x="12824" y="21600"/>
                    <a:pt x="12824" y="21600"/>
                  </a:cubicBezTo>
                  <a:cubicBezTo>
                    <a:pt x="17465" y="19789"/>
                    <a:pt x="21009" y="14118"/>
                    <a:pt x="21599" y="7119"/>
                  </a:cubicBezTo>
                  <a:close/>
                </a:path>
              </a:pathLst>
            </a:custGeom>
            <a:solidFill>
              <a:schemeClr val="tx1">
                <a:lumMod val="65000"/>
                <a:lumOff val="3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493" name="AutoShape 13"/>
            <p:cNvSpPr>
              <a:spLocks/>
            </p:cNvSpPr>
            <p:nvPr/>
          </p:nvSpPr>
          <p:spPr bwMode="auto">
            <a:xfrm>
              <a:off x="163512" y="258763"/>
              <a:ext cx="187325" cy="96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23" y="8799"/>
                  </a:moveTo>
                  <a:cubicBezTo>
                    <a:pt x="11215" y="8399"/>
                    <a:pt x="11215" y="8399"/>
                    <a:pt x="11215" y="8399"/>
                  </a:cubicBezTo>
                  <a:cubicBezTo>
                    <a:pt x="0" y="0"/>
                    <a:pt x="0" y="0"/>
                    <a:pt x="0" y="0"/>
                  </a:cubicBezTo>
                  <a:cubicBezTo>
                    <a:pt x="0" y="12400"/>
                    <a:pt x="0" y="12400"/>
                    <a:pt x="0" y="12400"/>
                  </a:cubicBezTo>
                  <a:cubicBezTo>
                    <a:pt x="0" y="17599"/>
                    <a:pt x="4776" y="21599"/>
                    <a:pt x="10800" y="21599"/>
                  </a:cubicBezTo>
                  <a:cubicBezTo>
                    <a:pt x="16823" y="21599"/>
                    <a:pt x="21599" y="17599"/>
                    <a:pt x="21599" y="12400"/>
                  </a:cubicBezTo>
                  <a:cubicBezTo>
                    <a:pt x="21599" y="800"/>
                    <a:pt x="21599" y="800"/>
                    <a:pt x="21599" y="800"/>
                  </a:cubicBezTo>
                  <a:lnTo>
                    <a:pt x="11423" y="8799"/>
                  </a:lnTo>
                  <a:close/>
                </a:path>
              </a:pathLst>
            </a:custGeom>
            <a:solidFill>
              <a:srgbClr val="E3E3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494" name="AutoShape 14"/>
            <p:cNvSpPr>
              <a:spLocks/>
            </p:cNvSpPr>
            <p:nvPr/>
          </p:nvSpPr>
          <p:spPr bwMode="auto">
            <a:xfrm>
              <a:off x="63499" y="131763"/>
              <a:ext cx="403226" cy="212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236"/>
                  </a:moveTo>
                  <a:cubicBezTo>
                    <a:pt x="20735" y="16699"/>
                    <a:pt x="20735" y="16699"/>
                    <a:pt x="20735" y="16699"/>
                  </a:cubicBezTo>
                  <a:cubicBezTo>
                    <a:pt x="20735" y="16517"/>
                    <a:pt x="20735" y="16154"/>
                    <a:pt x="20735" y="15973"/>
                  </a:cubicBezTo>
                  <a:cubicBezTo>
                    <a:pt x="20735" y="8712"/>
                    <a:pt x="20735" y="8712"/>
                    <a:pt x="20735" y="8712"/>
                  </a:cubicBezTo>
                  <a:cubicBezTo>
                    <a:pt x="20735" y="8712"/>
                    <a:pt x="20735" y="8712"/>
                    <a:pt x="20735" y="8712"/>
                  </a:cubicBezTo>
                  <a:cubicBezTo>
                    <a:pt x="20735" y="8712"/>
                    <a:pt x="20735" y="8712"/>
                    <a:pt x="20735" y="8712"/>
                  </a:cubicBezTo>
                  <a:cubicBezTo>
                    <a:pt x="20735" y="8531"/>
                    <a:pt x="20735" y="8531"/>
                    <a:pt x="20735" y="8531"/>
                  </a:cubicBezTo>
                  <a:cubicBezTo>
                    <a:pt x="20639" y="8531"/>
                    <a:pt x="20639" y="8531"/>
                    <a:pt x="20639" y="8531"/>
                  </a:cubicBezTo>
                  <a:cubicBezTo>
                    <a:pt x="10367" y="0"/>
                    <a:pt x="10367" y="0"/>
                    <a:pt x="10367" y="0"/>
                  </a:cubicBezTo>
                  <a:cubicBezTo>
                    <a:pt x="0" y="8531"/>
                    <a:pt x="0" y="8531"/>
                    <a:pt x="0" y="8531"/>
                  </a:cubicBezTo>
                  <a:cubicBezTo>
                    <a:pt x="10655" y="16336"/>
                    <a:pt x="10655" y="16336"/>
                    <a:pt x="10655" y="16336"/>
                  </a:cubicBezTo>
                  <a:cubicBezTo>
                    <a:pt x="20063" y="9075"/>
                    <a:pt x="20063" y="9075"/>
                    <a:pt x="20063" y="9075"/>
                  </a:cubicBezTo>
                  <a:cubicBezTo>
                    <a:pt x="20063" y="16699"/>
                    <a:pt x="20063" y="16699"/>
                    <a:pt x="20063" y="16699"/>
                  </a:cubicBezTo>
                  <a:cubicBezTo>
                    <a:pt x="19295" y="21236"/>
                    <a:pt x="19295" y="21236"/>
                    <a:pt x="19295" y="21236"/>
                  </a:cubicBezTo>
                  <a:cubicBezTo>
                    <a:pt x="19871" y="21600"/>
                    <a:pt x="19871" y="21600"/>
                    <a:pt x="19871" y="21600"/>
                  </a:cubicBezTo>
                  <a:cubicBezTo>
                    <a:pt x="20159" y="20329"/>
                    <a:pt x="20159" y="20329"/>
                    <a:pt x="20159" y="20329"/>
                  </a:cubicBezTo>
                  <a:cubicBezTo>
                    <a:pt x="20159" y="21600"/>
                    <a:pt x="20159" y="21600"/>
                    <a:pt x="20159" y="21600"/>
                  </a:cubicBezTo>
                  <a:cubicBezTo>
                    <a:pt x="20735" y="21600"/>
                    <a:pt x="20735" y="21600"/>
                    <a:pt x="20735" y="21600"/>
                  </a:cubicBezTo>
                  <a:cubicBezTo>
                    <a:pt x="20735" y="20329"/>
                    <a:pt x="20735" y="20329"/>
                    <a:pt x="20735" y="20329"/>
                  </a:cubicBezTo>
                  <a:cubicBezTo>
                    <a:pt x="21023" y="21600"/>
                    <a:pt x="21023" y="21600"/>
                    <a:pt x="21023" y="21600"/>
                  </a:cubicBezTo>
                  <a:lnTo>
                    <a:pt x="21599" y="21236"/>
                  </a:lnTo>
                  <a:close/>
                </a:path>
              </a:pathLst>
            </a:custGeom>
            <a:solidFill>
              <a:srgbClr val="E3E3E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grpSp>
      <p:grpSp>
        <p:nvGrpSpPr>
          <p:cNvPr id="20495" name="Group 15"/>
          <p:cNvGrpSpPr>
            <a:grpSpLocks/>
          </p:cNvGrpSpPr>
          <p:nvPr/>
        </p:nvGrpSpPr>
        <p:grpSpPr bwMode="auto">
          <a:xfrm>
            <a:off x="9429585" y="2009070"/>
            <a:ext cx="732194" cy="732194"/>
            <a:chOff x="0" y="0"/>
            <a:chExt cx="520701" cy="520701"/>
          </a:xfrm>
        </p:grpSpPr>
        <p:sp>
          <p:nvSpPr>
            <p:cNvPr id="20496" name="AutoShape 16"/>
            <p:cNvSpPr>
              <a:spLocks/>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497" name="AutoShape 17"/>
            <p:cNvSpPr>
              <a:spLocks/>
            </p:cNvSpPr>
            <p:nvPr/>
          </p:nvSpPr>
          <p:spPr bwMode="auto">
            <a:xfrm>
              <a:off x="144463" y="95250"/>
              <a:ext cx="333376" cy="425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5610"/>
                  </a:moveTo>
                  <a:cubicBezTo>
                    <a:pt x="3367" y="0"/>
                    <a:pt x="3367" y="0"/>
                    <a:pt x="3367" y="0"/>
                  </a:cubicBezTo>
                  <a:cubicBezTo>
                    <a:pt x="1393" y="1361"/>
                    <a:pt x="1393" y="1361"/>
                    <a:pt x="1393" y="1361"/>
                  </a:cubicBezTo>
                  <a:cubicBezTo>
                    <a:pt x="3251" y="3357"/>
                    <a:pt x="3251" y="3357"/>
                    <a:pt x="3251" y="3357"/>
                  </a:cubicBezTo>
                  <a:cubicBezTo>
                    <a:pt x="0" y="7986"/>
                    <a:pt x="0" y="7986"/>
                    <a:pt x="0" y="7986"/>
                  </a:cubicBezTo>
                  <a:cubicBezTo>
                    <a:pt x="2090" y="9983"/>
                    <a:pt x="2090" y="9983"/>
                    <a:pt x="2090" y="9983"/>
                  </a:cubicBezTo>
                  <a:cubicBezTo>
                    <a:pt x="1161" y="10618"/>
                    <a:pt x="1161" y="10618"/>
                    <a:pt x="1161" y="10618"/>
                  </a:cubicBezTo>
                  <a:cubicBezTo>
                    <a:pt x="7200" y="15882"/>
                    <a:pt x="7200" y="15882"/>
                    <a:pt x="7200" y="15882"/>
                  </a:cubicBezTo>
                  <a:cubicBezTo>
                    <a:pt x="3832" y="17243"/>
                    <a:pt x="3832" y="17243"/>
                    <a:pt x="3832" y="17243"/>
                  </a:cubicBezTo>
                  <a:cubicBezTo>
                    <a:pt x="8709" y="21600"/>
                    <a:pt x="8709" y="21600"/>
                    <a:pt x="8709" y="21600"/>
                  </a:cubicBezTo>
                  <a:cubicBezTo>
                    <a:pt x="14051" y="21236"/>
                    <a:pt x="18812" y="18968"/>
                    <a:pt x="21599" y="15610"/>
                  </a:cubicBezTo>
                  <a:close/>
                </a:path>
              </a:pathLst>
            </a:custGeom>
            <a:solidFill>
              <a:schemeClr val="tx1">
                <a:lumMod val="65000"/>
                <a:lumOff val="3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498" name="AutoShape 18"/>
            <p:cNvSpPr>
              <a:spLocks/>
            </p:cNvSpPr>
            <p:nvPr/>
          </p:nvSpPr>
          <p:spPr bwMode="auto">
            <a:xfrm>
              <a:off x="165100" y="93663"/>
              <a:ext cx="36513"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3600"/>
                  </a:moveTo>
                  <a:lnTo>
                    <a:pt x="19721" y="0"/>
                  </a:lnTo>
                  <a:lnTo>
                    <a:pt x="0" y="18000"/>
                  </a:lnTo>
                  <a:lnTo>
                    <a:pt x="1878" y="21600"/>
                  </a:lnTo>
                  <a:lnTo>
                    <a:pt x="21600" y="3600"/>
                  </a:lnTo>
                  <a:close/>
                </a:path>
              </a:pathLst>
            </a:custGeom>
            <a:solidFill>
              <a:srgbClr val="E4E4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499" name="AutoShape 19"/>
            <p:cNvSpPr>
              <a:spLocks/>
            </p:cNvSpPr>
            <p:nvPr/>
          </p:nvSpPr>
          <p:spPr bwMode="auto">
            <a:xfrm>
              <a:off x="273051" y="258763"/>
              <a:ext cx="65088" cy="49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 y="21599"/>
                  </a:moveTo>
                  <a:lnTo>
                    <a:pt x="21599" y="3483"/>
                  </a:lnTo>
                  <a:lnTo>
                    <a:pt x="18965" y="0"/>
                  </a:lnTo>
                  <a:lnTo>
                    <a:pt x="0" y="18116"/>
                  </a:lnTo>
                  <a:lnTo>
                    <a:pt x="2107" y="21599"/>
                  </a:lnTo>
                  <a:close/>
                </a:path>
              </a:pathLst>
            </a:custGeom>
            <a:solidFill>
              <a:srgbClr val="E4E4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500" name="AutoShape 20"/>
            <p:cNvSpPr>
              <a:spLocks/>
            </p:cNvSpPr>
            <p:nvPr/>
          </p:nvSpPr>
          <p:spPr bwMode="auto">
            <a:xfrm>
              <a:off x="144463" y="104775"/>
              <a:ext cx="231775" cy="338139"/>
            </a:xfrm>
            <a:custGeom>
              <a:avLst/>
              <a:gdLst>
                <a:gd name="T0" fmla="+- 0 11314 1028"/>
                <a:gd name="T1" fmla="*/ T0 w 20572"/>
                <a:gd name="T2" fmla="*/ 10800 h 21600"/>
                <a:gd name="T3" fmla="+- 0 11314 1028"/>
                <a:gd name="T4" fmla="*/ T3 w 20572"/>
                <a:gd name="T5" fmla="*/ 10800 h 21600"/>
                <a:gd name="T6" fmla="+- 0 11314 1028"/>
                <a:gd name="T7" fmla="*/ T6 w 20572"/>
                <a:gd name="T8" fmla="*/ 10800 h 21600"/>
                <a:gd name="T9" fmla="+- 0 11314 1028"/>
                <a:gd name="T10" fmla="*/ T9 w 20572"/>
                <a:gd name="T11" fmla="*/ 10800 h 21600"/>
              </a:gdLst>
              <a:ahLst/>
              <a:cxnLst>
                <a:cxn ang="0">
                  <a:pos x="T1" y="T2"/>
                </a:cxn>
                <a:cxn ang="0">
                  <a:pos x="T4" y="T5"/>
                </a:cxn>
                <a:cxn ang="0">
                  <a:pos x="T7" y="T8"/>
                </a:cxn>
                <a:cxn ang="0">
                  <a:pos x="T10" y="T11"/>
                </a:cxn>
              </a:cxnLst>
              <a:rect l="0" t="0" r="r" b="b"/>
              <a:pathLst>
                <a:path w="20572" h="21600">
                  <a:moveTo>
                    <a:pt x="16892" y="18742"/>
                  </a:moveTo>
                  <a:cubicBezTo>
                    <a:pt x="13852" y="18742"/>
                    <a:pt x="13852" y="18742"/>
                    <a:pt x="13852" y="18742"/>
                  </a:cubicBezTo>
                  <a:cubicBezTo>
                    <a:pt x="13852" y="18171"/>
                    <a:pt x="13852" y="18171"/>
                    <a:pt x="13852" y="18171"/>
                  </a:cubicBezTo>
                  <a:cubicBezTo>
                    <a:pt x="13852" y="18057"/>
                    <a:pt x="14012" y="18057"/>
                    <a:pt x="14012" y="17942"/>
                  </a:cubicBezTo>
                  <a:cubicBezTo>
                    <a:pt x="14012" y="17257"/>
                    <a:pt x="13371" y="16685"/>
                    <a:pt x="12412" y="16457"/>
                  </a:cubicBezTo>
                  <a:cubicBezTo>
                    <a:pt x="12412" y="15885"/>
                    <a:pt x="12412" y="15885"/>
                    <a:pt x="12412" y="15885"/>
                  </a:cubicBezTo>
                  <a:cubicBezTo>
                    <a:pt x="12891" y="15771"/>
                    <a:pt x="13212" y="15657"/>
                    <a:pt x="13532" y="15542"/>
                  </a:cubicBezTo>
                  <a:cubicBezTo>
                    <a:pt x="13691" y="15542"/>
                    <a:pt x="13691" y="15542"/>
                    <a:pt x="13691" y="15542"/>
                  </a:cubicBezTo>
                  <a:cubicBezTo>
                    <a:pt x="20572" y="12228"/>
                    <a:pt x="20572" y="12228"/>
                    <a:pt x="20572" y="12228"/>
                  </a:cubicBezTo>
                  <a:cubicBezTo>
                    <a:pt x="19772" y="11428"/>
                    <a:pt x="19772" y="11428"/>
                    <a:pt x="19772" y="11428"/>
                  </a:cubicBezTo>
                  <a:cubicBezTo>
                    <a:pt x="12732" y="14742"/>
                    <a:pt x="12732" y="14742"/>
                    <a:pt x="12732" y="14742"/>
                  </a:cubicBezTo>
                  <a:cubicBezTo>
                    <a:pt x="12891" y="14742"/>
                    <a:pt x="12891" y="14742"/>
                    <a:pt x="12891" y="14742"/>
                  </a:cubicBezTo>
                  <a:cubicBezTo>
                    <a:pt x="8572" y="15199"/>
                    <a:pt x="4411" y="13942"/>
                    <a:pt x="2651" y="11314"/>
                  </a:cubicBezTo>
                  <a:cubicBezTo>
                    <a:pt x="1051" y="8914"/>
                    <a:pt x="2012" y="6057"/>
                    <a:pt x="4732" y="4000"/>
                  </a:cubicBezTo>
                  <a:cubicBezTo>
                    <a:pt x="12252" y="11885"/>
                    <a:pt x="12252" y="11885"/>
                    <a:pt x="12252" y="11885"/>
                  </a:cubicBezTo>
                  <a:cubicBezTo>
                    <a:pt x="15611" y="10171"/>
                    <a:pt x="15611" y="10171"/>
                    <a:pt x="15611" y="10171"/>
                  </a:cubicBezTo>
                  <a:cubicBezTo>
                    <a:pt x="6011" y="800"/>
                    <a:pt x="6011" y="800"/>
                    <a:pt x="6011" y="800"/>
                  </a:cubicBezTo>
                  <a:cubicBezTo>
                    <a:pt x="5532" y="1028"/>
                    <a:pt x="5532" y="1028"/>
                    <a:pt x="5532" y="1028"/>
                  </a:cubicBezTo>
                  <a:cubicBezTo>
                    <a:pt x="4411" y="0"/>
                    <a:pt x="4411" y="0"/>
                    <a:pt x="4411" y="0"/>
                  </a:cubicBezTo>
                  <a:cubicBezTo>
                    <a:pt x="2651" y="914"/>
                    <a:pt x="2651" y="914"/>
                    <a:pt x="2651" y="914"/>
                  </a:cubicBezTo>
                  <a:cubicBezTo>
                    <a:pt x="3612" y="1942"/>
                    <a:pt x="3612" y="1942"/>
                    <a:pt x="3612" y="1942"/>
                  </a:cubicBezTo>
                  <a:cubicBezTo>
                    <a:pt x="3132" y="2171"/>
                    <a:pt x="3132" y="2171"/>
                    <a:pt x="3132" y="2171"/>
                  </a:cubicBezTo>
                  <a:cubicBezTo>
                    <a:pt x="3771" y="2971"/>
                    <a:pt x="3771" y="2971"/>
                    <a:pt x="3771" y="2971"/>
                  </a:cubicBezTo>
                  <a:cubicBezTo>
                    <a:pt x="251" y="5257"/>
                    <a:pt x="-1028" y="8800"/>
                    <a:pt x="891" y="11885"/>
                  </a:cubicBezTo>
                  <a:cubicBezTo>
                    <a:pt x="2651" y="14514"/>
                    <a:pt x="7772" y="16114"/>
                    <a:pt x="11451" y="15885"/>
                  </a:cubicBezTo>
                  <a:cubicBezTo>
                    <a:pt x="11451" y="16457"/>
                    <a:pt x="11451" y="16457"/>
                    <a:pt x="11451" y="16457"/>
                  </a:cubicBezTo>
                  <a:cubicBezTo>
                    <a:pt x="10492" y="16685"/>
                    <a:pt x="9852" y="17257"/>
                    <a:pt x="9852" y="17942"/>
                  </a:cubicBezTo>
                  <a:cubicBezTo>
                    <a:pt x="9852" y="18742"/>
                    <a:pt x="9852" y="18742"/>
                    <a:pt x="9852" y="18742"/>
                  </a:cubicBezTo>
                  <a:cubicBezTo>
                    <a:pt x="6971" y="18742"/>
                    <a:pt x="6971" y="18742"/>
                    <a:pt x="6971" y="18742"/>
                  </a:cubicBezTo>
                  <a:cubicBezTo>
                    <a:pt x="5851" y="18742"/>
                    <a:pt x="5051" y="19428"/>
                    <a:pt x="5051" y="20228"/>
                  </a:cubicBezTo>
                  <a:cubicBezTo>
                    <a:pt x="5051" y="20914"/>
                    <a:pt x="5851" y="21599"/>
                    <a:pt x="6971" y="21599"/>
                  </a:cubicBezTo>
                  <a:cubicBezTo>
                    <a:pt x="16892" y="21599"/>
                    <a:pt x="16892" y="21599"/>
                    <a:pt x="16892" y="21599"/>
                  </a:cubicBezTo>
                  <a:cubicBezTo>
                    <a:pt x="18012" y="21599"/>
                    <a:pt x="18812" y="20914"/>
                    <a:pt x="18812" y="20228"/>
                  </a:cubicBezTo>
                  <a:cubicBezTo>
                    <a:pt x="18812" y="19428"/>
                    <a:pt x="18012" y="18742"/>
                    <a:pt x="16892" y="18742"/>
                  </a:cubicBezTo>
                  <a:close/>
                </a:path>
              </a:pathLst>
            </a:custGeom>
            <a:solidFill>
              <a:srgbClr val="E4E4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grpSp>
      <p:grpSp>
        <p:nvGrpSpPr>
          <p:cNvPr id="20501" name="Group 21"/>
          <p:cNvGrpSpPr>
            <a:grpSpLocks/>
          </p:cNvGrpSpPr>
          <p:nvPr/>
        </p:nvGrpSpPr>
        <p:grpSpPr bwMode="auto">
          <a:xfrm>
            <a:off x="9427354" y="4256995"/>
            <a:ext cx="747820" cy="747820"/>
            <a:chOff x="-1" y="-1"/>
            <a:chExt cx="530228" cy="530228"/>
          </a:xfrm>
        </p:grpSpPr>
        <p:sp>
          <p:nvSpPr>
            <p:cNvPr id="3" name="AutoShape 22"/>
            <p:cNvSpPr>
              <a:spLocks/>
            </p:cNvSpPr>
            <p:nvPr/>
          </p:nvSpPr>
          <p:spPr bwMode="auto">
            <a:xfrm>
              <a:off x="-1" y="-1"/>
              <a:ext cx="530228" cy="5302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503" name="AutoShape 23"/>
            <p:cNvSpPr>
              <a:spLocks/>
            </p:cNvSpPr>
            <p:nvPr/>
          </p:nvSpPr>
          <p:spPr bwMode="auto">
            <a:xfrm>
              <a:off x="147196" y="125037"/>
              <a:ext cx="379865" cy="405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079"/>
                  </a:moveTo>
                  <a:cubicBezTo>
                    <a:pt x="12735" y="0"/>
                    <a:pt x="12735" y="0"/>
                    <a:pt x="12735" y="0"/>
                  </a:cubicBezTo>
                  <a:cubicBezTo>
                    <a:pt x="8049" y="286"/>
                    <a:pt x="8049" y="286"/>
                    <a:pt x="8049" y="286"/>
                  </a:cubicBezTo>
                  <a:cubicBezTo>
                    <a:pt x="203" y="286"/>
                    <a:pt x="203" y="286"/>
                    <a:pt x="203" y="286"/>
                  </a:cubicBezTo>
                  <a:cubicBezTo>
                    <a:pt x="407" y="8123"/>
                    <a:pt x="407" y="8123"/>
                    <a:pt x="407" y="8123"/>
                  </a:cubicBezTo>
                  <a:cubicBezTo>
                    <a:pt x="0" y="14623"/>
                    <a:pt x="0" y="14623"/>
                    <a:pt x="0" y="14623"/>
                  </a:cubicBezTo>
                  <a:cubicBezTo>
                    <a:pt x="6724" y="21599"/>
                    <a:pt x="6724" y="21599"/>
                    <a:pt x="6724" y="21599"/>
                  </a:cubicBezTo>
                  <a:cubicBezTo>
                    <a:pt x="14366" y="21504"/>
                    <a:pt x="20683" y="16056"/>
                    <a:pt x="21600" y="9079"/>
                  </a:cubicBezTo>
                  <a:close/>
                </a:path>
              </a:pathLst>
            </a:custGeom>
            <a:solidFill>
              <a:schemeClr val="tx1">
                <a:lumMod val="65000"/>
                <a:lumOff val="3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504" name="AutoShape 24"/>
            <p:cNvSpPr>
              <a:spLocks/>
            </p:cNvSpPr>
            <p:nvPr/>
          </p:nvSpPr>
          <p:spPr bwMode="auto">
            <a:xfrm>
              <a:off x="147196" y="125037"/>
              <a:ext cx="234250" cy="281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rgbClr val="E9E9E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grpSp>
      <p:grpSp>
        <p:nvGrpSpPr>
          <p:cNvPr id="20505" name="Group 25"/>
          <p:cNvGrpSpPr>
            <a:grpSpLocks/>
          </p:cNvGrpSpPr>
          <p:nvPr/>
        </p:nvGrpSpPr>
        <p:grpSpPr bwMode="auto">
          <a:xfrm>
            <a:off x="4514063" y="1732264"/>
            <a:ext cx="3515872" cy="4562820"/>
            <a:chOff x="-1" y="0"/>
            <a:chExt cx="2500315" cy="3244407"/>
          </a:xfrm>
        </p:grpSpPr>
        <p:grpSp>
          <p:nvGrpSpPr>
            <p:cNvPr id="20502" name="Group 27"/>
            <p:cNvGrpSpPr>
              <a:grpSpLocks/>
            </p:cNvGrpSpPr>
            <p:nvPr/>
          </p:nvGrpSpPr>
          <p:grpSpPr bwMode="auto">
            <a:xfrm>
              <a:off x="-1" y="0"/>
              <a:ext cx="2500315" cy="3244407"/>
              <a:chOff x="-1" y="0"/>
              <a:chExt cx="2500315" cy="3244407"/>
            </a:xfrm>
          </p:grpSpPr>
          <p:sp>
            <p:nvSpPr>
              <p:cNvPr id="20508" name="AutoShape 28"/>
              <p:cNvSpPr>
                <a:spLocks/>
              </p:cNvSpPr>
              <p:nvPr/>
            </p:nvSpPr>
            <p:spPr bwMode="auto">
              <a:xfrm>
                <a:off x="-1" y="0"/>
                <a:ext cx="2500315" cy="3244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509" name="AutoShape 29"/>
              <p:cNvSpPr>
                <a:spLocks/>
              </p:cNvSpPr>
              <p:nvPr/>
            </p:nvSpPr>
            <p:spPr bwMode="auto">
              <a:xfrm>
                <a:off x="1174750" y="3017426"/>
                <a:ext cx="177800" cy="1761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510" name="AutoShape 30"/>
              <p:cNvSpPr>
                <a:spLocks/>
              </p:cNvSpPr>
              <p:nvPr/>
            </p:nvSpPr>
            <p:spPr bwMode="auto">
              <a:xfrm>
                <a:off x="1228725" y="109523"/>
                <a:ext cx="49213" cy="4920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grpSp>
        <p:sp>
          <p:nvSpPr>
            <p:cNvPr id="20511" name="AutoShape 31"/>
            <p:cNvSpPr>
              <a:spLocks/>
            </p:cNvSpPr>
            <p:nvPr/>
          </p:nvSpPr>
          <p:spPr bwMode="auto">
            <a:xfrm rot="10800000">
              <a:off x="1049338" y="11111"/>
              <a:ext cx="1435101" cy="2315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0"/>
                  </a:lnTo>
                  <a:lnTo>
                    <a:pt x="21599" y="21599"/>
                  </a:lnTo>
                  <a:close/>
                </a:path>
              </a:pathLst>
            </a:custGeom>
            <a:solidFill>
              <a:srgbClr val="F2F2F2">
                <a:alpha val="20000"/>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endParaRPr lang="es-ES" sz="2669">
                <a:solidFill>
                  <a:schemeClr val="bg1"/>
                </a:solidFill>
                <a:cs typeface="Calibri" charset="0"/>
              </a:endParaRPr>
            </a:p>
          </p:txBody>
        </p:sp>
      </p:grpSp>
      <p:sp>
        <p:nvSpPr>
          <p:cNvPr id="4" name="矩形 3"/>
          <p:cNvSpPr/>
          <p:nvPr/>
        </p:nvSpPr>
        <p:spPr>
          <a:xfrm>
            <a:off x="4845199" y="2140776"/>
            <a:ext cx="2880320" cy="376365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512" name="Group 32"/>
          <p:cNvGrpSpPr>
            <a:grpSpLocks/>
          </p:cNvGrpSpPr>
          <p:nvPr/>
        </p:nvGrpSpPr>
        <p:grpSpPr bwMode="auto">
          <a:xfrm>
            <a:off x="5043119" y="5116430"/>
            <a:ext cx="1073735" cy="2116220"/>
            <a:chOff x="0" y="0"/>
            <a:chExt cx="762745" cy="1504951"/>
          </a:xfrm>
        </p:grpSpPr>
        <p:sp>
          <p:nvSpPr>
            <p:cNvPr id="20513" name="AutoShape 33"/>
            <p:cNvSpPr>
              <a:spLocks/>
            </p:cNvSpPr>
            <p:nvPr/>
          </p:nvSpPr>
          <p:spPr bwMode="auto">
            <a:xfrm>
              <a:off x="0" y="0"/>
              <a:ext cx="762745" cy="1504951"/>
            </a:xfrm>
            <a:custGeom>
              <a:avLst/>
              <a:gdLst>
                <a:gd name="T0" fmla="+- 0 10879 158"/>
                <a:gd name="T1" fmla="*/ T0 w 21442"/>
                <a:gd name="T2" fmla="*/ 10800 h 21600"/>
                <a:gd name="T3" fmla="+- 0 10879 158"/>
                <a:gd name="T4" fmla="*/ T3 w 21442"/>
                <a:gd name="T5" fmla="*/ 10800 h 21600"/>
                <a:gd name="T6" fmla="+- 0 10879 158"/>
                <a:gd name="T7" fmla="*/ T6 w 21442"/>
                <a:gd name="T8" fmla="*/ 10800 h 21600"/>
                <a:gd name="T9" fmla="+- 0 10879 158"/>
                <a:gd name="T10" fmla="*/ T9 w 21442"/>
                <a:gd name="T11" fmla="*/ 10800 h 21600"/>
              </a:gdLst>
              <a:ahLst/>
              <a:cxnLst>
                <a:cxn ang="0">
                  <a:pos x="T1" y="T2"/>
                </a:cxn>
                <a:cxn ang="0">
                  <a:pos x="T4" y="T5"/>
                </a:cxn>
                <a:cxn ang="0">
                  <a:pos x="T7" y="T8"/>
                </a:cxn>
                <a:cxn ang="0">
                  <a:pos x="T10" y="T11"/>
                </a:cxn>
              </a:cxnLst>
              <a:rect l="0" t="0" r="r" b="b"/>
              <a:pathLst>
                <a:path w="21442" h="21600">
                  <a:moveTo>
                    <a:pt x="1659" y="11288"/>
                  </a:moveTo>
                  <a:cubicBezTo>
                    <a:pt x="1659" y="11288"/>
                    <a:pt x="1659" y="11288"/>
                    <a:pt x="1659" y="11288"/>
                  </a:cubicBezTo>
                  <a:cubicBezTo>
                    <a:pt x="2729" y="13025"/>
                    <a:pt x="2729" y="13025"/>
                    <a:pt x="2729" y="13025"/>
                  </a:cubicBezTo>
                  <a:cubicBezTo>
                    <a:pt x="4226" y="15250"/>
                    <a:pt x="6792" y="15901"/>
                    <a:pt x="8289" y="16118"/>
                  </a:cubicBezTo>
                  <a:cubicBezTo>
                    <a:pt x="7647" y="21600"/>
                    <a:pt x="7647" y="21600"/>
                    <a:pt x="7647" y="21600"/>
                  </a:cubicBezTo>
                  <a:cubicBezTo>
                    <a:pt x="18768" y="21600"/>
                    <a:pt x="18768" y="21600"/>
                    <a:pt x="18768" y="21600"/>
                  </a:cubicBezTo>
                  <a:cubicBezTo>
                    <a:pt x="17913" y="15901"/>
                    <a:pt x="17913" y="15901"/>
                    <a:pt x="17913" y="15901"/>
                  </a:cubicBezTo>
                  <a:cubicBezTo>
                    <a:pt x="19838" y="15413"/>
                    <a:pt x="21441" y="14110"/>
                    <a:pt x="21441" y="11234"/>
                  </a:cubicBezTo>
                  <a:cubicBezTo>
                    <a:pt x="21441" y="8194"/>
                    <a:pt x="21441" y="8194"/>
                    <a:pt x="21441" y="8194"/>
                  </a:cubicBezTo>
                  <a:cubicBezTo>
                    <a:pt x="21441" y="7597"/>
                    <a:pt x="20479" y="7109"/>
                    <a:pt x="19303" y="7109"/>
                  </a:cubicBezTo>
                  <a:cubicBezTo>
                    <a:pt x="19089" y="7109"/>
                    <a:pt x="19089" y="7109"/>
                    <a:pt x="19089" y="7109"/>
                  </a:cubicBezTo>
                  <a:cubicBezTo>
                    <a:pt x="18768" y="7109"/>
                    <a:pt x="18447" y="7218"/>
                    <a:pt x="18234" y="7380"/>
                  </a:cubicBezTo>
                  <a:cubicBezTo>
                    <a:pt x="18127" y="6892"/>
                    <a:pt x="17378" y="6566"/>
                    <a:pt x="16523" y="6566"/>
                  </a:cubicBezTo>
                  <a:cubicBezTo>
                    <a:pt x="15026" y="6566"/>
                    <a:pt x="15026" y="6566"/>
                    <a:pt x="15026" y="6566"/>
                  </a:cubicBezTo>
                  <a:cubicBezTo>
                    <a:pt x="14598" y="6566"/>
                    <a:pt x="14277" y="6675"/>
                    <a:pt x="14063" y="6838"/>
                  </a:cubicBezTo>
                  <a:cubicBezTo>
                    <a:pt x="13956" y="6512"/>
                    <a:pt x="13422" y="6241"/>
                    <a:pt x="12673" y="6241"/>
                  </a:cubicBezTo>
                  <a:cubicBezTo>
                    <a:pt x="10855" y="6241"/>
                    <a:pt x="10855" y="6241"/>
                    <a:pt x="10855" y="6241"/>
                  </a:cubicBezTo>
                  <a:cubicBezTo>
                    <a:pt x="10321" y="6241"/>
                    <a:pt x="10000" y="6404"/>
                    <a:pt x="9893" y="6621"/>
                  </a:cubicBezTo>
                  <a:cubicBezTo>
                    <a:pt x="9679" y="922"/>
                    <a:pt x="9679" y="922"/>
                    <a:pt x="9679" y="922"/>
                  </a:cubicBezTo>
                  <a:cubicBezTo>
                    <a:pt x="9679" y="434"/>
                    <a:pt x="9144" y="0"/>
                    <a:pt x="8075" y="0"/>
                  </a:cubicBezTo>
                  <a:cubicBezTo>
                    <a:pt x="7541" y="0"/>
                    <a:pt x="7541" y="0"/>
                    <a:pt x="7541" y="0"/>
                  </a:cubicBezTo>
                  <a:cubicBezTo>
                    <a:pt x="6578" y="0"/>
                    <a:pt x="5937" y="434"/>
                    <a:pt x="5937" y="922"/>
                  </a:cubicBezTo>
                  <a:cubicBezTo>
                    <a:pt x="5723" y="9877"/>
                    <a:pt x="5723" y="9877"/>
                    <a:pt x="5723" y="9877"/>
                  </a:cubicBezTo>
                  <a:cubicBezTo>
                    <a:pt x="5723" y="10800"/>
                    <a:pt x="5723" y="10800"/>
                    <a:pt x="5723" y="10800"/>
                  </a:cubicBezTo>
                  <a:cubicBezTo>
                    <a:pt x="4974" y="9660"/>
                    <a:pt x="4974" y="9660"/>
                    <a:pt x="4974" y="9660"/>
                  </a:cubicBezTo>
                  <a:cubicBezTo>
                    <a:pt x="4440" y="8846"/>
                    <a:pt x="2836" y="8249"/>
                    <a:pt x="1125" y="8249"/>
                  </a:cubicBezTo>
                  <a:cubicBezTo>
                    <a:pt x="804" y="8249"/>
                    <a:pt x="804" y="8249"/>
                    <a:pt x="804" y="8249"/>
                  </a:cubicBezTo>
                  <a:cubicBezTo>
                    <a:pt x="269" y="8249"/>
                    <a:pt x="-158" y="8520"/>
                    <a:pt x="55" y="8791"/>
                  </a:cubicBezTo>
                  <a:lnTo>
                    <a:pt x="1659" y="11288"/>
                  </a:lnTo>
                  <a:close/>
                </a:path>
              </a:pathLst>
            </a:custGeom>
            <a:solidFill>
              <a:srgbClr val="8DC9CC"/>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sp>
          <p:nvSpPr>
            <p:cNvPr id="20514" name="AutoShape 34"/>
            <p:cNvSpPr>
              <a:spLocks/>
            </p:cNvSpPr>
            <p:nvPr/>
          </p:nvSpPr>
          <p:spPr bwMode="auto">
            <a:xfrm>
              <a:off x="237862" y="19050"/>
              <a:ext cx="84044"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9503"/>
                    <a:pt x="21600" y="9503"/>
                    <a:pt x="21600" y="9503"/>
                  </a:cubicBezTo>
                  <a:cubicBezTo>
                    <a:pt x="21600" y="4320"/>
                    <a:pt x="17672" y="0"/>
                    <a:pt x="11781" y="0"/>
                  </a:cubicBezTo>
                  <a:cubicBezTo>
                    <a:pt x="8836" y="0"/>
                    <a:pt x="8836" y="0"/>
                    <a:pt x="8836" y="0"/>
                  </a:cubicBezTo>
                  <a:cubicBezTo>
                    <a:pt x="2945" y="0"/>
                    <a:pt x="0" y="4320"/>
                    <a:pt x="0" y="9503"/>
                  </a:cubicBezTo>
                  <a:cubicBezTo>
                    <a:pt x="0" y="21600"/>
                    <a:pt x="0" y="21600"/>
                    <a:pt x="0" y="21600"/>
                  </a:cubicBezTo>
                  <a:lnTo>
                    <a:pt x="21600" y="21600"/>
                  </a:lnTo>
                  <a:close/>
                </a:path>
              </a:pathLst>
            </a:custGeom>
            <a:solidFill>
              <a:srgbClr val="FFF1ED"/>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69">
                <a:solidFill>
                  <a:schemeClr val="bg1"/>
                </a:solidFill>
                <a:cs typeface="Calibri" charset="0"/>
              </a:endParaRPr>
            </a:p>
          </p:txBody>
        </p:sp>
      </p:grpSp>
      <p:sp>
        <p:nvSpPr>
          <p:cNvPr id="45" name="TextBox 15"/>
          <p:cNvSpPr txBox="1"/>
          <p:nvPr/>
        </p:nvSpPr>
        <p:spPr>
          <a:xfrm>
            <a:off x="1058098" y="3203308"/>
            <a:ext cx="2709932" cy="632258"/>
          </a:xfrm>
          <a:prstGeom prst="rect">
            <a:avLst/>
          </a:prstGeom>
          <a:noFill/>
        </p:spPr>
        <p:txBody>
          <a:bodyPr wrap="square" lIns="99220" tIns="49610" rIns="99220" bIns="4961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 title text, modify text content, you can also directly copy your content to this. Text content, title text, modify text content, you can also directly copy your content to this.</a:t>
            </a:r>
          </a:p>
        </p:txBody>
      </p:sp>
      <p:sp>
        <p:nvSpPr>
          <p:cNvPr id="46" name="TextBox 16"/>
          <p:cNvSpPr txBox="1"/>
          <p:nvPr/>
        </p:nvSpPr>
        <p:spPr>
          <a:xfrm>
            <a:off x="2490435" y="2882577"/>
            <a:ext cx="1277596" cy="315633"/>
          </a:xfrm>
          <a:prstGeom prst="rect">
            <a:avLst/>
          </a:prstGeom>
          <a:noFill/>
        </p:spPr>
        <p:txBody>
          <a:bodyPr wrap="none" lIns="99220" tIns="49610" rIns="99220" bIns="49610" rtlCol="0">
            <a:spAutoFit/>
          </a:bodyPr>
          <a:lstStyle/>
          <a:p>
            <a:pPr algn="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the text</a:t>
            </a:r>
          </a:p>
        </p:txBody>
      </p:sp>
      <p:sp>
        <p:nvSpPr>
          <p:cNvPr id="47" name="TextBox 15"/>
          <p:cNvSpPr txBox="1"/>
          <p:nvPr/>
        </p:nvSpPr>
        <p:spPr>
          <a:xfrm>
            <a:off x="9124845" y="3203308"/>
            <a:ext cx="2709932" cy="632258"/>
          </a:xfrm>
          <a:prstGeom prst="rect">
            <a:avLst/>
          </a:prstGeom>
          <a:noFill/>
        </p:spPr>
        <p:txBody>
          <a:bodyPr wrap="square" lIns="99220" tIns="49610" rIns="99220" bIns="4961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 title text, modify text content, you can also directly copy your content to this. Text content, title text, modify text content, you can also directly copy your content to this.</a:t>
            </a:r>
          </a:p>
        </p:txBody>
      </p:sp>
      <p:sp>
        <p:nvSpPr>
          <p:cNvPr id="48" name="TextBox 16"/>
          <p:cNvSpPr txBox="1"/>
          <p:nvPr/>
        </p:nvSpPr>
        <p:spPr>
          <a:xfrm>
            <a:off x="9124845" y="2882577"/>
            <a:ext cx="1277596"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the text</a:t>
            </a:r>
          </a:p>
        </p:txBody>
      </p:sp>
      <p:sp>
        <p:nvSpPr>
          <p:cNvPr id="49" name="TextBox 15"/>
          <p:cNvSpPr txBox="1"/>
          <p:nvPr/>
        </p:nvSpPr>
        <p:spPr>
          <a:xfrm>
            <a:off x="1058098" y="5565508"/>
            <a:ext cx="2709932" cy="632258"/>
          </a:xfrm>
          <a:prstGeom prst="rect">
            <a:avLst/>
          </a:prstGeom>
          <a:noFill/>
        </p:spPr>
        <p:txBody>
          <a:bodyPr wrap="square" lIns="99220" tIns="49610" rIns="99220" bIns="4961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 title text, modify text content, you can also directly copy your content to this. Text content, title text, modify text content, you can also directly copy your content to this.</a:t>
            </a:r>
          </a:p>
        </p:txBody>
      </p:sp>
      <p:sp>
        <p:nvSpPr>
          <p:cNvPr id="50" name="TextBox 16"/>
          <p:cNvSpPr txBox="1"/>
          <p:nvPr/>
        </p:nvSpPr>
        <p:spPr>
          <a:xfrm>
            <a:off x="2490435" y="5244777"/>
            <a:ext cx="1277596" cy="315633"/>
          </a:xfrm>
          <a:prstGeom prst="rect">
            <a:avLst/>
          </a:prstGeom>
          <a:noFill/>
        </p:spPr>
        <p:txBody>
          <a:bodyPr wrap="none" lIns="99220" tIns="49610" rIns="99220" bIns="49610" rtlCol="0">
            <a:spAutoFit/>
          </a:bodyPr>
          <a:lstStyle/>
          <a:p>
            <a:pPr algn="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the text</a:t>
            </a:r>
          </a:p>
        </p:txBody>
      </p:sp>
      <p:sp>
        <p:nvSpPr>
          <p:cNvPr id="51" name="TextBox 15"/>
          <p:cNvSpPr txBox="1"/>
          <p:nvPr/>
        </p:nvSpPr>
        <p:spPr>
          <a:xfrm>
            <a:off x="9124845" y="5565508"/>
            <a:ext cx="2709932" cy="632258"/>
          </a:xfrm>
          <a:prstGeom prst="rect">
            <a:avLst/>
          </a:prstGeom>
          <a:noFill/>
        </p:spPr>
        <p:txBody>
          <a:bodyPr wrap="square" lIns="99220" tIns="49610" rIns="99220" bIns="4961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 title text, modify text content, you can also directly copy your content to this. Text content, title text, modify text content, you can also directly copy your content to this.</a:t>
            </a:r>
          </a:p>
        </p:txBody>
      </p:sp>
      <p:sp>
        <p:nvSpPr>
          <p:cNvPr id="52" name="TextBox 16"/>
          <p:cNvSpPr txBox="1"/>
          <p:nvPr/>
        </p:nvSpPr>
        <p:spPr>
          <a:xfrm>
            <a:off x="9124845" y="5244777"/>
            <a:ext cx="1277596"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the text</a:t>
            </a:r>
          </a:p>
        </p:txBody>
      </p:sp>
      <p:sp>
        <p:nvSpPr>
          <p:cNvPr id="40" name="文本框 39"/>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41" name="文本框 40"/>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219472167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200"/>
                                  </p:stCondLst>
                                  <p:childTnLst>
                                    <p:set>
                                      <p:cBhvr>
                                        <p:cTn id="6" dur="1" fill="hold">
                                          <p:stCondLst>
                                            <p:cond delay="0"/>
                                          </p:stCondLst>
                                        </p:cTn>
                                        <p:tgtEl>
                                          <p:spTgt spid="20505"/>
                                        </p:tgtEl>
                                        <p:attrNameLst>
                                          <p:attrName>style.visibility</p:attrName>
                                        </p:attrNameLst>
                                      </p:cBhvr>
                                      <p:to>
                                        <p:strVal val="visible"/>
                                      </p:to>
                                    </p:set>
                                    <p:animEffect transition="in" filter="wipe(down)">
                                      <p:cBhvr>
                                        <p:cTn id="7" dur="500"/>
                                        <p:tgtEl>
                                          <p:spTgt spid="20505"/>
                                        </p:tgtEl>
                                      </p:cBhvr>
                                    </p:animEffect>
                                  </p:childTnLst>
                                </p:cTn>
                              </p:par>
                            </p:childTnLst>
                          </p:cTn>
                        </p:par>
                        <p:par>
                          <p:cTn id="8" fill="hold" nodeType="afterGroup">
                            <p:stCondLst>
                              <p:cond delay="17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2200"/>
                            </p:stCondLst>
                            <p:childTnLst>
                              <p:par>
                                <p:cTn id="13" presetID="2" presetClass="entr" presetSubtype="4" fill="hold" nodeType="afterEffect">
                                  <p:stCondLst>
                                    <p:cond delay="0"/>
                                  </p:stCondLst>
                                  <p:childTnLst>
                                    <p:set>
                                      <p:cBhvr>
                                        <p:cTn id="14" dur="1" fill="hold">
                                          <p:stCondLst>
                                            <p:cond delay="0"/>
                                          </p:stCondLst>
                                        </p:cTn>
                                        <p:tgtEl>
                                          <p:spTgt spid="20512"/>
                                        </p:tgtEl>
                                        <p:attrNameLst>
                                          <p:attrName>style.visibility</p:attrName>
                                        </p:attrNameLst>
                                      </p:cBhvr>
                                      <p:to>
                                        <p:strVal val="visible"/>
                                      </p:to>
                                    </p:set>
                                    <p:anim calcmode="lin" valueType="num">
                                      <p:cBhvr additive="base">
                                        <p:cTn id="15" dur="500" fill="hold"/>
                                        <p:tgtEl>
                                          <p:spTgt spid="20512"/>
                                        </p:tgtEl>
                                        <p:attrNameLst>
                                          <p:attrName>ppt_x</p:attrName>
                                        </p:attrNameLst>
                                      </p:cBhvr>
                                      <p:tavLst>
                                        <p:tav tm="0">
                                          <p:val>
                                            <p:strVal val="#ppt_x"/>
                                          </p:val>
                                        </p:tav>
                                        <p:tav tm="100000">
                                          <p:val>
                                            <p:strVal val="#ppt_x"/>
                                          </p:val>
                                        </p:tav>
                                      </p:tavLst>
                                    </p:anim>
                                    <p:anim calcmode="lin" valueType="num">
                                      <p:cBhvr additive="base">
                                        <p:cTn id="16" dur="500" fill="hold"/>
                                        <p:tgtEl>
                                          <p:spTgt spid="20512"/>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700"/>
                            </p:stCondLst>
                            <p:childTnLst>
                              <p:par>
                                <p:cTn id="18" presetID="2" presetClass="entr" presetSubtype="8" fill="hold" nodeType="afterEffect">
                                  <p:stCondLst>
                                    <p:cond delay="250"/>
                                  </p:stCondLst>
                                  <p:childTnLst>
                                    <p:set>
                                      <p:cBhvr>
                                        <p:cTn id="19" dur="1" fill="hold">
                                          <p:stCondLst>
                                            <p:cond delay="0"/>
                                          </p:stCondLst>
                                        </p:cTn>
                                        <p:tgtEl>
                                          <p:spTgt spid="20485"/>
                                        </p:tgtEl>
                                        <p:attrNameLst>
                                          <p:attrName>style.visibility</p:attrName>
                                        </p:attrNameLst>
                                      </p:cBhvr>
                                      <p:to>
                                        <p:strVal val="visible"/>
                                      </p:to>
                                    </p:set>
                                    <p:anim calcmode="lin" valueType="num">
                                      <p:cBhvr additive="base">
                                        <p:cTn id="20" dur="500" fill="hold"/>
                                        <p:tgtEl>
                                          <p:spTgt spid="20485"/>
                                        </p:tgtEl>
                                        <p:attrNameLst>
                                          <p:attrName>ppt_x</p:attrName>
                                        </p:attrNameLst>
                                      </p:cBhvr>
                                      <p:tavLst>
                                        <p:tav tm="0">
                                          <p:val>
                                            <p:strVal val="0-#ppt_w/2"/>
                                          </p:val>
                                        </p:tav>
                                        <p:tav tm="100000">
                                          <p:val>
                                            <p:strVal val="#ppt_x"/>
                                          </p:val>
                                        </p:tav>
                                      </p:tavLst>
                                    </p:anim>
                                    <p:anim calcmode="lin" valueType="num">
                                      <p:cBhvr additive="base">
                                        <p:cTn id="21" dur="500" fill="hold"/>
                                        <p:tgtEl>
                                          <p:spTgt spid="20485"/>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345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46"/>
                                        </p:tgtEl>
                                        <p:attrNameLst>
                                          <p:attrName>style.visibility</p:attrName>
                                        </p:attrNameLst>
                                      </p:cBhvr>
                                      <p:to>
                                        <p:strVal val="visible"/>
                                      </p:to>
                                    </p:set>
                                    <p:anim calcmode="lin" valueType="num">
                                      <p:cBhvr>
                                        <p:cTn id="25" dur="250" fill="hold"/>
                                        <p:tgtEl>
                                          <p:spTgt spid="46"/>
                                        </p:tgtEl>
                                        <p:attrNameLst>
                                          <p:attrName>ppt_x</p:attrName>
                                        </p:attrNameLst>
                                      </p:cBhvr>
                                      <p:tavLst>
                                        <p:tav tm="0">
                                          <p:val>
                                            <p:strVal val="#ppt_x"/>
                                          </p:val>
                                        </p:tav>
                                        <p:tav tm="100000">
                                          <p:val>
                                            <p:strVal val="#ppt_x"/>
                                          </p:val>
                                        </p:tav>
                                      </p:tavLst>
                                    </p:anim>
                                    <p:anim calcmode="lin" valueType="num">
                                      <p:cBhvr>
                                        <p:cTn id="26" dur="250" fill="hold"/>
                                        <p:tgtEl>
                                          <p:spTgt spid="46"/>
                                        </p:tgtEl>
                                        <p:attrNameLst>
                                          <p:attrName>ppt_y</p:attrName>
                                        </p:attrNameLst>
                                      </p:cBhvr>
                                      <p:tavLst>
                                        <p:tav tm="0">
                                          <p:val>
                                            <p:strVal val="#ppt_y-#ppt_h/2"/>
                                          </p:val>
                                        </p:tav>
                                        <p:tav tm="100000">
                                          <p:val>
                                            <p:strVal val="#ppt_y"/>
                                          </p:val>
                                        </p:tav>
                                      </p:tavLst>
                                    </p:anim>
                                    <p:anim calcmode="lin" valueType="num">
                                      <p:cBhvr>
                                        <p:cTn id="27" dur="250" fill="hold"/>
                                        <p:tgtEl>
                                          <p:spTgt spid="46"/>
                                        </p:tgtEl>
                                        <p:attrNameLst>
                                          <p:attrName>ppt_w</p:attrName>
                                        </p:attrNameLst>
                                      </p:cBhvr>
                                      <p:tavLst>
                                        <p:tav tm="0">
                                          <p:val>
                                            <p:strVal val="#ppt_w"/>
                                          </p:val>
                                        </p:tav>
                                        <p:tav tm="100000">
                                          <p:val>
                                            <p:strVal val="#ppt_w"/>
                                          </p:val>
                                        </p:tav>
                                      </p:tavLst>
                                    </p:anim>
                                    <p:anim calcmode="lin" valueType="num">
                                      <p:cBhvr>
                                        <p:cTn id="28" dur="250" fill="hold"/>
                                        <p:tgtEl>
                                          <p:spTgt spid="46"/>
                                        </p:tgtEl>
                                        <p:attrNameLst>
                                          <p:attrName>ppt_h</p:attrName>
                                        </p:attrNameLst>
                                      </p:cBhvr>
                                      <p:tavLst>
                                        <p:tav tm="0">
                                          <p:val>
                                            <p:fltVal val="0"/>
                                          </p:val>
                                        </p:tav>
                                        <p:tav tm="100000">
                                          <p:val>
                                            <p:strVal val="#ppt_h"/>
                                          </p:val>
                                        </p:tav>
                                      </p:tavLst>
                                    </p:anim>
                                  </p:childTnLst>
                                </p:cTn>
                              </p:par>
                            </p:childTnLst>
                          </p:cTn>
                        </p:par>
                        <p:par>
                          <p:cTn id="29" fill="hold">
                            <p:stCondLst>
                              <p:cond delay="4200"/>
                            </p:stCondLst>
                            <p:childTnLst>
                              <p:par>
                                <p:cTn id="30" presetID="2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par>
                          <p:cTn id="33" fill="hold">
                            <p:stCondLst>
                              <p:cond delay="4700"/>
                            </p:stCondLst>
                            <p:childTnLst>
                              <p:par>
                                <p:cTn id="34" presetID="2" presetClass="entr" presetSubtype="8" fill="hold" nodeType="afterEffect">
                                  <p:stCondLst>
                                    <p:cond delay="500"/>
                                  </p:stCondLst>
                                  <p:childTnLst>
                                    <p:set>
                                      <p:cBhvr>
                                        <p:cTn id="35" dur="1" fill="hold">
                                          <p:stCondLst>
                                            <p:cond delay="0"/>
                                          </p:stCondLst>
                                        </p:cTn>
                                        <p:tgtEl>
                                          <p:spTgt spid="20490"/>
                                        </p:tgtEl>
                                        <p:attrNameLst>
                                          <p:attrName>style.visibility</p:attrName>
                                        </p:attrNameLst>
                                      </p:cBhvr>
                                      <p:to>
                                        <p:strVal val="visible"/>
                                      </p:to>
                                    </p:set>
                                    <p:anim calcmode="lin" valueType="num">
                                      <p:cBhvr additive="base">
                                        <p:cTn id="36" dur="500" fill="hold"/>
                                        <p:tgtEl>
                                          <p:spTgt spid="20490"/>
                                        </p:tgtEl>
                                        <p:attrNameLst>
                                          <p:attrName>ppt_x</p:attrName>
                                        </p:attrNameLst>
                                      </p:cBhvr>
                                      <p:tavLst>
                                        <p:tav tm="0">
                                          <p:val>
                                            <p:strVal val="0-#ppt_w/2"/>
                                          </p:val>
                                        </p:tav>
                                        <p:tav tm="100000">
                                          <p:val>
                                            <p:strVal val="#ppt_x"/>
                                          </p:val>
                                        </p:tav>
                                      </p:tavLst>
                                    </p:anim>
                                    <p:anim calcmode="lin" valueType="num">
                                      <p:cBhvr additive="base">
                                        <p:cTn id="37" dur="500" fill="hold"/>
                                        <p:tgtEl>
                                          <p:spTgt spid="20490"/>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70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50"/>
                                        </p:tgtEl>
                                        <p:attrNameLst>
                                          <p:attrName>style.visibility</p:attrName>
                                        </p:attrNameLst>
                                      </p:cBhvr>
                                      <p:to>
                                        <p:strVal val="visible"/>
                                      </p:to>
                                    </p:set>
                                    <p:anim calcmode="lin" valueType="num">
                                      <p:cBhvr>
                                        <p:cTn id="41" dur="250" fill="hold"/>
                                        <p:tgtEl>
                                          <p:spTgt spid="50"/>
                                        </p:tgtEl>
                                        <p:attrNameLst>
                                          <p:attrName>ppt_x</p:attrName>
                                        </p:attrNameLst>
                                      </p:cBhvr>
                                      <p:tavLst>
                                        <p:tav tm="0">
                                          <p:val>
                                            <p:strVal val="#ppt_x"/>
                                          </p:val>
                                        </p:tav>
                                        <p:tav tm="100000">
                                          <p:val>
                                            <p:strVal val="#ppt_x"/>
                                          </p:val>
                                        </p:tav>
                                      </p:tavLst>
                                    </p:anim>
                                    <p:anim calcmode="lin" valueType="num">
                                      <p:cBhvr>
                                        <p:cTn id="42" dur="250" fill="hold"/>
                                        <p:tgtEl>
                                          <p:spTgt spid="50"/>
                                        </p:tgtEl>
                                        <p:attrNameLst>
                                          <p:attrName>ppt_y</p:attrName>
                                        </p:attrNameLst>
                                      </p:cBhvr>
                                      <p:tavLst>
                                        <p:tav tm="0">
                                          <p:val>
                                            <p:strVal val="#ppt_y-#ppt_h/2"/>
                                          </p:val>
                                        </p:tav>
                                        <p:tav tm="100000">
                                          <p:val>
                                            <p:strVal val="#ppt_y"/>
                                          </p:val>
                                        </p:tav>
                                      </p:tavLst>
                                    </p:anim>
                                    <p:anim calcmode="lin" valueType="num">
                                      <p:cBhvr>
                                        <p:cTn id="43" dur="250" fill="hold"/>
                                        <p:tgtEl>
                                          <p:spTgt spid="50"/>
                                        </p:tgtEl>
                                        <p:attrNameLst>
                                          <p:attrName>ppt_w</p:attrName>
                                        </p:attrNameLst>
                                      </p:cBhvr>
                                      <p:tavLst>
                                        <p:tav tm="0">
                                          <p:val>
                                            <p:strVal val="#ppt_w"/>
                                          </p:val>
                                        </p:tav>
                                        <p:tav tm="100000">
                                          <p:val>
                                            <p:strVal val="#ppt_w"/>
                                          </p:val>
                                        </p:tav>
                                      </p:tavLst>
                                    </p:anim>
                                    <p:anim calcmode="lin" valueType="num">
                                      <p:cBhvr>
                                        <p:cTn id="44" dur="250" fill="hold"/>
                                        <p:tgtEl>
                                          <p:spTgt spid="50"/>
                                        </p:tgtEl>
                                        <p:attrNameLst>
                                          <p:attrName>ppt_h</p:attrName>
                                        </p:attrNameLst>
                                      </p:cBhvr>
                                      <p:tavLst>
                                        <p:tav tm="0">
                                          <p:val>
                                            <p:fltVal val="0"/>
                                          </p:val>
                                        </p:tav>
                                        <p:tav tm="100000">
                                          <p:val>
                                            <p:strVal val="#ppt_h"/>
                                          </p:val>
                                        </p:tav>
                                      </p:tavLst>
                                    </p:anim>
                                  </p:childTnLst>
                                </p:cTn>
                              </p:par>
                            </p:childTnLst>
                          </p:cTn>
                        </p:par>
                        <p:par>
                          <p:cTn id="45" fill="hold">
                            <p:stCondLst>
                              <p:cond delay="6450"/>
                            </p:stCondLst>
                            <p:childTnLst>
                              <p:par>
                                <p:cTn id="46" presetID="22" presetClass="entr" presetSubtype="8"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6950"/>
                            </p:stCondLst>
                            <p:childTnLst>
                              <p:par>
                                <p:cTn id="50" presetID="2" presetClass="entr" presetSubtype="2" fill="hold" nodeType="afterEffect">
                                  <p:stCondLst>
                                    <p:cond delay="750"/>
                                  </p:stCondLst>
                                  <p:childTnLst>
                                    <p:set>
                                      <p:cBhvr>
                                        <p:cTn id="51" dur="1" fill="hold">
                                          <p:stCondLst>
                                            <p:cond delay="0"/>
                                          </p:stCondLst>
                                        </p:cTn>
                                        <p:tgtEl>
                                          <p:spTgt spid="20495"/>
                                        </p:tgtEl>
                                        <p:attrNameLst>
                                          <p:attrName>style.visibility</p:attrName>
                                        </p:attrNameLst>
                                      </p:cBhvr>
                                      <p:to>
                                        <p:strVal val="visible"/>
                                      </p:to>
                                    </p:set>
                                    <p:anim calcmode="lin" valueType="num">
                                      <p:cBhvr additive="base">
                                        <p:cTn id="52" dur="500" fill="hold"/>
                                        <p:tgtEl>
                                          <p:spTgt spid="20495"/>
                                        </p:tgtEl>
                                        <p:attrNameLst>
                                          <p:attrName>ppt_x</p:attrName>
                                        </p:attrNameLst>
                                      </p:cBhvr>
                                      <p:tavLst>
                                        <p:tav tm="0">
                                          <p:val>
                                            <p:strVal val="1+#ppt_w/2"/>
                                          </p:val>
                                        </p:tav>
                                        <p:tav tm="100000">
                                          <p:val>
                                            <p:strVal val="#ppt_x"/>
                                          </p:val>
                                        </p:tav>
                                      </p:tavLst>
                                    </p:anim>
                                    <p:anim calcmode="lin" valueType="num">
                                      <p:cBhvr additive="base">
                                        <p:cTn id="53" dur="500" fill="hold"/>
                                        <p:tgtEl>
                                          <p:spTgt spid="20495"/>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82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48"/>
                                        </p:tgtEl>
                                        <p:attrNameLst>
                                          <p:attrName>style.visibility</p:attrName>
                                        </p:attrNameLst>
                                      </p:cBhvr>
                                      <p:to>
                                        <p:strVal val="visible"/>
                                      </p:to>
                                    </p:set>
                                    <p:anim calcmode="lin" valueType="num">
                                      <p:cBhvr>
                                        <p:cTn id="57" dur="250" fill="hold"/>
                                        <p:tgtEl>
                                          <p:spTgt spid="48"/>
                                        </p:tgtEl>
                                        <p:attrNameLst>
                                          <p:attrName>ppt_x</p:attrName>
                                        </p:attrNameLst>
                                      </p:cBhvr>
                                      <p:tavLst>
                                        <p:tav tm="0">
                                          <p:val>
                                            <p:strVal val="#ppt_x"/>
                                          </p:val>
                                        </p:tav>
                                        <p:tav tm="100000">
                                          <p:val>
                                            <p:strVal val="#ppt_x"/>
                                          </p:val>
                                        </p:tav>
                                      </p:tavLst>
                                    </p:anim>
                                    <p:anim calcmode="lin" valueType="num">
                                      <p:cBhvr>
                                        <p:cTn id="58" dur="250" fill="hold"/>
                                        <p:tgtEl>
                                          <p:spTgt spid="48"/>
                                        </p:tgtEl>
                                        <p:attrNameLst>
                                          <p:attrName>ppt_y</p:attrName>
                                        </p:attrNameLst>
                                      </p:cBhvr>
                                      <p:tavLst>
                                        <p:tav tm="0">
                                          <p:val>
                                            <p:strVal val="#ppt_y-#ppt_h/2"/>
                                          </p:val>
                                        </p:tav>
                                        <p:tav tm="100000">
                                          <p:val>
                                            <p:strVal val="#ppt_y"/>
                                          </p:val>
                                        </p:tav>
                                      </p:tavLst>
                                    </p:anim>
                                    <p:anim calcmode="lin" valueType="num">
                                      <p:cBhvr>
                                        <p:cTn id="59" dur="250" fill="hold"/>
                                        <p:tgtEl>
                                          <p:spTgt spid="48"/>
                                        </p:tgtEl>
                                        <p:attrNameLst>
                                          <p:attrName>ppt_w</p:attrName>
                                        </p:attrNameLst>
                                      </p:cBhvr>
                                      <p:tavLst>
                                        <p:tav tm="0">
                                          <p:val>
                                            <p:strVal val="#ppt_w"/>
                                          </p:val>
                                        </p:tav>
                                        <p:tav tm="100000">
                                          <p:val>
                                            <p:strVal val="#ppt_w"/>
                                          </p:val>
                                        </p:tav>
                                      </p:tavLst>
                                    </p:anim>
                                    <p:anim calcmode="lin" valueType="num">
                                      <p:cBhvr>
                                        <p:cTn id="60" dur="250" fill="hold"/>
                                        <p:tgtEl>
                                          <p:spTgt spid="48"/>
                                        </p:tgtEl>
                                        <p:attrNameLst>
                                          <p:attrName>ppt_h</p:attrName>
                                        </p:attrNameLst>
                                      </p:cBhvr>
                                      <p:tavLst>
                                        <p:tav tm="0">
                                          <p:val>
                                            <p:fltVal val="0"/>
                                          </p:val>
                                        </p:tav>
                                        <p:tav tm="100000">
                                          <p:val>
                                            <p:strVal val="#ppt_h"/>
                                          </p:val>
                                        </p:tav>
                                      </p:tavLst>
                                    </p:anim>
                                  </p:childTnLst>
                                </p:cTn>
                              </p:par>
                            </p:childTnLst>
                          </p:cTn>
                        </p:par>
                        <p:par>
                          <p:cTn id="61" fill="hold">
                            <p:stCondLst>
                              <p:cond delay="895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9450"/>
                            </p:stCondLst>
                            <p:childTnLst>
                              <p:par>
                                <p:cTn id="66" presetID="2" presetClass="entr" presetSubtype="2" fill="hold" nodeType="afterEffect">
                                  <p:stCondLst>
                                    <p:cond delay="1000"/>
                                  </p:stCondLst>
                                  <p:childTnLst>
                                    <p:set>
                                      <p:cBhvr>
                                        <p:cTn id="67" dur="1" fill="hold">
                                          <p:stCondLst>
                                            <p:cond delay="0"/>
                                          </p:stCondLst>
                                        </p:cTn>
                                        <p:tgtEl>
                                          <p:spTgt spid="20501"/>
                                        </p:tgtEl>
                                        <p:attrNameLst>
                                          <p:attrName>style.visibility</p:attrName>
                                        </p:attrNameLst>
                                      </p:cBhvr>
                                      <p:to>
                                        <p:strVal val="visible"/>
                                      </p:to>
                                    </p:set>
                                    <p:anim calcmode="lin" valueType="num">
                                      <p:cBhvr additive="base">
                                        <p:cTn id="68" dur="500" fill="hold"/>
                                        <p:tgtEl>
                                          <p:spTgt spid="20501"/>
                                        </p:tgtEl>
                                        <p:attrNameLst>
                                          <p:attrName>ppt_x</p:attrName>
                                        </p:attrNameLst>
                                      </p:cBhvr>
                                      <p:tavLst>
                                        <p:tav tm="0">
                                          <p:val>
                                            <p:strVal val="1+#ppt_w/2"/>
                                          </p:val>
                                        </p:tav>
                                        <p:tav tm="100000">
                                          <p:val>
                                            <p:strVal val="#ppt_x"/>
                                          </p:val>
                                        </p:tav>
                                      </p:tavLst>
                                    </p:anim>
                                    <p:anim calcmode="lin" valueType="num">
                                      <p:cBhvr additive="base">
                                        <p:cTn id="69" dur="500" fill="hold"/>
                                        <p:tgtEl>
                                          <p:spTgt spid="20501"/>
                                        </p:tgtEl>
                                        <p:attrNameLst>
                                          <p:attrName>ppt_y</p:attrName>
                                        </p:attrNameLst>
                                      </p:cBhvr>
                                      <p:tavLst>
                                        <p:tav tm="0">
                                          <p:val>
                                            <p:strVal val="#ppt_y"/>
                                          </p:val>
                                        </p:tav>
                                        <p:tav tm="100000">
                                          <p:val>
                                            <p:strVal val="#ppt_y"/>
                                          </p:val>
                                        </p:tav>
                                      </p:tavLst>
                                    </p:anim>
                                  </p:childTnLst>
                                </p:cTn>
                              </p:par>
                            </p:childTnLst>
                          </p:cTn>
                        </p:par>
                        <p:par>
                          <p:cTn id="70" fill="hold">
                            <p:stCondLst>
                              <p:cond delay="10950"/>
                            </p:stCondLst>
                            <p:childTnLst>
                              <p:par>
                                <p:cTn id="71" presetID="17" presetClass="entr" presetSubtype="1" fill="hold" grpId="0" nodeType="afterEffect">
                                  <p:stCondLst>
                                    <p:cond delay="0"/>
                                  </p:stCondLst>
                                  <p:iterate type="lt">
                                    <p:tmPct val="40000"/>
                                  </p:iterate>
                                  <p:childTnLst>
                                    <p:set>
                                      <p:cBhvr>
                                        <p:cTn id="72" dur="1" fill="hold">
                                          <p:stCondLst>
                                            <p:cond delay="0"/>
                                          </p:stCondLst>
                                        </p:cTn>
                                        <p:tgtEl>
                                          <p:spTgt spid="52"/>
                                        </p:tgtEl>
                                        <p:attrNameLst>
                                          <p:attrName>style.visibility</p:attrName>
                                        </p:attrNameLst>
                                      </p:cBhvr>
                                      <p:to>
                                        <p:strVal val="visible"/>
                                      </p:to>
                                    </p:set>
                                    <p:anim calcmode="lin" valueType="num">
                                      <p:cBhvr>
                                        <p:cTn id="73" dur="250" fill="hold"/>
                                        <p:tgtEl>
                                          <p:spTgt spid="52"/>
                                        </p:tgtEl>
                                        <p:attrNameLst>
                                          <p:attrName>ppt_x</p:attrName>
                                        </p:attrNameLst>
                                      </p:cBhvr>
                                      <p:tavLst>
                                        <p:tav tm="0">
                                          <p:val>
                                            <p:strVal val="#ppt_x"/>
                                          </p:val>
                                        </p:tav>
                                        <p:tav tm="100000">
                                          <p:val>
                                            <p:strVal val="#ppt_x"/>
                                          </p:val>
                                        </p:tav>
                                      </p:tavLst>
                                    </p:anim>
                                    <p:anim calcmode="lin" valueType="num">
                                      <p:cBhvr>
                                        <p:cTn id="74" dur="250" fill="hold"/>
                                        <p:tgtEl>
                                          <p:spTgt spid="52"/>
                                        </p:tgtEl>
                                        <p:attrNameLst>
                                          <p:attrName>ppt_y</p:attrName>
                                        </p:attrNameLst>
                                      </p:cBhvr>
                                      <p:tavLst>
                                        <p:tav tm="0">
                                          <p:val>
                                            <p:strVal val="#ppt_y-#ppt_h/2"/>
                                          </p:val>
                                        </p:tav>
                                        <p:tav tm="100000">
                                          <p:val>
                                            <p:strVal val="#ppt_y"/>
                                          </p:val>
                                        </p:tav>
                                      </p:tavLst>
                                    </p:anim>
                                    <p:anim calcmode="lin" valueType="num">
                                      <p:cBhvr>
                                        <p:cTn id="75" dur="250" fill="hold"/>
                                        <p:tgtEl>
                                          <p:spTgt spid="52"/>
                                        </p:tgtEl>
                                        <p:attrNameLst>
                                          <p:attrName>ppt_w</p:attrName>
                                        </p:attrNameLst>
                                      </p:cBhvr>
                                      <p:tavLst>
                                        <p:tav tm="0">
                                          <p:val>
                                            <p:strVal val="#ppt_w"/>
                                          </p:val>
                                        </p:tav>
                                        <p:tav tm="100000">
                                          <p:val>
                                            <p:strVal val="#ppt_w"/>
                                          </p:val>
                                        </p:tav>
                                      </p:tavLst>
                                    </p:anim>
                                    <p:anim calcmode="lin" valueType="num">
                                      <p:cBhvr>
                                        <p:cTn id="76" dur="250" fill="hold"/>
                                        <p:tgtEl>
                                          <p:spTgt spid="52"/>
                                        </p:tgtEl>
                                        <p:attrNameLst>
                                          <p:attrName>ppt_h</p:attrName>
                                        </p:attrNameLst>
                                      </p:cBhvr>
                                      <p:tavLst>
                                        <p:tav tm="0">
                                          <p:val>
                                            <p:fltVal val="0"/>
                                          </p:val>
                                        </p:tav>
                                        <p:tav tm="100000">
                                          <p:val>
                                            <p:strVal val="#ppt_h"/>
                                          </p:val>
                                        </p:tav>
                                      </p:tavLst>
                                    </p:anim>
                                  </p:childTnLst>
                                </p:cTn>
                              </p:par>
                            </p:childTnLst>
                          </p:cTn>
                        </p:par>
                        <p:par>
                          <p:cTn id="77" fill="hold">
                            <p:stCondLst>
                              <p:cond delay="11700"/>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p:bldP spid="46" grpId="0"/>
      <p:bldP spid="47" grpId="0"/>
      <p:bldP spid="48" grpId="0"/>
      <p:bldP spid="49" grpId="0"/>
      <p:bldP spid="50" grpId="0"/>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239363" y="4195132"/>
            <a:ext cx="4293787" cy="369286"/>
          </a:xfrm>
          <a:prstGeom prst="rect">
            <a:avLst/>
          </a:prstGeom>
        </p:spPr>
        <p:txBody>
          <a:bodyPr wrap="none" lIns="0" tIns="0" rIns="0" bIns="0">
            <a:spAutoFit/>
          </a:bodyPr>
          <a:lstStyle/>
          <a:p>
            <a:pPr algn="ctr">
              <a:lnSpc>
                <a:spcPct val="120000"/>
              </a:lnSpc>
            </a:pPr>
            <a:r>
              <a:rPr lang="en-US" altLang="zh-CN" sz="2000" cap="all" dirty="0">
                <a:solidFill>
                  <a:schemeClr val="bg1"/>
                </a:solidFill>
                <a:cs typeface="+mn-ea"/>
                <a:sym typeface="+mn-lt"/>
              </a:rPr>
              <a:t>Please replace the written content</a:t>
            </a:r>
            <a:endParaRPr lang="zh-CN" altLang="en-US" sz="2000" b="1" cap="all" dirty="0">
              <a:solidFill>
                <a:schemeClr val="bg1"/>
              </a:solidFill>
              <a:cs typeface="+mn-ea"/>
              <a:sym typeface="+mn-lt"/>
            </a:endParaRPr>
          </a:p>
        </p:txBody>
      </p:sp>
      <p:sp>
        <p:nvSpPr>
          <p:cNvPr id="8" name="TextBox 148"/>
          <p:cNvSpPr txBox="1"/>
          <p:nvPr/>
        </p:nvSpPr>
        <p:spPr>
          <a:xfrm>
            <a:off x="5070995" y="3558684"/>
            <a:ext cx="2630522" cy="497957"/>
          </a:xfrm>
          <a:prstGeom prst="rect">
            <a:avLst/>
          </a:prstGeom>
          <a:noFill/>
        </p:spPr>
        <p:txBody>
          <a:bodyPr wrap="square" rtlCol="0">
            <a:spAutoFit/>
          </a:bodyPr>
          <a:lstStyle/>
          <a:p>
            <a:pPr algn="ctr" latinLnBrk="1">
              <a:lnSpc>
                <a:spcPct val="120000"/>
              </a:lnSpc>
              <a:defRPr/>
            </a:pPr>
            <a:r>
              <a:rPr kumimoji="1" lang="zh-CN" altLang="en-US"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Text content</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p:nvPr/>
        </p:nvCxnSpPr>
        <p:spPr>
          <a:xfrm>
            <a:off x="5070995" y="4075684"/>
            <a:ext cx="2630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5925319" y="253620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04</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3496312"/>
      </p:ext>
    </p:extLst>
  </p:cSld>
  <p:clrMapOvr>
    <a:masterClrMapping/>
  </p:clrMapOvr>
  <mc:AlternateContent xmlns:mc="http://schemas.openxmlformats.org/markup-compatibility/2006" xmlns:p14="http://schemas.microsoft.com/office/powerpoint/2010/main">
    <mc:Choice Requires="p14">
      <p:transition spd="slow" p14:dur="1600" advTm="6000">
        <p14:gallery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2" presetClass="entr" presetSubtype="2" fill="hold" grpId="0" nodeType="afterEffect">
                                  <p:stCondLst>
                                    <p:cond delay="0"/>
                                  </p:stCondLst>
                                  <p:iterate type="lt">
                                    <p:tmPct val="11429"/>
                                  </p:iterate>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4157"/>
                            </p:stCondLst>
                            <p:childTnLst>
                              <p:par>
                                <p:cTn id="29" presetID="26" presetClass="emph" presetSubtype="0" fill="hold" grpId="1" nodeType="afterEffect">
                                  <p:stCondLst>
                                    <p:cond delay="0"/>
                                  </p:stCondLst>
                                  <p:iterate type="lt">
                                    <p:tmPct val="20000"/>
                                  </p:iterate>
                                  <p:childTnLst>
                                    <p:animEffect transition="out" filter="fade">
                                      <p:cBhvr>
                                        <p:cTn id="30" dur="300" tmFilter="0, 0; .2, .5; .8, .5; 1, 0"/>
                                        <p:tgtEl>
                                          <p:spTgt spid="29"/>
                                        </p:tgtEl>
                                      </p:cBhvr>
                                    </p:animEffect>
                                    <p:animScale>
                                      <p:cBhvr>
                                        <p:cTn id="31" dur="1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8" grpId="0"/>
      <p:bldP spid="8"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339733" y="2236764"/>
            <a:ext cx="3000210" cy="300021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5" name="椭圆 4"/>
          <p:cNvSpPr/>
          <p:nvPr/>
        </p:nvSpPr>
        <p:spPr>
          <a:xfrm>
            <a:off x="5036420" y="2236764"/>
            <a:ext cx="3000210" cy="300021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6" name="椭圆 5"/>
          <p:cNvSpPr/>
          <p:nvPr/>
        </p:nvSpPr>
        <p:spPr>
          <a:xfrm>
            <a:off x="8733108" y="2236764"/>
            <a:ext cx="3000210" cy="300021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nvGrpSpPr>
          <p:cNvPr id="20" name="组合 29"/>
          <p:cNvGrpSpPr>
            <a:grpSpLocks/>
          </p:cNvGrpSpPr>
          <p:nvPr/>
        </p:nvGrpSpPr>
        <p:grpSpPr bwMode="auto">
          <a:xfrm>
            <a:off x="3493900" y="2334985"/>
            <a:ext cx="662992" cy="665225"/>
            <a:chOff x="2484120" y="1661160"/>
            <a:chExt cx="472440" cy="472440"/>
          </a:xfrm>
        </p:grpSpPr>
        <p:sp>
          <p:nvSpPr>
            <p:cNvPr id="24" name="椭圆 23"/>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32788" name="矩形 26"/>
            <p:cNvSpPr>
              <a:spLocks noChangeArrowheads="1"/>
            </p:cNvSpPr>
            <p:nvPr/>
          </p:nvSpPr>
          <p:spPr bwMode="auto">
            <a:xfrm>
              <a:off x="254782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69" b="1">
                  <a:solidFill>
                    <a:schemeClr val="bg1"/>
                  </a:solidFill>
                  <a:latin typeface="Helvetica" panose="020B0604020202020204" pitchFamily="34" charset="0"/>
                </a:rPr>
                <a:t>01</a:t>
              </a:r>
              <a:endParaRPr lang="zh-CN" altLang="en-US" sz="1828">
                <a:solidFill>
                  <a:schemeClr val="bg1"/>
                </a:solidFill>
              </a:endParaRPr>
            </a:p>
          </p:txBody>
        </p:sp>
      </p:grpSp>
      <p:grpSp>
        <p:nvGrpSpPr>
          <p:cNvPr id="27" name="组合 30"/>
          <p:cNvGrpSpPr>
            <a:grpSpLocks/>
          </p:cNvGrpSpPr>
          <p:nvPr/>
        </p:nvGrpSpPr>
        <p:grpSpPr bwMode="auto">
          <a:xfrm>
            <a:off x="7244168" y="2334985"/>
            <a:ext cx="662992" cy="665225"/>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32786" name="矩形 27"/>
            <p:cNvSpPr>
              <a:spLocks noChangeArrowheads="1"/>
            </p:cNvSpPr>
            <p:nvPr/>
          </p:nvSpPr>
          <p:spPr bwMode="auto">
            <a:xfrm>
              <a:off x="519958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69" b="1" dirty="0">
                  <a:solidFill>
                    <a:schemeClr val="bg1"/>
                  </a:solidFill>
                  <a:latin typeface="Helvetica" panose="020B0604020202020204" pitchFamily="34" charset="0"/>
                </a:rPr>
                <a:t>02</a:t>
              </a:r>
              <a:endParaRPr lang="zh-CN" altLang="en-US" sz="1828" dirty="0">
                <a:solidFill>
                  <a:schemeClr val="bg1"/>
                </a:solidFill>
              </a:endParaRPr>
            </a:p>
          </p:txBody>
        </p:sp>
      </p:grpSp>
      <p:grpSp>
        <p:nvGrpSpPr>
          <p:cNvPr id="28" name="组合 31"/>
          <p:cNvGrpSpPr>
            <a:grpSpLocks/>
          </p:cNvGrpSpPr>
          <p:nvPr/>
        </p:nvGrpSpPr>
        <p:grpSpPr bwMode="auto">
          <a:xfrm>
            <a:off x="11048000" y="2334985"/>
            <a:ext cx="662992" cy="665225"/>
            <a:chOff x="7856220" y="1661160"/>
            <a:chExt cx="472440" cy="472440"/>
          </a:xfrm>
        </p:grpSpPr>
        <p:sp>
          <p:nvSpPr>
            <p:cNvPr id="26" name="椭圆 2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32784" name="矩形 28"/>
            <p:cNvSpPr>
              <a:spLocks noChangeArrowheads="1"/>
            </p:cNvSpPr>
            <p:nvPr/>
          </p:nvSpPr>
          <p:spPr bwMode="auto">
            <a:xfrm>
              <a:off x="7912304" y="1745731"/>
              <a:ext cx="332632"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69" b="1">
                  <a:solidFill>
                    <a:schemeClr val="bg1"/>
                  </a:solidFill>
                  <a:latin typeface="Helvetica" panose="020B0604020202020204" pitchFamily="34" charset="0"/>
                </a:rPr>
                <a:t>03</a:t>
              </a:r>
              <a:endParaRPr lang="zh-CN" altLang="en-US" sz="1828">
                <a:solidFill>
                  <a:schemeClr val="bg1"/>
                </a:solidFill>
              </a:endParaRPr>
            </a:p>
          </p:txBody>
        </p:sp>
      </p:grpSp>
      <p:sp>
        <p:nvSpPr>
          <p:cNvPr id="32" name="TextBox 15"/>
          <p:cNvSpPr txBox="1"/>
          <p:nvPr/>
        </p:nvSpPr>
        <p:spPr>
          <a:xfrm>
            <a:off x="1677695" y="5780662"/>
            <a:ext cx="2709932" cy="632258"/>
          </a:xfrm>
          <a:prstGeom prst="rect">
            <a:avLst/>
          </a:prstGeom>
          <a:noFill/>
        </p:spPr>
        <p:txBody>
          <a:bodyPr wrap="square" lIns="99220" tIns="49610" rIns="99220" bIns="4961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 title text, modify text content, you can also directly copy your content to this. Text content, title text, modify text content, you can also directly copy your content to this.</a:t>
            </a:r>
          </a:p>
        </p:txBody>
      </p:sp>
      <p:sp>
        <p:nvSpPr>
          <p:cNvPr id="33" name="TextBox 16"/>
          <p:cNvSpPr txBox="1"/>
          <p:nvPr/>
        </p:nvSpPr>
        <p:spPr>
          <a:xfrm>
            <a:off x="1677695" y="5459931"/>
            <a:ext cx="1277596"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the text</a:t>
            </a:r>
          </a:p>
        </p:txBody>
      </p:sp>
      <p:sp>
        <p:nvSpPr>
          <p:cNvPr id="34" name="TextBox 15"/>
          <p:cNvSpPr txBox="1"/>
          <p:nvPr/>
        </p:nvSpPr>
        <p:spPr>
          <a:xfrm>
            <a:off x="5478170" y="5780662"/>
            <a:ext cx="2709932" cy="632258"/>
          </a:xfrm>
          <a:prstGeom prst="rect">
            <a:avLst/>
          </a:prstGeom>
          <a:noFill/>
        </p:spPr>
        <p:txBody>
          <a:bodyPr wrap="square" lIns="99220" tIns="49610" rIns="99220" bIns="4961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 title text, modify text content, you can also directly copy your content to this. Text content, title text, modify text content, you can also directly copy your content to this.</a:t>
            </a:r>
          </a:p>
        </p:txBody>
      </p:sp>
      <p:sp>
        <p:nvSpPr>
          <p:cNvPr id="35" name="TextBox 16"/>
          <p:cNvSpPr txBox="1"/>
          <p:nvPr/>
        </p:nvSpPr>
        <p:spPr>
          <a:xfrm>
            <a:off x="5478170" y="5459931"/>
            <a:ext cx="1277596"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the text</a:t>
            </a:r>
          </a:p>
        </p:txBody>
      </p:sp>
      <p:sp>
        <p:nvSpPr>
          <p:cNvPr id="36" name="TextBox 15"/>
          <p:cNvSpPr txBox="1"/>
          <p:nvPr/>
        </p:nvSpPr>
        <p:spPr>
          <a:xfrm>
            <a:off x="9069095" y="5780662"/>
            <a:ext cx="2709932" cy="632258"/>
          </a:xfrm>
          <a:prstGeom prst="rect">
            <a:avLst/>
          </a:prstGeom>
          <a:noFill/>
        </p:spPr>
        <p:txBody>
          <a:bodyPr wrap="square" lIns="99220" tIns="49610" rIns="99220" bIns="4961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 title text, modify text content, you can also directly copy your content to this. Text content, title text, modify text content, you can also directly copy your content to this.</a:t>
            </a:r>
          </a:p>
        </p:txBody>
      </p:sp>
      <p:sp>
        <p:nvSpPr>
          <p:cNvPr id="37" name="TextBox 16"/>
          <p:cNvSpPr txBox="1"/>
          <p:nvPr/>
        </p:nvSpPr>
        <p:spPr>
          <a:xfrm>
            <a:off x="9069095" y="5459931"/>
            <a:ext cx="1277596" cy="315633"/>
          </a:xfrm>
          <a:prstGeom prst="rect">
            <a:avLst/>
          </a:prstGeom>
          <a:noFill/>
        </p:spPr>
        <p:txBody>
          <a:bodyPr wrap="none" lIns="99220" tIns="49610" rIns="99220" bIns="4961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the text</a:t>
            </a:r>
          </a:p>
        </p:txBody>
      </p:sp>
      <p:sp>
        <p:nvSpPr>
          <p:cNvPr id="21" name="文本框 20"/>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22" name="文本框 21"/>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60398052"/>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750" fill="hold"/>
                                        <p:tgtEl>
                                          <p:spTgt spid="20"/>
                                        </p:tgtEl>
                                        <p:attrNameLst>
                                          <p:attrName>ppt_w</p:attrName>
                                        </p:attrNameLst>
                                      </p:cBhvr>
                                      <p:tavLst>
                                        <p:tav tm="0">
                                          <p:val>
                                            <p:fltVal val="0"/>
                                          </p:val>
                                        </p:tav>
                                        <p:tav tm="100000">
                                          <p:val>
                                            <p:strVal val="#ppt_w"/>
                                          </p:val>
                                        </p:tav>
                                      </p:tavLst>
                                    </p:anim>
                                    <p:anim calcmode="lin" valueType="num">
                                      <p:cBhvr>
                                        <p:cTn id="23" dur="750" fill="hold"/>
                                        <p:tgtEl>
                                          <p:spTgt spid="20"/>
                                        </p:tgtEl>
                                        <p:attrNameLst>
                                          <p:attrName>ppt_h</p:attrName>
                                        </p:attrNameLst>
                                      </p:cBhvr>
                                      <p:tavLst>
                                        <p:tav tm="0">
                                          <p:val>
                                            <p:fltVal val="0"/>
                                          </p:val>
                                        </p:tav>
                                        <p:tav tm="100000">
                                          <p:val>
                                            <p:strVal val="#ppt_h"/>
                                          </p:val>
                                        </p:tav>
                                      </p:tavLst>
                                    </p:anim>
                                    <p:animEffect transition="in" filter="fade">
                                      <p:cBhvr>
                                        <p:cTn id="24" dur="750"/>
                                        <p:tgtEl>
                                          <p:spTgt spid="20"/>
                                        </p:tgtEl>
                                      </p:cBhvr>
                                    </p:animEffect>
                                  </p:childTnLst>
                                </p:cTn>
                              </p:par>
                              <p:par>
                                <p:cTn id="25" presetID="53" presetClass="entr" presetSubtype="16" fill="hold" nodeType="withEffect">
                                  <p:stCondLst>
                                    <p:cond delay="9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animEffect transition="in" filter="fade">
                                      <p:cBhvr>
                                        <p:cTn id="29" dur="750"/>
                                        <p:tgtEl>
                                          <p:spTgt spid="27"/>
                                        </p:tgtEl>
                                      </p:cBhvr>
                                    </p:animEffect>
                                  </p:childTnLst>
                                </p:cTn>
                              </p:par>
                              <p:par>
                                <p:cTn id="30" presetID="53" presetClass="entr" presetSubtype="16" fill="hold" nodeType="withEffect">
                                  <p:stCondLst>
                                    <p:cond delay="11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animEffect transition="in" filter="fade">
                                      <p:cBhvr>
                                        <p:cTn id="34" dur="750"/>
                                        <p:tgtEl>
                                          <p:spTgt spid="28"/>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700" fill="hold"/>
                                        <p:tgtEl>
                                          <p:spTgt spid="33"/>
                                        </p:tgtEl>
                                        <p:attrNameLst>
                                          <p:attrName>ppt_x</p:attrName>
                                        </p:attrNameLst>
                                      </p:cBhvr>
                                      <p:tavLst>
                                        <p:tav tm="0">
                                          <p:val>
                                            <p:strVal val="#ppt_x"/>
                                          </p:val>
                                        </p:tav>
                                        <p:tav tm="100000">
                                          <p:val>
                                            <p:strVal val="#ppt_x"/>
                                          </p:val>
                                        </p:tav>
                                      </p:tavLst>
                                    </p:anim>
                                    <p:anim calcmode="lin" valueType="num">
                                      <p:cBhvr>
                                        <p:cTn id="38" dur="700" fill="hold"/>
                                        <p:tgtEl>
                                          <p:spTgt spid="33"/>
                                        </p:tgtEl>
                                        <p:attrNameLst>
                                          <p:attrName>ppt_y</p:attrName>
                                        </p:attrNameLst>
                                      </p:cBhvr>
                                      <p:tavLst>
                                        <p:tav tm="0">
                                          <p:val>
                                            <p:strVal val="#ppt_y-#ppt_h/2"/>
                                          </p:val>
                                        </p:tav>
                                        <p:tav tm="100000">
                                          <p:val>
                                            <p:strVal val="#ppt_y"/>
                                          </p:val>
                                        </p:tav>
                                      </p:tavLst>
                                    </p:anim>
                                    <p:anim calcmode="lin" valueType="num">
                                      <p:cBhvr>
                                        <p:cTn id="39" dur="700" fill="hold"/>
                                        <p:tgtEl>
                                          <p:spTgt spid="33"/>
                                        </p:tgtEl>
                                        <p:attrNameLst>
                                          <p:attrName>ppt_w</p:attrName>
                                        </p:attrNameLst>
                                      </p:cBhvr>
                                      <p:tavLst>
                                        <p:tav tm="0">
                                          <p:val>
                                            <p:strVal val="#ppt_w"/>
                                          </p:val>
                                        </p:tav>
                                        <p:tav tm="100000">
                                          <p:val>
                                            <p:strVal val="#ppt_w"/>
                                          </p:val>
                                        </p:tav>
                                      </p:tavLst>
                                    </p:anim>
                                    <p:anim calcmode="lin" valueType="num">
                                      <p:cBhvr>
                                        <p:cTn id="40" dur="700" fill="hold"/>
                                        <p:tgtEl>
                                          <p:spTgt spid="33"/>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00"/>
                                        <p:tgtEl>
                                          <p:spTgt spid="32"/>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35"/>
                                        </p:tgtEl>
                                        <p:attrNameLst>
                                          <p:attrName>style.visibility</p:attrName>
                                        </p:attrNameLst>
                                      </p:cBhvr>
                                      <p:to>
                                        <p:strVal val="visible"/>
                                      </p:to>
                                    </p:set>
                                    <p:anim calcmode="lin" valueType="num">
                                      <p:cBhvr>
                                        <p:cTn id="46" dur="700" fill="hold"/>
                                        <p:tgtEl>
                                          <p:spTgt spid="35"/>
                                        </p:tgtEl>
                                        <p:attrNameLst>
                                          <p:attrName>ppt_x</p:attrName>
                                        </p:attrNameLst>
                                      </p:cBhvr>
                                      <p:tavLst>
                                        <p:tav tm="0">
                                          <p:val>
                                            <p:strVal val="#ppt_x"/>
                                          </p:val>
                                        </p:tav>
                                        <p:tav tm="100000">
                                          <p:val>
                                            <p:strVal val="#ppt_x"/>
                                          </p:val>
                                        </p:tav>
                                      </p:tavLst>
                                    </p:anim>
                                    <p:anim calcmode="lin" valueType="num">
                                      <p:cBhvr>
                                        <p:cTn id="47" dur="700" fill="hold"/>
                                        <p:tgtEl>
                                          <p:spTgt spid="35"/>
                                        </p:tgtEl>
                                        <p:attrNameLst>
                                          <p:attrName>ppt_y</p:attrName>
                                        </p:attrNameLst>
                                      </p:cBhvr>
                                      <p:tavLst>
                                        <p:tav tm="0">
                                          <p:val>
                                            <p:strVal val="#ppt_y-#ppt_h/2"/>
                                          </p:val>
                                        </p:tav>
                                        <p:tav tm="100000">
                                          <p:val>
                                            <p:strVal val="#ppt_y"/>
                                          </p:val>
                                        </p:tav>
                                      </p:tavLst>
                                    </p:anim>
                                    <p:anim calcmode="lin" valueType="num">
                                      <p:cBhvr>
                                        <p:cTn id="48" dur="700" fill="hold"/>
                                        <p:tgtEl>
                                          <p:spTgt spid="35"/>
                                        </p:tgtEl>
                                        <p:attrNameLst>
                                          <p:attrName>ppt_w</p:attrName>
                                        </p:attrNameLst>
                                      </p:cBhvr>
                                      <p:tavLst>
                                        <p:tav tm="0">
                                          <p:val>
                                            <p:strVal val="#ppt_w"/>
                                          </p:val>
                                        </p:tav>
                                        <p:tav tm="100000">
                                          <p:val>
                                            <p:strVal val="#ppt_w"/>
                                          </p:val>
                                        </p:tav>
                                      </p:tavLst>
                                    </p:anim>
                                    <p:anim calcmode="lin" valueType="num">
                                      <p:cBhvr>
                                        <p:cTn id="49" dur="700" fill="hold"/>
                                        <p:tgtEl>
                                          <p:spTgt spid="35"/>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00"/>
                                        <p:tgtEl>
                                          <p:spTgt spid="34"/>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7"/>
                                        </p:tgtEl>
                                        <p:attrNameLst>
                                          <p:attrName>style.visibility</p:attrName>
                                        </p:attrNameLst>
                                      </p:cBhvr>
                                      <p:to>
                                        <p:strVal val="visible"/>
                                      </p:to>
                                    </p:set>
                                    <p:anim calcmode="lin" valueType="num">
                                      <p:cBhvr>
                                        <p:cTn id="55" dur="700" fill="hold"/>
                                        <p:tgtEl>
                                          <p:spTgt spid="37"/>
                                        </p:tgtEl>
                                        <p:attrNameLst>
                                          <p:attrName>ppt_x</p:attrName>
                                        </p:attrNameLst>
                                      </p:cBhvr>
                                      <p:tavLst>
                                        <p:tav tm="0">
                                          <p:val>
                                            <p:strVal val="#ppt_x"/>
                                          </p:val>
                                        </p:tav>
                                        <p:tav tm="100000">
                                          <p:val>
                                            <p:strVal val="#ppt_x"/>
                                          </p:val>
                                        </p:tav>
                                      </p:tavLst>
                                    </p:anim>
                                    <p:anim calcmode="lin" valueType="num">
                                      <p:cBhvr>
                                        <p:cTn id="56" dur="700" fill="hold"/>
                                        <p:tgtEl>
                                          <p:spTgt spid="37"/>
                                        </p:tgtEl>
                                        <p:attrNameLst>
                                          <p:attrName>ppt_y</p:attrName>
                                        </p:attrNameLst>
                                      </p:cBhvr>
                                      <p:tavLst>
                                        <p:tav tm="0">
                                          <p:val>
                                            <p:strVal val="#ppt_y-#ppt_h/2"/>
                                          </p:val>
                                        </p:tav>
                                        <p:tav tm="100000">
                                          <p:val>
                                            <p:strVal val="#ppt_y"/>
                                          </p:val>
                                        </p:tav>
                                      </p:tavLst>
                                    </p:anim>
                                    <p:anim calcmode="lin" valueType="num">
                                      <p:cBhvr>
                                        <p:cTn id="57" dur="700" fill="hold"/>
                                        <p:tgtEl>
                                          <p:spTgt spid="37"/>
                                        </p:tgtEl>
                                        <p:attrNameLst>
                                          <p:attrName>ppt_w</p:attrName>
                                        </p:attrNameLst>
                                      </p:cBhvr>
                                      <p:tavLst>
                                        <p:tav tm="0">
                                          <p:val>
                                            <p:strVal val="#ppt_w"/>
                                          </p:val>
                                        </p:tav>
                                        <p:tav tm="100000">
                                          <p:val>
                                            <p:strVal val="#ppt_w"/>
                                          </p:val>
                                        </p:tav>
                                      </p:tavLst>
                                    </p:anim>
                                    <p:anim calcmode="lin" valueType="num">
                                      <p:cBhvr>
                                        <p:cTn id="58" dur="700" fill="hold"/>
                                        <p:tgtEl>
                                          <p:spTgt spid="37"/>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2" grpId="0"/>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1"/>
          <p:cNvGrpSpPr>
            <a:grpSpLocks/>
          </p:cNvGrpSpPr>
          <p:nvPr/>
        </p:nvGrpSpPr>
        <p:grpSpPr bwMode="auto">
          <a:xfrm>
            <a:off x="382199" y="723593"/>
            <a:ext cx="4954141" cy="1034344"/>
            <a:chOff x="3886200" y="188686"/>
            <a:chExt cx="4699000" cy="979713"/>
          </a:xfrm>
        </p:grpSpPr>
        <p:sp>
          <p:nvSpPr>
            <p:cNvPr id="12" name="任意多边形 11"/>
            <p:cNvSpPr/>
            <p:nvPr/>
          </p:nvSpPr>
          <p:spPr>
            <a:xfrm>
              <a:off x="3886200" y="188686"/>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任意多边形 13"/>
            <p:cNvSpPr/>
            <p:nvPr/>
          </p:nvSpPr>
          <p:spPr>
            <a:xfrm>
              <a:off x="4089400" y="283804"/>
              <a:ext cx="4495800" cy="884595"/>
            </a:xfrm>
            <a:custGeom>
              <a:avLst/>
              <a:gdLst>
                <a:gd name="connsiteX0" fmla="*/ 0 w 4495800"/>
                <a:gd name="connsiteY0" fmla="*/ 285750 h 1981200"/>
                <a:gd name="connsiteX1" fmla="*/ 419100 w 4495800"/>
                <a:gd name="connsiteY1" fmla="*/ 1866900 h 1981200"/>
                <a:gd name="connsiteX2" fmla="*/ 4114800 w 4495800"/>
                <a:gd name="connsiteY2" fmla="*/ 1981200 h 1981200"/>
                <a:gd name="connsiteX3" fmla="*/ 4495800 w 4495800"/>
                <a:gd name="connsiteY3" fmla="*/ 0 h 1981200"/>
                <a:gd name="connsiteX4" fmla="*/ 0 w 4495800"/>
                <a:gd name="connsiteY4" fmla="*/ 2857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1981200">
                  <a:moveTo>
                    <a:pt x="0" y="285750"/>
                  </a:moveTo>
                  <a:lnTo>
                    <a:pt x="419100" y="1866900"/>
                  </a:lnTo>
                  <a:lnTo>
                    <a:pt x="4114800" y="1981200"/>
                  </a:lnTo>
                  <a:lnTo>
                    <a:pt x="4495800" y="0"/>
                  </a:lnTo>
                  <a:lnTo>
                    <a:pt x="0" y="285750"/>
                  </a:lnTo>
                  <a:close/>
                </a:path>
              </a:pathLst>
            </a:custGeom>
            <a:solidFill>
              <a:schemeClr val="accent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375" dirty="0">
                  <a:latin typeface="方正正中黑简体" panose="02000000000000000000" pitchFamily="2" charset="-122"/>
                  <a:ea typeface="方正正中黑简体" panose="02000000000000000000" pitchFamily="2" charset="-122"/>
                </a:rPr>
                <a:t>Directory</a:t>
              </a:r>
              <a:r>
                <a:rPr lang="zh-CN" altLang="en-US" sz="3375" b="1" dirty="0"/>
                <a:t> </a:t>
              </a:r>
              <a:r>
                <a:rPr lang="en-US" altLang="zh-CN" sz="3375" b="1" dirty="0"/>
                <a:t>/</a:t>
              </a:r>
              <a:r>
                <a:rPr lang="en-US" altLang="zh-CN" sz="3200" dirty="0"/>
                <a:t>CONTENTS</a:t>
              </a:r>
              <a:endParaRPr lang="zh-CN" altLang="en-US" sz="3200" dirty="0"/>
            </a:p>
          </p:txBody>
        </p:sp>
      </p:grpSp>
      <p:grpSp>
        <p:nvGrpSpPr>
          <p:cNvPr id="15" name="组合 41"/>
          <p:cNvGrpSpPr>
            <a:grpSpLocks/>
          </p:cNvGrpSpPr>
          <p:nvPr/>
        </p:nvGrpSpPr>
        <p:grpSpPr bwMode="auto">
          <a:xfrm>
            <a:off x="4815195" y="2968334"/>
            <a:ext cx="613818" cy="555771"/>
            <a:chOff x="2727102" y="1805798"/>
            <a:chExt cx="789301" cy="714855"/>
          </a:xfrm>
        </p:grpSpPr>
        <p:grpSp>
          <p:nvGrpSpPr>
            <p:cNvPr id="16" name="组合 35"/>
            <p:cNvGrpSpPr>
              <a:grpSpLocks/>
            </p:cNvGrpSpPr>
            <p:nvPr/>
          </p:nvGrpSpPr>
          <p:grpSpPr bwMode="auto">
            <a:xfrm>
              <a:off x="2727102" y="1809520"/>
              <a:ext cx="789301" cy="711133"/>
              <a:chOff x="3696385" y="1762464"/>
              <a:chExt cx="2543112" cy="2379436"/>
            </a:xfrm>
          </p:grpSpPr>
          <p:sp>
            <p:nvSpPr>
              <p:cNvPr id="18" name="矩形 17"/>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7" name="文本框 39"/>
            <p:cNvSpPr txBox="1">
              <a:spLocks noChangeArrowheads="1"/>
            </p:cNvSpPr>
            <p:nvPr/>
          </p:nvSpPr>
          <p:spPr bwMode="auto">
            <a:xfrm>
              <a:off x="2816060" y="1805798"/>
              <a:ext cx="659860"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01</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20" name="组合 42"/>
          <p:cNvGrpSpPr>
            <a:grpSpLocks/>
          </p:cNvGrpSpPr>
          <p:nvPr/>
        </p:nvGrpSpPr>
        <p:grpSpPr bwMode="auto">
          <a:xfrm>
            <a:off x="5703930" y="2970533"/>
            <a:ext cx="3980560" cy="553573"/>
            <a:chOff x="3859762" y="1809521"/>
            <a:chExt cx="5116559" cy="711133"/>
          </a:xfrm>
        </p:grpSpPr>
        <p:grpSp>
          <p:nvGrpSpPr>
            <p:cNvPr id="21" name="组合 36"/>
            <p:cNvGrpSpPr>
              <a:grpSpLocks/>
            </p:cNvGrpSpPr>
            <p:nvPr/>
          </p:nvGrpSpPr>
          <p:grpSpPr bwMode="auto">
            <a:xfrm>
              <a:off x="3859762" y="1809521"/>
              <a:ext cx="5116559" cy="711133"/>
              <a:chOff x="3856314" y="1762464"/>
              <a:chExt cx="2383183" cy="2379436"/>
            </a:xfrm>
          </p:grpSpPr>
          <p:sp>
            <p:nvSpPr>
              <p:cNvPr id="24" name="矩形 23"/>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23" name="矩形 22"/>
            <p:cNvSpPr/>
            <p:nvPr/>
          </p:nvSpPr>
          <p:spPr>
            <a:xfrm>
              <a:off x="4943774" y="1868801"/>
              <a:ext cx="1819815" cy="593066"/>
            </a:xfrm>
            <a:prstGeom prst="rect">
              <a:avLst/>
            </a:prstGeom>
          </p:spPr>
          <p:txBody>
            <a:bodyPr wrap="none">
              <a:spAutoFit/>
            </a:bodyPr>
            <a:lstStyle/>
            <a:p>
              <a:r>
                <a:rPr lang="zh-CN" altLang="en-US" sz="2400" dirty="0">
                  <a:solidFill>
                    <a:schemeClr val="bg1"/>
                  </a:solidFill>
                  <a:ea typeface="微软雅黑" panose="020B0503020204020204" pitchFamily="34" charset="-122"/>
                </a:rPr>
                <a:t>Text content</a:t>
              </a:r>
            </a:p>
          </p:txBody>
        </p:sp>
      </p:grpSp>
      <p:grpSp>
        <p:nvGrpSpPr>
          <p:cNvPr id="58" name="组合 41"/>
          <p:cNvGrpSpPr>
            <a:grpSpLocks/>
          </p:cNvGrpSpPr>
          <p:nvPr/>
        </p:nvGrpSpPr>
        <p:grpSpPr bwMode="auto">
          <a:xfrm>
            <a:off x="4815195" y="3692056"/>
            <a:ext cx="613818" cy="555771"/>
            <a:chOff x="2727102" y="1805798"/>
            <a:chExt cx="789301" cy="714855"/>
          </a:xfrm>
        </p:grpSpPr>
        <p:grpSp>
          <p:nvGrpSpPr>
            <p:cNvPr id="59" name="组合 35"/>
            <p:cNvGrpSpPr>
              <a:grpSpLocks/>
            </p:cNvGrpSpPr>
            <p:nvPr/>
          </p:nvGrpSpPr>
          <p:grpSpPr bwMode="auto">
            <a:xfrm>
              <a:off x="2727102" y="1809520"/>
              <a:ext cx="789301" cy="711133"/>
              <a:chOff x="3696385" y="1762464"/>
              <a:chExt cx="2543112" cy="2379436"/>
            </a:xfrm>
          </p:grpSpPr>
          <p:sp>
            <p:nvSpPr>
              <p:cNvPr id="61" name="矩形 6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0" name="文本框 39"/>
            <p:cNvSpPr txBox="1">
              <a:spLocks noChangeArrowheads="1"/>
            </p:cNvSpPr>
            <p:nvPr/>
          </p:nvSpPr>
          <p:spPr bwMode="auto">
            <a:xfrm>
              <a:off x="2788239" y="1805798"/>
              <a:ext cx="715502"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02</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63" name="组合 42"/>
          <p:cNvGrpSpPr>
            <a:grpSpLocks/>
          </p:cNvGrpSpPr>
          <p:nvPr/>
        </p:nvGrpSpPr>
        <p:grpSpPr bwMode="auto">
          <a:xfrm>
            <a:off x="5703930" y="3694254"/>
            <a:ext cx="3980560" cy="553573"/>
            <a:chOff x="3859762" y="1809521"/>
            <a:chExt cx="5116559" cy="711133"/>
          </a:xfrm>
        </p:grpSpPr>
        <p:grpSp>
          <p:nvGrpSpPr>
            <p:cNvPr id="64" name="组合 36"/>
            <p:cNvGrpSpPr>
              <a:grpSpLocks/>
            </p:cNvGrpSpPr>
            <p:nvPr/>
          </p:nvGrpSpPr>
          <p:grpSpPr bwMode="auto">
            <a:xfrm>
              <a:off x="3859762" y="1809521"/>
              <a:ext cx="5116559" cy="711133"/>
              <a:chOff x="3856314" y="1762464"/>
              <a:chExt cx="2383183" cy="2379436"/>
            </a:xfrm>
          </p:grpSpPr>
          <p:sp>
            <p:nvSpPr>
              <p:cNvPr id="66" name="矩形 6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5" name="矩形 64"/>
            <p:cNvSpPr/>
            <p:nvPr/>
          </p:nvSpPr>
          <p:spPr>
            <a:xfrm>
              <a:off x="4943774" y="1868801"/>
              <a:ext cx="1819815" cy="593066"/>
            </a:xfrm>
            <a:prstGeom prst="rect">
              <a:avLst/>
            </a:prstGeom>
          </p:spPr>
          <p:txBody>
            <a:bodyPr wrap="none">
              <a:spAutoFit/>
            </a:bodyPr>
            <a:lstStyle/>
            <a:p>
              <a:r>
                <a:rPr lang="zh-CN" altLang="en-US" sz="2400" dirty="0">
                  <a:solidFill>
                    <a:schemeClr val="bg1"/>
                  </a:solidFill>
                  <a:ea typeface="微软雅黑" panose="020B0503020204020204" pitchFamily="34" charset="-122"/>
                </a:rPr>
                <a:t>Text content</a:t>
              </a:r>
            </a:p>
          </p:txBody>
        </p:sp>
      </p:grpSp>
      <p:grpSp>
        <p:nvGrpSpPr>
          <p:cNvPr id="68" name="组合 41"/>
          <p:cNvGrpSpPr>
            <a:grpSpLocks/>
          </p:cNvGrpSpPr>
          <p:nvPr/>
        </p:nvGrpSpPr>
        <p:grpSpPr bwMode="auto">
          <a:xfrm>
            <a:off x="4815195" y="4434822"/>
            <a:ext cx="613818" cy="555771"/>
            <a:chOff x="2727102" y="1805798"/>
            <a:chExt cx="789301" cy="714855"/>
          </a:xfrm>
        </p:grpSpPr>
        <p:grpSp>
          <p:nvGrpSpPr>
            <p:cNvPr id="69" name="组合 35"/>
            <p:cNvGrpSpPr>
              <a:grpSpLocks/>
            </p:cNvGrpSpPr>
            <p:nvPr/>
          </p:nvGrpSpPr>
          <p:grpSpPr bwMode="auto">
            <a:xfrm>
              <a:off x="2727102" y="1809520"/>
              <a:ext cx="789301" cy="711133"/>
              <a:chOff x="3696385" y="1762464"/>
              <a:chExt cx="2543112" cy="2379436"/>
            </a:xfrm>
          </p:grpSpPr>
          <p:sp>
            <p:nvSpPr>
              <p:cNvPr id="71" name="矩形 70"/>
              <p:cNvSpPr/>
              <p:nvPr/>
            </p:nvSpPr>
            <p:spPr>
              <a:xfrm>
                <a:off x="3855008" y="1760639"/>
                <a:ext cx="2379374" cy="2381261"/>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0" name="文本框 39"/>
            <p:cNvSpPr txBox="1">
              <a:spLocks noChangeArrowheads="1"/>
            </p:cNvSpPr>
            <p:nvPr/>
          </p:nvSpPr>
          <p:spPr bwMode="auto">
            <a:xfrm>
              <a:off x="2781026" y="1805798"/>
              <a:ext cx="729926"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03</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73" name="组合 42"/>
          <p:cNvGrpSpPr>
            <a:grpSpLocks/>
          </p:cNvGrpSpPr>
          <p:nvPr/>
        </p:nvGrpSpPr>
        <p:grpSpPr bwMode="auto">
          <a:xfrm>
            <a:off x="5703930" y="4437021"/>
            <a:ext cx="3980560" cy="553573"/>
            <a:chOff x="3859762" y="1809521"/>
            <a:chExt cx="5116559" cy="711133"/>
          </a:xfrm>
        </p:grpSpPr>
        <p:grpSp>
          <p:nvGrpSpPr>
            <p:cNvPr id="74" name="组合 36"/>
            <p:cNvGrpSpPr>
              <a:grpSpLocks/>
            </p:cNvGrpSpPr>
            <p:nvPr/>
          </p:nvGrpSpPr>
          <p:grpSpPr bwMode="auto">
            <a:xfrm>
              <a:off x="3859762" y="1809521"/>
              <a:ext cx="5116559" cy="711133"/>
              <a:chOff x="3856314" y="1762464"/>
              <a:chExt cx="2383183" cy="2379436"/>
            </a:xfrm>
          </p:grpSpPr>
          <p:sp>
            <p:nvSpPr>
              <p:cNvPr id="76" name="矩形 75"/>
              <p:cNvSpPr/>
              <p:nvPr/>
            </p:nvSpPr>
            <p:spPr>
              <a:xfrm>
                <a:off x="3856314" y="1763631"/>
                <a:ext cx="2379486" cy="2378269"/>
              </a:xfrm>
              <a:prstGeom prst="rect">
                <a:avLst/>
              </a:prstGeom>
              <a:solidFill>
                <a:schemeClr val="accent2">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5" name="矩形 74"/>
            <p:cNvSpPr/>
            <p:nvPr/>
          </p:nvSpPr>
          <p:spPr>
            <a:xfrm>
              <a:off x="4943774" y="1868801"/>
              <a:ext cx="1819815" cy="593066"/>
            </a:xfrm>
            <a:prstGeom prst="rect">
              <a:avLst/>
            </a:prstGeom>
          </p:spPr>
          <p:txBody>
            <a:bodyPr wrap="none">
              <a:spAutoFit/>
            </a:bodyPr>
            <a:lstStyle/>
            <a:p>
              <a:r>
                <a:rPr lang="zh-CN" altLang="en-US" sz="2400" dirty="0">
                  <a:solidFill>
                    <a:schemeClr val="bg1"/>
                  </a:solidFill>
                  <a:ea typeface="微软雅黑" panose="020B0503020204020204" pitchFamily="34" charset="-122"/>
                </a:rPr>
                <a:t>Text content</a:t>
              </a:r>
            </a:p>
          </p:txBody>
        </p:sp>
      </p:grpSp>
      <p:grpSp>
        <p:nvGrpSpPr>
          <p:cNvPr id="78" name="组合 41"/>
          <p:cNvGrpSpPr>
            <a:grpSpLocks/>
          </p:cNvGrpSpPr>
          <p:nvPr/>
        </p:nvGrpSpPr>
        <p:grpSpPr bwMode="auto">
          <a:xfrm>
            <a:off x="4815195" y="5215680"/>
            <a:ext cx="613818" cy="555771"/>
            <a:chOff x="2727102" y="1805798"/>
            <a:chExt cx="789301" cy="714855"/>
          </a:xfrm>
        </p:grpSpPr>
        <p:grpSp>
          <p:nvGrpSpPr>
            <p:cNvPr id="79" name="组合 35"/>
            <p:cNvGrpSpPr>
              <a:grpSpLocks/>
            </p:cNvGrpSpPr>
            <p:nvPr/>
          </p:nvGrpSpPr>
          <p:grpSpPr bwMode="auto">
            <a:xfrm>
              <a:off x="2727102" y="1809520"/>
              <a:ext cx="789301" cy="711133"/>
              <a:chOff x="3696385" y="1762464"/>
              <a:chExt cx="2543112" cy="2379436"/>
            </a:xfrm>
          </p:grpSpPr>
          <p:sp>
            <p:nvSpPr>
              <p:cNvPr id="81" name="矩形 80"/>
              <p:cNvSpPr/>
              <p:nvPr/>
            </p:nvSpPr>
            <p:spPr>
              <a:xfrm>
                <a:off x="3855008" y="1760639"/>
                <a:ext cx="2379374" cy="2381261"/>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 name="矩形 34"/>
              <p:cNvSpPr/>
              <p:nvPr/>
            </p:nvSpPr>
            <p:spPr>
              <a:xfrm>
                <a:off x="3696385" y="1803162"/>
                <a:ext cx="2543112" cy="1041802"/>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716" h="371837">
                    <a:moveTo>
                      <a:pt x="45292" y="0"/>
                    </a:moveTo>
                    <a:lnTo>
                      <a:pt x="703716" y="0"/>
                    </a:lnTo>
                    <a:lnTo>
                      <a:pt x="703716" y="286509"/>
                    </a:lnTo>
                    <a:cubicBezTo>
                      <a:pt x="458841" y="527809"/>
                      <a:pt x="219475" y="180681"/>
                      <a:pt x="0" y="180681"/>
                    </a:cubicBezTo>
                    <a:lnTo>
                      <a:pt x="45292" y="0"/>
                    </a:ln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0" name="文本框 39"/>
            <p:cNvSpPr txBox="1">
              <a:spLocks noChangeArrowheads="1"/>
            </p:cNvSpPr>
            <p:nvPr/>
          </p:nvSpPr>
          <p:spPr bwMode="auto">
            <a:xfrm>
              <a:off x="2788239" y="1805798"/>
              <a:ext cx="715502" cy="67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dirty="0">
                  <a:solidFill>
                    <a:schemeClr val="bg1"/>
                  </a:solidFill>
                  <a:latin typeface="Impact" panose="020B0806030902050204" pitchFamily="34" charset="0"/>
                  <a:ea typeface="时尚中黑简体" pitchFamily="2" charset="-122"/>
                  <a:cs typeface="Arial" panose="020B0604020202020204" pitchFamily="34" charset="0"/>
                </a:rPr>
                <a:t>04</a:t>
              </a:r>
              <a:endParaRPr lang="zh-CN" altLang="en-US" sz="2800" dirty="0">
                <a:solidFill>
                  <a:schemeClr val="bg1"/>
                </a:solidFill>
                <a:latin typeface="Impact" panose="020B0806030902050204" pitchFamily="34" charset="0"/>
                <a:ea typeface="时尚中黑简体" pitchFamily="2" charset="-122"/>
                <a:cs typeface="Arial" panose="020B0604020202020204" pitchFamily="34" charset="0"/>
              </a:endParaRPr>
            </a:p>
          </p:txBody>
        </p:sp>
      </p:grpSp>
      <p:grpSp>
        <p:nvGrpSpPr>
          <p:cNvPr id="83" name="组合 42"/>
          <p:cNvGrpSpPr>
            <a:grpSpLocks/>
          </p:cNvGrpSpPr>
          <p:nvPr/>
        </p:nvGrpSpPr>
        <p:grpSpPr bwMode="auto">
          <a:xfrm>
            <a:off x="5703930" y="5217878"/>
            <a:ext cx="3980560" cy="553573"/>
            <a:chOff x="3859762" y="1809521"/>
            <a:chExt cx="5116559" cy="711133"/>
          </a:xfrm>
        </p:grpSpPr>
        <p:grpSp>
          <p:nvGrpSpPr>
            <p:cNvPr id="84" name="组合 36"/>
            <p:cNvGrpSpPr>
              <a:grpSpLocks/>
            </p:cNvGrpSpPr>
            <p:nvPr/>
          </p:nvGrpSpPr>
          <p:grpSpPr bwMode="auto">
            <a:xfrm>
              <a:off x="3859762" y="1809521"/>
              <a:ext cx="5116559" cy="711133"/>
              <a:chOff x="3856314" y="1762464"/>
              <a:chExt cx="2383183" cy="2379436"/>
            </a:xfrm>
          </p:grpSpPr>
          <p:sp>
            <p:nvSpPr>
              <p:cNvPr id="86" name="矩形 85"/>
              <p:cNvSpPr/>
              <p:nvPr/>
            </p:nvSpPr>
            <p:spPr>
              <a:xfrm>
                <a:off x="3856314" y="1763631"/>
                <a:ext cx="2379486" cy="2378269"/>
              </a:xfrm>
              <a:prstGeom prst="rect">
                <a:avLst/>
              </a:prstGeom>
              <a:solidFill>
                <a:schemeClr val="accent1">
                  <a:alpha val="89000"/>
                </a:schemeClr>
              </a:solidFill>
              <a:ln w="9525">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7" name="矩形 34"/>
              <p:cNvSpPr/>
              <p:nvPr/>
            </p:nvSpPr>
            <p:spPr>
              <a:xfrm>
                <a:off x="3860011" y="1806100"/>
                <a:ext cx="2379486" cy="1576663"/>
              </a:xfrm>
              <a:custGeom>
                <a:avLst/>
                <a:gdLst>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286509"/>
                  <a:gd name="connsiteX1" fmla="*/ 658424 w 658424"/>
                  <a:gd name="connsiteY1" fmla="*/ 0 h 286509"/>
                  <a:gd name="connsiteX2" fmla="*/ 658424 w 658424"/>
                  <a:gd name="connsiteY2" fmla="*/ 286509 h 286509"/>
                  <a:gd name="connsiteX3" fmla="*/ 0 w 658424"/>
                  <a:gd name="connsiteY3" fmla="*/ 286509 h 286509"/>
                  <a:gd name="connsiteX4" fmla="*/ 0 w 658424"/>
                  <a:gd name="connsiteY4" fmla="*/ 0 h 286509"/>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410686"/>
                  <a:gd name="connsiteX1" fmla="*/ 658424 w 658424"/>
                  <a:gd name="connsiteY1" fmla="*/ 0 h 410686"/>
                  <a:gd name="connsiteX2" fmla="*/ 658424 w 658424"/>
                  <a:gd name="connsiteY2" fmla="*/ 286509 h 410686"/>
                  <a:gd name="connsiteX3" fmla="*/ 0 w 658424"/>
                  <a:gd name="connsiteY3" fmla="*/ 286509 h 410686"/>
                  <a:gd name="connsiteX4" fmla="*/ 0 w 658424"/>
                  <a:gd name="connsiteY4" fmla="*/ 0 h 410686"/>
                  <a:gd name="connsiteX0" fmla="*/ 0 w 658424"/>
                  <a:gd name="connsiteY0" fmla="*/ 0 h 393753"/>
                  <a:gd name="connsiteX1" fmla="*/ 658424 w 658424"/>
                  <a:gd name="connsiteY1" fmla="*/ 0 h 393753"/>
                  <a:gd name="connsiteX2" fmla="*/ 658424 w 658424"/>
                  <a:gd name="connsiteY2" fmla="*/ 286509 h 393753"/>
                  <a:gd name="connsiteX3" fmla="*/ 0 w 658424"/>
                  <a:gd name="connsiteY3" fmla="*/ 286509 h 393753"/>
                  <a:gd name="connsiteX4" fmla="*/ 0 w 658424"/>
                  <a:gd name="connsiteY4" fmla="*/ 0 h 393753"/>
                  <a:gd name="connsiteX0" fmla="*/ 45292 w 703716"/>
                  <a:gd name="connsiteY0" fmla="*/ 0 h 371837"/>
                  <a:gd name="connsiteX1" fmla="*/ 703716 w 703716"/>
                  <a:gd name="connsiteY1" fmla="*/ 0 h 371837"/>
                  <a:gd name="connsiteX2" fmla="*/ 703716 w 703716"/>
                  <a:gd name="connsiteY2" fmla="*/ 286509 h 371837"/>
                  <a:gd name="connsiteX3" fmla="*/ 0 w 703716"/>
                  <a:gd name="connsiteY3" fmla="*/ 180681 h 371837"/>
                  <a:gd name="connsiteX4" fmla="*/ 45292 w 703716"/>
                  <a:gd name="connsiteY4" fmla="*/ 0 h 371837"/>
                  <a:gd name="connsiteX0" fmla="*/ 45292 w 703716"/>
                  <a:gd name="connsiteY0" fmla="*/ 0 h 525639"/>
                  <a:gd name="connsiteX1" fmla="*/ 703716 w 703716"/>
                  <a:gd name="connsiteY1" fmla="*/ 0 h 525639"/>
                  <a:gd name="connsiteX2" fmla="*/ 703716 w 703716"/>
                  <a:gd name="connsiteY2" fmla="*/ 286509 h 525639"/>
                  <a:gd name="connsiteX3" fmla="*/ 0 w 703716"/>
                  <a:gd name="connsiteY3" fmla="*/ 180681 h 525639"/>
                  <a:gd name="connsiteX4" fmla="*/ 45292 w 703716"/>
                  <a:gd name="connsiteY4" fmla="*/ 0 h 525639"/>
                  <a:gd name="connsiteX0" fmla="*/ 45292 w 703716"/>
                  <a:gd name="connsiteY0" fmla="*/ 0 h 286509"/>
                  <a:gd name="connsiteX1" fmla="*/ 703716 w 703716"/>
                  <a:gd name="connsiteY1" fmla="*/ 0 h 286509"/>
                  <a:gd name="connsiteX2" fmla="*/ 703716 w 703716"/>
                  <a:gd name="connsiteY2" fmla="*/ 286509 h 286509"/>
                  <a:gd name="connsiteX3" fmla="*/ 0 w 703716"/>
                  <a:gd name="connsiteY3" fmla="*/ 180681 h 286509"/>
                  <a:gd name="connsiteX4" fmla="*/ 45292 w 703716"/>
                  <a:gd name="connsiteY4" fmla="*/ 0 h 286509"/>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4648"/>
                  <a:gd name="connsiteX1" fmla="*/ 658424 w 658424"/>
                  <a:gd name="connsiteY1" fmla="*/ 0 h 474648"/>
                  <a:gd name="connsiteX2" fmla="*/ 658424 w 658424"/>
                  <a:gd name="connsiteY2" fmla="*/ 286509 h 474648"/>
                  <a:gd name="connsiteX3" fmla="*/ 2177 w 658424"/>
                  <a:gd name="connsiteY3" fmla="*/ 474648 h 474648"/>
                  <a:gd name="connsiteX4" fmla="*/ 0 w 658424"/>
                  <a:gd name="connsiteY4" fmla="*/ 0 h 474648"/>
                  <a:gd name="connsiteX0" fmla="*/ 0 w 658424"/>
                  <a:gd name="connsiteY0" fmla="*/ 0 h 478579"/>
                  <a:gd name="connsiteX1" fmla="*/ 658424 w 658424"/>
                  <a:gd name="connsiteY1" fmla="*/ 0 h 478579"/>
                  <a:gd name="connsiteX2" fmla="*/ 658424 w 658424"/>
                  <a:gd name="connsiteY2" fmla="*/ 286509 h 478579"/>
                  <a:gd name="connsiteX3" fmla="*/ 2177 w 658424"/>
                  <a:gd name="connsiteY3" fmla="*/ 474648 h 478579"/>
                  <a:gd name="connsiteX4" fmla="*/ 0 w 658424"/>
                  <a:gd name="connsiteY4" fmla="*/ 0 h 478579"/>
                  <a:gd name="connsiteX0" fmla="*/ 0 w 658424"/>
                  <a:gd name="connsiteY0" fmla="*/ 0 h 477010"/>
                  <a:gd name="connsiteX1" fmla="*/ 658424 w 658424"/>
                  <a:gd name="connsiteY1" fmla="*/ 0 h 477010"/>
                  <a:gd name="connsiteX2" fmla="*/ 658424 w 658424"/>
                  <a:gd name="connsiteY2" fmla="*/ 286509 h 477010"/>
                  <a:gd name="connsiteX3" fmla="*/ 2177 w 658424"/>
                  <a:gd name="connsiteY3" fmla="*/ 474648 h 477010"/>
                  <a:gd name="connsiteX4" fmla="*/ 0 w 658424"/>
                  <a:gd name="connsiteY4" fmla="*/ 0 h 477010"/>
                  <a:gd name="connsiteX0" fmla="*/ 0 w 658424"/>
                  <a:gd name="connsiteY0" fmla="*/ 0 h 505769"/>
                  <a:gd name="connsiteX1" fmla="*/ 658424 w 658424"/>
                  <a:gd name="connsiteY1" fmla="*/ 0 h 505769"/>
                  <a:gd name="connsiteX2" fmla="*/ 658424 w 658424"/>
                  <a:gd name="connsiteY2" fmla="*/ 286509 h 505769"/>
                  <a:gd name="connsiteX3" fmla="*/ 2177 w 658424"/>
                  <a:gd name="connsiteY3" fmla="*/ 474648 h 505769"/>
                  <a:gd name="connsiteX4" fmla="*/ 0 w 658424"/>
                  <a:gd name="connsiteY4" fmla="*/ 0 h 505769"/>
                  <a:gd name="connsiteX0" fmla="*/ 0 w 658424"/>
                  <a:gd name="connsiteY0" fmla="*/ 0 h 525981"/>
                  <a:gd name="connsiteX1" fmla="*/ 658424 w 658424"/>
                  <a:gd name="connsiteY1" fmla="*/ 0 h 525981"/>
                  <a:gd name="connsiteX2" fmla="*/ 658424 w 658424"/>
                  <a:gd name="connsiteY2" fmla="*/ 286509 h 525981"/>
                  <a:gd name="connsiteX3" fmla="*/ 2177 w 658424"/>
                  <a:gd name="connsiteY3" fmla="*/ 474648 h 525981"/>
                  <a:gd name="connsiteX4" fmla="*/ 0 w 658424"/>
                  <a:gd name="connsiteY4" fmla="*/ 0 h 525981"/>
                  <a:gd name="connsiteX0" fmla="*/ 0 w 658424"/>
                  <a:gd name="connsiteY0" fmla="*/ 0 h 436868"/>
                  <a:gd name="connsiteX1" fmla="*/ 658424 w 658424"/>
                  <a:gd name="connsiteY1" fmla="*/ 0 h 436868"/>
                  <a:gd name="connsiteX2" fmla="*/ 658424 w 658424"/>
                  <a:gd name="connsiteY2" fmla="*/ 286509 h 436868"/>
                  <a:gd name="connsiteX3" fmla="*/ 2177 w 658424"/>
                  <a:gd name="connsiteY3" fmla="*/ 251233 h 436868"/>
                  <a:gd name="connsiteX4" fmla="*/ 0 w 658424"/>
                  <a:gd name="connsiteY4" fmla="*/ 0 h 43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24" h="436868">
                    <a:moveTo>
                      <a:pt x="0" y="0"/>
                    </a:moveTo>
                    <a:lnTo>
                      <a:pt x="658424" y="0"/>
                    </a:lnTo>
                    <a:lnTo>
                      <a:pt x="658424" y="286509"/>
                    </a:lnTo>
                    <a:cubicBezTo>
                      <a:pt x="356259" y="621878"/>
                      <a:pt x="90702" y="298268"/>
                      <a:pt x="2177" y="251233"/>
                    </a:cubicBezTo>
                    <a:cubicBezTo>
                      <a:pt x="1451" y="93017"/>
                      <a:pt x="726" y="158216"/>
                      <a:pt x="0" y="0"/>
                    </a:cubicBezTo>
                    <a:close/>
                  </a:path>
                </a:pathLst>
              </a:custGeom>
              <a:solidFill>
                <a:schemeClr val="bg1">
                  <a:alpha val="18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5" name="矩形 84"/>
            <p:cNvSpPr/>
            <p:nvPr/>
          </p:nvSpPr>
          <p:spPr>
            <a:xfrm>
              <a:off x="4943774" y="1868801"/>
              <a:ext cx="1819815" cy="593066"/>
            </a:xfrm>
            <a:prstGeom prst="rect">
              <a:avLst/>
            </a:prstGeom>
          </p:spPr>
          <p:txBody>
            <a:bodyPr wrap="none">
              <a:spAutoFit/>
            </a:bodyPr>
            <a:lstStyle/>
            <a:p>
              <a:r>
                <a:rPr lang="zh-CN" altLang="en-US" sz="2400" dirty="0">
                  <a:solidFill>
                    <a:schemeClr val="bg1"/>
                  </a:solidFill>
                  <a:ea typeface="微软雅黑" panose="020B0503020204020204" pitchFamily="34" charset="-122"/>
                </a:rPr>
                <a:t>Text content</a:t>
              </a:r>
            </a:p>
          </p:txBody>
        </p:sp>
      </p:grpSp>
    </p:spTree>
    <p:extLst>
      <p:ext uri="{BB962C8B-B14F-4D97-AF65-F5344CB8AC3E}">
        <p14:creationId xmlns:p14="http://schemas.microsoft.com/office/powerpoint/2010/main" val="401262526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8" decel="10000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750" fill="hold"/>
                                        <p:tgtEl>
                                          <p:spTgt spid="15"/>
                                        </p:tgtEl>
                                        <p:attrNameLst>
                                          <p:attrName>ppt_x</p:attrName>
                                        </p:attrNameLst>
                                      </p:cBhvr>
                                      <p:tavLst>
                                        <p:tav tm="0">
                                          <p:val>
                                            <p:strVal val="0-#ppt_w/2"/>
                                          </p:val>
                                        </p:tav>
                                        <p:tav tm="100000">
                                          <p:val>
                                            <p:strVal val="#ppt_x"/>
                                          </p:val>
                                        </p:tav>
                                      </p:tavLst>
                                    </p:anim>
                                    <p:anim calcmode="lin" valueType="num">
                                      <p:cBhvr additive="base">
                                        <p:cTn id="13" dur="750" fill="hold"/>
                                        <p:tgtEl>
                                          <p:spTgt spid="15"/>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childTnLst>
                          </p:cTn>
                        </p:par>
                        <p:par>
                          <p:cTn id="17" fill="hold">
                            <p:stCondLst>
                              <p:cond delay="1000"/>
                            </p:stCondLst>
                            <p:childTnLst>
                              <p:par>
                                <p:cTn id="18" presetID="2" presetClass="entr" presetSubtype="8" decel="100000"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750" fill="hold"/>
                                        <p:tgtEl>
                                          <p:spTgt spid="58"/>
                                        </p:tgtEl>
                                        <p:attrNameLst>
                                          <p:attrName>ppt_x</p:attrName>
                                        </p:attrNameLst>
                                      </p:cBhvr>
                                      <p:tavLst>
                                        <p:tav tm="0">
                                          <p:val>
                                            <p:strVal val="0-#ppt_w/2"/>
                                          </p:val>
                                        </p:tav>
                                        <p:tav tm="100000">
                                          <p:val>
                                            <p:strVal val="#ppt_x"/>
                                          </p:val>
                                        </p:tav>
                                      </p:tavLst>
                                    </p:anim>
                                    <p:anim calcmode="lin" valueType="num">
                                      <p:cBhvr additive="base">
                                        <p:cTn id="21" dur="750" fill="hold"/>
                                        <p:tgtEl>
                                          <p:spTgt spid="58"/>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750"/>
                                        <p:tgtEl>
                                          <p:spTgt spid="63"/>
                                        </p:tgtEl>
                                      </p:cBhvr>
                                    </p:animEffect>
                                  </p:childTnLst>
                                </p:cTn>
                              </p:par>
                            </p:childTnLst>
                          </p:cTn>
                        </p:par>
                        <p:par>
                          <p:cTn id="25" fill="hold">
                            <p:stCondLst>
                              <p:cond delay="1750"/>
                            </p:stCondLst>
                            <p:childTnLst>
                              <p:par>
                                <p:cTn id="26" presetID="2" presetClass="entr" presetSubtype="8" decel="100000" fill="hold" nodeType="afterEffect">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cBhvr additive="base">
                                        <p:cTn id="28" dur="750" fill="hold"/>
                                        <p:tgtEl>
                                          <p:spTgt spid="68"/>
                                        </p:tgtEl>
                                        <p:attrNameLst>
                                          <p:attrName>ppt_x</p:attrName>
                                        </p:attrNameLst>
                                      </p:cBhvr>
                                      <p:tavLst>
                                        <p:tav tm="0">
                                          <p:val>
                                            <p:strVal val="0-#ppt_w/2"/>
                                          </p:val>
                                        </p:tav>
                                        <p:tav tm="100000">
                                          <p:val>
                                            <p:strVal val="#ppt_x"/>
                                          </p:val>
                                        </p:tav>
                                      </p:tavLst>
                                    </p:anim>
                                    <p:anim calcmode="lin" valueType="num">
                                      <p:cBhvr additive="base">
                                        <p:cTn id="29" dur="750" fill="hold"/>
                                        <p:tgtEl>
                                          <p:spTgt spid="68"/>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750"/>
                                        <p:tgtEl>
                                          <p:spTgt spid="73"/>
                                        </p:tgtEl>
                                      </p:cBhvr>
                                    </p:animEffect>
                                  </p:childTnLst>
                                </p:cTn>
                              </p:par>
                            </p:childTnLst>
                          </p:cTn>
                        </p:par>
                        <p:par>
                          <p:cTn id="33" fill="hold">
                            <p:stCondLst>
                              <p:cond delay="2500"/>
                            </p:stCondLst>
                            <p:childTnLst>
                              <p:par>
                                <p:cTn id="34" presetID="2" presetClass="entr" presetSubtype="8" decel="100000"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750" fill="hold"/>
                                        <p:tgtEl>
                                          <p:spTgt spid="78"/>
                                        </p:tgtEl>
                                        <p:attrNameLst>
                                          <p:attrName>ppt_x</p:attrName>
                                        </p:attrNameLst>
                                      </p:cBhvr>
                                      <p:tavLst>
                                        <p:tav tm="0">
                                          <p:val>
                                            <p:strVal val="0-#ppt_w/2"/>
                                          </p:val>
                                        </p:tav>
                                        <p:tav tm="100000">
                                          <p:val>
                                            <p:strVal val="#ppt_x"/>
                                          </p:val>
                                        </p:tav>
                                      </p:tavLst>
                                    </p:anim>
                                    <p:anim calcmode="lin" valueType="num">
                                      <p:cBhvr additive="base">
                                        <p:cTn id="37" dur="750" fill="hold"/>
                                        <p:tgtEl>
                                          <p:spTgt spid="78"/>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2099092956"/>
              </p:ext>
            </p:extLst>
          </p:nvPr>
        </p:nvGraphicFramePr>
        <p:xfrm>
          <a:off x="1825773" y="2225084"/>
          <a:ext cx="2387606" cy="2388351"/>
        </p:xfrm>
        <a:graphic>
          <a:graphicData uri="http://schemas.openxmlformats.org/drawingml/2006/chart">
            <c:chart xmlns:c="http://schemas.openxmlformats.org/drawingml/2006/chart" xmlns:r="http://schemas.openxmlformats.org/officeDocument/2006/relationships" r:id="rId3"/>
          </a:graphicData>
        </a:graphic>
      </p:graphicFrame>
      <p:sp>
        <p:nvSpPr>
          <p:cNvPr id="64518" name="AutoShape 6"/>
          <p:cNvSpPr>
            <a:spLocks/>
          </p:cNvSpPr>
          <p:nvPr/>
        </p:nvSpPr>
        <p:spPr bwMode="auto">
          <a:xfrm>
            <a:off x="2236143" y="2673506"/>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headEnd/>
            <a:tailEnd/>
          </a:ln>
          <a:effectLst/>
        </p:spPr>
        <p:txBody>
          <a:bodyPr lIns="0" tIns="0" rIns="0" bIns="0" anchor="ctr"/>
          <a:lstStyle/>
          <a:p>
            <a:endParaRPr lang="zh-CN" altLang="en-US"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19" name="AutoShape 7"/>
          <p:cNvSpPr>
            <a:spLocks/>
          </p:cNvSpPr>
          <p:nvPr/>
        </p:nvSpPr>
        <p:spPr bwMode="auto">
          <a:xfrm>
            <a:off x="2109300" y="4706683"/>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0" name="AutoShape 8"/>
          <p:cNvSpPr>
            <a:spLocks/>
          </p:cNvSpPr>
          <p:nvPr/>
        </p:nvSpPr>
        <p:spPr bwMode="auto">
          <a:xfrm>
            <a:off x="2109300" y="4958891"/>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99"/>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 name="Object 9"/>
          <p:cNvGraphicFramePr>
            <a:graphicFrameLocks noChangeAspect="1"/>
          </p:cNvGraphicFramePr>
          <p:nvPr>
            <p:extLst>
              <p:ext uri="{D42A27DB-BD31-4B8C-83A1-F6EECF244321}">
                <p14:modId xmlns:p14="http://schemas.microsoft.com/office/powerpoint/2010/main" val="2532635292"/>
              </p:ext>
            </p:extLst>
          </p:nvPr>
        </p:nvGraphicFramePr>
        <p:xfrm>
          <a:off x="4158913" y="2256421"/>
          <a:ext cx="2356269" cy="2356269"/>
        </p:xfrm>
        <a:graphic>
          <a:graphicData uri="http://schemas.openxmlformats.org/drawingml/2006/chart">
            <c:chart xmlns:c="http://schemas.openxmlformats.org/drawingml/2006/chart" xmlns:r="http://schemas.openxmlformats.org/officeDocument/2006/relationships" r:id="rId4"/>
          </a:graphicData>
        </a:graphic>
      </p:graphicFrame>
      <p:sp>
        <p:nvSpPr>
          <p:cNvPr id="64522" name="AutoShape 10"/>
          <p:cNvSpPr>
            <a:spLocks/>
          </p:cNvSpPr>
          <p:nvPr/>
        </p:nvSpPr>
        <p:spPr bwMode="auto">
          <a:xfrm>
            <a:off x="4573758" y="2680221"/>
            <a:ext cx="1526576" cy="1527321"/>
          </a:xfrm>
          <a:custGeom>
            <a:avLst/>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headEnd/>
            <a:tailEnd/>
          </a:ln>
          <a:effectLst/>
        </p:spPr>
        <p:txBody>
          <a:bodyPr lIns="0" tIns="0" rIns="0" bIns="0" anchor="ctr"/>
          <a:lstStyle/>
          <a:p>
            <a:endParaRPr lang="zh-CN" altLang="en-US"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3" name="AutoShape 11"/>
          <p:cNvSpPr>
            <a:spLocks/>
          </p:cNvSpPr>
          <p:nvPr/>
        </p:nvSpPr>
        <p:spPr bwMode="auto">
          <a:xfrm>
            <a:off x="4446916" y="4706683"/>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4" name="AutoShape 12"/>
          <p:cNvSpPr>
            <a:spLocks/>
          </p:cNvSpPr>
          <p:nvPr/>
        </p:nvSpPr>
        <p:spPr bwMode="auto">
          <a:xfrm>
            <a:off x="4446916" y="4958891"/>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99"/>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Object 13"/>
          <p:cNvGraphicFramePr>
            <a:graphicFrameLocks noChangeAspect="1"/>
          </p:cNvGraphicFramePr>
          <p:nvPr>
            <p:extLst>
              <p:ext uri="{D42A27DB-BD31-4B8C-83A1-F6EECF244321}">
                <p14:modId xmlns:p14="http://schemas.microsoft.com/office/powerpoint/2010/main" val="2686159285"/>
              </p:ext>
            </p:extLst>
          </p:nvPr>
        </p:nvGraphicFramePr>
        <p:xfrm>
          <a:off x="6423406" y="2254927"/>
          <a:ext cx="2359254" cy="2359254"/>
        </p:xfrm>
        <a:graphic>
          <a:graphicData uri="http://schemas.openxmlformats.org/drawingml/2006/chart">
            <c:chart xmlns:c="http://schemas.openxmlformats.org/drawingml/2006/chart" xmlns:r="http://schemas.openxmlformats.org/officeDocument/2006/relationships" r:id="rId5"/>
          </a:graphicData>
        </a:graphic>
      </p:graphicFrame>
      <p:sp>
        <p:nvSpPr>
          <p:cNvPr id="64526" name="AutoShape 14"/>
          <p:cNvSpPr>
            <a:spLocks/>
          </p:cNvSpPr>
          <p:nvPr/>
        </p:nvSpPr>
        <p:spPr bwMode="auto">
          <a:xfrm>
            <a:off x="6839000" y="2680221"/>
            <a:ext cx="1527321" cy="1527321"/>
          </a:xfrm>
          <a:custGeom>
            <a:avLst/>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headEnd/>
            <a:tailEnd/>
          </a:ln>
          <a:effectLst/>
        </p:spPr>
        <p:txBody>
          <a:bodyPr lIns="0" tIns="0" rIns="0" bIns="0" anchor="ctr"/>
          <a:lstStyle/>
          <a:p>
            <a:endParaRPr lang="zh-CN" altLang="en-US"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7" name="AutoShape 15"/>
          <p:cNvSpPr>
            <a:spLocks/>
          </p:cNvSpPr>
          <p:nvPr/>
        </p:nvSpPr>
        <p:spPr bwMode="auto">
          <a:xfrm>
            <a:off x="6712903" y="4706683"/>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8" name="AutoShape 16"/>
          <p:cNvSpPr>
            <a:spLocks/>
          </p:cNvSpPr>
          <p:nvPr/>
        </p:nvSpPr>
        <p:spPr bwMode="auto">
          <a:xfrm>
            <a:off x="6712903" y="4958891"/>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99"/>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Object 17"/>
          <p:cNvGraphicFramePr>
            <a:graphicFrameLocks noChangeAspect="1"/>
          </p:cNvGraphicFramePr>
          <p:nvPr>
            <p:extLst>
              <p:ext uri="{D42A27DB-BD31-4B8C-83A1-F6EECF244321}">
                <p14:modId xmlns:p14="http://schemas.microsoft.com/office/powerpoint/2010/main" val="334165879"/>
              </p:ext>
            </p:extLst>
          </p:nvPr>
        </p:nvGraphicFramePr>
        <p:xfrm>
          <a:off x="8645372" y="2222098"/>
          <a:ext cx="2424913" cy="2424913"/>
        </p:xfrm>
        <a:graphic>
          <a:graphicData uri="http://schemas.openxmlformats.org/drawingml/2006/chart">
            <c:chart xmlns:c="http://schemas.openxmlformats.org/drawingml/2006/chart" xmlns:r="http://schemas.openxmlformats.org/officeDocument/2006/relationships" r:id="rId6"/>
          </a:graphicData>
        </a:graphic>
      </p:graphicFrame>
      <p:sp>
        <p:nvSpPr>
          <p:cNvPr id="64530" name="AutoShape 18"/>
          <p:cNvSpPr>
            <a:spLocks/>
          </p:cNvSpPr>
          <p:nvPr/>
        </p:nvSpPr>
        <p:spPr bwMode="auto">
          <a:xfrm>
            <a:off x="9094541" y="2663060"/>
            <a:ext cx="1527321" cy="1527321"/>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headEnd/>
            <a:tailEnd/>
          </a:ln>
          <a:effectLst/>
        </p:spPr>
        <p:txBody>
          <a:bodyPr lIns="0" tIns="0" rIns="0" bIns="0" anchor="ctr"/>
          <a:lstStyle/>
          <a:p>
            <a:endParaRPr lang="zh-CN" altLang="en-US"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1" name="AutoShape 19"/>
          <p:cNvSpPr>
            <a:spLocks/>
          </p:cNvSpPr>
          <p:nvPr/>
        </p:nvSpPr>
        <p:spPr bwMode="auto">
          <a:xfrm>
            <a:off x="8967698" y="4706683"/>
            <a:ext cx="1780259" cy="215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400" b="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s-E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2" name="AutoShape 20"/>
          <p:cNvSpPr>
            <a:spLocks/>
          </p:cNvSpPr>
          <p:nvPr/>
        </p:nvSpPr>
        <p:spPr bwMode="auto">
          <a:xfrm>
            <a:off x="8967698" y="4958891"/>
            <a:ext cx="1780259"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99"/>
              </a:spcBef>
            </a:pPr>
            <a:r>
              <a:rPr lang="en-U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533" name="Group 21"/>
          <p:cNvGrpSpPr>
            <a:grpSpLocks/>
          </p:cNvGrpSpPr>
          <p:nvPr/>
        </p:nvGrpSpPr>
        <p:grpSpPr bwMode="auto">
          <a:xfrm>
            <a:off x="2753209" y="3197286"/>
            <a:ext cx="7353826" cy="459614"/>
            <a:chOff x="0" y="-1"/>
            <a:chExt cx="15646569" cy="977781"/>
          </a:xfrm>
        </p:grpSpPr>
        <p:sp>
          <p:nvSpPr>
            <p:cNvPr id="64534" name="AutoShape 22"/>
            <p:cNvSpPr>
              <a:spLocks/>
            </p:cNvSpPr>
            <p:nvPr/>
          </p:nvSpPr>
          <p:spPr bwMode="auto">
            <a:xfrm>
              <a:off x="5087992" y="63491"/>
              <a:ext cx="889010" cy="888892"/>
            </a:xfrm>
            <a:custGeom>
              <a:avLst/>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5" name="AutoShape 23"/>
            <p:cNvSpPr>
              <a:spLocks/>
            </p:cNvSpPr>
            <p:nvPr/>
          </p:nvSpPr>
          <p:spPr bwMode="auto">
            <a:xfrm>
              <a:off x="9966433" y="-1"/>
              <a:ext cx="889010" cy="888892"/>
            </a:xfrm>
            <a:custGeom>
              <a:avLst/>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6" name="AutoShape 24"/>
            <p:cNvSpPr>
              <a:spLocks/>
            </p:cNvSpPr>
            <p:nvPr/>
          </p:nvSpPr>
          <p:spPr bwMode="auto">
            <a:xfrm>
              <a:off x="14757559" y="41269"/>
              <a:ext cx="889010" cy="777780"/>
            </a:xfrm>
            <a:custGeom>
              <a:avLst/>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7" name="AutoShape 25"/>
            <p:cNvSpPr>
              <a:spLocks/>
            </p:cNvSpPr>
            <p:nvPr/>
          </p:nvSpPr>
          <p:spPr bwMode="auto">
            <a:xfrm>
              <a:off x="0" y="88888"/>
              <a:ext cx="889010" cy="888892"/>
            </a:xfrm>
            <a:custGeom>
              <a:avLst/>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60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24" name="文本框 23"/>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377846204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c="http://schemas.openxmlformats.org/drawingml/2006/chart"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2" fill="hold" grpId="0" nodeType="afterEffect">
                                  <p:stCondLst>
                                    <p:cond delay="100"/>
                                  </p:stCondLst>
                                  <p:childTnLst>
                                    <p:set>
                                      <p:cBhvr>
                                        <p:cTn id="11" dur="1" fill="hold">
                                          <p:stCondLst>
                                            <p:cond delay="0"/>
                                          </p:stCondLst>
                                        </p:cTn>
                                        <p:tgtEl>
                                          <p:spTgt spid="64519"/>
                                        </p:tgtEl>
                                        <p:attrNameLst>
                                          <p:attrName>style.visibility</p:attrName>
                                        </p:attrNameLst>
                                      </p:cBhvr>
                                      <p:to>
                                        <p:strVal val="visible"/>
                                      </p:to>
                                    </p:set>
                                    <p:anim calcmode="lin" valueType="num">
                                      <p:cBhvr additive="base">
                                        <p:cTn id="12" dur="500" fill="hold"/>
                                        <p:tgtEl>
                                          <p:spTgt spid="64519"/>
                                        </p:tgtEl>
                                        <p:attrNameLst>
                                          <p:attrName>ppt_x</p:attrName>
                                        </p:attrNameLst>
                                      </p:cBhvr>
                                      <p:tavLst>
                                        <p:tav tm="0">
                                          <p:val>
                                            <p:strVal val="1+#ppt_w/2"/>
                                          </p:val>
                                        </p:tav>
                                        <p:tav tm="100000">
                                          <p:val>
                                            <p:strVal val="#ppt_x"/>
                                          </p:val>
                                        </p:tav>
                                      </p:tavLst>
                                    </p:anim>
                                    <p:anim calcmode="lin" valueType="num">
                                      <p:cBhvr additive="base">
                                        <p:cTn id="13" dur="500" fill="hold"/>
                                        <p:tgtEl>
                                          <p:spTgt spid="6451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2" fill="hold" grpId="0" nodeType="afterEffect">
                                  <p:stCondLst>
                                    <p:cond delay="200"/>
                                  </p:stCondLst>
                                  <p:childTnLst>
                                    <p:set>
                                      <p:cBhvr>
                                        <p:cTn id="16" dur="1" fill="hold">
                                          <p:stCondLst>
                                            <p:cond delay="0"/>
                                          </p:stCondLst>
                                        </p:cTn>
                                        <p:tgtEl>
                                          <p:spTgt spid="64520"/>
                                        </p:tgtEl>
                                        <p:attrNameLst>
                                          <p:attrName>style.visibility</p:attrName>
                                        </p:attrNameLst>
                                      </p:cBhvr>
                                      <p:to>
                                        <p:strVal val="visible"/>
                                      </p:to>
                                    </p:set>
                                    <p:anim calcmode="lin" valueType="num">
                                      <p:cBhvr additive="base">
                                        <p:cTn id="17" dur="500" fill="hold"/>
                                        <p:tgtEl>
                                          <p:spTgt spid="64520"/>
                                        </p:tgtEl>
                                        <p:attrNameLst>
                                          <p:attrName>ppt_x</p:attrName>
                                        </p:attrNameLst>
                                      </p:cBhvr>
                                      <p:tavLst>
                                        <p:tav tm="0">
                                          <p:val>
                                            <p:strVal val="1+#ppt_w/2"/>
                                          </p:val>
                                        </p:tav>
                                        <p:tav tm="100000">
                                          <p:val>
                                            <p:strVal val="#ppt_x"/>
                                          </p:val>
                                        </p:tav>
                                      </p:tavLst>
                                    </p:anim>
                                    <p:anim calcmode="lin" valueType="num">
                                      <p:cBhvr additive="base">
                                        <p:cTn id="18" dur="500" fill="hold"/>
                                        <p:tgtEl>
                                          <p:spTgt spid="6452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800"/>
                            </p:stCondLst>
                            <p:childTnLst>
                              <p:par>
                                <p:cTn id="20" presetID="2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300"/>
                            </p:stCondLst>
                            <p:childTnLst>
                              <p:par>
                                <p:cTn id="25" presetID="2" presetClass="entr" presetSubtype="2" fill="hold" grpId="0" nodeType="afterEffect">
                                  <p:stCondLst>
                                    <p:cond delay="100"/>
                                  </p:stCondLst>
                                  <p:childTnLst>
                                    <p:set>
                                      <p:cBhvr>
                                        <p:cTn id="26" dur="1" fill="hold">
                                          <p:stCondLst>
                                            <p:cond delay="0"/>
                                          </p:stCondLst>
                                        </p:cTn>
                                        <p:tgtEl>
                                          <p:spTgt spid="64523"/>
                                        </p:tgtEl>
                                        <p:attrNameLst>
                                          <p:attrName>style.visibility</p:attrName>
                                        </p:attrNameLst>
                                      </p:cBhvr>
                                      <p:to>
                                        <p:strVal val="visible"/>
                                      </p:to>
                                    </p:set>
                                    <p:anim calcmode="lin" valueType="num">
                                      <p:cBhvr additive="base">
                                        <p:cTn id="27" dur="500" fill="hold"/>
                                        <p:tgtEl>
                                          <p:spTgt spid="64523"/>
                                        </p:tgtEl>
                                        <p:attrNameLst>
                                          <p:attrName>ppt_x</p:attrName>
                                        </p:attrNameLst>
                                      </p:cBhvr>
                                      <p:tavLst>
                                        <p:tav tm="0">
                                          <p:val>
                                            <p:strVal val="1+#ppt_w/2"/>
                                          </p:val>
                                        </p:tav>
                                        <p:tav tm="100000">
                                          <p:val>
                                            <p:strVal val="#ppt_x"/>
                                          </p:val>
                                        </p:tav>
                                      </p:tavLst>
                                    </p:anim>
                                    <p:anim calcmode="lin" valueType="num">
                                      <p:cBhvr additive="base">
                                        <p:cTn id="28" dur="500" fill="hold"/>
                                        <p:tgtEl>
                                          <p:spTgt spid="64523"/>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2" fill="hold" grpId="0" nodeType="afterEffect">
                                  <p:stCondLst>
                                    <p:cond delay="200"/>
                                  </p:stCondLst>
                                  <p:childTnLst>
                                    <p:set>
                                      <p:cBhvr>
                                        <p:cTn id="31" dur="1" fill="hold">
                                          <p:stCondLst>
                                            <p:cond delay="0"/>
                                          </p:stCondLst>
                                        </p:cTn>
                                        <p:tgtEl>
                                          <p:spTgt spid="64524"/>
                                        </p:tgtEl>
                                        <p:attrNameLst>
                                          <p:attrName>style.visibility</p:attrName>
                                        </p:attrNameLst>
                                      </p:cBhvr>
                                      <p:to>
                                        <p:strVal val="visible"/>
                                      </p:to>
                                    </p:set>
                                    <p:anim calcmode="lin" valueType="num">
                                      <p:cBhvr additive="base">
                                        <p:cTn id="32" dur="500" fill="hold"/>
                                        <p:tgtEl>
                                          <p:spTgt spid="64524"/>
                                        </p:tgtEl>
                                        <p:attrNameLst>
                                          <p:attrName>ppt_x</p:attrName>
                                        </p:attrNameLst>
                                      </p:cBhvr>
                                      <p:tavLst>
                                        <p:tav tm="0">
                                          <p:val>
                                            <p:strVal val="1+#ppt_w/2"/>
                                          </p:val>
                                        </p:tav>
                                        <p:tav tm="100000">
                                          <p:val>
                                            <p:strVal val="#ppt_x"/>
                                          </p:val>
                                        </p:tav>
                                      </p:tavLst>
                                    </p:anim>
                                    <p:anim calcmode="lin" valueType="num">
                                      <p:cBhvr additive="base">
                                        <p:cTn id="33" dur="500" fill="hold"/>
                                        <p:tgtEl>
                                          <p:spTgt spid="64524"/>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600"/>
                            </p:stCondLst>
                            <p:childTnLst>
                              <p:par>
                                <p:cTn id="35" presetID="2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childTnLst>
                          </p:cTn>
                        </p:par>
                        <p:par>
                          <p:cTn id="39" fill="hold" nodeType="afterGroup">
                            <p:stCondLst>
                              <p:cond delay="4100"/>
                            </p:stCondLst>
                            <p:childTnLst>
                              <p:par>
                                <p:cTn id="40" presetID="2" presetClass="entr" presetSubtype="2" fill="hold" grpId="0" nodeType="afterEffect">
                                  <p:stCondLst>
                                    <p:cond delay="100"/>
                                  </p:stCondLst>
                                  <p:childTnLst>
                                    <p:set>
                                      <p:cBhvr>
                                        <p:cTn id="41" dur="1" fill="hold">
                                          <p:stCondLst>
                                            <p:cond delay="0"/>
                                          </p:stCondLst>
                                        </p:cTn>
                                        <p:tgtEl>
                                          <p:spTgt spid="64527"/>
                                        </p:tgtEl>
                                        <p:attrNameLst>
                                          <p:attrName>style.visibility</p:attrName>
                                        </p:attrNameLst>
                                      </p:cBhvr>
                                      <p:to>
                                        <p:strVal val="visible"/>
                                      </p:to>
                                    </p:set>
                                    <p:anim calcmode="lin" valueType="num">
                                      <p:cBhvr additive="base">
                                        <p:cTn id="42" dur="500" fill="hold"/>
                                        <p:tgtEl>
                                          <p:spTgt spid="64527"/>
                                        </p:tgtEl>
                                        <p:attrNameLst>
                                          <p:attrName>ppt_x</p:attrName>
                                        </p:attrNameLst>
                                      </p:cBhvr>
                                      <p:tavLst>
                                        <p:tav tm="0">
                                          <p:val>
                                            <p:strVal val="1+#ppt_w/2"/>
                                          </p:val>
                                        </p:tav>
                                        <p:tav tm="100000">
                                          <p:val>
                                            <p:strVal val="#ppt_x"/>
                                          </p:val>
                                        </p:tav>
                                      </p:tavLst>
                                    </p:anim>
                                    <p:anim calcmode="lin" valueType="num">
                                      <p:cBhvr additive="base">
                                        <p:cTn id="43" dur="500" fill="hold"/>
                                        <p:tgtEl>
                                          <p:spTgt spid="64527"/>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2" fill="hold" grpId="0" nodeType="afterEffect">
                                  <p:stCondLst>
                                    <p:cond delay="200"/>
                                  </p:stCondLst>
                                  <p:childTnLst>
                                    <p:set>
                                      <p:cBhvr>
                                        <p:cTn id="46" dur="1" fill="hold">
                                          <p:stCondLst>
                                            <p:cond delay="0"/>
                                          </p:stCondLst>
                                        </p:cTn>
                                        <p:tgtEl>
                                          <p:spTgt spid="64528"/>
                                        </p:tgtEl>
                                        <p:attrNameLst>
                                          <p:attrName>style.visibility</p:attrName>
                                        </p:attrNameLst>
                                      </p:cBhvr>
                                      <p:to>
                                        <p:strVal val="visible"/>
                                      </p:to>
                                    </p:set>
                                    <p:anim calcmode="lin" valueType="num">
                                      <p:cBhvr additive="base">
                                        <p:cTn id="47" dur="500" fill="hold"/>
                                        <p:tgtEl>
                                          <p:spTgt spid="64528"/>
                                        </p:tgtEl>
                                        <p:attrNameLst>
                                          <p:attrName>ppt_x</p:attrName>
                                        </p:attrNameLst>
                                      </p:cBhvr>
                                      <p:tavLst>
                                        <p:tav tm="0">
                                          <p:val>
                                            <p:strVal val="1+#ppt_w/2"/>
                                          </p:val>
                                        </p:tav>
                                        <p:tav tm="100000">
                                          <p:val>
                                            <p:strVal val="#ppt_x"/>
                                          </p:val>
                                        </p:tav>
                                      </p:tavLst>
                                    </p:anim>
                                    <p:anim calcmode="lin" valueType="num">
                                      <p:cBhvr additive="base">
                                        <p:cTn id="48" dur="500" fill="hold"/>
                                        <p:tgtEl>
                                          <p:spTgt spid="6452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400"/>
                            </p:stCondLst>
                            <p:childTnLst>
                              <p:par>
                                <p:cTn id="50" presetID="23" presetClass="entr" presetSubtype="16"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900"/>
                            </p:stCondLst>
                            <p:childTnLst>
                              <p:par>
                                <p:cTn id="55" presetID="2" presetClass="entr" presetSubtype="2" fill="hold" grpId="0" nodeType="afterEffect">
                                  <p:stCondLst>
                                    <p:cond delay="100"/>
                                  </p:stCondLst>
                                  <p:childTnLst>
                                    <p:set>
                                      <p:cBhvr>
                                        <p:cTn id="56" dur="1" fill="hold">
                                          <p:stCondLst>
                                            <p:cond delay="0"/>
                                          </p:stCondLst>
                                        </p:cTn>
                                        <p:tgtEl>
                                          <p:spTgt spid="64531"/>
                                        </p:tgtEl>
                                        <p:attrNameLst>
                                          <p:attrName>style.visibility</p:attrName>
                                        </p:attrNameLst>
                                      </p:cBhvr>
                                      <p:to>
                                        <p:strVal val="visible"/>
                                      </p:to>
                                    </p:set>
                                    <p:anim calcmode="lin" valueType="num">
                                      <p:cBhvr additive="base">
                                        <p:cTn id="57" dur="500" fill="hold"/>
                                        <p:tgtEl>
                                          <p:spTgt spid="64531"/>
                                        </p:tgtEl>
                                        <p:attrNameLst>
                                          <p:attrName>ppt_x</p:attrName>
                                        </p:attrNameLst>
                                      </p:cBhvr>
                                      <p:tavLst>
                                        <p:tav tm="0">
                                          <p:val>
                                            <p:strVal val="1+#ppt_w/2"/>
                                          </p:val>
                                        </p:tav>
                                        <p:tav tm="100000">
                                          <p:val>
                                            <p:strVal val="#ppt_x"/>
                                          </p:val>
                                        </p:tav>
                                      </p:tavLst>
                                    </p:anim>
                                    <p:anim calcmode="lin" valueType="num">
                                      <p:cBhvr additive="base">
                                        <p:cTn id="58" dur="500" fill="hold"/>
                                        <p:tgtEl>
                                          <p:spTgt spid="64531"/>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6500"/>
                            </p:stCondLst>
                            <p:childTnLst>
                              <p:par>
                                <p:cTn id="60" presetID="2" presetClass="entr" presetSubtype="2" fill="hold" grpId="0" nodeType="afterEffect">
                                  <p:stCondLst>
                                    <p:cond delay="200"/>
                                  </p:stCondLst>
                                  <p:childTnLst>
                                    <p:set>
                                      <p:cBhvr>
                                        <p:cTn id="61" dur="1" fill="hold">
                                          <p:stCondLst>
                                            <p:cond delay="0"/>
                                          </p:stCondLst>
                                        </p:cTn>
                                        <p:tgtEl>
                                          <p:spTgt spid="64532"/>
                                        </p:tgtEl>
                                        <p:attrNameLst>
                                          <p:attrName>style.visibility</p:attrName>
                                        </p:attrNameLst>
                                      </p:cBhvr>
                                      <p:to>
                                        <p:strVal val="visible"/>
                                      </p:to>
                                    </p:set>
                                    <p:anim calcmode="lin" valueType="num">
                                      <p:cBhvr additive="base">
                                        <p:cTn id="62" dur="500" fill="hold"/>
                                        <p:tgtEl>
                                          <p:spTgt spid="64532"/>
                                        </p:tgtEl>
                                        <p:attrNameLst>
                                          <p:attrName>ppt_x</p:attrName>
                                        </p:attrNameLst>
                                      </p:cBhvr>
                                      <p:tavLst>
                                        <p:tav tm="0">
                                          <p:val>
                                            <p:strVal val="1+#ppt_w/2"/>
                                          </p:val>
                                        </p:tav>
                                        <p:tav tm="100000">
                                          <p:val>
                                            <p:strVal val="#ppt_x"/>
                                          </p:val>
                                        </p:tav>
                                      </p:tavLst>
                                    </p:anim>
                                    <p:anim calcmode="lin" valueType="num">
                                      <p:cBhvr additive="base">
                                        <p:cTn id="63" dur="500" fill="hold"/>
                                        <p:tgtEl>
                                          <p:spTgt spid="64532"/>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7200"/>
                            </p:stCondLst>
                            <p:childTnLst>
                              <p:par>
                                <p:cTn id="65" presetID="2" presetClass="entr" presetSubtype="4" fill="hold" nodeType="afterEffect">
                                  <p:stCondLst>
                                    <p:cond delay="0"/>
                                  </p:stCondLst>
                                  <p:childTnLst>
                                    <p:set>
                                      <p:cBhvr>
                                        <p:cTn id="66" dur="1" fill="hold">
                                          <p:stCondLst>
                                            <p:cond delay="0"/>
                                          </p:stCondLst>
                                        </p:cTn>
                                        <p:tgtEl>
                                          <p:spTgt spid="64533"/>
                                        </p:tgtEl>
                                        <p:attrNameLst>
                                          <p:attrName>style.visibility</p:attrName>
                                        </p:attrNameLst>
                                      </p:cBhvr>
                                      <p:to>
                                        <p:strVal val="visible"/>
                                      </p:to>
                                    </p:set>
                                    <p:anim calcmode="lin" valueType="num">
                                      <p:cBhvr additive="base">
                                        <p:cTn id="67" dur="500" fill="hold"/>
                                        <p:tgtEl>
                                          <p:spTgt spid="64533"/>
                                        </p:tgtEl>
                                        <p:attrNameLst>
                                          <p:attrName>ppt_x</p:attrName>
                                        </p:attrNameLst>
                                      </p:cBhvr>
                                      <p:tavLst>
                                        <p:tav tm="0">
                                          <p:val>
                                            <p:strVal val="#ppt_x"/>
                                          </p:val>
                                        </p:tav>
                                        <p:tav tm="100000">
                                          <p:val>
                                            <p:strVal val="#ppt_x"/>
                                          </p:val>
                                        </p:tav>
                                      </p:tavLst>
                                    </p:anim>
                                    <p:anim calcmode="lin" valueType="num">
                                      <p:cBhvr additive="base">
                                        <p:cTn id="68" dur="500" fill="hold"/>
                                        <p:tgtEl>
                                          <p:spTgt spid="64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4519" grpId="0" autoUpdateAnimBg="0"/>
      <p:bldP spid="64520" grpId="0" autoUpdateAnimBg="0"/>
      <p:bldGraphic spid="3" grpId="0">
        <p:bldAsOne/>
      </p:bldGraphic>
      <p:bldP spid="64523" grpId="0" autoUpdateAnimBg="0"/>
      <p:bldP spid="64524" grpId="0" autoUpdateAnimBg="0"/>
      <p:bldGraphic spid="4" grpId="0">
        <p:bldAsOne/>
      </p:bldGraphic>
      <p:bldP spid="64527" grpId="0" autoUpdateAnimBg="0"/>
      <p:bldP spid="64528" grpId="0" autoUpdateAnimBg="0"/>
      <p:bldGraphic spid="5" grpId="0">
        <p:bldAsOne/>
      </p:bldGraphic>
      <p:bldP spid="64531" grpId="0" autoUpdateAnimBg="0"/>
      <p:bldP spid="6453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a:off x="4781575" y="4842597"/>
            <a:ext cx="716976" cy="530251"/>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a:spLocks/>
          </p:cNvSpPr>
          <p:nvPr/>
        </p:nvSpPr>
        <p:spPr bwMode="auto">
          <a:xfrm>
            <a:off x="5018574" y="3718657"/>
            <a:ext cx="780414" cy="342329"/>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a:spLocks/>
          </p:cNvSpPr>
          <p:nvPr/>
        </p:nvSpPr>
        <p:spPr bwMode="auto">
          <a:xfrm>
            <a:off x="4469171" y="2410385"/>
            <a:ext cx="554190" cy="691840"/>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a:spLocks/>
          </p:cNvSpPr>
          <p:nvPr/>
        </p:nvSpPr>
        <p:spPr bwMode="auto">
          <a:xfrm>
            <a:off x="3476894" y="2009406"/>
            <a:ext cx="226225" cy="772036"/>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a:spLocks/>
          </p:cNvSpPr>
          <p:nvPr/>
        </p:nvSpPr>
        <p:spPr bwMode="auto">
          <a:xfrm>
            <a:off x="1631190" y="4839007"/>
            <a:ext cx="716976" cy="529054"/>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a:spLocks/>
          </p:cNvSpPr>
          <p:nvPr/>
        </p:nvSpPr>
        <p:spPr bwMode="auto">
          <a:xfrm>
            <a:off x="1330756" y="3717461"/>
            <a:ext cx="780414" cy="339935"/>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a:spLocks/>
          </p:cNvSpPr>
          <p:nvPr/>
        </p:nvSpPr>
        <p:spPr bwMode="auto">
          <a:xfrm>
            <a:off x="2106381" y="2405598"/>
            <a:ext cx="555387" cy="694234"/>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12"/>
          <p:cNvGrpSpPr/>
          <p:nvPr/>
        </p:nvGrpSpPr>
        <p:grpSpPr>
          <a:xfrm>
            <a:off x="2319440" y="2989712"/>
            <a:ext cx="2513606" cy="3305990"/>
            <a:chOff x="2066468" y="2628718"/>
            <a:chExt cx="2744485" cy="3609651"/>
          </a:xfrm>
        </p:grpSpPr>
        <p:sp>
          <p:nvSpPr>
            <p:cNvPr id="14" name="Freeform 13"/>
            <p:cNvSpPr>
              <a:spLocks/>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4"/>
          <p:cNvSpPr>
            <a:spLocks noChangeArrowheads="1"/>
          </p:cNvSpPr>
          <p:nvPr/>
        </p:nvSpPr>
        <p:spPr bwMode="auto">
          <a:xfrm>
            <a:off x="2808995" y="3448146"/>
            <a:ext cx="1607510" cy="1607510"/>
          </a:xfrm>
          <a:prstGeom prst="ellipse">
            <a:avLst/>
          </a:prstGeom>
          <a:solidFill>
            <a:schemeClr val="accent2"/>
          </a:solidFill>
          <a:ln>
            <a:noFill/>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15"/>
          <p:cNvSpPr>
            <a:spLocks noChangeArrowheads="1"/>
          </p:cNvSpPr>
          <p:nvPr/>
        </p:nvSpPr>
        <p:spPr bwMode="auto">
          <a:xfrm>
            <a:off x="2968190" y="3608538"/>
            <a:ext cx="1287924" cy="12867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Oval 16"/>
          <p:cNvSpPr>
            <a:spLocks noChangeArrowheads="1"/>
          </p:cNvSpPr>
          <p:nvPr/>
        </p:nvSpPr>
        <p:spPr bwMode="auto">
          <a:xfrm>
            <a:off x="3105840" y="3746187"/>
            <a:ext cx="1012624" cy="1012624"/>
          </a:xfrm>
          <a:prstGeom prst="ellipse">
            <a:avLst/>
          </a:prstGeom>
          <a:solidFill>
            <a:schemeClr val="accent3"/>
          </a:solidFill>
          <a:ln>
            <a:noFill/>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7"/>
          <p:cNvSpPr>
            <a:spLocks noChangeArrowheads="1"/>
          </p:cNvSpPr>
          <p:nvPr/>
        </p:nvSpPr>
        <p:spPr bwMode="auto">
          <a:xfrm>
            <a:off x="3255459" y="3894610"/>
            <a:ext cx="713385" cy="7145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18"/>
          <p:cNvSpPr>
            <a:spLocks noChangeArrowheads="1"/>
          </p:cNvSpPr>
          <p:nvPr/>
        </p:nvSpPr>
        <p:spPr bwMode="auto">
          <a:xfrm>
            <a:off x="3388322" y="4027471"/>
            <a:ext cx="446464" cy="448859"/>
          </a:xfrm>
          <a:prstGeom prst="ellipse">
            <a:avLst/>
          </a:prstGeom>
          <a:solidFill>
            <a:schemeClr val="accent4"/>
          </a:solidFill>
          <a:ln>
            <a:noFill/>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19"/>
          <p:cNvSpPr>
            <a:spLocks noChangeArrowheads="1"/>
          </p:cNvSpPr>
          <p:nvPr/>
        </p:nvSpPr>
        <p:spPr bwMode="auto">
          <a:xfrm>
            <a:off x="3528365" y="4169910"/>
            <a:ext cx="166377" cy="16637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0"/>
          <p:cNvSpPr>
            <a:spLocks/>
          </p:cNvSpPr>
          <p:nvPr/>
        </p:nvSpPr>
        <p:spPr bwMode="auto">
          <a:xfrm>
            <a:off x="3576242" y="3336829"/>
            <a:ext cx="947989" cy="950383"/>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1"/>
          <p:cNvSpPr>
            <a:spLocks/>
          </p:cNvSpPr>
          <p:nvPr/>
        </p:nvSpPr>
        <p:spPr bwMode="auto">
          <a:xfrm>
            <a:off x="3612151" y="3312889"/>
            <a:ext cx="947989" cy="950383"/>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4"/>
          <p:cNvGrpSpPr>
            <a:grpSpLocks noChangeAspect="1"/>
          </p:cNvGrpSpPr>
          <p:nvPr/>
        </p:nvGrpSpPr>
        <p:grpSpPr bwMode="auto">
          <a:xfrm flipH="1">
            <a:off x="6607537" y="3280489"/>
            <a:ext cx="1144281" cy="989145"/>
            <a:chOff x="2883" y="375"/>
            <a:chExt cx="1938" cy="1977"/>
          </a:xfrm>
          <a:solidFill>
            <a:schemeClr val="accent1"/>
          </a:solidFill>
        </p:grpSpPr>
        <p:sp>
          <p:nvSpPr>
            <p:cNvPr id="25" name="Freeform 5"/>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7"/>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2"/>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4"/>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4"/>
          <p:cNvGrpSpPr>
            <a:grpSpLocks noChangeAspect="1"/>
          </p:cNvGrpSpPr>
          <p:nvPr/>
        </p:nvGrpSpPr>
        <p:grpSpPr bwMode="auto">
          <a:xfrm flipH="1">
            <a:off x="9139688" y="3280489"/>
            <a:ext cx="1144281" cy="989145"/>
            <a:chOff x="2883" y="375"/>
            <a:chExt cx="1938" cy="1977"/>
          </a:xfrm>
          <a:solidFill>
            <a:schemeClr val="accent2"/>
          </a:solidFill>
        </p:grpSpPr>
        <p:sp>
          <p:nvSpPr>
            <p:cNvPr id="35" name="Freeform 5"/>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6"/>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8"/>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9"/>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1"/>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4"/>
          <p:cNvGrpSpPr>
            <a:grpSpLocks noChangeAspect="1"/>
          </p:cNvGrpSpPr>
          <p:nvPr/>
        </p:nvGrpSpPr>
        <p:grpSpPr bwMode="auto">
          <a:xfrm flipH="1">
            <a:off x="6607537" y="4876369"/>
            <a:ext cx="1144281" cy="989145"/>
            <a:chOff x="2883" y="375"/>
            <a:chExt cx="1938" cy="1977"/>
          </a:xfrm>
          <a:solidFill>
            <a:schemeClr val="accent3"/>
          </a:solidFill>
        </p:grpSpPr>
        <p:sp>
          <p:nvSpPr>
            <p:cNvPr id="45" name="Freeform 5"/>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7"/>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8"/>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9"/>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2"/>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4"/>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Group 4"/>
          <p:cNvGrpSpPr>
            <a:grpSpLocks noChangeAspect="1"/>
          </p:cNvGrpSpPr>
          <p:nvPr/>
        </p:nvGrpSpPr>
        <p:grpSpPr bwMode="auto">
          <a:xfrm flipH="1">
            <a:off x="9183285" y="4876369"/>
            <a:ext cx="1144281" cy="989145"/>
            <a:chOff x="2883" y="375"/>
            <a:chExt cx="1938" cy="1977"/>
          </a:xfrm>
          <a:solidFill>
            <a:schemeClr val="accent4"/>
          </a:solidFill>
        </p:grpSpPr>
        <p:sp>
          <p:nvSpPr>
            <p:cNvPr id="55" name="Freeform 5"/>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p:spPr>
          <p:txBody>
            <a:bodyPr vert="horz" wrap="square" lIns="83748" tIns="41874" rIns="83748" bIns="41874" numCol="1" anchor="t" anchorCtr="0" compatLnSpc="1">
              <a:prstTxWarp prst="textNoShape">
                <a:avLst/>
              </a:prstTxWarp>
            </a:bodyPr>
            <a:lstStyle/>
            <a:p>
              <a:pPr>
                <a:lnSpc>
                  <a:spcPct val="120000"/>
                </a:lnSpc>
              </a:pPr>
              <a:endParaRPr lang="en-US" sz="156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Content Placeholder 2"/>
          <p:cNvSpPr txBox="1">
            <a:spLocks/>
          </p:cNvSpPr>
          <p:nvPr/>
        </p:nvSpPr>
        <p:spPr>
          <a:xfrm>
            <a:off x="6572145" y="2243255"/>
            <a:ext cx="4884557" cy="8032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id-ID"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l">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add-on, headline modify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Directly. Please</a:t>
            </a: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replace text, click add headline about, click add the text content, also can copy your content to this directly ly.</a:t>
            </a:r>
            <a:endParaRPr lang="en-US" sz="800" i="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9" name="Content Placeholder 2"/>
          <p:cNvSpPr txBox="1">
            <a:spLocks/>
          </p:cNvSpPr>
          <p:nvPr/>
        </p:nvSpPr>
        <p:spPr>
          <a:xfrm>
            <a:off x="7076634" y="4199173"/>
            <a:ext cx="1776568"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add-about, headline modify text content, also can copy your content to this directly ly.</a:t>
            </a:r>
            <a:endParaRPr lang="en-US"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0" name="TextBox 78"/>
          <p:cNvSpPr txBox="1"/>
          <p:nvPr/>
        </p:nvSpPr>
        <p:spPr>
          <a:xfrm>
            <a:off x="7076633" y="3919261"/>
            <a:ext cx="1422893" cy="236219"/>
          </a:xfrm>
          <a:prstGeom prst="rect">
            <a:avLst/>
          </a:prstGeom>
          <a:noFill/>
        </p:spPr>
        <p:txBody>
          <a:bodyPr wrap="square" lIns="0" tIns="0" rIns="0" bIns="0"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id-ID"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Content Placeholder 2"/>
          <p:cNvSpPr txBox="1">
            <a:spLocks/>
          </p:cNvSpPr>
          <p:nvPr/>
        </p:nvSpPr>
        <p:spPr>
          <a:xfrm>
            <a:off x="9680134" y="4199173"/>
            <a:ext cx="1776568"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add-about, headline modify text content, also can copy your content to this directly ly.</a:t>
            </a:r>
            <a:endParaRPr lang="en-US"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2" name="TextBox 78"/>
          <p:cNvSpPr txBox="1"/>
          <p:nvPr/>
        </p:nvSpPr>
        <p:spPr>
          <a:xfrm>
            <a:off x="9680133" y="3919261"/>
            <a:ext cx="1422893" cy="236219"/>
          </a:xfrm>
          <a:prstGeom prst="rect">
            <a:avLst/>
          </a:prstGeom>
          <a:noFill/>
        </p:spPr>
        <p:txBody>
          <a:bodyPr wrap="square" lIns="0" tIns="0" rIns="0" bIns="0"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id-ID"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Content Placeholder 2"/>
          <p:cNvSpPr txBox="1">
            <a:spLocks/>
          </p:cNvSpPr>
          <p:nvPr/>
        </p:nvSpPr>
        <p:spPr>
          <a:xfrm>
            <a:off x="7076634" y="5862873"/>
            <a:ext cx="1776568"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add-about, headline modify text content, also can copy your content to this directly ly.</a:t>
            </a:r>
            <a:endParaRPr lang="en-US"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TextBox 78"/>
          <p:cNvSpPr txBox="1"/>
          <p:nvPr/>
        </p:nvSpPr>
        <p:spPr>
          <a:xfrm>
            <a:off x="7076633" y="5582961"/>
            <a:ext cx="1422893" cy="236219"/>
          </a:xfrm>
          <a:prstGeom prst="rect">
            <a:avLst/>
          </a:prstGeom>
          <a:noFill/>
        </p:spPr>
        <p:txBody>
          <a:bodyPr wrap="square" lIns="0" tIns="0" rIns="0" bIns="0"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id-ID"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Content Placeholder 2"/>
          <p:cNvSpPr txBox="1">
            <a:spLocks/>
          </p:cNvSpPr>
          <p:nvPr/>
        </p:nvSpPr>
        <p:spPr>
          <a:xfrm>
            <a:off x="9680134" y="5862873"/>
            <a:ext cx="1776568"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add-about, headline modify text content, also can copy your content to this directly ly.</a:t>
            </a:r>
            <a:endParaRPr lang="en-US"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6" name="TextBox 78"/>
          <p:cNvSpPr txBox="1"/>
          <p:nvPr/>
        </p:nvSpPr>
        <p:spPr>
          <a:xfrm>
            <a:off x="9680133" y="5582961"/>
            <a:ext cx="1422893" cy="236219"/>
          </a:xfrm>
          <a:prstGeom prst="rect">
            <a:avLst/>
          </a:prstGeom>
          <a:noFill/>
        </p:spPr>
        <p:txBody>
          <a:bodyPr wrap="square" lIns="0" tIns="0" rIns="0" bIns="0"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id-ID"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文本框 76"/>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78" name="文本框 77"/>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89599908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750"/>
                                        <p:tgtEl>
                                          <p:spTgt spid="20"/>
                                        </p:tgtEl>
                                      </p:cBhvr>
                                    </p:animEffect>
                                  </p:childTnLst>
                                </p:cTn>
                              </p:par>
                            </p:childTnLst>
                          </p:cTn>
                        </p:par>
                        <p:par>
                          <p:cTn id="20" fill="hold">
                            <p:stCondLst>
                              <p:cond delay="3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4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4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6500"/>
                            </p:stCondLst>
                            <p:childTnLst>
                              <p:par>
                                <p:cTn id="49" presetID="2" presetClass="entr" presetSubtype="3"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1000"/>
                                        <p:tgtEl>
                                          <p:spTgt spid="64"/>
                                        </p:tgtEl>
                                      </p:cBhvr>
                                    </p:animEffect>
                                    <p:anim calcmode="lin" valueType="num">
                                      <p:cBhvr>
                                        <p:cTn id="57" dur="1000" fill="hold"/>
                                        <p:tgtEl>
                                          <p:spTgt spid="64"/>
                                        </p:tgtEl>
                                        <p:attrNameLst>
                                          <p:attrName>ppt_x</p:attrName>
                                        </p:attrNameLst>
                                      </p:cBhvr>
                                      <p:tavLst>
                                        <p:tav tm="0">
                                          <p:val>
                                            <p:strVal val="#ppt_x"/>
                                          </p:val>
                                        </p:tav>
                                        <p:tav tm="100000">
                                          <p:val>
                                            <p:strVal val="#ppt_x"/>
                                          </p:val>
                                        </p:tav>
                                      </p:tavLst>
                                    </p:anim>
                                    <p:anim calcmode="lin" valueType="num">
                                      <p:cBhvr>
                                        <p:cTn id="58" dur="1000" fill="hold"/>
                                        <p:tgtEl>
                                          <p:spTgt spid="64"/>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2" presetClass="entr" presetSubtype="8"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750"/>
                                        <p:tgtEl>
                                          <p:spTgt spid="24"/>
                                        </p:tgtEl>
                                      </p:cBhvr>
                                    </p:animEffect>
                                  </p:childTnLst>
                                </p:cTn>
                              </p:par>
                            </p:childTnLst>
                          </p:cTn>
                        </p:par>
                        <p:par>
                          <p:cTn id="63" fill="hold">
                            <p:stCondLst>
                              <p:cond delay="8750"/>
                            </p:stCondLst>
                            <p:childTnLst>
                              <p:par>
                                <p:cTn id="64" presetID="22" presetClass="entr" presetSubtype="8"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750"/>
                                        <p:tgtEl>
                                          <p:spTgt spid="34"/>
                                        </p:tgtEl>
                                      </p:cBhvr>
                                    </p:animEffect>
                                  </p:childTnLst>
                                </p:cTn>
                              </p:par>
                            </p:childTnLst>
                          </p:cTn>
                        </p:par>
                        <p:par>
                          <p:cTn id="67" fill="hold">
                            <p:stCondLst>
                              <p:cond delay="9500"/>
                            </p:stCondLst>
                            <p:childTnLst>
                              <p:par>
                                <p:cTn id="68" presetID="22" presetClass="entr" presetSubtype="8"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750"/>
                                        <p:tgtEl>
                                          <p:spTgt spid="44"/>
                                        </p:tgtEl>
                                      </p:cBhvr>
                                    </p:animEffect>
                                  </p:childTnLst>
                                </p:cTn>
                              </p:par>
                            </p:childTnLst>
                          </p:cTn>
                        </p:par>
                        <p:par>
                          <p:cTn id="71" fill="hold">
                            <p:stCondLst>
                              <p:cond delay="10250"/>
                            </p:stCondLst>
                            <p:childTnLst>
                              <p:par>
                                <p:cTn id="72" presetID="22" presetClass="entr" presetSubtype="8"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left)">
                                      <p:cBhvr>
                                        <p:cTn id="74" dur="750"/>
                                        <p:tgtEl>
                                          <p:spTgt spid="54"/>
                                        </p:tgtEl>
                                      </p:cBhvr>
                                    </p:animEffect>
                                  </p:childTnLst>
                                </p:cTn>
                              </p:par>
                            </p:childTnLst>
                          </p:cTn>
                        </p:par>
                        <p:par>
                          <p:cTn id="75" fill="hold">
                            <p:stCondLst>
                              <p:cond delay="11000"/>
                            </p:stCondLst>
                            <p:childTnLst>
                              <p:par>
                                <p:cTn id="76" presetID="22" presetClass="entr" presetSubtype="8"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left)">
                                      <p:cBhvr>
                                        <p:cTn id="78" dur="750"/>
                                        <p:tgtEl>
                                          <p:spTgt spid="69"/>
                                        </p:tgtEl>
                                      </p:cBhvr>
                                    </p:animEffect>
                                  </p:childTnLst>
                                </p:cTn>
                              </p:par>
                            </p:childTnLst>
                          </p:cTn>
                        </p:par>
                        <p:par>
                          <p:cTn id="79" fill="hold">
                            <p:stCondLst>
                              <p:cond delay="11750"/>
                            </p:stCondLst>
                            <p:childTnLst>
                              <p:par>
                                <p:cTn id="80" presetID="22" presetClass="entr" presetSubtype="4"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down)">
                                      <p:cBhvr>
                                        <p:cTn id="82" dur="750"/>
                                        <p:tgtEl>
                                          <p:spTgt spid="70"/>
                                        </p:tgtEl>
                                      </p:cBhvr>
                                    </p:animEffect>
                                  </p:childTnLst>
                                </p:cTn>
                              </p:par>
                            </p:childTnLst>
                          </p:cTn>
                        </p:par>
                        <p:par>
                          <p:cTn id="83" fill="hold">
                            <p:stCondLst>
                              <p:cond delay="12500"/>
                            </p:stCondLst>
                            <p:childTnLst>
                              <p:par>
                                <p:cTn id="84" presetID="22" presetClass="entr" presetSubtype="8"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750"/>
                                        <p:tgtEl>
                                          <p:spTgt spid="71"/>
                                        </p:tgtEl>
                                      </p:cBhvr>
                                    </p:animEffect>
                                  </p:childTnLst>
                                </p:cTn>
                              </p:par>
                            </p:childTnLst>
                          </p:cTn>
                        </p:par>
                        <p:par>
                          <p:cTn id="87" fill="hold">
                            <p:stCondLst>
                              <p:cond delay="13250"/>
                            </p:stCondLst>
                            <p:childTnLst>
                              <p:par>
                                <p:cTn id="88" presetID="22" presetClass="entr" presetSubtype="4"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down)">
                                      <p:cBhvr>
                                        <p:cTn id="90" dur="750"/>
                                        <p:tgtEl>
                                          <p:spTgt spid="72"/>
                                        </p:tgtEl>
                                      </p:cBhvr>
                                    </p:animEffect>
                                  </p:childTnLst>
                                </p:cTn>
                              </p:par>
                            </p:childTnLst>
                          </p:cTn>
                        </p:par>
                        <p:par>
                          <p:cTn id="91" fill="hold">
                            <p:stCondLst>
                              <p:cond delay="14000"/>
                            </p:stCondLst>
                            <p:childTnLst>
                              <p:par>
                                <p:cTn id="92" presetID="22" presetClass="entr" presetSubtype="8"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750"/>
                                        <p:tgtEl>
                                          <p:spTgt spid="73"/>
                                        </p:tgtEl>
                                      </p:cBhvr>
                                    </p:animEffect>
                                  </p:childTnLst>
                                </p:cTn>
                              </p:par>
                            </p:childTnLst>
                          </p:cTn>
                        </p:par>
                        <p:par>
                          <p:cTn id="95" fill="hold">
                            <p:stCondLst>
                              <p:cond delay="14750"/>
                            </p:stCondLst>
                            <p:childTnLst>
                              <p:par>
                                <p:cTn id="96" presetID="22" presetClass="entr" presetSubtype="4" fill="hold" grpId="0" nodeType="after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down)">
                                      <p:cBhvr>
                                        <p:cTn id="98" dur="750"/>
                                        <p:tgtEl>
                                          <p:spTgt spid="74"/>
                                        </p:tgtEl>
                                      </p:cBhvr>
                                    </p:animEffect>
                                  </p:childTnLst>
                                </p:cTn>
                              </p:par>
                            </p:childTnLst>
                          </p:cTn>
                        </p:par>
                        <p:par>
                          <p:cTn id="99" fill="hold">
                            <p:stCondLst>
                              <p:cond delay="15500"/>
                            </p:stCondLst>
                            <p:childTnLst>
                              <p:par>
                                <p:cTn id="100" presetID="22" presetClass="entr" presetSubtype="8"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left)">
                                      <p:cBhvr>
                                        <p:cTn id="102" dur="750"/>
                                        <p:tgtEl>
                                          <p:spTgt spid="75"/>
                                        </p:tgtEl>
                                      </p:cBhvr>
                                    </p:animEffect>
                                  </p:childTnLst>
                                </p:cTn>
                              </p:par>
                            </p:childTnLst>
                          </p:cTn>
                        </p:par>
                        <p:par>
                          <p:cTn id="103" fill="hold">
                            <p:stCondLst>
                              <p:cond delay="16250"/>
                            </p:stCondLst>
                            <p:childTnLst>
                              <p:par>
                                <p:cTn id="104" presetID="22" presetClass="entr" presetSubtype="4" fill="hold" grpId="0"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down)">
                                      <p:cBhvr>
                                        <p:cTn id="106"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6" grpId="0" animBg="1"/>
      <p:bldP spid="18" grpId="0" animBg="1"/>
      <p:bldP spid="20" grpId="0" animBg="1"/>
      <p:bldP spid="22" grpId="0" animBg="1"/>
      <p:bldP spid="64" grpId="0"/>
      <p:bldP spid="69" grpId="0"/>
      <p:bldP spid="70" grpId="0"/>
      <p:bldP spid="71"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24720" y="484337"/>
            <a:ext cx="11809311" cy="6263977"/>
          </a:xfrm>
          <a:prstGeom prst="rect">
            <a:avLst/>
          </a:prstGeom>
          <a:solidFill>
            <a:srgbClr val="00AE4F">
              <a:alpha val="69804"/>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5333671" y="5480579"/>
            <a:ext cx="575773" cy="575773"/>
            <a:chOff x="6141453" y="5704664"/>
            <a:chExt cx="575844" cy="575844"/>
          </a:xfrm>
        </p:grpSpPr>
        <p:sp>
          <p:nvSpPr>
            <p:cNvPr id="56" name="椭圆 55"/>
            <p:cNvSpPr/>
            <p:nvPr/>
          </p:nvSpPr>
          <p:spPr>
            <a:xfrm>
              <a:off x="6141453" y="5704664"/>
              <a:ext cx="575844" cy="5758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稻壳儿小白白(http://dwz.cn/Wu2UP)"/>
            <p:cNvSpPr>
              <a:spLocks/>
            </p:cNvSpPr>
            <p:nvPr/>
          </p:nvSpPr>
          <p:spPr bwMode="auto">
            <a:xfrm>
              <a:off x="6242699" y="5735210"/>
              <a:ext cx="373352" cy="537427"/>
            </a:xfrm>
            <a:custGeom>
              <a:avLst/>
              <a:gdLst>
                <a:gd name="T0" fmla="*/ 282261040 w 443"/>
                <a:gd name="T1" fmla="*/ 237742896 h 634"/>
                <a:gd name="T2" fmla="*/ 282261040 w 443"/>
                <a:gd name="T3" fmla="*/ 237742896 h 634"/>
                <a:gd name="T4" fmla="*/ 254162236 w 443"/>
                <a:gd name="T5" fmla="*/ 237742896 h 634"/>
                <a:gd name="T6" fmla="*/ 141130120 w 443"/>
                <a:gd name="T7" fmla="*/ 332711130 h 634"/>
                <a:gd name="T8" fmla="*/ 28098004 w 443"/>
                <a:gd name="T9" fmla="*/ 237742896 h 634"/>
                <a:gd name="T10" fmla="*/ 0 w 443"/>
                <a:gd name="T11" fmla="*/ 237742896 h 634"/>
                <a:gd name="T12" fmla="*/ 131551818 w 443"/>
                <a:gd name="T13" fmla="*/ 352092354 h 634"/>
                <a:gd name="T14" fmla="*/ 131551818 w 443"/>
                <a:gd name="T15" fmla="*/ 380518362 h 634"/>
                <a:gd name="T16" fmla="*/ 113032116 w 443"/>
                <a:gd name="T17" fmla="*/ 380518362 h 634"/>
                <a:gd name="T18" fmla="*/ 103453015 w 443"/>
                <a:gd name="T19" fmla="*/ 390208571 h 634"/>
                <a:gd name="T20" fmla="*/ 113032116 w 443"/>
                <a:gd name="T21" fmla="*/ 408943566 h 634"/>
                <a:gd name="T22" fmla="*/ 169228924 w 443"/>
                <a:gd name="T23" fmla="*/ 408943566 h 634"/>
                <a:gd name="T24" fmla="*/ 178808025 w 443"/>
                <a:gd name="T25" fmla="*/ 390208571 h 634"/>
                <a:gd name="T26" fmla="*/ 169228924 w 443"/>
                <a:gd name="T27" fmla="*/ 380518362 h 634"/>
                <a:gd name="T28" fmla="*/ 150709221 w 443"/>
                <a:gd name="T29" fmla="*/ 380518362 h 634"/>
                <a:gd name="T30" fmla="*/ 150709221 w 443"/>
                <a:gd name="T31" fmla="*/ 352092354 h 634"/>
                <a:gd name="T32" fmla="*/ 282261040 w 443"/>
                <a:gd name="T33" fmla="*/ 237742896 h 634"/>
                <a:gd name="T34" fmla="*/ 141130120 w 443"/>
                <a:gd name="T35" fmla="*/ 304285122 h 634"/>
                <a:gd name="T36" fmla="*/ 141130120 w 443"/>
                <a:gd name="T37" fmla="*/ 304285122 h 634"/>
                <a:gd name="T38" fmla="*/ 225425732 w 443"/>
                <a:gd name="T39" fmla="*/ 219007901 h 634"/>
                <a:gd name="T40" fmla="*/ 225425732 w 443"/>
                <a:gd name="T41" fmla="*/ 85277221 h 634"/>
                <a:gd name="T42" fmla="*/ 141130120 w 443"/>
                <a:gd name="T43" fmla="*/ 0 h 634"/>
                <a:gd name="T44" fmla="*/ 56835308 w 443"/>
                <a:gd name="T45" fmla="*/ 85277221 h 634"/>
                <a:gd name="T46" fmla="*/ 56835308 w 443"/>
                <a:gd name="T47" fmla="*/ 219007901 h 634"/>
                <a:gd name="T48" fmla="*/ 141130120 w 443"/>
                <a:gd name="T49" fmla="*/ 304285122 h 634"/>
                <a:gd name="T50" fmla="*/ 75355010 w 443"/>
                <a:gd name="T51" fmla="*/ 85277221 h 634"/>
                <a:gd name="T52" fmla="*/ 75355010 w 443"/>
                <a:gd name="T53" fmla="*/ 85277221 h 634"/>
                <a:gd name="T54" fmla="*/ 141130120 w 443"/>
                <a:gd name="T55" fmla="*/ 28426008 h 634"/>
                <a:gd name="T56" fmla="*/ 206906029 w 443"/>
                <a:gd name="T57" fmla="*/ 85277221 h 634"/>
                <a:gd name="T58" fmla="*/ 206906029 w 443"/>
                <a:gd name="T59" fmla="*/ 219007901 h 634"/>
                <a:gd name="T60" fmla="*/ 141130120 w 443"/>
                <a:gd name="T61" fmla="*/ 275859114 h 634"/>
                <a:gd name="T62" fmla="*/ 75355010 w 443"/>
                <a:gd name="T63" fmla="*/ 219007901 h 634"/>
                <a:gd name="T64" fmla="*/ 75355010 w 443"/>
                <a:gd name="T65" fmla="*/ 85277221 h 6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3" h="634">
                  <a:moveTo>
                    <a:pt x="442" y="368"/>
                  </a:moveTo>
                  <a:lnTo>
                    <a:pt x="442" y="368"/>
                  </a:lnTo>
                  <a:cubicBezTo>
                    <a:pt x="398" y="368"/>
                    <a:pt x="398" y="368"/>
                    <a:pt x="398" y="368"/>
                  </a:cubicBezTo>
                  <a:cubicBezTo>
                    <a:pt x="383" y="457"/>
                    <a:pt x="309" y="515"/>
                    <a:pt x="221" y="515"/>
                  </a:cubicBezTo>
                  <a:cubicBezTo>
                    <a:pt x="133" y="515"/>
                    <a:pt x="59" y="457"/>
                    <a:pt x="44" y="368"/>
                  </a:cubicBezTo>
                  <a:cubicBezTo>
                    <a:pt x="0" y="368"/>
                    <a:pt x="0" y="368"/>
                    <a:pt x="0" y="368"/>
                  </a:cubicBezTo>
                  <a:cubicBezTo>
                    <a:pt x="30" y="471"/>
                    <a:pt x="103" y="545"/>
                    <a:pt x="206" y="545"/>
                  </a:cubicBezTo>
                  <a:cubicBezTo>
                    <a:pt x="206" y="589"/>
                    <a:pt x="206" y="589"/>
                    <a:pt x="206" y="589"/>
                  </a:cubicBezTo>
                  <a:cubicBezTo>
                    <a:pt x="177" y="589"/>
                    <a:pt x="177" y="589"/>
                    <a:pt x="177" y="589"/>
                  </a:cubicBezTo>
                  <a:lnTo>
                    <a:pt x="162" y="604"/>
                  </a:lnTo>
                  <a:cubicBezTo>
                    <a:pt x="162" y="619"/>
                    <a:pt x="177" y="633"/>
                    <a:pt x="177" y="633"/>
                  </a:cubicBezTo>
                  <a:cubicBezTo>
                    <a:pt x="265" y="633"/>
                    <a:pt x="265" y="633"/>
                    <a:pt x="265" y="633"/>
                  </a:cubicBezTo>
                  <a:cubicBezTo>
                    <a:pt x="265" y="633"/>
                    <a:pt x="280" y="619"/>
                    <a:pt x="280" y="604"/>
                  </a:cubicBezTo>
                  <a:lnTo>
                    <a:pt x="265" y="589"/>
                  </a:lnTo>
                  <a:cubicBezTo>
                    <a:pt x="236" y="589"/>
                    <a:pt x="236" y="589"/>
                    <a:pt x="236" y="589"/>
                  </a:cubicBezTo>
                  <a:cubicBezTo>
                    <a:pt x="236" y="545"/>
                    <a:pt x="236" y="545"/>
                    <a:pt x="236" y="545"/>
                  </a:cubicBezTo>
                  <a:cubicBezTo>
                    <a:pt x="339" y="545"/>
                    <a:pt x="412" y="471"/>
                    <a:pt x="442" y="368"/>
                  </a:cubicBezTo>
                  <a:close/>
                  <a:moveTo>
                    <a:pt x="221" y="471"/>
                  </a:moveTo>
                  <a:lnTo>
                    <a:pt x="221" y="471"/>
                  </a:lnTo>
                  <a:cubicBezTo>
                    <a:pt x="294" y="471"/>
                    <a:pt x="353" y="412"/>
                    <a:pt x="353" y="339"/>
                  </a:cubicBezTo>
                  <a:cubicBezTo>
                    <a:pt x="353" y="132"/>
                    <a:pt x="353" y="132"/>
                    <a:pt x="353" y="132"/>
                  </a:cubicBezTo>
                  <a:cubicBezTo>
                    <a:pt x="353" y="59"/>
                    <a:pt x="294" y="0"/>
                    <a:pt x="221" y="0"/>
                  </a:cubicBezTo>
                  <a:cubicBezTo>
                    <a:pt x="147" y="0"/>
                    <a:pt x="89" y="59"/>
                    <a:pt x="89" y="132"/>
                  </a:cubicBezTo>
                  <a:cubicBezTo>
                    <a:pt x="89" y="339"/>
                    <a:pt x="89" y="339"/>
                    <a:pt x="89" y="339"/>
                  </a:cubicBezTo>
                  <a:cubicBezTo>
                    <a:pt x="89" y="412"/>
                    <a:pt x="147" y="471"/>
                    <a:pt x="221" y="471"/>
                  </a:cubicBezTo>
                  <a:close/>
                  <a:moveTo>
                    <a:pt x="118" y="132"/>
                  </a:moveTo>
                  <a:lnTo>
                    <a:pt x="118" y="132"/>
                  </a:lnTo>
                  <a:cubicBezTo>
                    <a:pt x="118" y="89"/>
                    <a:pt x="162" y="44"/>
                    <a:pt x="221" y="44"/>
                  </a:cubicBezTo>
                  <a:cubicBezTo>
                    <a:pt x="280" y="44"/>
                    <a:pt x="324" y="89"/>
                    <a:pt x="324" y="132"/>
                  </a:cubicBezTo>
                  <a:cubicBezTo>
                    <a:pt x="324" y="339"/>
                    <a:pt x="324" y="339"/>
                    <a:pt x="324" y="339"/>
                  </a:cubicBezTo>
                  <a:cubicBezTo>
                    <a:pt x="324" y="383"/>
                    <a:pt x="280" y="427"/>
                    <a:pt x="221" y="427"/>
                  </a:cubicBezTo>
                  <a:cubicBezTo>
                    <a:pt x="162" y="427"/>
                    <a:pt x="118" y="383"/>
                    <a:pt x="118" y="339"/>
                  </a:cubicBezTo>
                  <a:lnTo>
                    <a:pt x="118" y="132"/>
                  </a:lnTo>
                  <a:close/>
                </a:path>
              </a:pathLst>
            </a:custGeom>
            <a:solidFill>
              <a:schemeClr val="accent1"/>
            </a:solidFill>
            <a:ln>
              <a:noFill/>
            </a:ln>
          </p:spPr>
          <p:txBody>
            <a:bodyPr wrap="none" lIns="128552" tIns="64277" rIns="128552" bIns="64277" anchor="ctr"/>
            <a:lstStyle/>
            <a:p>
              <a:pPr>
                <a:lnSpc>
                  <a:spcPct val="130000"/>
                </a:lnSpc>
              </a:pPr>
              <a:endParaRPr lang="zh-CN" altLang="en-US" sz="2002">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TextBox 7"/>
          <p:cNvSpPr>
            <a:spLocks noChangeArrowheads="1"/>
          </p:cNvSpPr>
          <p:nvPr/>
        </p:nvSpPr>
        <p:spPr bwMode="auto">
          <a:xfrm>
            <a:off x="2811017" y="3688333"/>
            <a:ext cx="72367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4800" b="1" dirty="0">
                <a:solidFill>
                  <a:schemeClr val="bg1"/>
                </a:solidFill>
                <a:latin typeface="微软雅黑" pitchFamily="34" charset="-122"/>
                <a:ea typeface="微软雅黑" pitchFamily="34" charset="-122"/>
                <a:sym typeface="微软雅黑" pitchFamily="34" charset="-122"/>
              </a:rPr>
              <a:t>Thanks for listening</a:t>
            </a:r>
            <a:r>
              <a:rPr lang="en-US" altLang="zh-CN" sz="4800" b="1" dirty="0">
                <a:solidFill>
                  <a:schemeClr val="bg1"/>
                </a:solidFill>
                <a:latin typeface="微软雅黑" pitchFamily="34" charset="-122"/>
                <a:ea typeface="微软雅黑" pitchFamily="34" charset="-122"/>
                <a:sym typeface="微软雅黑" pitchFamily="34" charset="-122"/>
              </a:rPr>
              <a:t>!</a:t>
            </a:r>
            <a:endParaRPr lang="zh-CN" altLang="en-US" sz="4800" b="1" dirty="0">
              <a:solidFill>
                <a:schemeClr val="bg1"/>
              </a:solidFill>
              <a:latin typeface="微软雅黑" pitchFamily="34" charset="-122"/>
              <a:ea typeface="微软雅黑" pitchFamily="34" charset="-122"/>
              <a:sym typeface="微软雅黑" pitchFamily="34" charset="-122"/>
            </a:endParaRPr>
          </a:p>
        </p:txBody>
      </p:sp>
      <p:sp>
        <p:nvSpPr>
          <p:cNvPr id="38" name="TextBox 7"/>
          <p:cNvSpPr>
            <a:spLocks noChangeArrowheads="1"/>
          </p:cNvSpPr>
          <p:nvPr/>
        </p:nvSpPr>
        <p:spPr bwMode="auto">
          <a:xfrm>
            <a:off x="2936054" y="2887581"/>
            <a:ext cx="6986643" cy="8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5625" dirty="0">
                <a:solidFill>
                  <a:schemeClr val="bg1"/>
                </a:solidFill>
                <a:latin typeface="LilyUPC" pitchFamily="34" charset="-34"/>
                <a:ea typeface="微软雅黑" pitchFamily="34" charset="-122"/>
                <a:cs typeface="LilyUPC" pitchFamily="34" charset="-34"/>
                <a:sym typeface="微软雅黑" pitchFamily="34" charset="-122"/>
              </a:rPr>
              <a:t>INTERNET BUSINESS</a:t>
            </a:r>
            <a:endParaRPr lang="zh-CN" altLang="en-US" sz="5625" dirty="0">
              <a:solidFill>
                <a:schemeClr val="bg1"/>
              </a:solidFill>
              <a:latin typeface="LilyUPC" pitchFamily="34" charset="-34"/>
              <a:ea typeface="微软雅黑" pitchFamily="34" charset="-122"/>
              <a:cs typeface="LilyUPC" pitchFamily="34" charset="-34"/>
              <a:sym typeface="微软雅黑" pitchFamily="34" charset="-122"/>
            </a:endParaRPr>
          </a:p>
        </p:txBody>
      </p:sp>
      <p:sp>
        <p:nvSpPr>
          <p:cNvPr id="58" name="矩形 259"/>
          <p:cNvSpPr>
            <a:spLocks noChangeArrowheads="1"/>
          </p:cNvSpPr>
          <p:nvPr/>
        </p:nvSpPr>
        <p:spPr bwMode="auto">
          <a:xfrm>
            <a:off x="5925319" y="5379268"/>
            <a:ext cx="2520280" cy="66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64230" fontAlgn="auto">
              <a:lnSpc>
                <a:spcPts val="5299"/>
              </a:lnSpc>
              <a:spcBef>
                <a:spcPts val="0"/>
              </a:spcBef>
              <a:spcAft>
                <a:spcPts val="0"/>
              </a:spcAft>
              <a:buNone/>
              <a:defRPr/>
            </a:pPr>
            <a:r>
              <a:rPr lang="zh-CN" altLang="en-US" sz="2000" dirty="0">
                <a:solidFill>
                  <a:schemeClr val="bg1"/>
                </a:solidFill>
                <a:latin typeface="Arial" panose="020B0604020202020204" pitchFamily="34" charset="0"/>
                <a:sym typeface="Arial" panose="020B0604020202020204" pitchFamily="34" charset="0"/>
              </a:rPr>
              <a:t>Reporter:</a:t>
            </a:r>
            <a:endParaRPr lang="en-US" altLang="zh-CN" sz="2000" dirty="0">
              <a:solidFill>
                <a:schemeClr val="bg1"/>
              </a:solidFill>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5428269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38" presetClass="entr" presetSubtype="0" accel="50000" fill="hold" grpId="0" nodeType="withEffect">
                                  <p:stCondLst>
                                    <p:cond delay="0"/>
                                  </p:stCondLst>
                                  <p:iterate type="lt">
                                    <p:tmPct val="50000"/>
                                  </p:iterate>
                                  <p:childTnLst>
                                    <p:set>
                                      <p:cBhvr>
                                        <p:cTn id="17" dur="1" fill="hold">
                                          <p:stCondLst>
                                            <p:cond delay="0"/>
                                          </p:stCondLst>
                                        </p:cTn>
                                        <p:tgtEl>
                                          <p:spTgt spid="38"/>
                                        </p:tgtEl>
                                        <p:attrNameLst>
                                          <p:attrName>style.visibility</p:attrName>
                                        </p:attrNameLst>
                                      </p:cBhvr>
                                      <p:to>
                                        <p:strVal val="visible"/>
                                      </p:to>
                                    </p:set>
                                    <p:set>
                                      <p:cBhvr>
                                        <p:cTn id="18" dur="114" fill="hold">
                                          <p:stCondLst>
                                            <p:cond delay="0"/>
                                          </p:stCondLst>
                                        </p:cTn>
                                        <p:tgtEl>
                                          <p:spTgt spid="38"/>
                                        </p:tgtEl>
                                        <p:attrNameLst>
                                          <p:attrName>style.rotation</p:attrName>
                                        </p:attrNameLst>
                                      </p:cBhvr>
                                      <p:to>
                                        <p:strVal val="-45.0"/>
                                      </p:to>
                                    </p:set>
                                    <p:anim calcmode="lin" valueType="num">
                                      <p:cBhvr>
                                        <p:cTn id="19" dur="114" fill="hold">
                                          <p:stCondLst>
                                            <p:cond delay="114"/>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20" dur="114"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21" dur="39" decel="50000" autoRev="1" fill="hold">
                                          <p:stCondLst>
                                            <p:cond delay="114"/>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22" dur="34" fill="hold">
                                          <p:stCondLst>
                                            <p:cond delay="216"/>
                                          </p:stCondLst>
                                        </p:cTn>
                                        <p:tgtEl>
                                          <p:spTgt spid="38"/>
                                        </p:tgtEl>
                                        <p:attrNameLst>
                                          <p:attrName>ppt_y</p:attrName>
                                        </p:attrNameLst>
                                      </p:cBhvr>
                                      <p:tavLst>
                                        <p:tav tm="0">
                                          <p:val>
                                            <p:strVal val="#ppt_y-(0.354*#ppt_w-0.172*#ppt_h)"/>
                                          </p:val>
                                        </p:tav>
                                        <p:tav tm="100000">
                                          <p:val>
                                            <p:strVal val="#ppt_y"/>
                                          </p:val>
                                        </p:tav>
                                      </p:tavLst>
                                    </p:anim>
                                  </p:childTnLst>
                                </p:cTn>
                              </p:par>
                              <p:par>
                                <p:cTn id="23" presetID="52" presetClass="entr" presetSubtype="0" fill="hold" grpId="0" nodeType="withEffect">
                                  <p:stCondLst>
                                    <p:cond delay="2200"/>
                                  </p:stCondLst>
                                  <p:iterate type="lt">
                                    <p:tmPct val="10000"/>
                                  </p:iterate>
                                  <p:childTnLst>
                                    <p:set>
                                      <p:cBhvr>
                                        <p:cTn id="24" dur="1" fill="hold">
                                          <p:stCondLst>
                                            <p:cond delay="0"/>
                                          </p:stCondLst>
                                        </p:cTn>
                                        <p:tgtEl>
                                          <p:spTgt spid="36"/>
                                        </p:tgtEl>
                                        <p:attrNameLst>
                                          <p:attrName>style.visibility</p:attrName>
                                        </p:attrNameLst>
                                      </p:cBhvr>
                                      <p:to>
                                        <p:strVal val="visible"/>
                                      </p:to>
                                    </p:set>
                                    <p:animScale>
                                      <p:cBhvr>
                                        <p:cTn id="2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6"/>
                                        </p:tgtEl>
                                        <p:attrNameLst>
                                          <p:attrName>ppt_x</p:attrName>
                                          <p:attrName>ppt_y</p:attrName>
                                        </p:attrNameLst>
                                      </p:cBhvr>
                                    </p:animMotion>
                                    <p:animEffect transition="in" filter="fade">
                                      <p:cBhvr>
                                        <p:cTn id="27" dur="1000"/>
                                        <p:tgtEl>
                                          <p:spTgt spid="36"/>
                                        </p:tgtEl>
                                      </p:cBhvr>
                                    </p:animEffect>
                                  </p:childTnLst>
                                </p:cTn>
                              </p:par>
                            </p:childTnLst>
                          </p:cTn>
                        </p:par>
                        <p:par>
                          <p:cTn id="28" fill="hold">
                            <p:stCondLst>
                              <p:cond delay="6000"/>
                            </p:stCondLst>
                            <p:childTnLst>
                              <p:par>
                                <p:cTn id="29" presetID="42" presetClass="entr" presetSubtype="0"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53" presetClass="entr" presetSubtype="16" fill="hold" grpId="0" nodeType="afterEffect">
                                  <p:stCondLst>
                                    <p:cond delay="0"/>
                                  </p:stCondLst>
                                  <p:iterate type="lt">
                                    <p:tmPct val="0"/>
                                  </p:iterate>
                                  <p:childTnLst>
                                    <p:set>
                                      <p:cBhvr>
                                        <p:cTn id="36" dur="1" fill="hold">
                                          <p:stCondLst>
                                            <p:cond delay="0"/>
                                          </p:stCondLst>
                                        </p:cTn>
                                        <p:tgtEl>
                                          <p:spTgt spid="58"/>
                                        </p:tgtEl>
                                        <p:attrNameLst>
                                          <p:attrName>style.visibility</p:attrName>
                                        </p:attrNameLst>
                                      </p:cBhvr>
                                      <p:to>
                                        <p:strVal val="visible"/>
                                      </p:to>
                                    </p:set>
                                    <p:anim calcmode="lin" valueType="num">
                                      <p:cBhvr>
                                        <p:cTn id="37" dur="1000" fill="hold"/>
                                        <p:tgtEl>
                                          <p:spTgt spid="58"/>
                                        </p:tgtEl>
                                        <p:attrNameLst>
                                          <p:attrName>ppt_w</p:attrName>
                                        </p:attrNameLst>
                                      </p:cBhvr>
                                      <p:tavLst>
                                        <p:tav tm="0">
                                          <p:val>
                                            <p:fltVal val="0"/>
                                          </p:val>
                                        </p:tav>
                                        <p:tav tm="100000">
                                          <p:val>
                                            <p:strVal val="#ppt_w"/>
                                          </p:val>
                                        </p:tav>
                                      </p:tavLst>
                                    </p:anim>
                                    <p:anim calcmode="lin" valueType="num">
                                      <p:cBhvr>
                                        <p:cTn id="38" dur="1000" fill="hold"/>
                                        <p:tgtEl>
                                          <p:spTgt spid="58"/>
                                        </p:tgtEl>
                                        <p:attrNameLst>
                                          <p:attrName>ppt_h</p:attrName>
                                        </p:attrNameLst>
                                      </p:cBhvr>
                                      <p:tavLst>
                                        <p:tav tm="0">
                                          <p:val>
                                            <p:fltVal val="0"/>
                                          </p:val>
                                        </p:tav>
                                        <p:tav tm="100000">
                                          <p:val>
                                            <p:strVal val="#ppt_h"/>
                                          </p:val>
                                        </p:tav>
                                      </p:tavLst>
                                    </p:anim>
                                    <p:animEffect transition="in" filter="fade">
                                      <p:cBhvr>
                                        <p:cTn id="3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6" grpId="0"/>
      <p:bldP spid="38"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2A9810A-0BD4-44C5-9CCC-B591A73F1740}"/>
              </a:ext>
            </a:extLst>
          </p:cNvPr>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E61376B-656C-4745-80C4-67711C83E940}"/>
              </a:ext>
            </a:extLst>
          </p:cNvPr>
          <p:cNvSpPr/>
          <p:nvPr/>
        </p:nvSpPr>
        <p:spPr>
          <a:xfrm>
            <a:off x="524720" y="484337"/>
            <a:ext cx="11809311" cy="6263977"/>
          </a:xfrm>
          <a:prstGeom prst="rect">
            <a:avLst/>
          </a:prstGeom>
          <a:solidFill>
            <a:schemeClr val="bg1">
              <a:alpha val="69804"/>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2364359" y="4015908"/>
            <a:ext cx="629508" cy="69201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987169" y="4018139"/>
            <a:ext cx="9871228" cy="69424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9833" tIns="0" rIns="189833" bIns="0" anchor="ctr"/>
          <a:lstStyle/>
          <a:p>
            <a:pPr algn="ctr" fontAlgn="base">
              <a:defRPr/>
            </a:pPr>
            <a:r>
              <a:rPr lang="en-US" altLang="zh-CN" sz="2953"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353" y="3210047"/>
            <a:ext cx="9822117" cy="8170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375" spc="211"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531" spc="211"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820238" y="3205582"/>
            <a:ext cx="901849" cy="821486"/>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788496" y="4134219"/>
            <a:ext cx="7281761" cy="1785839"/>
          </a:xfrm>
          <a:prstGeom prst="rect">
            <a:avLst/>
          </a:prstGeom>
          <a:noFill/>
          <a:ln w="25400">
            <a:noFill/>
          </a:ln>
        </p:spPr>
        <p:txBody>
          <a:bodyPr anchor="ctr"/>
          <a:lstStyle/>
          <a:p>
            <a:pPr>
              <a:lnSpc>
                <a:spcPts val="2531"/>
              </a:lnSpc>
            </a:pPr>
            <a:r>
              <a:rPr lang="en-US" altLang="zh-CN" sz="1266"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4" action="ppaction://hlinkfile"/>
          </p:cNvPr>
          <p:cNvPicPr>
            <a:picLocks noChangeAspect="1"/>
          </p:cNvPicPr>
          <p:nvPr/>
        </p:nvPicPr>
        <p:blipFill>
          <a:blip r:embed="rId5"/>
          <a:stretch>
            <a:fillRect/>
          </a:stretch>
        </p:blipFill>
        <p:spPr>
          <a:xfrm>
            <a:off x="3502832" y="890689"/>
            <a:ext cx="5853089" cy="135054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矩形 318">
            <a:extLst>
              <a:ext uri="{FF2B5EF4-FFF2-40B4-BE49-F238E27FC236}">
                <a16:creationId xmlns:a16="http://schemas.microsoft.com/office/drawing/2014/main" id="{C0A35B7B-9E20-49DE-9625-F4EFBCD1D45B}"/>
              </a:ext>
            </a:extLst>
          </p:cNvPr>
          <p:cNvSpPr/>
          <p:nvPr/>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矩形 319">
            <a:extLst>
              <a:ext uri="{FF2B5EF4-FFF2-40B4-BE49-F238E27FC236}">
                <a16:creationId xmlns:a16="http://schemas.microsoft.com/office/drawing/2014/main" id="{5D168374-1CE9-479E-9DD4-852ECC0457BC}"/>
              </a:ext>
            </a:extLst>
          </p:cNvPr>
          <p:cNvSpPr/>
          <p:nvPr/>
        </p:nvSpPr>
        <p:spPr>
          <a:xfrm>
            <a:off x="524720" y="484337"/>
            <a:ext cx="11809311" cy="6263977"/>
          </a:xfrm>
          <a:prstGeom prst="rect">
            <a:avLst/>
          </a:prstGeom>
          <a:solidFill>
            <a:schemeClr val="bg1">
              <a:alpha val="69804"/>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6" name="Freeform 470"/>
          <p:cNvSpPr/>
          <p:nvPr/>
        </p:nvSpPr>
        <p:spPr bwMode="auto">
          <a:xfrm>
            <a:off x="6565836" y="2332863"/>
            <a:ext cx="1176431" cy="1174431"/>
          </a:xfrm>
          <a:custGeom>
            <a:avLst/>
            <a:gdLst>
              <a:gd name="T0" fmla="*/ 508 w 1016"/>
              <a:gd name="T1" fmla="*/ 0 h 1016"/>
              <a:gd name="T2" fmla="*/ 1016 w 1016"/>
              <a:gd name="T3" fmla="*/ 508 h 1016"/>
              <a:gd name="T4" fmla="*/ 897 w 1016"/>
              <a:gd name="T5" fmla="*/ 835 h 1016"/>
              <a:gd name="T6" fmla="*/ 508 w 1016"/>
              <a:gd name="T7" fmla="*/ 1016 h 1016"/>
              <a:gd name="T8" fmla="*/ 118 w 1016"/>
              <a:gd name="T9" fmla="*/ 835 h 1016"/>
              <a:gd name="T10" fmla="*/ 0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788" y="0"/>
                  <a:pt x="1016" y="228"/>
                  <a:pt x="1016" y="508"/>
                </a:cubicBezTo>
                <a:cubicBezTo>
                  <a:pt x="1016" y="633"/>
                  <a:pt x="971" y="746"/>
                  <a:pt x="897" y="835"/>
                </a:cubicBezTo>
                <a:cubicBezTo>
                  <a:pt x="804" y="946"/>
                  <a:pt x="664" y="1016"/>
                  <a:pt x="508" y="1016"/>
                </a:cubicBezTo>
                <a:cubicBezTo>
                  <a:pt x="351" y="1016"/>
                  <a:pt x="211" y="946"/>
                  <a:pt x="118" y="835"/>
                </a:cubicBezTo>
                <a:cubicBezTo>
                  <a:pt x="44" y="746"/>
                  <a:pt x="0" y="633"/>
                  <a:pt x="0" y="508"/>
                </a:cubicBezTo>
                <a:cubicBezTo>
                  <a:pt x="0" y="228"/>
                  <a:pt x="227" y="0"/>
                  <a:pt x="508" y="0"/>
                </a:cubicBez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08" name="组合 3807"/>
          <p:cNvGrpSpPr/>
          <p:nvPr/>
        </p:nvGrpSpPr>
        <p:grpSpPr>
          <a:xfrm>
            <a:off x="6903959" y="2556945"/>
            <a:ext cx="652239" cy="652239"/>
            <a:chOff x="6419851" y="503238"/>
            <a:chExt cx="517525" cy="517525"/>
          </a:xfrm>
        </p:grpSpPr>
        <p:sp>
          <p:nvSpPr>
            <p:cNvPr id="3607" name="Freeform 471"/>
            <p:cNvSpPr>
              <a:spLocks noEditPoints="1"/>
            </p:cNvSpPr>
            <p:nvPr/>
          </p:nvSpPr>
          <p:spPr bwMode="auto">
            <a:xfrm>
              <a:off x="6419851" y="503238"/>
              <a:ext cx="517525" cy="517525"/>
            </a:xfrm>
            <a:custGeom>
              <a:avLst/>
              <a:gdLst>
                <a:gd name="T0" fmla="*/ 0 w 326"/>
                <a:gd name="T1" fmla="*/ 0 h 326"/>
                <a:gd name="T2" fmla="*/ 0 w 326"/>
                <a:gd name="T3" fmla="*/ 326 h 326"/>
                <a:gd name="T4" fmla="*/ 326 w 326"/>
                <a:gd name="T5" fmla="*/ 326 h 326"/>
                <a:gd name="T6" fmla="*/ 0 w 326"/>
                <a:gd name="T7" fmla="*/ 0 h 326"/>
                <a:gd name="T8" fmla="*/ 50 w 326"/>
                <a:gd name="T9" fmla="*/ 122 h 326"/>
                <a:gd name="T10" fmla="*/ 204 w 326"/>
                <a:gd name="T11" fmla="*/ 276 h 326"/>
                <a:gd name="T12" fmla="*/ 50 w 326"/>
                <a:gd name="T13" fmla="*/ 276 h 326"/>
                <a:gd name="T14" fmla="*/ 50 w 326"/>
                <a:gd name="T15" fmla="*/ 122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26">
                  <a:moveTo>
                    <a:pt x="0" y="0"/>
                  </a:moveTo>
                  <a:lnTo>
                    <a:pt x="0" y="326"/>
                  </a:lnTo>
                  <a:lnTo>
                    <a:pt x="326" y="326"/>
                  </a:lnTo>
                  <a:lnTo>
                    <a:pt x="0" y="0"/>
                  </a:lnTo>
                  <a:close/>
                  <a:moveTo>
                    <a:pt x="50" y="122"/>
                  </a:moveTo>
                  <a:lnTo>
                    <a:pt x="204" y="276"/>
                  </a:lnTo>
                  <a:lnTo>
                    <a:pt x="50" y="276"/>
                  </a:lnTo>
                  <a:lnTo>
                    <a:pt x="50" y="122"/>
                  </a:lnTo>
                  <a:close/>
                </a:path>
              </a:pathLst>
            </a:custGeom>
            <a:solidFill>
              <a:srgbClr val="F6CE5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8" name="Freeform 472"/>
            <p:cNvSpPr/>
            <p:nvPr/>
          </p:nvSpPr>
          <p:spPr bwMode="auto">
            <a:xfrm>
              <a:off x="6435726" y="539750"/>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9" name="Freeform 473"/>
            <p:cNvSpPr/>
            <p:nvPr/>
          </p:nvSpPr>
          <p:spPr bwMode="auto">
            <a:xfrm>
              <a:off x="6451601" y="54768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0" name="Freeform 474"/>
            <p:cNvSpPr/>
            <p:nvPr/>
          </p:nvSpPr>
          <p:spPr bwMode="auto">
            <a:xfrm>
              <a:off x="6451601" y="5556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1" name="Freeform 475"/>
            <p:cNvSpPr/>
            <p:nvPr/>
          </p:nvSpPr>
          <p:spPr bwMode="auto">
            <a:xfrm>
              <a:off x="6467476" y="56515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2" name="Freeform 476"/>
            <p:cNvSpPr/>
            <p:nvPr/>
          </p:nvSpPr>
          <p:spPr bwMode="auto">
            <a:xfrm>
              <a:off x="6467476" y="571500"/>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3" name="Freeform 477"/>
            <p:cNvSpPr/>
            <p:nvPr/>
          </p:nvSpPr>
          <p:spPr bwMode="auto">
            <a:xfrm>
              <a:off x="6483351" y="581025"/>
              <a:ext cx="12700" cy="12700"/>
            </a:xfrm>
            <a:custGeom>
              <a:avLst/>
              <a:gdLst>
                <a:gd name="T0" fmla="*/ 1 w 8"/>
                <a:gd name="T1" fmla="*/ 8 h 8"/>
                <a:gd name="T2" fmla="*/ 0 w 8"/>
                <a:gd name="T3" fmla="*/ 7 h 8"/>
                <a:gd name="T4" fmla="*/ 7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4" name="Freeform 478"/>
            <p:cNvSpPr/>
            <p:nvPr/>
          </p:nvSpPr>
          <p:spPr bwMode="auto">
            <a:xfrm>
              <a:off x="6483351" y="588963"/>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5" name="Freeform 479"/>
            <p:cNvSpPr/>
            <p:nvPr/>
          </p:nvSpPr>
          <p:spPr bwMode="auto">
            <a:xfrm>
              <a:off x="6499226" y="59690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6" name="Freeform 480"/>
            <p:cNvSpPr/>
            <p:nvPr/>
          </p:nvSpPr>
          <p:spPr bwMode="auto">
            <a:xfrm>
              <a:off x="6499226" y="604838"/>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7" name="Freeform 481"/>
            <p:cNvSpPr/>
            <p:nvPr/>
          </p:nvSpPr>
          <p:spPr bwMode="auto">
            <a:xfrm>
              <a:off x="6515101" y="612775"/>
              <a:ext cx="14288" cy="12700"/>
            </a:xfrm>
            <a:custGeom>
              <a:avLst/>
              <a:gdLst>
                <a:gd name="T0" fmla="*/ 1 w 9"/>
                <a:gd name="T1" fmla="*/ 8 h 8"/>
                <a:gd name="T2" fmla="*/ 0 w 9"/>
                <a:gd name="T3" fmla="*/ 8 h 8"/>
                <a:gd name="T4" fmla="*/ 8 w 9"/>
                <a:gd name="T5" fmla="*/ 0 h 8"/>
                <a:gd name="T6" fmla="*/ 9 w 9"/>
                <a:gd name="T7" fmla="*/ 1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8"/>
                  </a:lnTo>
                  <a:lnTo>
                    <a:pt x="8" y="0"/>
                  </a:lnTo>
                  <a:lnTo>
                    <a:pt x="9"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8" name="Freeform 482"/>
            <p:cNvSpPr/>
            <p:nvPr/>
          </p:nvSpPr>
          <p:spPr bwMode="auto">
            <a:xfrm>
              <a:off x="6516689" y="620713"/>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9" name="Freeform 483"/>
            <p:cNvSpPr/>
            <p:nvPr/>
          </p:nvSpPr>
          <p:spPr bwMode="auto">
            <a:xfrm>
              <a:off x="6532564" y="6286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0" name="Freeform 484"/>
            <p:cNvSpPr/>
            <p:nvPr/>
          </p:nvSpPr>
          <p:spPr bwMode="auto">
            <a:xfrm>
              <a:off x="6532564" y="636588"/>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1" name="Freeform 485"/>
            <p:cNvSpPr/>
            <p:nvPr/>
          </p:nvSpPr>
          <p:spPr bwMode="auto">
            <a:xfrm>
              <a:off x="6548439" y="64611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2" name="Freeform 486"/>
            <p:cNvSpPr/>
            <p:nvPr/>
          </p:nvSpPr>
          <p:spPr bwMode="auto">
            <a:xfrm>
              <a:off x="6548439" y="654050"/>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3" name="Freeform 487"/>
            <p:cNvSpPr/>
            <p:nvPr/>
          </p:nvSpPr>
          <p:spPr bwMode="auto">
            <a:xfrm>
              <a:off x="6564314" y="661988"/>
              <a:ext cx="12700" cy="12700"/>
            </a:xfrm>
            <a:custGeom>
              <a:avLst/>
              <a:gdLst>
                <a:gd name="T0" fmla="*/ 0 w 8"/>
                <a:gd name="T1" fmla="*/ 8 h 8"/>
                <a:gd name="T2" fmla="*/ 0 w 8"/>
                <a:gd name="T3" fmla="*/ 7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7"/>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4" name="Freeform 488"/>
            <p:cNvSpPr/>
            <p:nvPr/>
          </p:nvSpPr>
          <p:spPr bwMode="auto">
            <a:xfrm>
              <a:off x="6564314" y="669925"/>
              <a:ext cx="20638" cy="20638"/>
            </a:xfrm>
            <a:custGeom>
              <a:avLst/>
              <a:gdLst>
                <a:gd name="T0" fmla="*/ 1 w 13"/>
                <a:gd name="T1" fmla="*/ 13 h 13"/>
                <a:gd name="T2" fmla="*/ 0 w 13"/>
                <a:gd name="T3" fmla="*/ 12 h 13"/>
                <a:gd name="T4" fmla="*/ 13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5" name="Freeform 489"/>
            <p:cNvSpPr/>
            <p:nvPr/>
          </p:nvSpPr>
          <p:spPr bwMode="auto">
            <a:xfrm>
              <a:off x="6580189" y="67786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6" name="Freeform 490"/>
            <p:cNvSpPr/>
            <p:nvPr/>
          </p:nvSpPr>
          <p:spPr bwMode="auto">
            <a:xfrm>
              <a:off x="6580189" y="685800"/>
              <a:ext cx="22225" cy="20638"/>
            </a:xfrm>
            <a:custGeom>
              <a:avLst/>
              <a:gdLst>
                <a:gd name="T0" fmla="*/ 1 w 14"/>
                <a:gd name="T1" fmla="*/ 13 h 13"/>
                <a:gd name="T2" fmla="*/ 0 w 14"/>
                <a:gd name="T3" fmla="*/ 12 h 13"/>
                <a:gd name="T4" fmla="*/ 12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7" name="Freeform 491"/>
            <p:cNvSpPr/>
            <p:nvPr/>
          </p:nvSpPr>
          <p:spPr bwMode="auto">
            <a:xfrm>
              <a:off x="6597651" y="69373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8" name="Freeform 492"/>
            <p:cNvSpPr/>
            <p:nvPr/>
          </p:nvSpPr>
          <p:spPr bwMode="auto">
            <a:xfrm>
              <a:off x="6597651" y="701675"/>
              <a:ext cx="19050" cy="20638"/>
            </a:xfrm>
            <a:custGeom>
              <a:avLst/>
              <a:gdLst>
                <a:gd name="T0" fmla="*/ 0 w 12"/>
                <a:gd name="T1" fmla="*/ 13 h 13"/>
                <a:gd name="T2" fmla="*/ 0 w 12"/>
                <a:gd name="T3" fmla="*/ 13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3"/>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9" name="Freeform 493"/>
            <p:cNvSpPr/>
            <p:nvPr/>
          </p:nvSpPr>
          <p:spPr bwMode="auto">
            <a:xfrm>
              <a:off x="6613526" y="709613"/>
              <a:ext cx="12700" cy="14288"/>
            </a:xfrm>
            <a:custGeom>
              <a:avLst/>
              <a:gdLst>
                <a:gd name="T0" fmla="*/ 0 w 8"/>
                <a:gd name="T1" fmla="*/ 9 h 9"/>
                <a:gd name="T2" fmla="*/ 0 w 8"/>
                <a:gd name="T3" fmla="*/ 8 h 9"/>
                <a:gd name="T4" fmla="*/ 7 w 8"/>
                <a:gd name="T5" fmla="*/ 0 h 9"/>
                <a:gd name="T6" fmla="*/ 8 w 8"/>
                <a:gd name="T7" fmla="*/ 1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0" y="8"/>
                  </a:lnTo>
                  <a:lnTo>
                    <a:pt x="7" y="0"/>
                  </a:lnTo>
                  <a:lnTo>
                    <a:pt x="8" y="1"/>
                  </a:lnTo>
                  <a:lnTo>
                    <a:pt x="0"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0" name="Freeform 494"/>
            <p:cNvSpPr/>
            <p:nvPr/>
          </p:nvSpPr>
          <p:spPr bwMode="auto">
            <a:xfrm>
              <a:off x="6613526" y="717550"/>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1" name="Freeform 495"/>
            <p:cNvSpPr/>
            <p:nvPr/>
          </p:nvSpPr>
          <p:spPr bwMode="auto">
            <a:xfrm>
              <a:off x="6629401" y="725488"/>
              <a:ext cx="12700" cy="14288"/>
            </a:xfrm>
            <a:custGeom>
              <a:avLst/>
              <a:gdLst>
                <a:gd name="T0" fmla="*/ 1 w 8"/>
                <a:gd name="T1" fmla="*/ 9 h 9"/>
                <a:gd name="T2" fmla="*/ 0 w 8"/>
                <a:gd name="T3" fmla="*/ 8 h 9"/>
                <a:gd name="T4" fmla="*/ 7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7"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2" name="Freeform 496"/>
            <p:cNvSpPr/>
            <p:nvPr/>
          </p:nvSpPr>
          <p:spPr bwMode="auto">
            <a:xfrm>
              <a:off x="6629401" y="735013"/>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3" name="Freeform 497"/>
            <p:cNvSpPr/>
            <p:nvPr/>
          </p:nvSpPr>
          <p:spPr bwMode="auto">
            <a:xfrm>
              <a:off x="6645276" y="742950"/>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4" name="Freeform 498"/>
            <p:cNvSpPr/>
            <p:nvPr/>
          </p:nvSpPr>
          <p:spPr bwMode="auto">
            <a:xfrm>
              <a:off x="6645276" y="749300"/>
              <a:ext cx="20638" cy="22225"/>
            </a:xfrm>
            <a:custGeom>
              <a:avLst/>
              <a:gdLst>
                <a:gd name="T0" fmla="*/ 1 w 13"/>
                <a:gd name="T1" fmla="*/ 14 h 14"/>
                <a:gd name="T2" fmla="*/ 0 w 13"/>
                <a:gd name="T3" fmla="*/ 13 h 14"/>
                <a:gd name="T4" fmla="*/ 13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3"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5" name="Freeform 499"/>
            <p:cNvSpPr/>
            <p:nvPr/>
          </p:nvSpPr>
          <p:spPr bwMode="auto">
            <a:xfrm>
              <a:off x="6661151" y="758825"/>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6" name="Freeform 500"/>
            <p:cNvSpPr/>
            <p:nvPr/>
          </p:nvSpPr>
          <p:spPr bwMode="auto">
            <a:xfrm>
              <a:off x="6661151" y="766763"/>
              <a:ext cx="22225" cy="20638"/>
            </a:xfrm>
            <a:custGeom>
              <a:avLst/>
              <a:gdLst>
                <a:gd name="T0" fmla="*/ 1 w 14"/>
                <a:gd name="T1" fmla="*/ 13 h 13"/>
                <a:gd name="T2" fmla="*/ 0 w 14"/>
                <a:gd name="T3" fmla="*/ 12 h 13"/>
                <a:gd name="T4" fmla="*/ 12 w 14"/>
                <a:gd name="T5" fmla="*/ 0 h 13"/>
                <a:gd name="T6" fmla="*/ 14 w 14"/>
                <a:gd name="T7" fmla="*/ 0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7" name="Freeform 501"/>
            <p:cNvSpPr/>
            <p:nvPr/>
          </p:nvSpPr>
          <p:spPr bwMode="auto">
            <a:xfrm>
              <a:off x="6678614" y="77470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8" name="Freeform 502"/>
            <p:cNvSpPr/>
            <p:nvPr/>
          </p:nvSpPr>
          <p:spPr bwMode="auto">
            <a:xfrm>
              <a:off x="6678614" y="782638"/>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9" name="Freeform 503"/>
            <p:cNvSpPr/>
            <p:nvPr/>
          </p:nvSpPr>
          <p:spPr bwMode="auto">
            <a:xfrm>
              <a:off x="6692901" y="790575"/>
              <a:ext cx="14288" cy="14288"/>
            </a:xfrm>
            <a:custGeom>
              <a:avLst/>
              <a:gdLst>
                <a:gd name="T0" fmla="*/ 1 w 9"/>
                <a:gd name="T1" fmla="*/ 9 h 9"/>
                <a:gd name="T2" fmla="*/ 0 w 9"/>
                <a:gd name="T3" fmla="*/ 7 h 9"/>
                <a:gd name="T4" fmla="*/ 8 w 9"/>
                <a:gd name="T5" fmla="*/ 0 h 9"/>
                <a:gd name="T6" fmla="*/ 9 w 9"/>
                <a:gd name="T7" fmla="*/ 1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lnTo>
                    <a:pt x="0" y="7"/>
                  </a:lnTo>
                  <a:lnTo>
                    <a:pt x="8" y="0"/>
                  </a:lnTo>
                  <a:lnTo>
                    <a:pt x="9"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0" name="Freeform 504"/>
            <p:cNvSpPr/>
            <p:nvPr/>
          </p:nvSpPr>
          <p:spPr bwMode="auto">
            <a:xfrm>
              <a:off x="6692901" y="798513"/>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1" name="Freeform 505"/>
            <p:cNvSpPr/>
            <p:nvPr/>
          </p:nvSpPr>
          <p:spPr bwMode="auto">
            <a:xfrm>
              <a:off x="6710364" y="8064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2" name="Freeform 506"/>
            <p:cNvSpPr/>
            <p:nvPr/>
          </p:nvSpPr>
          <p:spPr bwMode="auto">
            <a:xfrm>
              <a:off x="6710364" y="815975"/>
              <a:ext cx="20638" cy="19050"/>
            </a:xfrm>
            <a:custGeom>
              <a:avLst/>
              <a:gdLst>
                <a:gd name="T0" fmla="*/ 0 w 13"/>
                <a:gd name="T1" fmla="*/ 12 h 12"/>
                <a:gd name="T2" fmla="*/ 0 w 13"/>
                <a:gd name="T3" fmla="*/ 12 h 12"/>
                <a:gd name="T4" fmla="*/ 12 w 13"/>
                <a:gd name="T5" fmla="*/ 0 h 12"/>
                <a:gd name="T6" fmla="*/ 13 w 13"/>
                <a:gd name="T7" fmla="*/ 0 h 12"/>
                <a:gd name="T8" fmla="*/ 0 w 13"/>
                <a:gd name="T9" fmla="*/ 12 h 12"/>
              </a:gdLst>
              <a:ahLst/>
              <a:cxnLst>
                <a:cxn ang="0">
                  <a:pos x="T0" y="T1"/>
                </a:cxn>
                <a:cxn ang="0">
                  <a:pos x="T2" y="T3"/>
                </a:cxn>
                <a:cxn ang="0">
                  <a:pos x="T4" y="T5"/>
                </a:cxn>
                <a:cxn ang="0">
                  <a:pos x="T6" y="T7"/>
                </a:cxn>
                <a:cxn ang="0">
                  <a:pos x="T8" y="T9"/>
                </a:cxn>
              </a:cxnLst>
              <a:rect l="0" t="0" r="r" b="b"/>
              <a:pathLst>
                <a:path w="13" h="12">
                  <a:moveTo>
                    <a:pt x="0" y="12"/>
                  </a:moveTo>
                  <a:lnTo>
                    <a:pt x="0" y="12"/>
                  </a:lnTo>
                  <a:lnTo>
                    <a:pt x="12" y="0"/>
                  </a:lnTo>
                  <a:lnTo>
                    <a:pt x="13" y="0"/>
                  </a:lnTo>
                  <a:lnTo>
                    <a:pt x="0"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3" name="Freeform 507"/>
            <p:cNvSpPr/>
            <p:nvPr/>
          </p:nvSpPr>
          <p:spPr bwMode="auto">
            <a:xfrm>
              <a:off x="6726239" y="823913"/>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4" name="Freeform 508"/>
            <p:cNvSpPr/>
            <p:nvPr/>
          </p:nvSpPr>
          <p:spPr bwMode="auto">
            <a:xfrm>
              <a:off x="6726239" y="830263"/>
              <a:ext cx="20638" cy="22225"/>
            </a:xfrm>
            <a:custGeom>
              <a:avLst/>
              <a:gdLst>
                <a:gd name="T0" fmla="*/ 1 w 13"/>
                <a:gd name="T1" fmla="*/ 14 h 14"/>
                <a:gd name="T2" fmla="*/ 0 w 13"/>
                <a:gd name="T3" fmla="*/ 13 h 14"/>
                <a:gd name="T4" fmla="*/ 12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5" name="Freeform 509"/>
            <p:cNvSpPr/>
            <p:nvPr/>
          </p:nvSpPr>
          <p:spPr bwMode="auto">
            <a:xfrm>
              <a:off x="6742114" y="839788"/>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6" name="Freeform 510"/>
            <p:cNvSpPr/>
            <p:nvPr/>
          </p:nvSpPr>
          <p:spPr bwMode="auto">
            <a:xfrm>
              <a:off x="6742114" y="847725"/>
              <a:ext cx="20638" cy="20638"/>
            </a:xfrm>
            <a:custGeom>
              <a:avLst/>
              <a:gdLst>
                <a:gd name="T0" fmla="*/ 1 w 13"/>
                <a:gd name="T1" fmla="*/ 13 h 13"/>
                <a:gd name="T2" fmla="*/ 0 w 13"/>
                <a:gd name="T3" fmla="*/ 12 h 13"/>
                <a:gd name="T4" fmla="*/ 12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2"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7" name="Freeform 511"/>
            <p:cNvSpPr/>
            <p:nvPr/>
          </p:nvSpPr>
          <p:spPr bwMode="auto">
            <a:xfrm>
              <a:off x="6759576" y="85566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8" name="Freeform 512"/>
            <p:cNvSpPr/>
            <p:nvPr/>
          </p:nvSpPr>
          <p:spPr bwMode="auto">
            <a:xfrm>
              <a:off x="6759576" y="863600"/>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9" name="Freeform 513"/>
            <p:cNvSpPr/>
            <p:nvPr/>
          </p:nvSpPr>
          <p:spPr bwMode="auto">
            <a:xfrm>
              <a:off x="6773864" y="871538"/>
              <a:ext cx="12700" cy="14288"/>
            </a:xfrm>
            <a:custGeom>
              <a:avLst/>
              <a:gdLst>
                <a:gd name="T0" fmla="*/ 1 w 8"/>
                <a:gd name="T1" fmla="*/ 9 h 9"/>
                <a:gd name="T2" fmla="*/ 0 w 8"/>
                <a:gd name="T3" fmla="*/ 7 h 9"/>
                <a:gd name="T4" fmla="*/ 8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7"/>
                  </a:lnTo>
                  <a:lnTo>
                    <a:pt x="8"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0" name="Freeform 514"/>
            <p:cNvSpPr/>
            <p:nvPr/>
          </p:nvSpPr>
          <p:spPr bwMode="auto">
            <a:xfrm>
              <a:off x="6773864" y="879475"/>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1" name="Freeform 515"/>
            <p:cNvSpPr/>
            <p:nvPr/>
          </p:nvSpPr>
          <p:spPr bwMode="auto">
            <a:xfrm>
              <a:off x="6791326" y="88741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2" name="Freeform 516"/>
            <p:cNvSpPr/>
            <p:nvPr/>
          </p:nvSpPr>
          <p:spPr bwMode="auto">
            <a:xfrm>
              <a:off x="6791326" y="895350"/>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3" name="Freeform 517"/>
            <p:cNvSpPr/>
            <p:nvPr/>
          </p:nvSpPr>
          <p:spPr bwMode="auto">
            <a:xfrm>
              <a:off x="6807201" y="904875"/>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4" name="Freeform 518"/>
            <p:cNvSpPr/>
            <p:nvPr/>
          </p:nvSpPr>
          <p:spPr bwMode="auto">
            <a:xfrm>
              <a:off x="6807201" y="9112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5" name="Freeform 519"/>
            <p:cNvSpPr/>
            <p:nvPr/>
          </p:nvSpPr>
          <p:spPr bwMode="auto">
            <a:xfrm>
              <a:off x="6823076" y="919163"/>
              <a:ext cx="12700" cy="14288"/>
            </a:xfrm>
            <a:custGeom>
              <a:avLst/>
              <a:gdLst>
                <a:gd name="T0" fmla="*/ 1 w 8"/>
                <a:gd name="T1" fmla="*/ 9 h 9"/>
                <a:gd name="T2" fmla="*/ 0 w 8"/>
                <a:gd name="T3" fmla="*/ 8 h 9"/>
                <a:gd name="T4" fmla="*/ 8 w 8"/>
                <a:gd name="T5" fmla="*/ 0 h 9"/>
                <a:gd name="T6" fmla="*/ 8 w 8"/>
                <a:gd name="T7" fmla="*/ 2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8" y="0"/>
                  </a:lnTo>
                  <a:lnTo>
                    <a:pt x="8" y="2"/>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6" name="Freeform 520"/>
            <p:cNvSpPr/>
            <p:nvPr/>
          </p:nvSpPr>
          <p:spPr bwMode="auto">
            <a:xfrm>
              <a:off x="6823076" y="928688"/>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7" name="Freeform 521"/>
            <p:cNvSpPr/>
            <p:nvPr/>
          </p:nvSpPr>
          <p:spPr bwMode="auto">
            <a:xfrm>
              <a:off x="6838951" y="936625"/>
              <a:ext cx="14288" cy="12700"/>
            </a:xfrm>
            <a:custGeom>
              <a:avLst/>
              <a:gdLst>
                <a:gd name="T0" fmla="*/ 1 w 9"/>
                <a:gd name="T1" fmla="*/ 8 h 8"/>
                <a:gd name="T2" fmla="*/ 0 w 9"/>
                <a:gd name="T3" fmla="*/ 7 h 8"/>
                <a:gd name="T4" fmla="*/ 8 w 9"/>
                <a:gd name="T5" fmla="*/ 0 h 8"/>
                <a:gd name="T6" fmla="*/ 9 w 9"/>
                <a:gd name="T7" fmla="*/ 0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7"/>
                  </a:lnTo>
                  <a:lnTo>
                    <a:pt x="8" y="0"/>
                  </a:lnTo>
                  <a:lnTo>
                    <a:pt x="9"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8" name="Freeform 522"/>
            <p:cNvSpPr/>
            <p:nvPr/>
          </p:nvSpPr>
          <p:spPr bwMode="auto">
            <a:xfrm>
              <a:off x="6838951" y="944563"/>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9" name="Freeform 523"/>
            <p:cNvSpPr/>
            <p:nvPr/>
          </p:nvSpPr>
          <p:spPr bwMode="auto">
            <a:xfrm>
              <a:off x="6854826" y="952500"/>
              <a:ext cx="12700" cy="12700"/>
            </a:xfrm>
            <a:custGeom>
              <a:avLst/>
              <a:gdLst>
                <a:gd name="T0" fmla="*/ 1 w 8"/>
                <a:gd name="T1" fmla="*/ 8 h 8"/>
                <a:gd name="T2" fmla="*/ 0 w 8"/>
                <a:gd name="T3" fmla="*/ 8 h 8"/>
                <a:gd name="T4" fmla="*/ 8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8"/>
                  </a:lnTo>
                  <a:lnTo>
                    <a:pt x="8"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0" name="Freeform 524"/>
            <p:cNvSpPr/>
            <p:nvPr/>
          </p:nvSpPr>
          <p:spPr bwMode="auto">
            <a:xfrm>
              <a:off x="6856414" y="960438"/>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1" name="Freeform 525"/>
            <p:cNvSpPr/>
            <p:nvPr/>
          </p:nvSpPr>
          <p:spPr bwMode="auto">
            <a:xfrm>
              <a:off x="6872289" y="968375"/>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2" name="Freeform 526"/>
            <p:cNvSpPr/>
            <p:nvPr/>
          </p:nvSpPr>
          <p:spPr bwMode="auto">
            <a:xfrm>
              <a:off x="6872289" y="976313"/>
              <a:ext cx="20638" cy="20638"/>
            </a:xfrm>
            <a:custGeom>
              <a:avLst/>
              <a:gdLst>
                <a:gd name="T0" fmla="*/ 1 w 13"/>
                <a:gd name="T1" fmla="*/ 13 h 13"/>
                <a:gd name="T2" fmla="*/ 0 w 13"/>
                <a:gd name="T3" fmla="*/ 13 h 13"/>
                <a:gd name="T4" fmla="*/ 12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3"/>
                  </a:lnTo>
                  <a:lnTo>
                    <a:pt x="12"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3" name="Freeform 527"/>
            <p:cNvSpPr/>
            <p:nvPr/>
          </p:nvSpPr>
          <p:spPr bwMode="auto">
            <a:xfrm>
              <a:off x="6888164" y="985838"/>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664" name="Freeform 528"/>
          <p:cNvSpPr/>
          <p:nvPr/>
        </p:nvSpPr>
        <p:spPr bwMode="auto">
          <a:xfrm>
            <a:off x="3568710" y="2250832"/>
            <a:ext cx="1342493" cy="1340491"/>
          </a:xfrm>
          <a:custGeom>
            <a:avLst/>
            <a:gdLst>
              <a:gd name="T0" fmla="*/ 125 w 1159"/>
              <a:gd name="T1" fmla="*/ 353 h 1159"/>
              <a:gd name="T2" fmla="*/ 353 w 1159"/>
              <a:gd name="T3" fmla="*/ 1034 h 1159"/>
              <a:gd name="T4" fmla="*/ 1034 w 1159"/>
              <a:gd name="T5" fmla="*/ 806 h 1159"/>
              <a:gd name="T6" fmla="*/ 806 w 1159"/>
              <a:gd name="T7" fmla="*/ 125 h 1159"/>
              <a:gd name="T8" fmla="*/ 125 w 1159"/>
              <a:gd name="T9" fmla="*/ 353 h 1159"/>
            </a:gdLst>
            <a:ahLst/>
            <a:cxnLst>
              <a:cxn ang="0">
                <a:pos x="T0" y="T1"/>
              </a:cxn>
              <a:cxn ang="0">
                <a:pos x="T2" y="T3"/>
              </a:cxn>
              <a:cxn ang="0">
                <a:pos x="T4" y="T5"/>
              </a:cxn>
              <a:cxn ang="0">
                <a:pos x="T6" y="T7"/>
              </a:cxn>
              <a:cxn ang="0">
                <a:pos x="T8" y="T9"/>
              </a:cxn>
            </a:cxnLst>
            <a:rect l="0" t="0" r="r" b="b"/>
            <a:pathLst>
              <a:path w="1159" h="1159">
                <a:moveTo>
                  <a:pt x="125" y="353"/>
                </a:moveTo>
                <a:cubicBezTo>
                  <a:pt x="0" y="604"/>
                  <a:pt x="102" y="909"/>
                  <a:pt x="353" y="1034"/>
                </a:cubicBezTo>
                <a:cubicBezTo>
                  <a:pt x="604" y="1159"/>
                  <a:pt x="909" y="1057"/>
                  <a:pt x="1034" y="806"/>
                </a:cubicBezTo>
                <a:cubicBezTo>
                  <a:pt x="1159" y="555"/>
                  <a:pt x="1057" y="250"/>
                  <a:pt x="806" y="125"/>
                </a:cubicBezTo>
                <a:cubicBezTo>
                  <a:pt x="555" y="0"/>
                  <a:pt x="250" y="102"/>
                  <a:pt x="125" y="353"/>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06" name="组合 3805"/>
          <p:cNvGrpSpPr/>
          <p:nvPr/>
        </p:nvGrpSpPr>
        <p:grpSpPr>
          <a:xfrm>
            <a:off x="3932845" y="2560947"/>
            <a:ext cx="656240" cy="678247"/>
            <a:chOff x="4305301" y="506413"/>
            <a:chExt cx="520700" cy="538162"/>
          </a:xfrm>
        </p:grpSpPr>
        <p:sp>
          <p:nvSpPr>
            <p:cNvPr id="3665" name="Freeform 529"/>
            <p:cNvSpPr/>
            <p:nvPr/>
          </p:nvSpPr>
          <p:spPr bwMode="auto">
            <a:xfrm>
              <a:off x="4311651" y="858838"/>
              <a:ext cx="514350" cy="163513"/>
            </a:xfrm>
            <a:custGeom>
              <a:avLst/>
              <a:gdLst>
                <a:gd name="T0" fmla="*/ 558 w 559"/>
                <a:gd name="T1" fmla="*/ 0 h 179"/>
                <a:gd name="T2" fmla="*/ 55 w 559"/>
                <a:gd name="T3" fmla="*/ 3 h 179"/>
                <a:gd name="T4" fmla="*/ 0 w 559"/>
                <a:gd name="T5" fmla="*/ 59 h 179"/>
                <a:gd name="T6" fmla="*/ 0 w 559"/>
                <a:gd name="T7" fmla="*/ 124 h 179"/>
                <a:gd name="T8" fmla="*/ 56 w 559"/>
                <a:gd name="T9" fmla="*/ 179 h 179"/>
                <a:gd name="T10" fmla="*/ 559 w 559"/>
                <a:gd name="T11" fmla="*/ 175 h 179"/>
                <a:gd name="T12" fmla="*/ 558 w 55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559" h="179">
                  <a:moveTo>
                    <a:pt x="558" y="0"/>
                  </a:moveTo>
                  <a:cubicBezTo>
                    <a:pt x="55" y="3"/>
                    <a:pt x="55" y="3"/>
                    <a:pt x="55" y="3"/>
                  </a:cubicBezTo>
                  <a:cubicBezTo>
                    <a:pt x="24" y="3"/>
                    <a:pt x="0" y="28"/>
                    <a:pt x="0" y="59"/>
                  </a:cubicBezTo>
                  <a:cubicBezTo>
                    <a:pt x="0" y="124"/>
                    <a:pt x="0" y="124"/>
                    <a:pt x="0" y="124"/>
                  </a:cubicBezTo>
                  <a:cubicBezTo>
                    <a:pt x="1" y="155"/>
                    <a:pt x="26" y="179"/>
                    <a:pt x="56" y="179"/>
                  </a:cubicBezTo>
                  <a:cubicBezTo>
                    <a:pt x="559" y="175"/>
                    <a:pt x="559" y="175"/>
                    <a:pt x="559" y="175"/>
                  </a:cubicBezTo>
                  <a:lnTo>
                    <a:pt x="558" y="0"/>
                  </a:lnTo>
                  <a:close/>
                </a:path>
              </a:pathLst>
            </a:custGeom>
            <a:solidFill>
              <a:srgbClr val="9FA8A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6" name="Freeform 530"/>
            <p:cNvSpPr/>
            <p:nvPr/>
          </p:nvSpPr>
          <p:spPr bwMode="auto">
            <a:xfrm>
              <a:off x="4694239" y="874713"/>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7" name="Freeform 531"/>
            <p:cNvSpPr/>
            <p:nvPr/>
          </p:nvSpPr>
          <p:spPr bwMode="auto">
            <a:xfrm>
              <a:off x="4570414" y="876300"/>
              <a:ext cx="111125" cy="128588"/>
            </a:xfrm>
            <a:custGeom>
              <a:avLst/>
              <a:gdLst>
                <a:gd name="T0" fmla="*/ 1 w 70"/>
                <a:gd name="T1" fmla="*/ 81 h 81"/>
                <a:gd name="T2" fmla="*/ 0 w 70"/>
                <a:gd name="T3" fmla="*/ 0 h 81"/>
                <a:gd name="T4" fmla="*/ 70 w 70"/>
                <a:gd name="T5" fmla="*/ 0 h 81"/>
                <a:gd name="T6" fmla="*/ 70 w 70"/>
                <a:gd name="T7" fmla="*/ 80 h 81"/>
                <a:gd name="T8" fmla="*/ 1 w 70"/>
                <a:gd name="T9" fmla="*/ 81 h 81"/>
              </a:gdLst>
              <a:ahLst/>
              <a:cxnLst>
                <a:cxn ang="0">
                  <a:pos x="T0" y="T1"/>
                </a:cxn>
                <a:cxn ang="0">
                  <a:pos x="T2" y="T3"/>
                </a:cxn>
                <a:cxn ang="0">
                  <a:pos x="T4" y="T5"/>
                </a:cxn>
                <a:cxn ang="0">
                  <a:pos x="T6" y="T7"/>
                </a:cxn>
                <a:cxn ang="0">
                  <a:pos x="T8" y="T9"/>
                </a:cxn>
              </a:cxnLst>
              <a:rect l="0" t="0" r="r" b="b"/>
              <a:pathLst>
                <a:path w="70" h="81">
                  <a:moveTo>
                    <a:pt x="1" y="81"/>
                  </a:moveTo>
                  <a:lnTo>
                    <a:pt x="0" y="0"/>
                  </a:lnTo>
                  <a:lnTo>
                    <a:pt x="70" y="0"/>
                  </a:lnTo>
                  <a:lnTo>
                    <a:pt x="70" y="80"/>
                  </a:lnTo>
                  <a:lnTo>
                    <a:pt x="1"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8" name="Freeform 532"/>
            <p:cNvSpPr/>
            <p:nvPr/>
          </p:nvSpPr>
          <p:spPr bwMode="auto">
            <a:xfrm>
              <a:off x="4448176" y="876300"/>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9" name="Freeform 533"/>
            <p:cNvSpPr/>
            <p:nvPr/>
          </p:nvSpPr>
          <p:spPr bwMode="auto">
            <a:xfrm>
              <a:off x="4311651" y="654050"/>
              <a:ext cx="511175" cy="390525"/>
            </a:xfrm>
            <a:custGeom>
              <a:avLst/>
              <a:gdLst>
                <a:gd name="T0" fmla="*/ 466 w 557"/>
                <a:gd name="T1" fmla="*/ 0 h 425"/>
                <a:gd name="T2" fmla="*/ 35 w 557"/>
                <a:gd name="T3" fmla="*/ 258 h 425"/>
                <a:gd name="T4" fmla="*/ 16 w 557"/>
                <a:gd name="T5" fmla="*/ 334 h 425"/>
                <a:gd name="T6" fmla="*/ 49 w 557"/>
                <a:gd name="T7" fmla="*/ 390 h 425"/>
                <a:gd name="T8" fmla="*/ 125 w 557"/>
                <a:gd name="T9" fmla="*/ 409 h 425"/>
                <a:gd name="T10" fmla="*/ 557 w 557"/>
                <a:gd name="T11" fmla="*/ 151 h 425"/>
                <a:gd name="T12" fmla="*/ 466 w 557"/>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557" h="425">
                  <a:moveTo>
                    <a:pt x="466" y="0"/>
                  </a:moveTo>
                  <a:cubicBezTo>
                    <a:pt x="35" y="258"/>
                    <a:pt x="35" y="258"/>
                    <a:pt x="35" y="258"/>
                  </a:cubicBezTo>
                  <a:cubicBezTo>
                    <a:pt x="8" y="274"/>
                    <a:pt x="0" y="308"/>
                    <a:pt x="16" y="334"/>
                  </a:cubicBezTo>
                  <a:cubicBezTo>
                    <a:pt x="49" y="390"/>
                    <a:pt x="49" y="390"/>
                    <a:pt x="49" y="390"/>
                  </a:cubicBezTo>
                  <a:cubicBezTo>
                    <a:pt x="65" y="416"/>
                    <a:pt x="99" y="425"/>
                    <a:pt x="125" y="409"/>
                  </a:cubicBezTo>
                  <a:cubicBezTo>
                    <a:pt x="557" y="151"/>
                    <a:pt x="557" y="151"/>
                    <a:pt x="557" y="151"/>
                  </a:cubicBezTo>
                  <a:lnTo>
                    <a:pt x="466" y="0"/>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0" name="Freeform 534"/>
            <p:cNvSpPr/>
            <p:nvPr/>
          </p:nvSpPr>
          <p:spPr bwMode="auto">
            <a:xfrm>
              <a:off x="4637089" y="677863"/>
              <a:ext cx="160338" cy="166688"/>
            </a:xfrm>
            <a:custGeom>
              <a:avLst/>
              <a:gdLst>
                <a:gd name="T0" fmla="*/ 42 w 101"/>
                <a:gd name="T1" fmla="*/ 105 h 105"/>
                <a:gd name="T2" fmla="*/ 0 w 101"/>
                <a:gd name="T3" fmla="*/ 36 h 105"/>
                <a:gd name="T4" fmla="*/ 59 w 101"/>
                <a:gd name="T5" fmla="*/ 0 h 105"/>
                <a:gd name="T6" fmla="*/ 101 w 101"/>
                <a:gd name="T7" fmla="*/ 69 h 105"/>
                <a:gd name="T8" fmla="*/ 42 w 101"/>
                <a:gd name="T9" fmla="*/ 105 h 105"/>
              </a:gdLst>
              <a:ahLst/>
              <a:cxnLst>
                <a:cxn ang="0">
                  <a:pos x="T0" y="T1"/>
                </a:cxn>
                <a:cxn ang="0">
                  <a:pos x="T2" y="T3"/>
                </a:cxn>
                <a:cxn ang="0">
                  <a:pos x="T4" y="T5"/>
                </a:cxn>
                <a:cxn ang="0">
                  <a:pos x="T6" y="T7"/>
                </a:cxn>
                <a:cxn ang="0">
                  <a:pos x="T8" y="T9"/>
                </a:cxn>
              </a:cxnLst>
              <a:rect l="0" t="0" r="r" b="b"/>
              <a:pathLst>
                <a:path w="101" h="105">
                  <a:moveTo>
                    <a:pt x="42" y="105"/>
                  </a:moveTo>
                  <a:lnTo>
                    <a:pt x="0" y="36"/>
                  </a:lnTo>
                  <a:lnTo>
                    <a:pt x="59" y="0"/>
                  </a:lnTo>
                  <a:lnTo>
                    <a:pt x="101" y="69"/>
                  </a:lnTo>
                  <a:lnTo>
                    <a:pt x="42" y="105"/>
                  </a:lnTo>
                  <a:close/>
                </a:path>
              </a:pathLst>
            </a:custGeom>
            <a:solidFill>
              <a:srgbClr val="FFC90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1" name="Freeform 535"/>
            <p:cNvSpPr/>
            <p:nvPr/>
          </p:nvSpPr>
          <p:spPr bwMode="auto">
            <a:xfrm>
              <a:off x="4530726" y="741363"/>
              <a:ext cx="161925" cy="166688"/>
            </a:xfrm>
            <a:custGeom>
              <a:avLst/>
              <a:gdLst>
                <a:gd name="T0" fmla="*/ 42 w 102"/>
                <a:gd name="T1" fmla="*/ 105 h 105"/>
                <a:gd name="T2" fmla="*/ 0 w 102"/>
                <a:gd name="T3" fmla="*/ 36 h 105"/>
                <a:gd name="T4" fmla="*/ 60 w 102"/>
                <a:gd name="T5" fmla="*/ 0 h 105"/>
                <a:gd name="T6" fmla="*/ 102 w 102"/>
                <a:gd name="T7" fmla="*/ 69 h 105"/>
                <a:gd name="T8" fmla="*/ 42 w 102"/>
                <a:gd name="T9" fmla="*/ 105 h 105"/>
              </a:gdLst>
              <a:ahLst/>
              <a:cxnLst>
                <a:cxn ang="0">
                  <a:pos x="T0" y="T1"/>
                </a:cxn>
                <a:cxn ang="0">
                  <a:pos x="T2" y="T3"/>
                </a:cxn>
                <a:cxn ang="0">
                  <a:pos x="T4" y="T5"/>
                </a:cxn>
                <a:cxn ang="0">
                  <a:pos x="T6" y="T7"/>
                </a:cxn>
                <a:cxn ang="0">
                  <a:pos x="T8" y="T9"/>
                </a:cxn>
              </a:cxnLst>
              <a:rect l="0" t="0" r="r" b="b"/>
              <a:pathLst>
                <a:path w="102" h="105">
                  <a:moveTo>
                    <a:pt x="42" y="105"/>
                  </a:moveTo>
                  <a:lnTo>
                    <a:pt x="0" y="36"/>
                  </a:lnTo>
                  <a:lnTo>
                    <a:pt x="60" y="0"/>
                  </a:lnTo>
                  <a:lnTo>
                    <a:pt x="102" y="69"/>
                  </a:lnTo>
                  <a:lnTo>
                    <a:pt x="42" y="105"/>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2" name="Freeform 536"/>
            <p:cNvSpPr/>
            <p:nvPr/>
          </p:nvSpPr>
          <p:spPr bwMode="auto">
            <a:xfrm>
              <a:off x="4425951" y="804863"/>
              <a:ext cx="160338" cy="166688"/>
            </a:xfrm>
            <a:custGeom>
              <a:avLst/>
              <a:gdLst>
                <a:gd name="T0" fmla="*/ 41 w 101"/>
                <a:gd name="T1" fmla="*/ 105 h 105"/>
                <a:gd name="T2" fmla="*/ 0 w 101"/>
                <a:gd name="T3" fmla="*/ 35 h 105"/>
                <a:gd name="T4" fmla="*/ 59 w 101"/>
                <a:gd name="T5" fmla="*/ 0 h 105"/>
                <a:gd name="T6" fmla="*/ 101 w 101"/>
                <a:gd name="T7" fmla="*/ 69 h 105"/>
                <a:gd name="T8" fmla="*/ 41 w 101"/>
                <a:gd name="T9" fmla="*/ 105 h 105"/>
              </a:gdLst>
              <a:ahLst/>
              <a:cxnLst>
                <a:cxn ang="0">
                  <a:pos x="T0" y="T1"/>
                </a:cxn>
                <a:cxn ang="0">
                  <a:pos x="T2" y="T3"/>
                </a:cxn>
                <a:cxn ang="0">
                  <a:pos x="T4" y="T5"/>
                </a:cxn>
                <a:cxn ang="0">
                  <a:pos x="T6" y="T7"/>
                </a:cxn>
                <a:cxn ang="0">
                  <a:pos x="T8" y="T9"/>
                </a:cxn>
              </a:cxnLst>
              <a:rect l="0" t="0" r="r" b="b"/>
              <a:pathLst>
                <a:path w="101" h="105">
                  <a:moveTo>
                    <a:pt x="41" y="105"/>
                  </a:moveTo>
                  <a:lnTo>
                    <a:pt x="0" y="35"/>
                  </a:lnTo>
                  <a:lnTo>
                    <a:pt x="59" y="0"/>
                  </a:lnTo>
                  <a:lnTo>
                    <a:pt x="101" y="69"/>
                  </a:lnTo>
                  <a:lnTo>
                    <a:pt x="41" y="105"/>
                  </a:ln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3" name="Freeform 537"/>
            <p:cNvSpPr/>
            <p:nvPr/>
          </p:nvSpPr>
          <p:spPr bwMode="auto">
            <a:xfrm>
              <a:off x="4305301" y="522288"/>
              <a:ext cx="390525" cy="511175"/>
            </a:xfrm>
            <a:custGeom>
              <a:avLst/>
              <a:gdLst>
                <a:gd name="T0" fmla="*/ 274 w 425"/>
                <a:gd name="T1" fmla="*/ 0 h 557"/>
                <a:gd name="T2" fmla="*/ 16 w 425"/>
                <a:gd name="T3" fmla="*/ 432 h 557"/>
                <a:gd name="T4" fmla="*/ 35 w 425"/>
                <a:gd name="T5" fmla="*/ 508 h 557"/>
                <a:gd name="T6" fmla="*/ 91 w 425"/>
                <a:gd name="T7" fmla="*/ 541 h 557"/>
                <a:gd name="T8" fmla="*/ 167 w 425"/>
                <a:gd name="T9" fmla="*/ 522 h 557"/>
                <a:gd name="T10" fmla="*/ 425 w 425"/>
                <a:gd name="T11" fmla="*/ 90 h 557"/>
                <a:gd name="T12" fmla="*/ 274 w 425"/>
                <a:gd name="T13" fmla="*/ 0 h 557"/>
              </a:gdLst>
              <a:ahLst/>
              <a:cxnLst>
                <a:cxn ang="0">
                  <a:pos x="T0" y="T1"/>
                </a:cxn>
                <a:cxn ang="0">
                  <a:pos x="T2" y="T3"/>
                </a:cxn>
                <a:cxn ang="0">
                  <a:pos x="T4" y="T5"/>
                </a:cxn>
                <a:cxn ang="0">
                  <a:pos x="T6" y="T7"/>
                </a:cxn>
                <a:cxn ang="0">
                  <a:pos x="T8" y="T9"/>
                </a:cxn>
                <a:cxn ang="0">
                  <a:pos x="T10" y="T11"/>
                </a:cxn>
                <a:cxn ang="0">
                  <a:pos x="T12" y="T13"/>
                </a:cxn>
              </a:cxnLst>
              <a:rect l="0" t="0" r="r" b="b"/>
              <a:pathLst>
                <a:path w="425" h="557">
                  <a:moveTo>
                    <a:pt x="274" y="0"/>
                  </a:moveTo>
                  <a:cubicBezTo>
                    <a:pt x="16" y="432"/>
                    <a:pt x="16" y="432"/>
                    <a:pt x="16" y="432"/>
                  </a:cubicBezTo>
                  <a:cubicBezTo>
                    <a:pt x="0" y="458"/>
                    <a:pt x="9" y="492"/>
                    <a:pt x="35" y="508"/>
                  </a:cubicBezTo>
                  <a:cubicBezTo>
                    <a:pt x="91" y="541"/>
                    <a:pt x="91" y="541"/>
                    <a:pt x="91" y="541"/>
                  </a:cubicBezTo>
                  <a:cubicBezTo>
                    <a:pt x="117" y="557"/>
                    <a:pt x="151" y="548"/>
                    <a:pt x="167" y="522"/>
                  </a:cubicBezTo>
                  <a:cubicBezTo>
                    <a:pt x="425" y="90"/>
                    <a:pt x="425" y="90"/>
                    <a:pt x="425" y="90"/>
                  </a:cubicBezTo>
                  <a:lnTo>
                    <a:pt x="274" y="0"/>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4" name="Freeform 538"/>
            <p:cNvSpPr/>
            <p:nvPr/>
          </p:nvSpPr>
          <p:spPr bwMode="auto">
            <a:xfrm>
              <a:off x="4503739" y="547688"/>
              <a:ext cx="166688" cy="160338"/>
            </a:xfrm>
            <a:custGeom>
              <a:avLst/>
              <a:gdLst>
                <a:gd name="T0" fmla="*/ 69 w 105"/>
                <a:gd name="T1" fmla="*/ 101 h 101"/>
                <a:gd name="T2" fmla="*/ 0 w 105"/>
                <a:gd name="T3" fmla="*/ 60 h 101"/>
                <a:gd name="T4" fmla="*/ 36 w 105"/>
                <a:gd name="T5" fmla="*/ 0 h 101"/>
                <a:gd name="T6" fmla="*/ 105 w 105"/>
                <a:gd name="T7" fmla="*/ 41 h 101"/>
                <a:gd name="T8" fmla="*/ 69 w 105"/>
                <a:gd name="T9" fmla="*/ 101 h 101"/>
              </a:gdLst>
              <a:ahLst/>
              <a:cxnLst>
                <a:cxn ang="0">
                  <a:pos x="T0" y="T1"/>
                </a:cxn>
                <a:cxn ang="0">
                  <a:pos x="T2" y="T3"/>
                </a:cxn>
                <a:cxn ang="0">
                  <a:pos x="T4" y="T5"/>
                </a:cxn>
                <a:cxn ang="0">
                  <a:pos x="T6" y="T7"/>
                </a:cxn>
                <a:cxn ang="0">
                  <a:pos x="T8" y="T9"/>
                </a:cxn>
              </a:cxnLst>
              <a:rect l="0" t="0" r="r" b="b"/>
              <a:pathLst>
                <a:path w="105" h="101">
                  <a:moveTo>
                    <a:pt x="69" y="101"/>
                  </a:moveTo>
                  <a:lnTo>
                    <a:pt x="0" y="60"/>
                  </a:lnTo>
                  <a:lnTo>
                    <a:pt x="36" y="0"/>
                  </a:lnTo>
                  <a:lnTo>
                    <a:pt x="105" y="41"/>
                  </a:lnTo>
                  <a:lnTo>
                    <a:pt x="69" y="101"/>
                  </a:ln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5" name="Freeform 539"/>
            <p:cNvSpPr/>
            <p:nvPr/>
          </p:nvSpPr>
          <p:spPr bwMode="auto">
            <a:xfrm>
              <a:off x="4441826" y="654050"/>
              <a:ext cx="165100" cy="160338"/>
            </a:xfrm>
            <a:custGeom>
              <a:avLst/>
              <a:gdLst>
                <a:gd name="T0" fmla="*/ 69 w 104"/>
                <a:gd name="T1" fmla="*/ 101 h 101"/>
                <a:gd name="T2" fmla="*/ 0 w 104"/>
                <a:gd name="T3" fmla="*/ 59 h 101"/>
                <a:gd name="T4" fmla="*/ 35 w 104"/>
                <a:gd name="T5" fmla="*/ 0 h 101"/>
                <a:gd name="T6" fmla="*/ 104 w 104"/>
                <a:gd name="T7" fmla="*/ 41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59"/>
                  </a:lnTo>
                  <a:lnTo>
                    <a:pt x="35" y="0"/>
                  </a:lnTo>
                  <a:lnTo>
                    <a:pt x="104" y="41"/>
                  </a:lnTo>
                  <a:lnTo>
                    <a:pt x="69" y="10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6" name="Freeform 540"/>
            <p:cNvSpPr/>
            <p:nvPr/>
          </p:nvSpPr>
          <p:spPr bwMode="auto">
            <a:xfrm>
              <a:off x="4378326" y="758825"/>
              <a:ext cx="165100" cy="160338"/>
            </a:xfrm>
            <a:custGeom>
              <a:avLst/>
              <a:gdLst>
                <a:gd name="T0" fmla="*/ 69 w 104"/>
                <a:gd name="T1" fmla="*/ 101 h 101"/>
                <a:gd name="T2" fmla="*/ 0 w 104"/>
                <a:gd name="T3" fmla="*/ 60 h 101"/>
                <a:gd name="T4" fmla="*/ 36 w 104"/>
                <a:gd name="T5" fmla="*/ 0 h 101"/>
                <a:gd name="T6" fmla="*/ 104 w 104"/>
                <a:gd name="T7" fmla="*/ 42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60"/>
                  </a:lnTo>
                  <a:lnTo>
                    <a:pt x="36" y="0"/>
                  </a:lnTo>
                  <a:lnTo>
                    <a:pt x="104" y="42"/>
                  </a:lnTo>
                  <a:lnTo>
                    <a:pt x="69" y="101"/>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7" name="Freeform 541"/>
            <p:cNvSpPr/>
            <p:nvPr/>
          </p:nvSpPr>
          <p:spPr bwMode="auto">
            <a:xfrm>
              <a:off x="4311651" y="506413"/>
              <a:ext cx="161925" cy="514350"/>
            </a:xfrm>
            <a:custGeom>
              <a:avLst/>
              <a:gdLst>
                <a:gd name="T0" fmla="*/ 0 w 176"/>
                <a:gd name="T1" fmla="*/ 0 h 559"/>
                <a:gd name="T2" fmla="*/ 0 w 176"/>
                <a:gd name="T3" fmla="*/ 504 h 559"/>
                <a:gd name="T4" fmla="*/ 55 w 176"/>
                <a:gd name="T5" fmla="*/ 559 h 559"/>
                <a:gd name="T6" fmla="*/ 121 w 176"/>
                <a:gd name="T7" fmla="*/ 559 h 559"/>
                <a:gd name="T8" fmla="*/ 176 w 176"/>
                <a:gd name="T9" fmla="*/ 504 h 559"/>
                <a:gd name="T10" fmla="*/ 176 w 176"/>
                <a:gd name="T11" fmla="*/ 0 h 559"/>
                <a:gd name="T12" fmla="*/ 0 w 176"/>
                <a:gd name="T13" fmla="*/ 0 h 559"/>
              </a:gdLst>
              <a:ahLst/>
              <a:cxnLst>
                <a:cxn ang="0">
                  <a:pos x="T0" y="T1"/>
                </a:cxn>
                <a:cxn ang="0">
                  <a:pos x="T2" y="T3"/>
                </a:cxn>
                <a:cxn ang="0">
                  <a:pos x="T4" y="T5"/>
                </a:cxn>
                <a:cxn ang="0">
                  <a:pos x="T6" y="T7"/>
                </a:cxn>
                <a:cxn ang="0">
                  <a:pos x="T8" y="T9"/>
                </a:cxn>
                <a:cxn ang="0">
                  <a:pos x="T10" y="T11"/>
                </a:cxn>
                <a:cxn ang="0">
                  <a:pos x="T12" y="T13"/>
                </a:cxn>
              </a:cxnLst>
              <a:rect l="0" t="0" r="r" b="b"/>
              <a:pathLst>
                <a:path w="176" h="559">
                  <a:moveTo>
                    <a:pt x="0" y="0"/>
                  </a:moveTo>
                  <a:cubicBezTo>
                    <a:pt x="0" y="504"/>
                    <a:pt x="0" y="504"/>
                    <a:pt x="0" y="504"/>
                  </a:cubicBezTo>
                  <a:cubicBezTo>
                    <a:pt x="0" y="534"/>
                    <a:pt x="25" y="559"/>
                    <a:pt x="55" y="559"/>
                  </a:cubicBezTo>
                  <a:cubicBezTo>
                    <a:pt x="121" y="559"/>
                    <a:pt x="121" y="559"/>
                    <a:pt x="121" y="559"/>
                  </a:cubicBezTo>
                  <a:cubicBezTo>
                    <a:pt x="151" y="559"/>
                    <a:pt x="176" y="534"/>
                    <a:pt x="176" y="504"/>
                  </a:cubicBezTo>
                  <a:cubicBezTo>
                    <a:pt x="176" y="0"/>
                    <a:pt x="176" y="0"/>
                    <a:pt x="176" y="0"/>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8" name="Rectangle 542"/>
            <p:cNvSpPr>
              <a:spLocks noChangeArrowheads="1"/>
            </p:cNvSpPr>
            <p:nvPr/>
          </p:nvSpPr>
          <p:spPr bwMode="auto">
            <a:xfrm>
              <a:off x="4327526" y="527050"/>
              <a:ext cx="128588" cy="109538"/>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79" name="Rectangle 543"/>
            <p:cNvSpPr>
              <a:spLocks noChangeArrowheads="1"/>
            </p:cNvSpPr>
            <p:nvPr/>
          </p:nvSpPr>
          <p:spPr bwMode="auto">
            <a:xfrm>
              <a:off x="4327526" y="649288"/>
              <a:ext cx="128588" cy="111125"/>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0" name="Rectangle 544"/>
            <p:cNvSpPr>
              <a:spLocks noChangeArrowheads="1"/>
            </p:cNvSpPr>
            <p:nvPr/>
          </p:nvSpPr>
          <p:spPr bwMode="auto">
            <a:xfrm>
              <a:off x="4327526" y="773113"/>
              <a:ext cx="128588" cy="109538"/>
            </a:xfrm>
            <a:prstGeom prst="rect">
              <a:avLst/>
            </a:prstGeom>
            <a:solidFill>
              <a:srgbClr val="1F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1" name="Oval 545"/>
            <p:cNvSpPr>
              <a:spLocks noChangeArrowheads="1"/>
            </p:cNvSpPr>
            <p:nvPr/>
          </p:nvSpPr>
          <p:spPr bwMode="auto">
            <a:xfrm>
              <a:off x="4379914" y="950913"/>
              <a:ext cx="25400" cy="23813"/>
            </a:xfrm>
            <a:prstGeom prst="ellipse">
              <a:avLst/>
            </a:prstGeom>
            <a:solidFill>
              <a:srgbClr val="12171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682" name="Oval 546"/>
          <p:cNvSpPr>
            <a:spLocks noChangeArrowheads="1"/>
          </p:cNvSpPr>
          <p:nvPr/>
        </p:nvSpPr>
        <p:spPr bwMode="auto">
          <a:xfrm>
            <a:off x="8023382" y="2332863"/>
            <a:ext cx="1174431" cy="1174431"/>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09" name="组合 3808"/>
          <p:cNvGrpSpPr/>
          <p:nvPr/>
        </p:nvGrpSpPr>
        <p:grpSpPr>
          <a:xfrm>
            <a:off x="8191444" y="2606962"/>
            <a:ext cx="836307" cy="560204"/>
            <a:chOff x="7319964" y="542925"/>
            <a:chExt cx="663575" cy="444500"/>
          </a:xfrm>
        </p:grpSpPr>
        <p:sp>
          <p:nvSpPr>
            <p:cNvPr id="3683" name="Freeform 547"/>
            <p:cNvSpPr/>
            <p:nvPr/>
          </p:nvSpPr>
          <p:spPr bwMode="auto">
            <a:xfrm>
              <a:off x="7351714" y="590550"/>
              <a:ext cx="587375" cy="295275"/>
            </a:xfrm>
            <a:custGeom>
              <a:avLst/>
              <a:gdLst>
                <a:gd name="T0" fmla="*/ 640 w 640"/>
                <a:gd name="T1" fmla="*/ 321 h 321"/>
                <a:gd name="T2" fmla="*/ 604 w 640"/>
                <a:gd name="T3" fmla="*/ 321 h 321"/>
                <a:gd name="T4" fmla="*/ 320 w 640"/>
                <a:gd name="T5" fmla="*/ 36 h 321"/>
                <a:gd name="T6" fmla="*/ 36 w 640"/>
                <a:gd name="T7" fmla="*/ 321 h 321"/>
                <a:gd name="T8" fmla="*/ 0 w 640"/>
                <a:gd name="T9" fmla="*/ 321 h 321"/>
                <a:gd name="T10" fmla="*/ 320 w 640"/>
                <a:gd name="T11" fmla="*/ 0 h 321"/>
                <a:gd name="T12" fmla="*/ 640 w 640"/>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640" h="321">
                  <a:moveTo>
                    <a:pt x="640" y="321"/>
                  </a:moveTo>
                  <a:cubicBezTo>
                    <a:pt x="604" y="321"/>
                    <a:pt x="604" y="321"/>
                    <a:pt x="604" y="321"/>
                  </a:cubicBezTo>
                  <a:cubicBezTo>
                    <a:pt x="604" y="164"/>
                    <a:pt x="477" y="36"/>
                    <a:pt x="320" y="36"/>
                  </a:cubicBezTo>
                  <a:cubicBezTo>
                    <a:pt x="163" y="36"/>
                    <a:pt x="36" y="164"/>
                    <a:pt x="36" y="321"/>
                  </a:cubicBezTo>
                  <a:cubicBezTo>
                    <a:pt x="0" y="321"/>
                    <a:pt x="0" y="321"/>
                    <a:pt x="0" y="321"/>
                  </a:cubicBezTo>
                  <a:cubicBezTo>
                    <a:pt x="0" y="144"/>
                    <a:pt x="143" y="0"/>
                    <a:pt x="320" y="0"/>
                  </a:cubicBezTo>
                  <a:cubicBezTo>
                    <a:pt x="497" y="0"/>
                    <a:pt x="640" y="144"/>
                    <a:pt x="640" y="32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4" name="Rectangle 548"/>
            <p:cNvSpPr>
              <a:spLocks noChangeArrowheads="1"/>
            </p:cNvSpPr>
            <p:nvPr/>
          </p:nvSpPr>
          <p:spPr bwMode="auto">
            <a:xfrm>
              <a:off x="7319964" y="885825"/>
              <a:ext cx="103188"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5" name="Rectangle 549"/>
            <p:cNvSpPr>
              <a:spLocks noChangeArrowheads="1"/>
            </p:cNvSpPr>
            <p:nvPr/>
          </p:nvSpPr>
          <p:spPr bwMode="auto">
            <a:xfrm>
              <a:off x="7881939" y="885825"/>
              <a:ext cx="101600"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6" name="Freeform 550"/>
            <p:cNvSpPr/>
            <p:nvPr/>
          </p:nvSpPr>
          <p:spPr bwMode="auto">
            <a:xfrm>
              <a:off x="7367589" y="557213"/>
              <a:ext cx="288925" cy="47625"/>
            </a:xfrm>
            <a:custGeom>
              <a:avLst/>
              <a:gdLst>
                <a:gd name="T0" fmla="*/ 181 w 182"/>
                <a:gd name="T1" fmla="*/ 30 h 30"/>
                <a:gd name="T2" fmla="*/ 0 w 182"/>
                <a:gd name="T3" fmla="*/ 9 h 30"/>
                <a:gd name="T4" fmla="*/ 1 w 182"/>
                <a:gd name="T5" fmla="*/ 0 h 30"/>
                <a:gd name="T6" fmla="*/ 182 w 182"/>
                <a:gd name="T7" fmla="*/ 21 h 30"/>
                <a:gd name="T8" fmla="*/ 181 w 182"/>
                <a:gd name="T9" fmla="*/ 30 h 30"/>
              </a:gdLst>
              <a:ahLst/>
              <a:cxnLst>
                <a:cxn ang="0">
                  <a:pos x="T0" y="T1"/>
                </a:cxn>
                <a:cxn ang="0">
                  <a:pos x="T2" y="T3"/>
                </a:cxn>
                <a:cxn ang="0">
                  <a:pos x="T4" y="T5"/>
                </a:cxn>
                <a:cxn ang="0">
                  <a:pos x="T6" y="T7"/>
                </a:cxn>
                <a:cxn ang="0">
                  <a:pos x="T8" y="T9"/>
                </a:cxn>
              </a:cxnLst>
              <a:rect l="0" t="0" r="r" b="b"/>
              <a:pathLst>
                <a:path w="182" h="30">
                  <a:moveTo>
                    <a:pt x="181" y="30"/>
                  </a:moveTo>
                  <a:lnTo>
                    <a:pt x="0" y="9"/>
                  </a:lnTo>
                  <a:lnTo>
                    <a:pt x="1" y="0"/>
                  </a:lnTo>
                  <a:lnTo>
                    <a:pt x="182" y="21"/>
                  </a:lnTo>
                  <a:lnTo>
                    <a:pt x="181" y="3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7" name="Freeform 551"/>
            <p:cNvSpPr/>
            <p:nvPr/>
          </p:nvSpPr>
          <p:spPr bwMode="auto">
            <a:xfrm>
              <a:off x="7350126" y="542925"/>
              <a:ext cx="42863" cy="42863"/>
            </a:xfrm>
            <a:custGeom>
              <a:avLst/>
              <a:gdLst>
                <a:gd name="T0" fmla="*/ 24 w 27"/>
                <a:gd name="T1" fmla="*/ 27 h 27"/>
                <a:gd name="T2" fmla="*/ 0 w 27"/>
                <a:gd name="T3" fmla="*/ 25 h 27"/>
                <a:gd name="T4" fmla="*/ 2 w 27"/>
                <a:gd name="T5" fmla="*/ 0 h 27"/>
                <a:gd name="T6" fmla="*/ 27 w 27"/>
                <a:gd name="T7" fmla="*/ 3 h 27"/>
                <a:gd name="T8" fmla="*/ 24 w 27"/>
                <a:gd name="T9" fmla="*/ 27 h 27"/>
              </a:gdLst>
              <a:ahLst/>
              <a:cxnLst>
                <a:cxn ang="0">
                  <a:pos x="T0" y="T1"/>
                </a:cxn>
                <a:cxn ang="0">
                  <a:pos x="T2" y="T3"/>
                </a:cxn>
                <a:cxn ang="0">
                  <a:pos x="T4" y="T5"/>
                </a:cxn>
                <a:cxn ang="0">
                  <a:pos x="T6" y="T7"/>
                </a:cxn>
                <a:cxn ang="0">
                  <a:pos x="T8" y="T9"/>
                </a:cxn>
              </a:cxnLst>
              <a:rect l="0" t="0" r="r" b="b"/>
              <a:pathLst>
                <a:path w="27" h="27">
                  <a:moveTo>
                    <a:pt x="24" y="27"/>
                  </a:moveTo>
                  <a:lnTo>
                    <a:pt x="0" y="25"/>
                  </a:lnTo>
                  <a:lnTo>
                    <a:pt x="2" y="0"/>
                  </a:lnTo>
                  <a:lnTo>
                    <a:pt x="27" y="3"/>
                  </a:lnTo>
                  <a:lnTo>
                    <a:pt x="24" y="27"/>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8" name="Freeform 552"/>
            <p:cNvSpPr/>
            <p:nvPr/>
          </p:nvSpPr>
          <p:spPr bwMode="auto">
            <a:xfrm>
              <a:off x="7654926" y="590550"/>
              <a:ext cx="290513" cy="47625"/>
            </a:xfrm>
            <a:custGeom>
              <a:avLst/>
              <a:gdLst>
                <a:gd name="T0" fmla="*/ 1 w 183"/>
                <a:gd name="T1" fmla="*/ 0 h 30"/>
                <a:gd name="T2" fmla="*/ 183 w 183"/>
                <a:gd name="T3" fmla="*/ 21 h 30"/>
                <a:gd name="T4" fmla="*/ 181 w 183"/>
                <a:gd name="T5" fmla="*/ 30 h 30"/>
                <a:gd name="T6" fmla="*/ 0 w 183"/>
                <a:gd name="T7" fmla="*/ 9 h 30"/>
                <a:gd name="T8" fmla="*/ 1 w 183"/>
                <a:gd name="T9" fmla="*/ 0 h 30"/>
              </a:gdLst>
              <a:ahLst/>
              <a:cxnLst>
                <a:cxn ang="0">
                  <a:pos x="T0" y="T1"/>
                </a:cxn>
                <a:cxn ang="0">
                  <a:pos x="T2" y="T3"/>
                </a:cxn>
                <a:cxn ang="0">
                  <a:pos x="T4" y="T5"/>
                </a:cxn>
                <a:cxn ang="0">
                  <a:pos x="T6" y="T7"/>
                </a:cxn>
                <a:cxn ang="0">
                  <a:pos x="T8" y="T9"/>
                </a:cxn>
              </a:cxnLst>
              <a:rect l="0" t="0" r="r" b="b"/>
              <a:pathLst>
                <a:path w="183" h="30">
                  <a:moveTo>
                    <a:pt x="1" y="0"/>
                  </a:moveTo>
                  <a:lnTo>
                    <a:pt x="183" y="21"/>
                  </a:lnTo>
                  <a:lnTo>
                    <a:pt x="181" y="30"/>
                  </a:lnTo>
                  <a:lnTo>
                    <a:pt x="0" y="9"/>
                  </a:lnTo>
                  <a:lnTo>
                    <a:pt x="1"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89" name="Freeform 553"/>
            <p:cNvSpPr/>
            <p:nvPr/>
          </p:nvSpPr>
          <p:spPr bwMode="auto">
            <a:xfrm>
              <a:off x="7918451" y="609600"/>
              <a:ext cx="44450" cy="42863"/>
            </a:xfrm>
            <a:custGeom>
              <a:avLst/>
              <a:gdLst>
                <a:gd name="T0" fmla="*/ 3 w 28"/>
                <a:gd name="T1" fmla="*/ 0 h 27"/>
                <a:gd name="T2" fmla="*/ 28 w 28"/>
                <a:gd name="T3" fmla="*/ 3 h 27"/>
                <a:gd name="T4" fmla="*/ 25 w 28"/>
                <a:gd name="T5" fmla="*/ 27 h 27"/>
                <a:gd name="T6" fmla="*/ 0 w 28"/>
                <a:gd name="T7" fmla="*/ 24 h 27"/>
                <a:gd name="T8" fmla="*/ 3 w 28"/>
                <a:gd name="T9" fmla="*/ 0 h 27"/>
              </a:gdLst>
              <a:ahLst/>
              <a:cxnLst>
                <a:cxn ang="0">
                  <a:pos x="T0" y="T1"/>
                </a:cxn>
                <a:cxn ang="0">
                  <a:pos x="T2" y="T3"/>
                </a:cxn>
                <a:cxn ang="0">
                  <a:pos x="T4" y="T5"/>
                </a:cxn>
                <a:cxn ang="0">
                  <a:pos x="T6" y="T7"/>
                </a:cxn>
                <a:cxn ang="0">
                  <a:pos x="T8" y="T9"/>
                </a:cxn>
              </a:cxnLst>
              <a:rect l="0" t="0" r="r" b="b"/>
              <a:pathLst>
                <a:path w="28" h="27">
                  <a:moveTo>
                    <a:pt x="3" y="0"/>
                  </a:moveTo>
                  <a:lnTo>
                    <a:pt x="28" y="3"/>
                  </a:lnTo>
                  <a:lnTo>
                    <a:pt x="25" y="27"/>
                  </a:lnTo>
                  <a:lnTo>
                    <a:pt x="0" y="24"/>
                  </a:lnTo>
                  <a:lnTo>
                    <a:pt x="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0" name="Rectangle 554"/>
            <p:cNvSpPr>
              <a:spLocks noChangeArrowheads="1"/>
            </p:cNvSpPr>
            <p:nvPr/>
          </p:nvSpPr>
          <p:spPr bwMode="auto">
            <a:xfrm>
              <a:off x="7604126" y="555625"/>
              <a:ext cx="103188" cy="103188"/>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691" name="Oval 555"/>
          <p:cNvSpPr>
            <a:spLocks noChangeArrowheads="1"/>
          </p:cNvSpPr>
          <p:nvPr/>
        </p:nvSpPr>
        <p:spPr bwMode="auto">
          <a:xfrm>
            <a:off x="3650741" y="4989836"/>
            <a:ext cx="1176431" cy="1176431"/>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4" name="组合 3813"/>
          <p:cNvGrpSpPr/>
          <p:nvPr/>
        </p:nvGrpSpPr>
        <p:grpSpPr>
          <a:xfrm>
            <a:off x="3834808" y="5201913"/>
            <a:ext cx="736270" cy="832305"/>
            <a:chOff x="4227514" y="2601913"/>
            <a:chExt cx="584200" cy="660400"/>
          </a:xfrm>
        </p:grpSpPr>
        <p:sp>
          <p:nvSpPr>
            <p:cNvPr id="3692" name="Freeform 556"/>
            <p:cNvSpPr/>
            <p:nvPr/>
          </p:nvSpPr>
          <p:spPr bwMode="auto">
            <a:xfrm>
              <a:off x="4383089" y="2632075"/>
              <a:ext cx="300038" cy="515938"/>
            </a:xfrm>
            <a:custGeom>
              <a:avLst/>
              <a:gdLst>
                <a:gd name="T0" fmla="*/ 158 w 327"/>
                <a:gd name="T1" fmla="*/ 56 h 561"/>
                <a:gd name="T2" fmla="*/ 0 w 327"/>
                <a:gd name="T3" fmla="*/ 332 h 561"/>
                <a:gd name="T4" fmla="*/ 46 w 327"/>
                <a:gd name="T5" fmla="*/ 561 h 561"/>
                <a:gd name="T6" fmla="*/ 164 w 327"/>
                <a:gd name="T7" fmla="*/ 561 h 561"/>
                <a:gd name="T8" fmla="*/ 281 w 327"/>
                <a:gd name="T9" fmla="*/ 561 h 561"/>
                <a:gd name="T10" fmla="*/ 327 w 327"/>
                <a:gd name="T11" fmla="*/ 332 h 561"/>
                <a:gd name="T12" fmla="*/ 169 w 327"/>
                <a:gd name="T13" fmla="*/ 56 h 561"/>
                <a:gd name="T14" fmla="*/ 192 w 327"/>
                <a:gd name="T15" fmla="*/ 28 h 561"/>
                <a:gd name="T16" fmla="*/ 164 w 327"/>
                <a:gd name="T17" fmla="*/ 0 h 561"/>
                <a:gd name="T18" fmla="*/ 135 w 327"/>
                <a:gd name="T19" fmla="*/ 28 h 561"/>
                <a:gd name="T20" fmla="*/ 158 w 327"/>
                <a:gd name="T21" fmla="*/ 5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561">
                  <a:moveTo>
                    <a:pt x="158" y="56"/>
                  </a:moveTo>
                  <a:cubicBezTo>
                    <a:pt x="129" y="198"/>
                    <a:pt x="0" y="332"/>
                    <a:pt x="0" y="332"/>
                  </a:cubicBezTo>
                  <a:cubicBezTo>
                    <a:pt x="69" y="424"/>
                    <a:pt x="46" y="561"/>
                    <a:pt x="46" y="561"/>
                  </a:cubicBezTo>
                  <a:cubicBezTo>
                    <a:pt x="164" y="561"/>
                    <a:pt x="164" y="561"/>
                    <a:pt x="164" y="561"/>
                  </a:cubicBezTo>
                  <a:cubicBezTo>
                    <a:pt x="281" y="561"/>
                    <a:pt x="281" y="561"/>
                    <a:pt x="281" y="561"/>
                  </a:cubicBezTo>
                  <a:cubicBezTo>
                    <a:pt x="281" y="561"/>
                    <a:pt x="258" y="424"/>
                    <a:pt x="327" y="332"/>
                  </a:cubicBezTo>
                  <a:cubicBezTo>
                    <a:pt x="327" y="332"/>
                    <a:pt x="198" y="198"/>
                    <a:pt x="169" y="56"/>
                  </a:cubicBezTo>
                  <a:cubicBezTo>
                    <a:pt x="182" y="54"/>
                    <a:pt x="192" y="42"/>
                    <a:pt x="192" y="28"/>
                  </a:cubicBezTo>
                  <a:cubicBezTo>
                    <a:pt x="192" y="13"/>
                    <a:pt x="179" y="0"/>
                    <a:pt x="164" y="0"/>
                  </a:cubicBezTo>
                  <a:cubicBezTo>
                    <a:pt x="148" y="0"/>
                    <a:pt x="135" y="13"/>
                    <a:pt x="135" y="28"/>
                  </a:cubicBezTo>
                  <a:cubicBezTo>
                    <a:pt x="135" y="42"/>
                    <a:pt x="145" y="54"/>
                    <a:pt x="158" y="5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3" name="Rectangle 557"/>
            <p:cNvSpPr>
              <a:spLocks noChangeArrowheads="1"/>
            </p:cNvSpPr>
            <p:nvPr/>
          </p:nvSpPr>
          <p:spPr bwMode="auto">
            <a:xfrm>
              <a:off x="4425951" y="3165475"/>
              <a:ext cx="215900" cy="96838"/>
            </a:xfrm>
            <a:prstGeom prst="rect">
              <a:avLst/>
            </a:prstGeom>
            <a:solidFill>
              <a:srgbClr val="F0C9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4" name="Oval 558"/>
            <p:cNvSpPr>
              <a:spLocks noChangeArrowheads="1"/>
            </p:cNvSpPr>
            <p:nvPr/>
          </p:nvSpPr>
          <p:spPr bwMode="auto">
            <a:xfrm>
              <a:off x="4494214" y="2946400"/>
              <a:ext cx="77788" cy="7778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5" name="Freeform 559"/>
            <p:cNvSpPr/>
            <p:nvPr/>
          </p:nvSpPr>
          <p:spPr bwMode="auto">
            <a:xfrm>
              <a:off x="4256089" y="2633663"/>
              <a:ext cx="268288" cy="266700"/>
            </a:xfrm>
            <a:custGeom>
              <a:avLst/>
              <a:gdLst>
                <a:gd name="T0" fmla="*/ 292 w 292"/>
                <a:gd name="T1" fmla="*/ 0 h 291"/>
                <a:gd name="T2" fmla="*/ 292 w 292"/>
                <a:gd name="T3" fmla="*/ 0 h 291"/>
                <a:gd name="T4" fmla="*/ 0 w 292"/>
                <a:gd name="T5" fmla="*/ 291 h 291"/>
                <a:gd name="T6" fmla="*/ 33 w 292"/>
                <a:gd name="T7" fmla="*/ 291 h 291"/>
                <a:gd name="T8" fmla="*/ 292 w 292"/>
                <a:gd name="T9" fmla="*/ 32 h 291"/>
                <a:gd name="T10" fmla="*/ 292 w 292"/>
                <a:gd name="T11" fmla="*/ 32 h 291"/>
                <a:gd name="T12" fmla="*/ 292 w 292"/>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292" h="291">
                  <a:moveTo>
                    <a:pt x="292" y="0"/>
                  </a:moveTo>
                  <a:cubicBezTo>
                    <a:pt x="292" y="0"/>
                    <a:pt x="292" y="0"/>
                    <a:pt x="292" y="0"/>
                  </a:cubicBezTo>
                  <a:cubicBezTo>
                    <a:pt x="131" y="0"/>
                    <a:pt x="0" y="130"/>
                    <a:pt x="0" y="291"/>
                  </a:cubicBezTo>
                  <a:cubicBezTo>
                    <a:pt x="33" y="291"/>
                    <a:pt x="33" y="291"/>
                    <a:pt x="33" y="291"/>
                  </a:cubicBezTo>
                  <a:cubicBezTo>
                    <a:pt x="33" y="148"/>
                    <a:pt x="149" y="32"/>
                    <a:pt x="292" y="32"/>
                  </a:cubicBezTo>
                  <a:cubicBezTo>
                    <a:pt x="292" y="32"/>
                    <a:pt x="292" y="32"/>
                    <a:pt x="292" y="32"/>
                  </a:cubicBezTo>
                  <a:lnTo>
                    <a:pt x="292"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6" name="Rectangle 560"/>
            <p:cNvSpPr>
              <a:spLocks noChangeArrowheads="1"/>
            </p:cNvSpPr>
            <p:nvPr/>
          </p:nvSpPr>
          <p:spPr bwMode="auto">
            <a:xfrm>
              <a:off x="4227514" y="2900363"/>
              <a:ext cx="93663"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7" name="Freeform 561"/>
            <p:cNvSpPr/>
            <p:nvPr/>
          </p:nvSpPr>
          <p:spPr bwMode="auto">
            <a:xfrm>
              <a:off x="4270376" y="2632075"/>
              <a:ext cx="263525" cy="15875"/>
            </a:xfrm>
            <a:custGeom>
              <a:avLst/>
              <a:gdLst>
                <a:gd name="T0" fmla="*/ 166 w 166"/>
                <a:gd name="T1" fmla="*/ 9 h 10"/>
                <a:gd name="T2" fmla="*/ 0 w 166"/>
                <a:gd name="T3" fmla="*/ 10 h 10"/>
                <a:gd name="T4" fmla="*/ 0 w 166"/>
                <a:gd name="T5" fmla="*/ 1 h 10"/>
                <a:gd name="T6" fmla="*/ 166 w 166"/>
                <a:gd name="T7" fmla="*/ 0 h 10"/>
                <a:gd name="T8" fmla="*/ 166 w 166"/>
                <a:gd name="T9" fmla="*/ 9 h 10"/>
              </a:gdLst>
              <a:ahLst/>
              <a:cxnLst>
                <a:cxn ang="0">
                  <a:pos x="T0" y="T1"/>
                </a:cxn>
                <a:cxn ang="0">
                  <a:pos x="T2" y="T3"/>
                </a:cxn>
                <a:cxn ang="0">
                  <a:pos x="T4" y="T5"/>
                </a:cxn>
                <a:cxn ang="0">
                  <a:pos x="T6" y="T7"/>
                </a:cxn>
                <a:cxn ang="0">
                  <a:pos x="T8" y="T9"/>
                </a:cxn>
              </a:cxnLst>
              <a:rect l="0" t="0" r="r" b="b"/>
              <a:pathLst>
                <a:path w="166" h="10">
                  <a:moveTo>
                    <a:pt x="166" y="9"/>
                  </a:moveTo>
                  <a:lnTo>
                    <a:pt x="0" y="10"/>
                  </a:lnTo>
                  <a:lnTo>
                    <a:pt x="0" y="1"/>
                  </a:lnTo>
                  <a:lnTo>
                    <a:pt x="166" y="0"/>
                  </a:lnTo>
                  <a:lnTo>
                    <a:pt x="166" y="9"/>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8" name="Rectangle 562"/>
            <p:cNvSpPr>
              <a:spLocks noChangeArrowheads="1"/>
            </p:cNvSpPr>
            <p:nvPr/>
          </p:nvSpPr>
          <p:spPr bwMode="auto">
            <a:xfrm>
              <a:off x="4254501" y="2622550"/>
              <a:ext cx="36513"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9" name="Rectangle 563"/>
            <p:cNvSpPr>
              <a:spLocks noChangeArrowheads="1"/>
            </p:cNvSpPr>
            <p:nvPr/>
          </p:nvSpPr>
          <p:spPr bwMode="auto">
            <a:xfrm>
              <a:off x="4533901" y="2632075"/>
              <a:ext cx="263525" cy="142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0" name="Rectangle 564"/>
            <p:cNvSpPr>
              <a:spLocks noChangeArrowheads="1"/>
            </p:cNvSpPr>
            <p:nvPr/>
          </p:nvSpPr>
          <p:spPr bwMode="auto">
            <a:xfrm>
              <a:off x="4776789" y="2620963"/>
              <a:ext cx="3492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1" name="Rectangle 565"/>
            <p:cNvSpPr>
              <a:spLocks noChangeArrowheads="1"/>
            </p:cNvSpPr>
            <p:nvPr/>
          </p:nvSpPr>
          <p:spPr bwMode="auto">
            <a:xfrm>
              <a:off x="4487864" y="2601913"/>
              <a:ext cx="92075"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02" name="Freeform 566"/>
          <p:cNvSpPr/>
          <p:nvPr/>
        </p:nvSpPr>
        <p:spPr bwMode="auto">
          <a:xfrm>
            <a:off x="8111415" y="4561680"/>
            <a:ext cx="998366" cy="278103"/>
          </a:xfrm>
          <a:custGeom>
            <a:avLst/>
            <a:gdLst>
              <a:gd name="T0" fmla="*/ 0 w 863"/>
              <a:gd name="T1" fmla="*/ 0 h 240"/>
              <a:gd name="T2" fmla="*/ 432 w 863"/>
              <a:gd name="T3" fmla="*/ 240 h 240"/>
              <a:gd name="T4" fmla="*/ 863 w 863"/>
              <a:gd name="T5" fmla="*/ 0 h 240"/>
              <a:gd name="T6" fmla="*/ 0 w 863"/>
              <a:gd name="T7" fmla="*/ 0 h 240"/>
            </a:gdLst>
            <a:ahLst/>
            <a:cxnLst>
              <a:cxn ang="0">
                <a:pos x="T0" y="T1"/>
              </a:cxn>
              <a:cxn ang="0">
                <a:pos x="T2" y="T3"/>
              </a:cxn>
              <a:cxn ang="0">
                <a:pos x="T4" y="T5"/>
              </a:cxn>
              <a:cxn ang="0">
                <a:pos x="T6" y="T7"/>
              </a:cxn>
            </a:cxnLst>
            <a:rect l="0" t="0" r="r" b="b"/>
            <a:pathLst>
              <a:path w="863" h="240">
                <a:moveTo>
                  <a:pt x="0" y="0"/>
                </a:moveTo>
                <a:cubicBezTo>
                  <a:pt x="90" y="144"/>
                  <a:pt x="250" y="240"/>
                  <a:pt x="432" y="240"/>
                </a:cubicBezTo>
                <a:cubicBezTo>
                  <a:pt x="614" y="240"/>
                  <a:pt x="773" y="144"/>
                  <a:pt x="863" y="0"/>
                </a:cubicBezTo>
                <a:lnTo>
                  <a:pt x="0" y="0"/>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3" name="Freeform 567"/>
          <p:cNvSpPr/>
          <p:nvPr/>
        </p:nvSpPr>
        <p:spPr bwMode="auto">
          <a:xfrm>
            <a:off x="8023382" y="3663350"/>
            <a:ext cx="1174431" cy="898329"/>
          </a:xfrm>
          <a:custGeom>
            <a:avLst/>
            <a:gdLst>
              <a:gd name="T0" fmla="*/ 1016 w 1016"/>
              <a:gd name="T1" fmla="*/ 508 h 776"/>
              <a:gd name="T2" fmla="*/ 508 w 1016"/>
              <a:gd name="T3" fmla="*/ 0 h 776"/>
              <a:gd name="T4" fmla="*/ 0 w 1016"/>
              <a:gd name="T5" fmla="*/ 508 h 776"/>
              <a:gd name="T6" fmla="*/ 76 w 1016"/>
              <a:gd name="T7" fmla="*/ 776 h 776"/>
              <a:gd name="T8" fmla="*/ 939 w 1016"/>
              <a:gd name="T9" fmla="*/ 776 h 776"/>
              <a:gd name="T10" fmla="*/ 1016 w 1016"/>
              <a:gd name="T11" fmla="*/ 508 h 776"/>
            </a:gdLst>
            <a:ahLst/>
            <a:cxnLst>
              <a:cxn ang="0">
                <a:pos x="T0" y="T1"/>
              </a:cxn>
              <a:cxn ang="0">
                <a:pos x="T2" y="T3"/>
              </a:cxn>
              <a:cxn ang="0">
                <a:pos x="T4" y="T5"/>
              </a:cxn>
              <a:cxn ang="0">
                <a:pos x="T6" y="T7"/>
              </a:cxn>
              <a:cxn ang="0">
                <a:pos x="T8" y="T9"/>
              </a:cxn>
              <a:cxn ang="0">
                <a:pos x="T10" y="T11"/>
              </a:cxn>
            </a:cxnLst>
            <a:rect l="0" t="0" r="r" b="b"/>
            <a:pathLst>
              <a:path w="1016" h="776">
                <a:moveTo>
                  <a:pt x="1016" y="508"/>
                </a:moveTo>
                <a:cubicBezTo>
                  <a:pt x="1016" y="227"/>
                  <a:pt x="788" y="0"/>
                  <a:pt x="508" y="0"/>
                </a:cubicBezTo>
                <a:cubicBezTo>
                  <a:pt x="227" y="0"/>
                  <a:pt x="0" y="227"/>
                  <a:pt x="0" y="508"/>
                </a:cubicBezTo>
                <a:cubicBezTo>
                  <a:pt x="0" y="606"/>
                  <a:pt x="28" y="698"/>
                  <a:pt x="76" y="776"/>
                </a:cubicBezTo>
                <a:cubicBezTo>
                  <a:pt x="939" y="776"/>
                  <a:pt x="939" y="776"/>
                  <a:pt x="939" y="776"/>
                </a:cubicBezTo>
                <a:cubicBezTo>
                  <a:pt x="987" y="698"/>
                  <a:pt x="1016" y="606"/>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0" name="组合 3809"/>
          <p:cNvGrpSpPr/>
          <p:nvPr/>
        </p:nvGrpSpPr>
        <p:grpSpPr>
          <a:xfrm>
            <a:off x="8253465" y="3855419"/>
            <a:ext cx="714263" cy="712261"/>
            <a:chOff x="7369176" y="1533525"/>
            <a:chExt cx="566738" cy="565150"/>
          </a:xfrm>
        </p:grpSpPr>
        <p:sp>
          <p:nvSpPr>
            <p:cNvPr id="3704" name="Freeform 568"/>
            <p:cNvSpPr/>
            <p:nvPr/>
          </p:nvSpPr>
          <p:spPr bwMode="auto">
            <a:xfrm>
              <a:off x="7431089" y="1670050"/>
              <a:ext cx="369888" cy="366713"/>
            </a:xfrm>
            <a:custGeom>
              <a:avLst/>
              <a:gdLst>
                <a:gd name="T0" fmla="*/ 195 w 402"/>
                <a:gd name="T1" fmla="*/ 0 h 400"/>
                <a:gd name="T2" fmla="*/ 3 w 402"/>
                <a:gd name="T3" fmla="*/ 191 h 400"/>
                <a:gd name="T4" fmla="*/ 5 w 402"/>
                <a:gd name="T5" fmla="*/ 208 h 400"/>
                <a:gd name="T6" fmla="*/ 192 w 402"/>
                <a:gd name="T7" fmla="*/ 395 h 400"/>
                <a:gd name="T8" fmla="*/ 211 w 402"/>
                <a:gd name="T9" fmla="*/ 395 h 400"/>
                <a:gd name="T10" fmla="*/ 214 w 402"/>
                <a:gd name="T11" fmla="*/ 392 h 400"/>
                <a:gd name="T12" fmla="*/ 402 w 402"/>
                <a:gd name="T13" fmla="*/ 205 h 400"/>
                <a:gd name="T14" fmla="*/ 200 w 402"/>
                <a:gd name="T15" fmla="*/ 3 h 400"/>
                <a:gd name="T16" fmla="*/ 195 w 402"/>
                <a:gd name="T1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0">
                  <a:moveTo>
                    <a:pt x="195" y="0"/>
                  </a:moveTo>
                  <a:cubicBezTo>
                    <a:pt x="3" y="191"/>
                    <a:pt x="3" y="191"/>
                    <a:pt x="3" y="191"/>
                  </a:cubicBezTo>
                  <a:cubicBezTo>
                    <a:pt x="0" y="197"/>
                    <a:pt x="1" y="203"/>
                    <a:pt x="5" y="208"/>
                  </a:cubicBezTo>
                  <a:cubicBezTo>
                    <a:pt x="192" y="395"/>
                    <a:pt x="192" y="395"/>
                    <a:pt x="192" y="395"/>
                  </a:cubicBezTo>
                  <a:cubicBezTo>
                    <a:pt x="197" y="400"/>
                    <a:pt x="206" y="400"/>
                    <a:pt x="211" y="395"/>
                  </a:cubicBezTo>
                  <a:cubicBezTo>
                    <a:pt x="214" y="392"/>
                    <a:pt x="214" y="392"/>
                    <a:pt x="214" y="392"/>
                  </a:cubicBezTo>
                  <a:cubicBezTo>
                    <a:pt x="402" y="205"/>
                    <a:pt x="402" y="205"/>
                    <a:pt x="402" y="205"/>
                  </a:cubicBezTo>
                  <a:cubicBezTo>
                    <a:pt x="200" y="3"/>
                    <a:pt x="200" y="3"/>
                    <a:pt x="200" y="3"/>
                  </a:cubicBezTo>
                  <a:cubicBezTo>
                    <a:pt x="198" y="2"/>
                    <a:pt x="196" y="1"/>
                    <a:pt x="195"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5" name="Freeform 569"/>
            <p:cNvSpPr/>
            <p:nvPr/>
          </p:nvSpPr>
          <p:spPr bwMode="auto">
            <a:xfrm>
              <a:off x="7610476" y="1533525"/>
              <a:ext cx="325438" cy="323850"/>
            </a:xfrm>
            <a:custGeom>
              <a:avLst/>
              <a:gdLst>
                <a:gd name="T0" fmla="*/ 349 w 354"/>
                <a:gd name="T1" fmla="*/ 192 h 353"/>
                <a:gd name="T2" fmla="*/ 162 w 354"/>
                <a:gd name="T3" fmla="*/ 5 h 353"/>
                <a:gd name="T4" fmla="*/ 142 w 354"/>
                <a:gd name="T5" fmla="*/ 5 h 353"/>
                <a:gd name="T6" fmla="*/ 0 w 354"/>
                <a:gd name="T7" fmla="*/ 148 h 353"/>
                <a:gd name="T8" fmla="*/ 5 w 354"/>
                <a:gd name="T9" fmla="*/ 151 h 353"/>
                <a:gd name="T10" fmla="*/ 207 w 354"/>
                <a:gd name="T11" fmla="*/ 353 h 353"/>
                <a:gd name="T12" fmla="*/ 349 w 354"/>
                <a:gd name="T13" fmla="*/ 211 h 353"/>
                <a:gd name="T14" fmla="*/ 349 w 354"/>
                <a:gd name="T15" fmla="*/ 192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53">
                  <a:moveTo>
                    <a:pt x="349" y="192"/>
                  </a:moveTo>
                  <a:cubicBezTo>
                    <a:pt x="162" y="5"/>
                    <a:pt x="162" y="5"/>
                    <a:pt x="162" y="5"/>
                  </a:cubicBezTo>
                  <a:cubicBezTo>
                    <a:pt x="156" y="0"/>
                    <a:pt x="148" y="0"/>
                    <a:pt x="142" y="5"/>
                  </a:cubicBezTo>
                  <a:cubicBezTo>
                    <a:pt x="0" y="148"/>
                    <a:pt x="0" y="148"/>
                    <a:pt x="0" y="148"/>
                  </a:cubicBezTo>
                  <a:cubicBezTo>
                    <a:pt x="1" y="149"/>
                    <a:pt x="3" y="150"/>
                    <a:pt x="5" y="151"/>
                  </a:cubicBezTo>
                  <a:cubicBezTo>
                    <a:pt x="207" y="353"/>
                    <a:pt x="207" y="353"/>
                    <a:pt x="207" y="353"/>
                  </a:cubicBezTo>
                  <a:cubicBezTo>
                    <a:pt x="349" y="211"/>
                    <a:pt x="349" y="211"/>
                    <a:pt x="349" y="211"/>
                  </a:cubicBezTo>
                  <a:cubicBezTo>
                    <a:pt x="354" y="206"/>
                    <a:pt x="354" y="197"/>
                    <a:pt x="349" y="192"/>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6" name="Freeform 570"/>
            <p:cNvSpPr/>
            <p:nvPr/>
          </p:nvSpPr>
          <p:spPr bwMode="auto">
            <a:xfrm>
              <a:off x="7399339" y="1844675"/>
              <a:ext cx="228600" cy="223838"/>
            </a:xfrm>
            <a:custGeom>
              <a:avLst/>
              <a:gdLst>
                <a:gd name="T0" fmla="*/ 4 w 248"/>
                <a:gd name="T1" fmla="*/ 47 h 244"/>
                <a:gd name="T2" fmla="*/ 198 w 248"/>
                <a:gd name="T3" fmla="*/ 240 h 244"/>
                <a:gd name="T4" fmla="*/ 205 w 248"/>
                <a:gd name="T5" fmla="*/ 244 h 244"/>
                <a:gd name="T6" fmla="*/ 248 w 248"/>
                <a:gd name="T7" fmla="*/ 201 h 244"/>
                <a:gd name="T8" fmla="*/ 245 w 248"/>
                <a:gd name="T9" fmla="*/ 204 h 244"/>
                <a:gd name="T10" fmla="*/ 226 w 248"/>
                <a:gd name="T11" fmla="*/ 204 h 244"/>
                <a:gd name="T12" fmla="*/ 39 w 248"/>
                <a:gd name="T13" fmla="*/ 17 h 244"/>
                <a:gd name="T14" fmla="*/ 37 w 248"/>
                <a:gd name="T15" fmla="*/ 0 h 244"/>
                <a:gd name="T16" fmla="*/ 0 w 248"/>
                <a:gd name="T17" fmla="*/ 37 h 244"/>
                <a:gd name="T18" fmla="*/ 4 w 248"/>
                <a:gd name="T19" fmla="*/ 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4">
                  <a:moveTo>
                    <a:pt x="4" y="47"/>
                  </a:moveTo>
                  <a:cubicBezTo>
                    <a:pt x="198" y="240"/>
                    <a:pt x="198" y="240"/>
                    <a:pt x="198" y="240"/>
                  </a:cubicBezTo>
                  <a:cubicBezTo>
                    <a:pt x="200" y="243"/>
                    <a:pt x="203" y="244"/>
                    <a:pt x="205" y="244"/>
                  </a:cubicBezTo>
                  <a:cubicBezTo>
                    <a:pt x="248" y="201"/>
                    <a:pt x="248" y="201"/>
                    <a:pt x="248" y="201"/>
                  </a:cubicBezTo>
                  <a:cubicBezTo>
                    <a:pt x="245" y="204"/>
                    <a:pt x="245" y="204"/>
                    <a:pt x="245" y="204"/>
                  </a:cubicBezTo>
                  <a:cubicBezTo>
                    <a:pt x="240" y="209"/>
                    <a:pt x="231" y="209"/>
                    <a:pt x="226" y="204"/>
                  </a:cubicBezTo>
                  <a:cubicBezTo>
                    <a:pt x="39" y="17"/>
                    <a:pt x="39" y="17"/>
                    <a:pt x="39" y="17"/>
                  </a:cubicBezTo>
                  <a:cubicBezTo>
                    <a:pt x="35" y="12"/>
                    <a:pt x="34" y="6"/>
                    <a:pt x="37" y="0"/>
                  </a:cubicBezTo>
                  <a:cubicBezTo>
                    <a:pt x="0" y="37"/>
                    <a:pt x="0" y="37"/>
                    <a:pt x="0" y="37"/>
                  </a:cubicBezTo>
                  <a:cubicBezTo>
                    <a:pt x="0" y="41"/>
                    <a:pt x="2" y="44"/>
                    <a:pt x="4" y="47"/>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7" name="Freeform 571"/>
            <p:cNvSpPr/>
            <p:nvPr/>
          </p:nvSpPr>
          <p:spPr bwMode="auto">
            <a:xfrm>
              <a:off x="7389814" y="1878013"/>
              <a:ext cx="198438" cy="201613"/>
            </a:xfrm>
            <a:custGeom>
              <a:avLst/>
              <a:gdLst>
                <a:gd name="T0" fmla="*/ 209 w 216"/>
                <a:gd name="T1" fmla="*/ 203 h 218"/>
                <a:gd name="T2" fmla="*/ 15 w 216"/>
                <a:gd name="T3" fmla="*/ 10 h 218"/>
                <a:gd name="T4" fmla="*/ 11 w 216"/>
                <a:gd name="T5" fmla="*/ 0 h 218"/>
                <a:gd name="T6" fmla="*/ 0 w 216"/>
                <a:gd name="T7" fmla="*/ 11 h 218"/>
                <a:gd name="T8" fmla="*/ 5 w 216"/>
                <a:gd name="T9" fmla="*/ 21 h 218"/>
                <a:gd name="T10" fmla="*/ 198 w 216"/>
                <a:gd name="T11" fmla="*/ 214 h 218"/>
                <a:gd name="T12" fmla="*/ 205 w 216"/>
                <a:gd name="T13" fmla="*/ 218 h 218"/>
                <a:gd name="T14" fmla="*/ 216 w 216"/>
                <a:gd name="T15" fmla="*/ 207 h 218"/>
                <a:gd name="T16" fmla="*/ 209 w 216"/>
                <a:gd name="T17"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8">
                  <a:moveTo>
                    <a:pt x="209" y="203"/>
                  </a:moveTo>
                  <a:cubicBezTo>
                    <a:pt x="15" y="10"/>
                    <a:pt x="15" y="10"/>
                    <a:pt x="15" y="10"/>
                  </a:cubicBezTo>
                  <a:cubicBezTo>
                    <a:pt x="13" y="7"/>
                    <a:pt x="11" y="4"/>
                    <a:pt x="11" y="0"/>
                  </a:cubicBezTo>
                  <a:cubicBezTo>
                    <a:pt x="0" y="11"/>
                    <a:pt x="0" y="11"/>
                    <a:pt x="0" y="11"/>
                  </a:cubicBezTo>
                  <a:cubicBezTo>
                    <a:pt x="0" y="15"/>
                    <a:pt x="2" y="18"/>
                    <a:pt x="5" y="21"/>
                  </a:cubicBezTo>
                  <a:cubicBezTo>
                    <a:pt x="198" y="214"/>
                    <a:pt x="198" y="214"/>
                    <a:pt x="198" y="214"/>
                  </a:cubicBezTo>
                  <a:cubicBezTo>
                    <a:pt x="200" y="217"/>
                    <a:pt x="203" y="218"/>
                    <a:pt x="205" y="218"/>
                  </a:cubicBezTo>
                  <a:cubicBezTo>
                    <a:pt x="216" y="207"/>
                    <a:pt x="216" y="207"/>
                    <a:pt x="216" y="207"/>
                  </a:cubicBezTo>
                  <a:cubicBezTo>
                    <a:pt x="214" y="207"/>
                    <a:pt x="211" y="206"/>
                    <a:pt x="209" y="203"/>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08" name="Freeform 572"/>
            <p:cNvSpPr/>
            <p:nvPr/>
          </p:nvSpPr>
          <p:spPr bwMode="auto">
            <a:xfrm>
              <a:off x="7369176" y="1889125"/>
              <a:ext cx="209550" cy="209550"/>
            </a:xfrm>
            <a:custGeom>
              <a:avLst/>
              <a:gdLst>
                <a:gd name="T0" fmla="*/ 28 w 228"/>
                <a:gd name="T1" fmla="*/ 10 h 229"/>
                <a:gd name="T2" fmla="*/ 23 w 228"/>
                <a:gd name="T3" fmla="*/ 0 h 229"/>
                <a:gd name="T4" fmla="*/ 5 w 228"/>
                <a:gd name="T5" fmla="*/ 18 h 229"/>
                <a:gd name="T6" fmla="*/ 5 w 228"/>
                <a:gd name="T7" fmla="*/ 37 h 229"/>
                <a:gd name="T8" fmla="*/ 192 w 228"/>
                <a:gd name="T9" fmla="*/ 224 h 229"/>
                <a:gd name="T10" fmla="*/ 212 w 228"/>
                <a:gd name="T11" fmla="*/ 224 h 229"/>
                <a:gd name="T12" fmla="*/ 228 w 228"/>
                <a:gd name="T13" fmla="*/ 207 h 229"/>
                <a:gd name="T14" fmla="*/ 221 w 228"/>
                <a:gd name="T15" fmla="*/ 203 h 229"/>
                <a:gd name="T16" fmla="*/ 28 w 228"/>
                <a:gd name="T17" fmla="*/ 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9">
                  <a:moveTo>
                    <a:pt x="28" y="10"/>
                  </a:moveTo>
                  <a:cubicBezTo>
                    <a:pt x="25" y="7"/>
                    <a:pt x="23" y="4"/>
                    <a:pt x="23" y="0"/>
                  </a:cubicBezTo>
                  <a:cubicBezTo>
                    <a:pt x="5" y="18"/>
                    <a:pt x="5" y="18"/>
                    <a:pt x="5" y="18"/>
                  </a:cubicBezTo>
                  <a:cubicBezTo>
                    <a:pt x="0" y="23"/>
                    <a:pt x="0" y="32"/>
                    <a:pt x="5" y="37"/>
                  </a:cubicBezTo>
                  <a:cubicBezTo>
                    <a:pt x="192" y="224"/>
                    <a:pt x="192" y="224"/>
                    <a:pt x="192" y="224"/>
                  </a:cubicBezTo>
                  <a:cubicBezTo>
                    <a:pt x="198" y="229"/>
                    <a:pt x="206" y="229"/>
                    <a:pt x="212" y="224"/>
                  </a:cubicBezTo>
                  <a:cubicBezTo>
                    <a:pt x="228" y="207"/>
                    <a:pt x="228" y="207"/>
                    <a:pt x="228" y="207"/>
                  </a:cubicBezTo>
                  <a:cubicBezTo>
                    <a:pt x="226" y="207"/>
                    <a:pt x="223" y="206"/>
                    <a:pt x="221" y="203"/>
                  </a:cubicBezTo>
                  <a:lnTo>
                    <a:pt x="28" y="1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09" name="Oval 573"/>
          <p:cNvSpPr>
            <a:spLocks noChangeArrowheads="1"/>
          </p:cNvSpPr>
          <p:nvPr/>
        </p:nvSpPr>
        <p:spPr bwMode="auto">
          <a:xfrm>
            <a:off x="6563833" y="3663350"/>
            <a:ext cx="1176431" cy="1176431"/>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1" name="组合 3810"/>
          <p:cNvGrpSpPr/>
          <p:nvPr/>
        </p:nvGrpSpPr>
        <p:grpSpPr>
          <a:xfrm>
            <a:off x="6893956" y="3821408"/>
            <a:ext cx="518189" cy="828303"/>
            <a:chOff x="6411914" y="1506538"/>
            <a:chExt cx="411162" cy="657225"/>
          </a:xfrm>
        </p:grpSpPr>
        <p:sp>
          <p:nvSpPr>
            <p:cNvPr id="3710"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1" name="Rectangle 575"/>
            <p:cNvSpPr>
              <a:spLocks noChangeArrowheads="1"/>
            </p:cNvSpPr>
            <p:nvPr/>
          </p:nvSpPr>
          <p:spPr bwMode="auto">
            <a:xfrm>
              <a:off x="6608764" y="1606550"/>
              <a:ext cx="17463" cy="190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2" name="Rectangle 576"/>
            <p:cNvSpPr>
              <a:spLocks noChangeArrowheads="1"/>
            </p:cNvSpPr>
            <p:nvPr/>
          </p:nvSpPr>
          <p:spPr bwMode="auto">
            <a:xfrm>
              <a:off x="6472239" y="1924050"/>
              <a:ext cx="290513" cy="95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3"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4"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5"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6"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7"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8"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19" name="Rectangle 583"/>
            <p:cNvSpPr>
              <a:spLocks noChangeArrowheads="1"/>
            </p:cNvSpPr>
            <p:nvPr/>
          </p:nvSpPr>
          <p:spPr bwMode="auto">
            <a:xfrm>
              <a:off x="6456364" y="1916113"/>
              <a:ext cx="23813"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0" name="Rectangle 584"/>
            <p:cNvSpPr>
              <a:spLocks noChangeArrowheads="1"/>
            </p:cNvSpPr>
            <p:nvPr/>
          </p:nvSpPr>
          <p:spPr bwMode="auto">
            <a:xfrm>
              <a:off x="6756401" y="1916113"/>
              <a:ext cx="22225"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21" name="Freeform 585"/>
          <p:cNvSpPr/>
          <p:nvPr/>
        </p:nvSpPr>
        <p:spPr bwMode="auto">
          <a:xfrm>
            <a:off x="3650741" y="3663350"/>
            <a:ext cx="1176431" cy="1176431"/>
          </a:xfrm>
          <a:custGeom>
            <a:avLst/>
            <a:gdLst>
              <a:gd name="T0" fmla="*/ 508 w 1016"/>
              <a:gd name="T1" fmla="*/ 0 h 1016"/>
              <a:gd name="T2" fmla="*/ 0 w 1016"/>
              <a:gd name="T3" fmla="*/ 508 h 1016"/>
              <a:gd name="T4" fmla="*/ 0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0"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3" name="组合 3812"/>
          <p:cNvGrpSpPr/>
          <p:nvPr/>
        </p:nvGrpSpPr>
        <p:grpSpPr>
          <a:xfrm>
            <a:off x="3876823" y="3889434"/>
            <a:ext cx="716262" cy="732268"/>
            <a:chOff x="4260851" y="1560513"/>
            <a:chExt cx="568325" cy="581025"/>
          </a:xfrm>
        </p:grpSpPr>
        <p:sp>
          <p:nvSpPr>
            <p:cNvPr id="3722" name="Freeform 586"/>
            <p:cNvSpPr/>
            <p:nvPr/>
          </p:nvSpPr>
          <p:spPr bwMode="auto">
            <a:xfrm>
              <a:off x="4260851" y="1560513"/>
              <a:ext cx="568325" cy="581025"/>
            </a:xfrm>
            <a:custGeom>
              <a:avLst/>
              <a:gdLst>
                <a:gd name="T0" fmla="*/ 382 w 620"/>
                <a:gd name="T1" fmla="*/ 604 h 633"/>
                <a:gd name="T2" fmla="*/ 146 w 620"/>
                <a:gd name="T3" fmla="*/ 565 h 633"/>
                <a:gd name="T4" fmla="*/ 21 w 620"/>
                <a:gd name="T5" fmla="*/ 357 h 633"/>
                <a:gd name="T6" fmla="*/ 106 w 620"/>
                <a:gd name="T7" fmla="*/ 68 h 633"/>
                <a:gd name="T8" fmla="*/ 354 w 620"/>
                <a:gd name="T9" fmla="*/ 15 h 633"/>
                <a:gd name="T10" fmla="*/ 438 w 620"/>
                <a:gd name="T11" fmla="*/ 41 h 633"/>
                <a:gd name="T12" fmla="*/ 580 w 620"/>
                <a:gd name="T13" fmla="*/ 184 h 633"/>
                <a:gd name="T14" fmla="*/ 612 w 620"/>
                <a:gd name="T15" fmla="*/ 385 h 633"/>
                <a:gd name="T16" fmla="*/ 561 w 620"/>
                <a:gd name="T17" fmla="*/ 463 h 633"/>
                <a:gd name="T18" fmla="*/ 429 w 620"/>
                <a:gd name="T19" fmla="*/ 398 h 633"/>
                <a:gd name="T20" fmla="*/ 378 w 620"/>
                <a:gd name="T21" fmla="*/ 462 h 633"/>
                <a:gd name="T22" fmla="*/ 431 w 620"/>
                <a:gd name="T23" fmla="*/ 556 h 633"/>
                <a:gd name="T24" fmla="*/ 382 w 620"/>
                <a:gd name="T25" fmla="*/ 60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633">
                  <a:moveTo>
                    <a:pt x="382" y="604"/>
                  </a:moveTo>
                  <a:cubicBezTo>
                    <a:pt x="304" y="633"/>
                    <a:pt x="213" y="615"/>
                    <a:pt x="146" y="565"/>
                  </a:cubicBezTo>
                  <a:cubicBezTo>
                    <a:pt x="80" y="516"/>
                    <a:pt x="37" y="438"/>
                    <a:pt x="21" y="357"/>
                  </a:cubicBezTo>
                  <a:cubicBezTo>
                    <a:pt x="0" y="253"/>
                    <a:pt x="25" y="136"/>
                    <a:pt x="106" y="68"/>
                  </a:cubicBezTo>
                  <a:cubicBezTo>
                    <a:pt x="173" y="12"/>
                    <a:pt x="268" y="0"/>
                    <a:pt x="354" y="15"/>
                  </a:cubicBezTo>
                  <a:cubicBezTo>
                    <a:pt x="383" y="21"/>
                    <a:pt x="411" y="29"/>
                    <a:pt x="438" y="41"/>
                  </a:cubicBezTo>
                  <a:cubicBezTo>
                    <a:pt x="500" y="70"/>
                    <a:pt x="550" y="123"/>
                    <a:pt x="580" y="184"/>
                  </a:cubicBezTo>
                  <a:cubicBezTo>
                    <a:pt x="610" y="246"/>
                    <a:pt x="620" y="317"/>
                    <a:pt x="612" y="385"/>
                  </a:cubicBezTo>
                  <a:cubicBezTo>
                    <a:pt x="608" y="418"/>
                    <a:pt x="594" y="457"/>
                    <a:pt x="561" y="463"/>
                  </a:cubicBezTo>
                  <a:cubicBezTo>
                    <a:pt x="511" y="473"/>
                    <a:pt x="479" y="400"/>
                    <a:pt x="429" y="398"/>
                  </a:cubicBezTo>
                  <a:cubicBezTo>
                    <a:pt x="397" y="397"/>
                    <a:pt x="370" y="432"/>
                    <a:pt x="378" y="462"/>
                  </a:cubicBezTo>
                  <a:cubicBezTo>
                    <a:pt x="388" y="497"/>
                    <a:pt x="434" y="520"/>
                    <a:pt x="431" y="556"/>
                  </a:cubicBezTo>
                  <a:cubicBezTo>
                    <a:pt x="428" y="580"/>
                    <a:pt x="404" y="596"/>
                    <a:pt x="382" y="604"/>
                  </a:cubicBezTo>
                  <a:close/>
                </a:path>
              </a:pathLst>
            </a:custGeom>
            <a:solidFill>
              <a:srgbClr val="E5E3D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3" name="Freeform 587"/>
            <p:cNvSpPr/>
            <p:nvPr/>
          </p:nvSpPr>
          <p:spPr bwMode="auto">
            <a:xfrm>
              <a:off x="4384676" y="1893888"/>
              <a:ext cx="115888" cy="98425"/>
            </a:xfrm>
            <a:custGeom>
              <a:avLst/>
              <a:gdLst>
                <a:gd name="T0" fmla="*/ 35 w 125"/>
                <a:gd name="T1" fmla="*/ 18 h 108"/>
                <a:gd name="T2" fmla="*/ 5 w 125"/>
                <a:gd name="T3" fmla="*/ 50 h 108"/>
                <a:gd name="T4" fmla="*/ 2 w 125"/>
                <a:gd name="T5" fmla="*/ 98 h 108"/>
                <a:gd name="T6" fmla="*/ 40 w 125"/>
                <a:gd name="T7" fmla="*/ 103 h 108"/>
                <a:gd name="T8" fmla="*/ 71 w 125"/>
                <a:gd name="T9" fmla="*/ 105 h 108"/>
                <a:gd name="T10" fmla="*/ 89 w 125"/>
                <a:gd name="T11" fmla="*/ 81 h 108"/>
                <a:gd name="T12" fmla="*/ 107 w 125"/>
                <a:gd name="T13" fmla="*/ 75 h 108"/>
                <a:gd name="T14" fmla="*/ 117 w 125"/>
                <a:gd name="T15" fmla="*/ 54 h 108"/>
                <a:gd name="T16" fmla="*/ 122 w 125"/>
                <a:gd name="T17" fmla="*/ 45 h 108"/>
                <a:gd name="T18" fmla="*/ 118 w 125"/>
                <a:gd name="T19" fmla="*/ 28 h 108"/>
                <a:gd name="T20" fmla="*/ 107 w 125"/>
                <a:gd name="T21" fmla="*/ 13 h 108"/>
                <a:gd name="T22" fmla="*/ 103 w 125"/>
                <a:gd name="T23" fmla="*/ 8 h 108"/>
                <a:gd name="T24" fmla="*/ 96 w 125"/>
                <a:gd name="T25" fmla="*/ 6 h 108"/>
                <a:gd name="T26" fmla="*/ 41 w 125"/>
                <a:gd name="T27" fmla="*/ 1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08">
                  <a:moveTo>
                    <a:pt x="35" y="18"/>
                  </a:moveTo>
                  <a:cubicBezTo>
                    <a:pt x="21" y="21"/>
                    <a:pt x="10" y="35"/>
                    <a:pt x="5" y="50"/>
                  </a:cubicBezTo>
                  <a:cubicBezTo>
                    <a:pt x="0" y="65"/>
                    <a:pt x="0" y="82"/>
                    <a:pt x="2" y="98"/>
                  </a:cubicBezTo>
                  <a:cubicBezTo>
                    <a:pt x="15" y="95"/>
                    <a:pt x="28" y="99"/>
                    <a:pt x="40" y="103"/>
                  </a:cubicBezTo>
                  <a:cubicBezTo>
                    <a:pt x="50" y="106"/>
                    <a:pt x="61" y="108"/>
                    <a:pt x="71" y="105"/>
                  </a:cubicBezTo>
                  <a:cubicBezTo>
                    <a:pt x="81" y="103"/>
                    <a:pt x="90" y="93"/>
                    <a:pt x="89" y="81"/>
                  </a:cubicBezTo>
                  <a:cubicBezTo>
                    <a:pt x="95" y="86"/>
                    <a:pt x="103" y="81"/>
                    <a:pt x="107" y="75"/>
                  </a:cubicBezTo>
                  <a:cubicBezTo>
                    <a:pt x="111" y="69"/>
                    <a:pt x="112" y="61"/>
                    <a:pt x="117" y="54"/>
                  </a:cubicBezTo>
                  <a:cubicBezTo>
                    <a:pt x="119" y="51"/>
                    <a:pt x="121" y="49"/>
                    <a:pt x="122" y="45"/>
                  </a:cubicBezTo>
                  <a:cubicBezTo>
                    <a:pt x="125" y="39"/>
                    <a:pt x="122" y="33"/>
                    <a:pt x="118" y="28"/>
                  </a:cubicBezTo>
                  <a:cubicBezTo>
                    <a:pt x="115" y="22"/>
                    <a:pt x="110" y="19"/>
                    <a:pt x="107" y="13"/>
                  </a:cubicBezTo>
                  <a:cubicBezTo>
                    <a:pt x="105" y="11"/>
                    <a:pt x="104" y="9"/>
                    <a:pt x="103" y="8"/>
                  </a:cubicBezTo>
                  <a:cubicBezTo>
                    <a:pt x="101" y="7"/>
                    <a:pt x="99" y="6"/>
                    <a:pt x="96" y="6"/>
                  </a:cubicBezTo>
                  <a:cubicBezTo>
                    <a:pt x="78" y="3"/>
                    <a:pt x="58" y="0"/>
                    <a:pt x="41" y="10"/>
                  </a:cubicBezTo>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4" name="Freeform 588"/>
            <p:cNvSpPr/>
            <p:nvPr/>
          </p:nvSpPr>
          <p:spPr bwMode="auto">
            <a:xfrm>
              <a:off x="4314826" y="1776413"/>
              <a:ext cx="111125" cy="117475"/>
            </a:xfrm>
            <a:custGeom>
              <a:avLst/>
              <a:gdLst>
                <a:gd name="T0" fmla="*/ 26 w 120"/>
                <a:gd name="T1" fmla="*/ 115 h 129"/>
                <a:gd name="T2" fmla="*/ 13 w 120"/>
                <a:gd name="T3" fmla="*/ 24 h 129"/>
                <a:gd name="T4" fmla="*/ 18 w 120"/>
                <a:gd name="T5" fmla="*/ 15 h 129"/>
                <a:gd name="T6" fmla="*/ 25 w 120"/>
                <a:gd name="T7" fmla="*/ 11 h 129"/>
                <a:gd name="T8" fmla="*/ 92 w 120"/>
                <a:gd name="T9" fmla="*/ 16 h 129"/>
                <a:gd name="T10" fmla="*/ 109 w 120"/>
                <a:gd name="T11" fmla="*/ 46 h 129"/>
                <a:gd name="T12" fmla="*/ 110 w 120"/>
                <a:gd name="T13" fmla="*/ 92 h 129"/>
                <a:gd name="T14" fmla="*/ 97 w 120"/>
                <a:gd name="T15" fmla="*/ 102 h 129"/>
                <a:gd name="T16" fmla="*/ 70 w 120"/>
                <a:gd name="T17" fmla="*/ 117 h 129"/>
                <a:gd name="T18" fmla="*/ 36 w 120"/>
                <a:gd name="T19" fmla="*/ 124 h 129"/>
                <a:gd name="T20" fmla="*/ 26 w 120"/>
                <a:gd name="T21"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29">
                  <a:moveTo>
                    <a:pt x="26" y="115"/>
                  </a:moveTo>
                  <a:cubicBezTo>
                    <a:pt x="5" y="91"/>
                    <a:pt x="0" y="54"/>
                    <a:pt x="13" y="24"/>
                  </a:cubicBezTo>
                  <a:cubicBezTo>
                    <a:pt x="14" y="21"/>
                    <a:pt x="16" y="18"/>
                    <a:pt x="18" y="15"/>
                  </a:cubicBezTo>
                  <a:cubicBezTo>
                    <a:pt x="20" y="13"/>
                    <a:pt x="23" y="12"/>
                    <a:pt x="25" y="11"/>
                  </a:cubicBezTo>
                  <a:cubicBezTo>
                    <a:pt x="47" y="2"/>
                    <a:pt x="75" y="0"/>
                    <a:pt x="92" y="16"/>
                  </a:cubicBezTo>
                  <a:cubicBezTo>
                    <a:pt x="100" y="24"/>
                    <a:pt x="105" y="35"/>
                    <a:pt x="109" y="46"/>
                  </a:cubicBezTo>
                  <a:cubicBezTo>
                    <a:pt x="115" y="61"/>
                    <a:pt x="120" y="80"/>
                    <a:pt x="110" y="92"/>
                  </a:cubicBezTo>
                  <a:cubicBezTo>
                    <a:pt x="107" y="97"/>
                    <a:pt x="102" y="99"/>
                    <a:pt x="97" y="102"/>
                  </a:cubicBezTo>
                  <a:cubicBezTo>
                    <a:pt x="88" y="107"/>
                    <a:pt x="79" y="112"/>
                    <a:pt x="70" y="117"/>
                  </a:cubicBezTo>
                  <a:cubicBezTo>
                    <a:pt x="60" y="123"/>
                    <a:pt x="47" y="129"/>
                    <a:pt x="36" y="124"/>
                  </a:cubicBezTo>
                  <a:cubicBezTo>
                    <a:pt x="32" y="122"/>
                    <a:pt x="29" y="119"/>
                    <a:pt x="26" y="115"/>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5" name="Freeform 589"/>
            <p:cNvSpPr/>
            <p:nvPr/>
          </p:nvSpPr>
          <p:spPr bwMode="auto">
            <a:xfrm>
              <a:off x="4364039" y="1649413"/>
              <a:ext cx="100013" cy="95250"/>
            </a:xfrm>
            <a:custGeom>
              <a:avLst/>
              <a:gdLst>
                <a:gd name="T0" fmla="*/ 43 w 109"/>
                <a:gd name="T1" fmla="*/ 96 h 104"/>
                <a:gd name="T2" fmla="*/ 13 w 109"/>
                <a:gd name="T3" fmla="*/ 89 h 104"/>
                <a:gd name="T4" fmla="*/ 12 w 109"/>
                <a:gd name="T5" fmla="*/ 40 h 104"/>
                <a:gd name="T6" fmla="*/ 18 w 109"/>
                <a:gd name="T7" fmla="*/ 24 h 104"/>
                <a:gd name="T8" fmla="*/ 23 w 109"/>
                <a:gd name="T9" fmla="*/ 15 h 104"/>
                <a:gd name="T10" fmla="*/ 32 w 109"/>
                <a:gd name="T11" fmla="*/ 10 h 104"/>
                <a:gd name="T12" fmla="*/ 59 w 109"/>
                <a:gd name="T13" fmla="*/ 1 h 104"/>
                <a:gd name="T14" fmla="*/ 100 w 109"/>
                <a:gd name="T15" fmla="*/ 27 h 104"/>
                <a:gd name="T16" fmla="*/ 107 w 109"/>
                <a:gd name="T17" fmla="*/ 77 h 104"/>
                <a:gd name="T18" fmla="*/ 103 w 109"/>
                <a:gd name="T19" fmla="*/ 93 h 104"/>
                <a:gd name="T20" fmla="*/ 90 w 109"/>
                <a:gd name="T21" fmla="*/ 100 h 104"/>
                <a:gd name="T22" fmla="*/ 44 w 109"/>
                <a:gd name="T23" fmla="*/ 9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4">
                  <a:moveTo>
                    <a:pt x="43" y="96"/>
                  </a:moveTo>
                  <a:cubicBezTo>
                    <a:pt x="33" y="96"/>
                    <a:pt x="21" y="96"/>
                    <a:pt x="13" y="89"/>
                  </a:cubicBezTo>
                  <a:cubicBezTo>
                    <a:pt x="0" y="77"/>
                    <a:pt x="6" y="56"/>
                    <a:pt x="12" y="40"/>
                  </a:cubicBezTo>
                  <a:cubicBezTo>
                    <a:pt x="14" y="35"/>
                    <a:pt x="16" y="30"/>
                    <a:pt x="18" y="24"/>
                  </a:cubicBezTo>
                  <a:cubicBezTo>
                    <a:pt x="20" y="21"/>
                    <a:pt x="21" y="18"/>
                    <a:pt x="23" y="15"/>
                  </a:cubicBezTo>
                  <a:cubicBezTo>
                    <a:pt x="26" y="13"/>
                    <a:pt x="29" y="11"/>
                    <a:pt x="32" y="10"/>
                  </a:cubicBezTo>
                  <a:cubicBezTo>
                    <a:pt x="41" y="6"/>
                    <a:pt x="50" y="1"/>
                    <a:pt x="59" y="1"/>
                  </a:cubicBezTo>
                  <a:cubicBezTo>
                    <a:pt x="76" y="0"/>
                    <a:pt x="92" y="12"/>
                    <a:pt x="100" y="27"/>
                  </a:cubicBezTo>
                  <a:cubicBezTo>
                    <a:pt x="108" y="43"/>
                    <a:pt x="109" y="60"/>
                    <a:pt x="107" y="77"/>
                  </a:cubicBezTo>
                  <a:cubicBezTo>
                    <a:pt x="107" y="83"/>
                    <a:pt x="106" y="89"/>
                    <a:pt x="103" y="93"/>
                  </a:cubicBezTo>
                  <a:cubicBezTo>
                    <a:pt x="99" y="97"/>
                    <a:pt x="94" y="99"/>
                    <a:pt x="90" y="100"/>
                  </a:cubicBezTo>
                  <a:cubicBezTo>
                    <a:pt x="75" y="104"/>
                    <a:pt x="59" y="103"/>
                    <a:pt x="44" y="99"/>
                  </a:cubicBezTo>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6" name="Freeform 590"/>
            <p:cNvSpPr/>
            <p:nvPr/>
          </p:nvSpPr>
          <p:spPr bwMode="auto">
            <a:xfrm>
              <a:off x="4506914" y="1617663"/>
              <a:ext cx="119063" cy="100013"/>
            </a:xfrm>
            <a:custGeom>
              <a:avLst/>
              <a:gdLst>
                <a:gd name="T0" fmla="*/ 27 w 129"/>
                <a:gd name="T1" fmla="*/ 30 h 110"/>
                <a:gd name="T2" fmla="*/ 28 w 129"/>
                <a:gd name="T3" fmla="*/ 23 h 110"/>
                <a:gd name="T4" fmla="*/ 41 w 129"/>
                <a:gd name="T5" fmla="*/ 3 h 110"/>
                <a:gd name="T6" fmla="*/ 68 w 129"/>
                <a:gd name="T7" fmla="*/ 6 h 110"/>
                <a:gd name="T8" fmla="*/ 107 w 129"/>
                <a:gd name="T9" fmla="*/ 31 h 110"/>
                <a:gd name="T10" fmla="*/ 118 w 129"/>
                <a:gd name="T11" fmla="*/ 60 h 110"/>
                <a:gd name="T12" fmla="*/ 125 w 129"/>
                <a:gd name="T13" fmla="*/ 87 h 110"/>
                <a:gd name="T14" fmla="*/ 112 w 129"/>
                <a:gd name="T15" fmla="*/ 98 h 110"/>
                <a:gd name="T16" fmla="*/ 21 w 129"/>
                <a:gd name="T17" fmla="*/ 89 h 110"/>
                <a:gd name="T18" fmla="*/ 3 w 129"/>
                <a:gd name="T19" fmla="*/ 69 h 110"/>
                <a:gd name="T20" fmla="*/ 8 w 129"/>
                <a:gd name="T21" fmla="*/ 43 h 110"/>
                <a:gd name="T22" fmla="*/ 27 w 129"/>
                <a:gd name="T23"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0">
                  <a:moveTo>
                    <a:pt x="27" y="30"/>
                  </a:moveTo>
                  <a:cubicBezTo>
                    <a:pt x="28" y="28"/>
                    <a:pt x="28" y="25"/>
                    <a:pt x="28" y="23"/>
                  </a:cubicBezTo>
                  <a:cubicBezTo>
                    <a:pt x="30" y="15"/>
                    <a:pt x="34" y="8"/>
                    <a:pt x="41" y="3"/>
                  </a:cubicBezTo>
                  <a:cubicBezTo>
                    <a:pt x="50" y="0"/>
                    <a:pt x="59" y="3"/>
                    <a:pt x="68" y="6"/>
                  </a:cubicBezTo>
                  <a:cubicBezTo>
                    <a:pt x="83" y="11"/>
                    <a:pt x="99" y="17"/>
                    <a:pt x="107" y="31"/>
                  </a:cubicBezTo>
                  <a:cubicBezTo>
                    <a:pt x="113" y="40"/>
                    <a:pt x="114" y="50"/>
                    <a:pt x="118" y="60"/>
                  </a:cubicBezTo>
                  <a:cubicBezTo>
                    <a:pt x="122" y="69"/>
                    <a:pt x="129" y="78"/>
                    <a:pt x="125" y="87"/>
                  </a:cubicBezTo>
                  <a:cubicBezTo>
                    <a:pt x="122" y="92"/>
                    <a:pt x="117" y="95"/>
                    <a:pt x="112" y="98"/>
                  </a:cubicBezTo>
                  <a:cubicBezTo>
                    <a:pt x="83" y="110"/>
                    <a:pt x="47" y="107"/>
                    <a:pt x="21" y="89"/>
                  </a:cubicBezTo>
                  <a:cubicBezTo>
                    <a:pt x="13" y="84"/>
                    <a:pt x="6" y="77"/>
                    <a:pt x="3" y="69"/>
                  </a:cubicBezTo>
                  <a:cubicBezTo>
                    <a:pt x="0" y="60"/>
                    <a:pt x="1" y="49"/>
                    <a:pt x="8" y="43"/>
                  </a:cubicBezTo>
                  <a:cubicBezTo>
                    <a:pt x="14" y="39"/>
                    <a:pt x="23" y="37"/>
                    <a:pt x="27" y="30"/>
                  </a:cubicBezTo>
                  <a:close/>
                </a:path>
              </a:pathLst>
            </a:custGeom>
            <a:solidFill>
              <a:srgbClr val="3DA9D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7" name="Freeform 591"/>
            <p:cNvSpPr/>
            <p:nvPr/>
          </p:nvSpPr>
          <p:spPr bwMode="auto">
            <a:xfrm>
              <a:off x="4656139" y="1692275"/>
              <a:ext cx="92075" cy="88900"/>
            </a:xfrm>
            <a:custGeom>
              <a:avLst/>
              <a:gdLst>
                <a:gd name="T0" fmla="*/ 0 w 100"/>
                <a:gd name="T1" fmla="*/ 47 h 96"/>
                <a:gd name="T2" fmla="*/ 9 w 100"/>
                <a:gd name="T3" fmla="*/ 33 h 96"/>
                <a:gd name="T4" fmla="*/ 40 w 100"/>
                <a:gd name="T5" fmla="*/ 8 h 96"/>
                <a:gd name="T6" fmla="*/ 79 w 100"/>
                <a:gd name="T7" fmla="*/ 6 h 96"/>
                <a:gd name="T8" fmla="*/ 99 w 100"/>
                <a:gd name="T9" fmla="*/ 40 h 96"/>
                <a:gd name="T10" fmla="*/ 93 w 100"/>
                <a:gd name="T11" fmla="*/ 61 h 96"/>
                <a:gd name="T12" fmla="*/ 92 w 100"/>
                <a:gd name="T13" fmla="*/ 63 h 96"/>
                <a:gd name="T14" fmla="*/ 59 w 100"/>
                <a:gd name="T15" fmla="*/ 96 h 96"/>
                <a:gd name="T16" fmla="*/ 0 w 100"/>
                <a:gd name="T17"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6">
                  <a:moveTo>
                    <a:pt x="0" y="47"/>
                  </a:moveTo>
                  <a:cubicBezTo>
                    <a:pt x="0" y="42"/>
                    <a:pt x="5" y="37"/>
                    <a:pt x="9" y="33"/>
                  </a:cubicBezTo>
                  <a:cubicBezTo>
                    <a:pt x="18" y="23"/>
                    <a:pt x="28" y="14"/>
                    <a:pt x="40" y="8"/>
                  </a:cubicBezTo>
                  <a:cubicBezTo>
                    <a:pt x="52" y="2"/>
                    <a:pt x="67" y="0"/>
                    <a:pt x="79" y="6"/>
                  </a:cubicBezTo>
                  <a:cubicBezTo>
                    <a:pt x="92" y="12"/>
                    <a:pt x="100" y="26"/>
                    <a:pt x="99" y="40"/>
                  </a:cubicBezTo>
                  <a:cubicBezTo>
                    <a:pt x="98" y="47"/>
                    <a:pt x="95" y="54"/>
                    <a:pt x="93" y="61"/>
                  </a:cubicBezTo>
                  <a:cubicBezTo>
                    <a:pt x="92" y="61"/>
                    <a:pt x="92" y="62"/>
                    <a:pt x="92" y="63"/>
                  </a:cubicBezTo>
                  <a:cubicBezTo>
                    <a:pt x="85" y="78"/>
                    <a:pt x="76" y="95"/>
                    <a:pt x="59" y="96"/>
                  </a:cubicBezTo>
                  <a:cubicBezTo>
                    <a:pt x="34" y="96"/>
                    <a:pt x="25" y="56"/>
                    <a:pt x="0" y="52"/>
                  </a:cubicBezTo>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28" name="Freeform 592"/>
          <p:cNvSpPr/>
          <p:nvPr/>
        </p:nvSpPr>
        <p:spPr bwMode="auto">
          <a:xfrm>
            <a:off x="5108288" y="3663350"/>
            <a:ext cx="1176431" cy="1176431"/>
          </a:xfrm>
          <a:custGeom>
            <a:avLst/>
            <a:gdLst>
              <a:gd name="T0" fmla="*/ 508 w 1016"/>
              <a:gd name="T1" fmla="*/ 0 h 1016"/>
              <a:gd name="T2" fmla="*/ 0 w 1016"/>
              <a:gd name="T3" fmla="*/ 508 h 1016"/>
              <a:gd name="T4" fmla="*/ 1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1"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2" name="组合 3811"/>
          <p:cNvGrpSpPr/>
          <p:nvPr/>
        </p:nvGrpSpPr>
        <p:grpSpPr>
          <a:xfrm>
            <a:off x="5246338" y="3959458"/>
            <a:ext cx="902331" cy="584215"/>
            <a:chOff x="5226051" y="1616075"/>
            <a:chExt cx="715963" cy="463551"/>
          </a:xfrm>
        </p:grpSpPr>
        <p:sp>
          <p:nvSpPr>
            <p:cNvPr id="3729" name="Freeform 593"/>
            <p:cNvSpPr/>
            <p:nvPr/>
          </p:nvSpPr>
          <p:spPr bwMode="auto">
            <a:xfrm>
              <a:off x="5273676" y="1616075"/>
              <a:ext cx="619125" cy="404813"/>
            </a:xfrm>
            <a:custGeom>
              <a:avLst/>
              <a:gdLst>
                <a:gd name="T0" fmla="*/ 650 w 673"/>
                <a:gd name="T1" fmla="*/ 0 h 441"/>
                <a:gd name="T2" fmla="*/ 23 w 673"/>
                <a:gd name="T3" fmla="*/ 0 h 441"/>
                <a:gd name="T4" fmla="*/ 0 w 673"/>
                <a:gd name="T5" fmla="*/ 22 h 441"/>
                <a:gd name="T6" fmla="*/ 0 w 673"/>
                <a:gd name="T7" fmla="*/ 441 h 441"/>
                <a:gd name="T8" fmla="*/ 673 w 673"/>
                <a:gd name="T9" fmla="*/ 441 h 441"/>
                <a:gd name="T10" fmla="*/ 673 w 673"/>
                <a:gd name="T11" fmla="*/ 22 h 441"/>
                <a:gd name="T12" fmla="*/ 650 w 673"/>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673" h="441">
                  <a:moveTo>
                    <a:pt x="650" y="0"/>
                  </a:moveTo>
                  <a:cubicBezTo>
                    <a:pt x="23" y="0"/>
                    <a:pt x="23" y="0"/>
                    <a:pt x="23" y="0"/>
                  </a:cubicBezTo>
                  <a:cubicBezTo>
                    <a:pt x="10" y="0"/>
                    <a:pt x="0" y="10"/>
                    <a:pt x="0" y="22"/>
                  </a:cubicBezTo>
                  <a:cubicBezTo>
                    <a:pt x="0" y="441"/>
                    <a:pt x="0" y="441"/>
                    <a:pt x="0" y="441"/>
                  </a:cubicBezTo>
                  <a:cubicBezTo>
                    <a:pt x="673" y="441"/>
                    <a:pt x="673" y="441"/>
                    <a:pt x="673" y="441"/>
                  </a:cubicBezTo>
                  <a:cubicBezTo>
                    <a:pt x="673" y="22"/>
                    <a:pt x="673" y="22"/>
                    <a:pt x="673" y="22"/>
                  </a:cubicBezTo>
                  <a:cubicBezTo>
                    <a:pt x="673" y="10"/>
                    <a:pt x="663" y="0"/>
                    <a:pt x="650"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0" name="Rectangle 594"/>
            <p:cNvSpPr>
              <a:spLocks noChangeArrowheads="1"/>
            </p:cNvSpPr>
            <p:nvPr/>
          </p:nvSpPr>
          <p:spPr bwMode="auto">
            <a:xfrm>
              <a:off x="5299076" y="1639888"/>
              <a:ext cx="568325" cy="357188"/>
            </a:xfrm>
            <a:prstGeom prst="rect">
              <a:avLst/>
            </a:prstGeom>
            <a:solidFill>
              <a:srgbClr val="161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1" name="Rectangle 595"/>
            <p:cNvSpPr>
              <a:spLocks noChangeArrowheads="1"/>
            </p:cNvSpPr>
            <p:nvPr/>
          </p:nvSpPr>
          <p:spPr bwMode="auto">
            <a:xfrm>
              <a:off x="5226051" y="2014538"/>
              <a:ext cx="715963" cy="33338"/>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2" name="Freeform 596"/>
            <p:cNvSpPr/>
            <p:nvPr/>
          </p:nvSpPr>
          <p:spPr bwMode="auto">
            <a:xfrm>
              <a:off x="5226051" y="2046288"/>
              <a:ext cx="715963" cy="33338"/>
            </a:xfrm>
            <a:custGeom>
              <a:avLst/>
              <a:gdLst>
                <a:gd name="T0" fmla="*/ 371 w 451"/>
                <a:gd name="T1" fmla="*/ 21 h 21"/>
                <a:gd name="T2" fmla="*/ 79 w 451"/>
                <a:gd name="T3" fmla="*/ 21 h 21"/>
                <a:gd name="T4" fmla="*/ 0 w 451"/>
                <a:gd name="T5" fmla="*/ 0 h 21"/>
                <a:gd name="T6" fmla="*/ 451 w 451"/>
                <a:gd name="T7" fmla="*/ 0 h 21"/>
                <a:gd name="T8" fmla="*/ 371 w 451"/>
                <a:gd name="T9" fmla="*/ 21 h 21"/>
              </a:gdLst>
              <a:ahLst/>
              <a:cxnLst>
                <a:cxn ang="0">
                  <a:pos x="T0" y="T1"/>
                </a:cxn>
                <a:cxn ang="0">
                  <a:pos x="T2" y="T3"/>
                </a:cxn>
                <a:cxn ang="0">
                  <a:pos x="T4" y="T5"/>
                </a:cxn>
                <a:cxn ang="0">
                  <a:pos x="T6" y="T7"/>
                </a:cxn>
                <a:cxn ang="0">
                  <a:pos x="T8" y="T9"/>
                </a:cxn>
              </a:cxnLst>
              <a:rect l="0" t="0" r="r" b="b"/>
              <a:pathLst>
                <a:path w="451" h="21">
                  <a:moveTo>
                    <a:pt x="371" y="21"/>
                  </a:moveTo>
                  <a:lnTo>
                    <a:pt x="79" y="21"/>
                  </a:lnTo>
                  <a:lnTo>
                    <a:pt x="0" y="0"/>
                  </a:lnTo>
                  <a:lnTo>
                    <a:pt x="451" y="0"/>
                  </a:lnTo>
                  <a:lnTo>
                    <a:pt x="371" y="2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3" name="Rectangle 597"/>
            <p:cNvSpPr>
              <a:spLocks noChangeArrowheads="1"/>
            </p:cNvSpPr>
            <p:nvPr/>
          </p:nvSpPr>
          <p:spPr bwMode="auto">
            <a:xfrm>
              <a:off x="5500689" y="2028825"/>
              <a:ext cx="165100" cy="47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4" name="Rectangle 598"/>
            <p:cNvSpPr>
              <a:spLocks noChangeArrowheads="1"/>
            </p:cNvSpPr>
            <p:nvPr/>
          </p:nvSpPr>
          <p:spPr bwMode="auto">
            <a:xfrm>
              <a:off x="5337176" y="1681163"/>
              <a:ext cx="414338" cy="276225"/>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5" name="Rectangle 599"/>
            <p:cNvSpPr>
              <a:spLocks noChangeArrowheads="1"/>
            </p:cNvSpPr>
            <p:nvPr/>
          </p:nvSpPr>
          <p:spPr bwMode="auto">
            <a:xfrm>
              <a:off x="5776914" y="1681163"/>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6" name="Rectangle 600"/>
            <p:cNvSpPr>
              <a:spLocks noChangeArrowheads="1"/>
            </p:cNvSpPr>
            <p:nvPr/>
          </p:nvSpPr>
          <p:spPr bwMode="auto">
            <a:xfrm>
              <a:off x="5776914" y="1736725"/>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7" name="Rectangle 601"/>
            <p:cNvSpPr>
              <a:spLocks noChangeArrowheads="1"/>
            </p:cNvSpPr>
            <p:nvPr/>
          </p:nvSpPr>
          <p:spPr bwMode="auto">
            <a:xfrm>
              <a:off x="5776914" y="17938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8" name="Rectangle 602"/>
            <p:cNvSpPr>
              <a:spLocks noChangeArrowheads="1"/>
            </p:cNvSpPr>
            <p:nvPr/>
          </p:nvSpPr>
          <p:spPr bwMode="auto">
            <a:xfrm>
              <a:off x="5776914" y="185102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9" name="Rectangle 603"/>
            <p:cNvSpPr>
              <a:spLocks noChangeArrowheads="1"/>
            </p:cNvSpPr>
            <p:nvPr/>
          </p:nvSpPr>
          <p:spPr bwMode="auto">
            <a:xfrm>
              <a:off x="5776914" y="19081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0" name="Oval 604"/>
            <p:cNvSpPr>
              <a:spLocks noChangeArrowheads="1"/>
            </p:cNvSpPr>
            <p:nvPr/>
          </p:nvSpPr>
          <p:spPr bwMode="auto">
            <a:xfrm>
              <a:off x="5372101" y="1706563"/>
              <a:ext cx="109538" cy="111125"/>
            </a:xfrm>
            <a:prstGeom prst="ellipse">
              <a:avLst/>
            </a:pr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1" name="Freeform 605"/>
            <p:cNvSpPr/>
            <p:nvPr/>
          </p:nvSpPr>
          <p:spPr bwMode="auto">
            <a:xfrm>
              <a:off x="5576889" y="1697038"/>
              <a:ext cx="149225" cy="106363"/>
            </a:xfrm>
            <a:custGeom>
              <a:avLst/>
              <a:gdLst>
                <a:gd name="T0" fmla="*/ 94 w 94"/>
                <a:gd name="T1" fmla="*/ 67 h 67"/>
                <a:gd name="T2" fmla="*/ 47 w 94"/>
                <a:gd name="T3" fmla="*/ 0 h 67"/>
                <a:gd name="T4" fmla="*/ 0 w 94"/>
                <a:gd name="T5" fmla="*/ 67 h 67"/>
                <a:gd name="T6" fmla="*/ 94 w 94"/>
                <a:gd name="T7" fmla="*/ 67 h 67"/>
              </a:gdLst>
              <a:ahLst/>
              <a:cxnLst>
                <a:cxn ang="0">
                  <a:pos x="T0" y="T1"/>
                </a:cxn>
                <a:cxn ang="0">
                  <a:pos x="T2" y="T3"/>
                </a:cxn>
                <a:cxn ang="0">
                  <a:pos x="T4" y="T5"/>
                </a:cxn>
                <a:cxn ang="0">
                  <a:pos x="T6" y="T7"/>
                </a:cxn>
              </a:cxnLst>
              <a:rect l="0" t="0" r="r" b="b"/>
              <a:pathLst>
                <a:path w="94" h="67">
                  <a:moveTo>
                    <a:pt x="94" y="67"/>
                  </a:moveTo>
                  <a:lnTo>
                    <a:pt x="47" y="0"/>
                  </a:lnTo>
                  <a:lnTo>
                    <a:pt x="0" y="67"/>
                  </a:lnTo>
                  <a:lnTo>
                    <a:pt x="94" y="67"/>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2" name="Freeform 606"/>
            <p:cNvSpPr/>
            <p:nvPr/>
          </p:nvSpPr>
          <p:spPr bwMode="auto">
            <a:xfrm>
              <a:off x="5470526" y="1808163"/>
              <a:ext cx="123825" cy="107950"/>
            </a:xfrm>
            <a:custGeom>
              <a:avLst/>
              <a:gdLst>
                <a:gd name="T0" fmla="*/ 19 w 78"/>
                <a:gd name="T1" fmla="*/ 68 h 68"/>
                <a:gd name="T2" fmla="*/ 0 w 78"/>
                <a:gd name="T3" fmla="*/ 33 h 68"/>
                <a:gd name="T4" fmla="*/ 19 w 78"/>
                <a:gd name="T5" fmla="*/ 0 h 68"/>
                <a:gd name="T6" fmla="*/ 59 w 78"/>
                <a:gd name="T7" fmla="*/ 0 h 68"/>
                <a:gd name="T8" fmla="*/ 78 w 78"/>
                <a:gd name="T9" fmla="*/ 33 h 68"/>
                <a:gd name="T10" fmla="*/ 59 w 78"/>
                <a:gd name="T11" fmla="*/ 68 h 68"/>
                <a:gd name="T12" fmla="*/ 19 w 7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8" h="68">
                  <a:moveTo>
                    <a:pt x="19" y="68"/>
                  </a:moveTo>
                  <a:lnTo>
                    <a:pt x="0" y="33"/>
                  </a:lnTo>
                  <a:lnTo>
                    <a:pt x="19" y="0"/>
                  </a:lnTo>
                  <a:lnTo>
                    <a:pt x="59" y="0"/>
                  </a:lnTo>
                  <a:lnTo>
                    <a:pt x="78" y="33"/>
                  </a:lnTo>
                  <a:lnTo>
                    <a:pt x="59" y="68"/>
                  </a:lnTo>
                  <a:lnTo>
                    <a:pt x="19" y="68"/>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3" name="Freeform 607"/>
            <p:cNvSpPr/>
            <p:nvPr/>
          </p:nvSpPr>
          <p:spPr bwMode="auto">
            <a:xfrm>
              <a:off x="5357814" y="1817688"/>
              <a:ext cx="131763" cy="130175"/>
            </a:xfrm>
            <a:custGeom>
              <a:avLst/>
              <a:gdLst>
                <a:gd name="T0" fmla="*/ 140 w 144"/>
                <a:gd name="T1" fmla="*/ 142 h 142"/>
                <a:gd name="T2" fmla="*/ 112 w 144"/>
                <a:gd name="T3" fmla="*/ 122 h 142"/>
                <a:gd name="T4" fmla="*/ 108 w 144"/>
                <a:gd name="T5" fmla="*/ 109 h 142"/>
                <a:gd name="T6" fmla="*/ 105 w 144"/>
                <a:gd name="T7" fmla="*/ 98 h 142"/>
                <a:gd name="T8" fmla="*/ 80 w 144"/>
                <a:gd name="T9" fmla="*/ 82 h 142"/>
                <a:gd name="T10" fmla="*/ 71 w 144"/>
                <a:gd name="T11" fmla="*/ 82 h 142"/>
                <a:gd name="T12" fmla="*/ 56 w 144"/>
                <a:gd name="T13" fmla="*/ 80 h 142"/>
                <a:gd name="T14" fmla="*/ 26 w 144"/>
                <a:gd name="T15" fmla="*/ 55 h 142"/>
                <a:gd name="T16" fmla="*/ 22 w 144"/>
                <a:gd name="T17" fmla="*/ 42 h 142"/>
                <a:gd name="T18" fmla="*/ 19 w 144"/>
                <a:gd name="T19" fmla="*/ 31 h 142"/>
                <a:gd name="T20" fmla="*/ 0 w 144"/>
                <a:gd name="T21" fmla="*/ 18 h 142"/>
                <a:gd name="T22" fmla="*/ 0 w 144"/>
                <a:gd name="T23" fmla="*/ 0 h 142"/>
                <a:gd name="T24" fmla="*/ 35 w 144"/>
                <a:gd name="T25" fmla="*/ 23 h 142"/>
                <a:gd name="T26" fmla="*/ 40 w 144"/>
                <a:gd name="T27" fmla="*/ 38 h 142"/>
                <a:gd name="T28" fmla="*/ 43 w 144"/>
                <a:gd name="T29" fmla="*/ 49 h 142"/>
                <a:gd name="T30" fmla="*/ 60 w 144"/>
                <a:gd name="T31" fmla="*/ 63 h 142"/>
                <a:gd name="T32" fmla="*/ 72 w 144"/>
                <a:gd name="T33" fmla="*/ 64 h 142"/>
                <a:gd name="T34" fmla="*/ 82 w 144"/>
                <a:gd name="T35" fmla="*/ 65 h 142"/>
                <a:gd name="T36" fmla="*/ 120 w 144"/>
                <a:gd name="T37" fmla="*/ 91 h 142"/>
                <a:gd name="T38" fmla="*/ 125 w 144"/>
                <a:gd name="T39" fmla="*/ 105 h 142"/>
                <a:gd name="T40" fmla="*/ 129 w 144"/>
                <a:gd name="T41" fmla="*/ 115 h 142"/>
                <a:gd name="T42" fmla="*/ 144 w 144"/>
                <a:gd name="T43" fmla="*/ 125 h 142"/>
                <a:gd name="T44" fmla="*/ 140 w 144"/>
                <a:gd name="T4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42">
                  <a:moveTo>
                    <a:pt x="140" y="142"/>
                  </a:moveTo>
                  <a:cubicBezTo>
                    <a:pt x="126" y="139"/>
                    <a:pt x="117" y="132"/>
                    <a:pt x="112" y="122"/>
                  </a:cubicBezTo>
                  <a:cubicBezTo>
                    <a:pt x="111" y="118"/>
                    <a:pt x="109" y="113"/>
                    <a:pt x="108" y="109"/>
                  </a:cubicBezTo>
                  <a:cubicBezTo>
                    <a:pt x="107" y="105"/>
                    <a:pt x="106" y="102"/>
                    <a:pt x="105" y="98"/>
                  </a:cubicBezTo>
                  <a:cubicBezTo>
                    <a:pt x="100" y="90"/>
                    <a:pt x="91" y="83"/>
                    <a:pt x="80" y="82"/>
                  </a:cubicBezTo>
                  <a:cubicBezTo>
                    <a:pt x="77" y="82"/>
                    <a:pt x="74" y="82"/>
                    <a:pt x="71" y="82"/>
                  </a:cubicBezTo>
                  <a:cubicBezTo>
                    <a:pt x="66" y="82"/>
                    <a:pt x="61" y="81"/>
                    <a:pt x="56" y="80"/>
                  </a:cubicBezTo>
                  <a:cubicBezTo>
                    <a:pt x="43" y="77"/>
                    <a:pt x="32" y="68"/>
                    <a:pt x="26" y="55"/>
                  </a:cubicBezTo>
                  <a:cubicBezTo>
                    <a:pt x="24" y="51"/>
                    <a:pt x="23" y="46"/>
                    <a:pt x="22" y="42"/>
                  </a:cubicBezTo>
                  <a:cubicBezTo>
                    <a:pt x="21" y="38"/>
                    <a:pt x="21" y="34"/>
                    <a:pt x="19" y="31"/>
                  </a:cubicBezTo>
                  <a:cubicBezTo>
                    <a:pt x="17" y="27"/>
                    <a:pt x="12" y="18"/>
                    <a:pt x="0" y="18"/>
                  </a:cubicBezTo>
                  <a:cubicBezTo>
                    <a:pt x="0" y="0"/>
                    <a:pt x="0" y="0"/>
                    <a:pt x="0" y="0"/>
                  </a:cubicBezTo>
                  <a:cubicBezTo>
                    <a:pt x="15" y="0"/>
                    <a:pt x="28" y="9"/>
                    <a:pt x="35" y="23"/>
                  </a:cubicBezTo>
                  <a:cubicBezTo>
                    <a:pt x="37" y="28"/>
                    <a:pt x="39" y="33"/>
                    <a:pt x="40" y="38"/>
                  </a:cubicBezTo>
                  <a:cubicBezTo>
                    <a:pt x="40" y="42"/>
                    <a:pt x="41" y="45"/>
                    <a:pt x="43" y="49"/>
                  </a:cubicBezTo>
                  <a:cubicBezTo>
                    <a:pt x="46" y="56"/>
                    <a:pt x="52" y="61"/>
                    <a:pt x="60" y="63"/>
                  </a:cubicBezTo>
                  <a:cubicBezTo>
                    <a:pt x="63" y="64"/>
                    <a:pt x="67" y="64"/>
                    <a:pt x="72" y="64"/>
                  </a:cubicBezTo>
                  <a:cubicBezTo>
                    <a:pt x="75" y="64"/>
                    <a:pt x="78" y="64"/>
                    <a:pt x="82" y="65"/>
                  </a:cubicBezTo>
                  <a:cubicBezTo>
                    <a:pt x="99" y="67"/>
                    <a:pt x="114" y="77"/>
                    <a:pt x="120" y="91"/>
                  </a:cubicBezTo>
                  <a:cubicBezTo>
                    <a:pt x="123" y="95"/>
                    <a:pt x="124" y="100"/>
                    <a:pt x="125" y="105"/>
                  </a:cubicBezTo>
                  <a:cubicBezTo>
                    <a:pt x="126" y="108"/>
                    <a:pt x="127" y="112"/>
                    <a:pt x="129" y="115"/>
                  </a:cubicBezTo>
                  <a:cubicBezTo>
                    <a:pt x="131" y="120"/>
                    <a:pt x="136" y="123"/>
                    <a:pt x="144" y="125"/>
                  </a:cubicBezTo>
                  <a:lnTo>
                    <a:pt x="140" y="142"/>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44" name="Freeform 608"/>
          <p:cNvSpPr/>
          <p:nvPr/>
        </p:nvSpPr>
        <p:spPr bwMode="auto">
          <a:xfrm>
            <a:off x="5108288" y="4989836"/>
            <a:ext cx="1176431" cy="1176431"/>
          </a:xfrm>
          <a:custGeom>
            <a:avLst/>
            <a:gdLst>
              <a:gd name="T0" fmla="*/ 508 w 1016"/>
              <a:gd name="T1" fmla="*/ 0 h 1016"/>
              <a:gd name="T2" fmla="*/ 0 w 1016"/>
              <a:gd name="T3" fmla="*/ 508 h 1016"/>
              <a:gd name="T4" fmla="*/ 176 w 1016"/>
              <a:gd name="T5" fmla="*/ 891 h 1016"/>
              <a:gd name="T6" fmla="*/ 508 w 1016"/>
              <a:gd name="T7" fmla="*/ 1016 h 1016"/>
              <a:gd name="T8" fmla="*/ 841 w 1016"/>
              <a:gd name="T9" fmla="*/ 891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61"/>
                  <a:pt x="68" y="798"/>
                  <a:pt x="176" y="891"/>
                </a:cubicBezTo>
                <a:cubicBezTo>
                  <a:pt x="265" y="969"/>
                  <a:pt x="381" y="1016"/>
                  <a:pt x="508" y="1016"/>
                </a:cubicBezTo>
                <a:cubicBezTo>
                  <a:pt x="636" y="1016"/>
                  <a:pt x="752" y="969"/>
                  <a:pt x="841" y="891"/>
                </a:cubicBezTo>
                <a:cubicBezTo>
                  <a:pt x="949" y="798"/>
                  <a:pt x="1016" y="661"/>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5" name="组合 3814"/>
          <p:cNvGrpSpPr/>
          <p:nvPr/>
        </p:nvGrpSpPr>
        <p:grpSpPr>
          <a:xfrm>
            <a:off x="5372384" y="5257935"/>
            <a:ext cx="648238" cy="638233"/>
            <a:chOff x="5326064" y="2646363"/>
            <a:chExt cx="514350" cy="506412"/>
          </a:xfrm>
        </p:grpSpPr>
        <p:sp>
          <p:nvSpPr>
            <p:cNvPr id="3745" name="Freeform 609"/>
            <p:cNvSpPr>
              <a:spLocks noEditPoints="1"/>
            </p:cNvSpPr>
            <p:nvPr/>
          </p:nvSpPr>
          <p:spPr bwMode="auto">
            <a:xfrm>
              <a:off x="5503864" y="2816225"/>
              <a:ext cx="336550" cy="336550"/>
            </a:xfrm>
            <a:custGeom>
              <a:avLst/>
              <a:gdLst>
                <a:gd name="T0" fmla="*/ 0 w 212"/>
                <a:gd name="T1" fmla="*/ 0 h 212"/>
                <a:gd name="T2" fmla="*/ 0 w 212"/>
                <a:gd name="T3" fmla="*/ 212 h 212"/>
                <a:gd name="T4" fmla="*/ 212 w 212"/>
                <a:gd name="T5" fmla="*/ 212 h 212"/>
                <a:gd name="T6" fmla="*/ 212 w 212"/>
                <a:gd name="T7" fmla="*/ 0 h 212"/>
                <a:gd name="T8" fmla="*/ 0 w 212"/>
                <a:gd name="T9" fmla="*/ 0 h 212"/>
                <a:gd name="T10" fmla="*/ 173 w 212"/>
                <a:gd name="T11" fmla="*/ 172 h 212"/>
                <a:gd name="T12" fmla="*/ 39 w 212"/>
                <a:gd name="T13" fmla="*/ 172 h 212"/>
                <a:gd name="T14" fmla="*/ 39 w 212"/>
                <a:gd name="T15" fmla="*/ 39 h 212"/>
                <a:gd name="T16" fmla="*/ 173 w 212"/>
                <a:gd name="T17" fmla="*/ 39 h 212"/>
                <a:gd name="T18" fmla="*/ 173 w 212"/>
                <a:gd name="T19"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0" y="0"/>
                  </a:moveTo>
                  <a:lnTo>
                    <a:pt x="0" y="212"/>
                  </a:lnTo>
                  <a:lnTo>
                    <a:pt x="212" y="212"/>
                  </a:lnTo>
                  <a:lnTo>
                    <a:pt x="212" y="0"/>
                  </a:lnTo>
                  <a:lnTo>
                    <a:pt x="0" y="0"/>
                  </a:lnTo>
                  <a:close/>
                  <a:moveTo>
                    <a:pt x="173" y="172"/>
                  </a:moveTo>
                  <a:lnTo>
                    <a:pt x="39" y="172"/>
                  </a:lnTo>
                  <a:lnTo>
                    <a:pt x="39" y="39"/>
                  </a:lnTo>
                  <a:lnTo>
                    <a:pt x="173" y="39"/>
                  </a:lnTo>
                  <a:lnTo>
                    <a:pt x="173" y="17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6" name="Rectangle 610"/>
            <p:cNvSpPr>
              <a:spLocks noChangeArrowheads="1"/>
            </p:cNvSpPr>
            <p:nvPr/>
          </p:nvSpPr>
          <p:spPr bwMode="auto">
            <a:xfrm>
              <a:off x="5326064" y="2646363"/>
              <a:ext cx="336550" cy="33655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7" name="Freeform 611"/>
            <p:cNvSpPr/>
            <p:nvPr/>
          </p:nvSpPr>
          <p:spPr bwMode="auto">
            <a:xfrm>
              <a:off x="5711826" y="2673350"/>
              <a:ext cx="93663" cy="92075"/>
            </a:xfrm>
            <a:custGeom>
              <a:avLst/>
              <a:gdLst>
                <a:gd name="T0" fmla="*/ 102 w 102"/>
                <a:gd name="T1" fmla="*/ 101 h 101"/>
                <a:gd name="T2" fmla="*/ 87 w 102"/>
                <a:gd name="T3" fmla="*/ 101 h 101"/>
                <a:gd name="T4" fmla="*/ 0 w 102"/>
                <a:gd name="T5" fmla="*/ 15 h 101"/>
                <a:gd name="T6" fmla="*/ 0 w 102"/>
                <a:gd name="T7" fmla="*/ 0 h 101"/>
                <a:gd name="T8" fmla="*/ 102 w 102"/>
                <a:gd name="T9" fmla="*/ 101 h 101"/>
              </a:gdLst>
              <a:ahLst/>
              <a:cxnLst>
                <a:cxn ang="0">
                  <a:pos x="T0" y="T1"/>
                </a:cxn>
                <a:cxn ang="0">
                  <a:pos x="T2" y="T3"/>
                </a:cxn>
                <a:cxn ang="0">
                  <a:pos x="T4" y="T5"/>
                </a:cxn>
                <a:cxn ang="0">
                  <a:pos x="T6" y="T7"/>
                </a:cxn>
                <a:cxn ang="0">
                  <a:pos x="T8" y="T9"/>
                </a:cxn>
              </a:cxnLst>
              <a:rect l="0" t="0" r="r" b="b"/>
              <a:pathLst>
                <a:path w="102" h="101">
                  <a:moveTo>
                    <a:pt x="102" y="101"/>
                  </a:moveTo>
                  <a:cubicBezTo>
                    <a:pt x="87" y="101"/>
                    <a:pt x="87" y="101"/>
                    <a:pt x="87" y="101"/>
                  </a:cubicBezTo>
                  <a:cubicBezTo>
                    <a:pt x="87" y="54"/>
                    <a:pt x="48" y="15"/>
                    <a:pt x="0" y="15"/>
                  </a:cubicBezTo>
                  <a:cubicBezTo>
                    <a:pt x="0" y="0"/>
                    <a:pt x="0" y="0"/>
                    <a:pt x="0" y="0"/>
                  </a:cubicBezTo>
                  <a:cubicBezTo>
                    <a:pt x="56" y="0"/>
                    <a:pt x="102" y="45"/>
                    <a:pt x="102"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8" name="Freeform 612"/>
            <p:cNvSpPr/>
            <p:nvPr/>
          </p:nvSpPr>
          <p:spPr bwMode="auto">
            <a:xfrm>
              <a:off x="5683251" y="2646363"/>
              <a:ext cx="33338" cy="66675"/>
            </a:xfrm>
            <a:custGeom>
              <a:avLst/>
              <a:gdLst>
                <a:gd name="T0" fmla="*/ 21 w 21"/>
                <a:gd name="T1" fmla="*/ 0 h 42"/>
                <a:gd name="T2" fmla="*/ 21 w 21"/>
                <a:gd name="T3" fmla="*/ 42 h 42"/>
                <a:gd name="T4" fmla="*/ 0 w 21"/>
                <a:gd name="T5" fmla="*/ 21 h 42"/>
                <a:gd name="T6" fmla="*/ 21 w 21"/>
                <a:gd name="T7" fmla="*/ 0 h 42"/>
              </a:gdLst>
              <a:ahLst/>
              <a:cxnLst>
                <a:cxn ang="0">
                  <a:pos x="T0" y="T1"/>
                </a:cxn>
                <a:cxn ang="0">
                  <a:pos x="T2" y="T3"/>
                </a:cxn>
                <a:cxn ang="0">
                  <a:pos x="T4" y="T5"/>
                </a:cxn>
                <a:cxn ang="0">
                  <a:pos x="T6" y="T7"/>
                </a:cxn>
              </a:cxnLst>
              <a:rect l="0" t="0" r="r" b="b"/>
              <a:pathLst>
                <a:path w="21" h="42">
                  <a:moveTo>
                    <a:pt x="21" y="0"/>
                  </a:moveTo>
                  <a:lnTo>
                    <a:pt x="21" y="42"/>
                  </a:lnTo>
                  <a:lnTo>
                    <a:pt x="0" y="2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9" name="Freeform 613"/>
            <p:cNvSpPr/>
            <p:nvPr/>
          </p:nvSpPr>
          <p:spPr bwMode="auto">
            <a:xfrm>
              <a:off x="5764214" y="2762250"/>
              <a:ext cx="66675" cy="33338"/>
            </a:xfrm>
            <a:custGeom>
              <a:avLst/>
              <a:gdLst>
                <a:gd name="T0" fmla="*/ 42 w 42"/>
                <a:gd name="T1" fmla="*/ 0 h 21"/>
                <a:gd name="T2" fmla="*/ 0 w 42"/>
                <a:gd name="T3" fmla="*/ 0 h 21"/>
                <a:gd name="T4" fmla="*/ 21 w 42"/>
                <a:gd name="T5" fmla="*/ 21 h 21"/>
                <a:gd name="T6" fmla="*/ 42 w 42"/>
                <a:gd name="T7" fmla="*/ 0 h 21"/>
              </a:gdLst>
              <a:ahLst/>
              <a:cxnLst>
                <a:cxn ang="0">
                  <a:pos x="T0" y="T1"/>
                </a:cxn>
                <a:cxn ang="0">
                  <a:pos x="T2" y="T3"/>
                </a:cxn>
                <a:cxn ang="0">
                  <a:pos x="T4" y="T5"/>
                </a:cxn>
                <a:cxn ang="0">
                  <a:pos x="T6" y="T7"/>
                </a:cxn>
              </a:cxnLst>
              <a:rect l="0" t="0" r="r" b="b"/>
              <a:pathLst>
                <a:path w="42" h="21">
                  <a:moveTo>
                    <a:pt x="42" y="0"/>
                  </a:moveTo>
                  <a:lnTo>
                    <a:pt x="0" y="0"/>
                  </a:lnTo>
                  <a:lnTo>
                    <a:pt x="21" y="2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50" name="Oval 614"/>
          <p:cNvSpPr>
            <a:spLocks noChangeArrowheads="1"/>
          </p:cNvSpPr>
          <p:nvPr/>
        </p:nvSpPr>
        <p:spPr bwMode="auto">
          <a:xfrm>
            <a:off x="6563833" y="4989836"/>
            <a:ext cx="1176431" cy="1176431"/>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6" name="组合 3815"/>
          <p:cNvGrpSpPr/>
          <p:nvPr/>
        </p:nvGrpSpPr>
        <p:grpSpPr>
          <a:xfrm>
            <a:off x="6771910" y="5215917"/>
            <a:ext cx="762280" cy="720264"/>
            <a:chOff x="6315076" y="2613025"/>
            <a:chExt cx="604838" cy="571500"/>
          </a:xfrm>
        </p:grpSpPr>
        <p:sp>
          <p:nvSpPr>
            <p:cNvPr id="3751" name="Freeform 615"/>
            <p:cNvSpPr/>
            <p:nvPr/>
          </p:nvSpPr>
          <p:spPr bwMode="auto">
            <a:xfrm>
              <a:off x="6315076" y="2647950"/>
              <a:ext cx="604838" cy="536575"/>
            </a:xfrm>
            <a:custGeom>
              <a:avLst/>
              <a:gdLst>
                <a:gd name="T0" fmla="*/ 482 w 659"/>
                <a:gd name="T1" fmla="*/ 4 h 585"/>
                <a:gd name="T2" fmla="*/ 12 w 659"/>
                <a:gd name="T3" fmla="*/ 217 h 585"/>
                <a:gd name="T4" fmla="*/ 4 w 659"/>
                <a:gd name="T5" fmla="*/ 239 h 585"/>
                <a:gd name="T6" fmla="*/ 155 w 659"/>
                <a:gd name="T7" fmla="*/ 573 h 585"/>
                <a:gd name="T8" fmla="*/ 177 w 659"/>
                <a:gd name="T9" fmla="*/ 582 h 585"/>
                <a:gd name="T10" fmla="*/ 647 w 659"/>
                <a:gd name="T11" fmla="*/ 369 h 585"/>
                <a:gd name="T12" fmla="*/ 655 w 659"/>
                <a:gd name="T13" fmla="*/ 347 h 585"/>
                <a:gd name="T14" fmla="*/ 504 w 659"/>
                <a:gd name="T15" fmla="*/ 12 h 585"/>
                <a:gd name="T16" fmla="*/ 482 w 659"/>
                <a:gd name="T17" fmla="*/ 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85">
                  <a:moveTo>
                    <a:pt x="482" y="4"/>
                  </a:moveTo>
                  <a:cubicBezTo>
                    <a:pt x="12" y="217"/>
                    <a:pt x="12" y="217"/>
                    <a:pt x="12" y="217"/>
                  </a:cubicBezTo>
                  <a:cubicBezTo>
                    <a:pt x="4" y="221"/>
                    <a:pt x="0" y="230"/>
                    <a:pt x="4" y="239"/>
                  </a:cubicBezTo>
                  <a:cubicBezTo>
                    <a:pt x="155" y="573"/>
                    <a:pt x="155" y="573"/>
                    <a:pt x="155" y="573"/>
                  </a:cubicBezTo>
                  <a:cubicBezTo>
                    <a:pt x="159" y="582"/>
                    <a:pt x="168" y="585"/>
                    <a:pt x="177" y="582"/>
                  </a:cubicBezTo>
                  <a:cubicBezTo>
                    <a:pt x="647" y="369"/>
                    <a:pt x="647" y="369"/>
                    <a:pt x="647" y="369"/>
                  </a:cubicBezTo>
                  <a:cubicBezTo>
                    <a:pt x="655" y="365"/>
                    <a:pt x="659" y="355"/>
                    <a:pt x="655" y="347"/>
                  </a:cubicBezTo>
                  <a:cubicBezTo>
                    <a:pt x="504" y="12"/>
                    <a:pt x="504" y="12"/>
                    <a:pt x="504" y="12"/>
                  </a:cubicBezTo>
                  <a:cubicBezTo>
                    <a:pt x="500" y="4"/>
                    <a:pt x="491" y="0"/>
                    <a:pt x="482" y="4"/>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2" name="Freeform 616"/>
            <p:cNvSpPr/>
            <p:nvPr/>
          </p:nvSpPr>
          <p:spPr bwMode="auto">
            <a:xfrm>
              <a:off x="6407151" y="2692400"/>
              <a:ext cx="469900" cy="425450"/>
            </a:xfrm>
            <a:custGeom>
              <a:avLst/>
              <a:gdLst>
                <a:gd name="T0" fmla="*/ 296 w 296"/>
                <a:gd name="T1" fmla="*/ 170 h 268"/>
                <a:gd name="T2" fmla="*/ 77 w 296"/>
                <a:gd name="T3" fmla="*/ 268 h 268"/>
                <a:gd name="T4" fmla="*/ 0 w 296"/>
                <a:gd name="T5" fmla="*/ 99 h 268"/>
                <a:gd name="T6" fmla="*/ 219 w 296"/>
                <a:gd name="T7" fmla="*/ 0 h 268"/>
                <a:gd name="T8" fmla="*/ 296 w 296"/>
                <a:gd name="T9" fmla="*/ 170 h 268"/>
              </a:gdLst>
              <a:ahLst/>
              <a:cxnLst>
                <a:cxn ang="0">
                  <a:pos x="T0" y="T1"/>
                </a:cxn>
                <a:cxn ang="0">
                  <a:pos x="T2" y="T3"/>
                </a:cxn>
                <a:cxn ang="0">
                  <a:pos x="T4" y="T5"/>
                </a:cxn>
                <a:cxn ang="0">
                  <a:pos x="T6" y="T7"/>
                </a:cxn>
                <a:cxn ang="0">
                  <a:pos x="T8" y="T9"/>
                </a:cxn>
              </a:cxnLst>
              <a:rect l="0" t="0" r="r" b="b"/>
              <a:pathLst>
                <a:path w="296" h="268">
                  <a:moveTo>
                    <a:pt x="296" y="170"/>
                  </a:moveTo>
                  <a:lnTo>
                    <a:pt x="77" y="268"/>
                  </a:lnTo>
                  <a:lnTo>
                    <a:pt x="0" y="99"/>
                  </a:lnTo>
                  <a:lnTo>
                    <a:pt x="219" y="0"/>
                  </a:lnTo>
                  <a:lnTo>
                    <a:pt x="296" y="1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3" name="Freeform 617"/>
            <p:cNvSpPr/>
            <p:nvPr/>
          </p:nvSpPr>
          <p:spPr bwMode="auto">
            <a:xfrm>
              <a:off x="6403976" y="2979738"/>
              <a:ext cx="47625" cy="46038"/>
            </a:xfrm>
            <a:custGeom>
              <a:avLst/>
              <a:gdLst>
                <a:gd name="T0" fmla="*/ 46 w 51"/>
                <a:gd name="T1" fmla="*/ 16 h 51"/>
                <a:gd name="T2" fmla="*/ 35 w 51"/>
                <a:gd name="T3" fmla="*/ 46 h 51"/>
                <a:gd name="T4" fmla="*/ 6 w 51"/>
                <a:gd name="T5" fmla="*/ 35 h 51"/>
                <a:gd name="T6" fmla="*/ 17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1"/>
                    <a:pt x="35" y="46"/>
                  </a:cubicBezTo>
                  <a:cubicBezTo>
                    <a:pt x="24" y="51"/>
                    <a:pt x="11" y="46"/>
                    <a:pt x="6" y="35"/>
                  </a:cubicBezTo>
                  <a:cubicBezTo>
                    <a:pt x="0" y="23"/>
                    <a:pt x="5" y="10"/>
                    <a:pt x="17" y="5"/>
                  </a:cubicBezTo>
                  <a:cubicBezTo>
                    <a:pt x="28" y="0"/>
                    <a:pt x="41" y="5"/>
                    <a:pt x="46" y="16"/>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4" name="Freeform 618"/>
            <p:cNvSpPr/>
            <p:nvPr/>
          </p:nvSpPr>
          <p:spPr bwMode="auto">
            <a:xfrm>
              <a:off x="6721476" y="2613025"/>
              <a:ext cx="133350" cy="307975"/>
            </a:xfrm>
            <a:custGeom>
              <a:avLst/>
              <a:gdLst>
                <a:gd name="T0" fmla="*/ 142 w 146"/>
                <a:gd name="T1" fmla="*/ 37 h 334"/>
                <a:gd name="T2" fmla="*/ 57 w 146"/>
                <a:gd name="T3" fmla="*/ 314 h 334"/>
                <a:gd name="T4" fmla="*/ 26 w 146"/>
                <a:gd name="T5" fmla="*/ 330 h 334"/>
                <a:gd name="T6" fmla="*/ 21 w 146"/>
                <a:gd name="T7" fmla="*/ 328 h 334"/>
                <a:gd name="T8" fmla="*/ 5 w 146"/>
                <a:gd name="T9" fmla="*/ 297 h 334"/>
                <a:gd name="T10" fmla="*/ 90 w 146"/>
                <a:gd name="T11" fmla="*/ 21 h 334"/>
                <a:gd name="T12" fmla="*/ 121 w 146"/>
                <a:gd name="T13" fmla="*/ 4 h 334"/>
                <a:gd name="T14" fmla="*/ 126 w 146"/>
                <a:gd name="T15" fmla="*/ 6 h 334"/>
                <a:gd name="T16" fmla="*/ 142 w 146"/>
                <a:gd name="T17" fmla="*/ 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34">
                  <a:moveTo>
                    <a:pt x="142" y="37"/>
                  </a:moveTo>
                  <a:cubicBezTo>
                    <a:pt x="57" y="314"/>
                    <a:pt x="57" y="314"/>
                    <a:pt x="57" y="314"/>
                  </a:cubicBezTo>
                  <a:cubicBezTo>
                    <a:pt x="53" y="327"/>
                    <a:pt x="39" y="334"/>
                    <a:pt x="26" y="330"/>
                  </a:cubicBezTo>
                  <a:cubicBezTo>
                    <a:pt x="21" y="328"/>
                    <a:pt x="21" y="328"/>
                    <a:pt x="21" y="328"/>
                  </a:cubicBezTo>
                  <a:cubicBezTo>
                    <a:pt x="8" y="324"/>
                    <a:pt x="0" y="311"/>
                    <a:pt x="5" y="297"/>
                  </a:cubicBezTo>
                  <a:cubicBezTo>
                    <a:pt x="90" y="21"/>
                    <a:pt x="90" y="21"/>
                    <a:pt x="90" y="21"/>
                  </a:cubicBezTo>
                  <a:cubicBezTo>
                    <a:pt x="94" y="8"/>
                    <a:pt x="108" y="0"/>
                    <a:pt x="121" y="4"/>
                  </a:cubicBezTo>
                  <a:cubicBezTo>
                    <a:pt x="126" y="6"/>
                    <a:pt x="126" y="6"/>
                    <a:pt x="126" y="6"/>
                  </a:cubicBezTo>
                  <a:cubicBezTo>
                    <a:pt x="139" y="10"/>
                    <a:pt x="146" y="24"/>
                    <a:pt x="142"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5" name="Freeform 619"/>
            <p:cNvSpPr/>
            <p:nvPr/>
          </p:nvSpPr>
          <p:spPr bwMode="auto">
            <a:xfrm>
              <a:off x="6473826" y="2781300"/>
              <a:ext cx="271463" cy="265113"/>
            </a:xfrm>
            <a:custGeom>
              <a:avLst/>
              <a:gdLst>
                <a:gd name="T0" fmla="*/ 202 w 297"/>
                <a:gd name="T1" fmla="*/ 275 h 288"/>
                <a:gd name="T2" fmla="*/ 137 w 297"/>
                <a:gd name="T3" fmla="*/ 269 h 288"/>
                <a:gd name="T4" fmla="*/ 128 w 297"/>
                <a:gd name="T5" fmla="*/ 224 h 288"/>
                <a:gd name="T6" fmla="*/ 143 w 297"/>
                <a:gd name="T7" fmla="*/ 193 h 288"/>
                <a:gd name="T8" fmla="*/ 145 w 297"/>
                <a:gd name="T9" fmla="*/ 190 h 288"/>
                <a:gd name="T10" fmla="*/ 184 w 297"/>
                <a:gd name="T11" fmla="*/ 103 h 288"/>
                <a:gd name="T12" fmla="*/ 187 w 297"/>
                <a:gd name="T13" fmla="*/ 62 h 288"/>
                <a:gd name="T14" fmla="*/ 166 w 297"/>
                <a:gd name="T15" fmla="*/ 35 h 288"/>
                <a:gd name="T16" fmla="*/ 117 w 297"/>
                <a:gd name="T17" fmla="*/ 48 h 288"/>
                <a:gd name="T18" fmla="*/ 28 w 297"/>
                <a:gd name="T19" fmla="*/ 133 h 288"/>
                <a:gd name="T20" fmla="*/ 10 w 297"/>
                <a:gd name="T21" fmla="*/ 140 h 288"/>
                <a:gd name="T22" fmla="*/ 4 w 297"/>
                <a:gd name="T23" fmla="*/ 122 h 288"/>
                <a:gd name="T24" fmla="*/ 103 w 297"/>
                <a:gd name="T25" fmla="*/ 25 h 288"/>
                <a:gd name="T26" fmla="*/ 176 w 297"/>
                <a:gd name="T27" fmla="*/ 10 h 288"/>
                <a:gd name="T28" fmla="*/ 213 w 297"/>
                <a:gd name="T29" fmla="*/ 56 h 288"/>
                <a:gd name="T30" fmla="*/ 210 w 297"/>
                <a:gd name="T31" fmla="*/ 110 h 288"/>
                <a:gd name="T32" fmla="*/ 168 w 297"/>
                <a:gd name="T33" fmla="*/ 204 h 288"/>
                <a:gd name="T34" fmla="*/ 166 w 297"/>
                <a:gd name="T35" fmla="*/ 207 h 288"/>
                <a:gd name="T36" fmla="*/ 154 w 297"/>
                <a:gd name="T37" fmla="*/ 231 h 288"/>
                <a:gd name="T38" fmla="*/ 157 w 297"/>
                <a:gd name="T39" fmla="*/ 251 h 288"/>
                <a:gd name="T40" fmla="*/ 194 w 297"/>
                <a:gd name="T41" fmla="*/ 249 h 288"/>
                <a:gd name="T42" fmla="*/ 270 w 297"/>
                <a:gd name="T43" fmla="*/ 166 h 288"/>
                <a:gd name="T44" fmla="*/ 287 w 297"/>
                <a:gd name="T45" fmla="*/ 158 h 288"/>
                <a:gd name="T46" fmla="*/ 295 w 297"/>
                <a:gd name="T47" fmla="*/ 175 h 288"/>
                <a:gd name="T48" fmla="*/ 207 w 297"/>
                <a:gd name="T49" fmla="*/ 273 h 288"/>
                <a:gd name="T50" fmla="*/ 202 w 297"/>
                <a:gd name="T51" fmla="*/ 2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7" h="288">
                  <a:moveTo>
                    <a:pt x="202" y="275"/>
                  </a:moveTo>
                  <a:cubicBezTo>
                    <a:pt x="181" y="284"/>
                    <a:pt x="154" y="288"/>
                    <a:pt x="137" y="269"/>
                  </a:cubicBezTo>
                  <a:cubicBezTo>
                    <a:pt x="127" y="258"/>
                    <a:pt x="124" y="241"/>
                    <a:pt x="128" y="224"/>
                  </a:cubicBezTo>
                  <a:cubicBezTo>
                    <a:pt x="131" y="212"/>
                    <a:pt x="137" y="202"/>
                    <a:pt x="143" y="193"/>
                  </a:cubicBezTo>
                  <a:cubicBezTo>
                    <a:pt x="145" y="190"/>
                    <a:pt x="145" y="190"/>
                    <a:pt x="145" y="190"/>
                  </a:cubicBezTo>
                  <a:cubicBezTo>
                    <a:pt x="164" y="159"/>
                    <a:pt x="177" y="130"/>
                    <a:pt x="184" y="103"/>
                  </a:cubicBezTo>
                  <a:cubicBezTo>
                    <a:pt x="188" y="86"/>
                    <a:pt x="189" y="73"/>
                    <a:pt x="187" y="62"/>
                  </a:cubicBezTo>
                  <a:cubicBezTo>
                    <a:pt x="184" y="49"/>
                    <a:pt x="176" y="38"/>
                    <a:pt x="166" y="35"/>
                  </a:cubicBezTo>
                  <a:cubicBezTo>
                    <a:pt x="151" y="29"/>
                    <a:pt x="132" y="39"/>
                    <a:pt x="117" y="48"/>
                  </a:cubicBezTo>
                  <a:cubicBezTo>
                    <a:pt x="71" y="75"/>
                    <a:pt x="42" y="102"/>
                    <a:pt x="28" y="133"/>
                  </a:cubicBezTo>
                  <a:cubicBezTo>
                    <a:pt x="24" y="140"/>
                    <a:pt x="16" y="143"/>
                    <a:pt x="10" y="140"/>
                  </a:cubicBezTo>
                  <a:cubicBezTo>
                    <a:pt x="3" y="136"/>
                    <a:pt x="0" y="128"/>
                    <a:pt x="4" y="122"/>
                  </a:cubicBezTo>
                  <a:cubicBezTo>
                    <a:pt x="26" y="74"/>
                    <a:pt x="71" y="44"/>
                    <a:pt x="103" y="25"/>
                  </a:cubicBezTo>
                  <a:cubicBezTo>
                    <a:pt x="123" y="13"/>
                    <a:pt x="150" y="0"/>
                    <a:pt x="176" y="10"/>
                  </a:cubicBezTo>
                  <a:cubicBezTo>
                    <a:pt x="194" y="17"/>
                    <a:pt x="208" y="34"/>
                    <a:pt x="213" y="56"/>
                  </a:cubicBezTo>
                  <a:cubicBezTo>
                    <a:pt x="217" y="76"/>
                    <a:pt x="213" y="96"/>
                    <a:pt x="210" y="110"/>
                  </a:cubicBezTo>
                  <a:cubicBezTo>
                    <a:pt x="202" y="140"/>
                    <a:pt x="188" y="171"/>
                    <a:pt x="168" y="204"/>
                  </a:cubicBezTo>
                  <a:cubicBezTo>
                    <a:pt x="166" y="207"/>
                    <a:pt x="166" y="207"/>
                    <a:pt x="166" y="207"/>
                  </a:cubicBezTo>
                  <a:cubicBezTo>
                    <a:pt x="161" y="215"/>
                    <a:pt x="156" y="223"/>
                    <a:pt x="154" y="231"/>
                  </a:cubicBezTo>
                  <a:cubicBezTo>
                    <a:pt x="152" y="239"/>
                    <a:pt x="153" y="247"/>
                    <a:pt x="157" y="251"/>
                  </a:cubicBezTo>
                  <a:cubicBezTo>
                    <a:pt x="164" y="259"/>
                    <a:pt x="181" y="256"/>
                    <a:pt x="194" y="249"/>
                  </a:cubicBezTo>
                  <a:cubicBezTo>
                    <a:pt x="228" y="232"/>
                    <a:pt x="256" y="201"/>
                    <a:pt x="270" y="166"/>
                  </a:cubicBezTo>
                  <a:cubicBezTo>
                    <a:pt x="273" y="159"/>
                    <a:pt x="280" y="156"/>
                    <a:pt x="287" y="158"/>
                  </a:cubicBezTo>
                  <a:cubicBezTo>
                    <a:pt x="294" y="161"/>
                    <a:pt x="297" y="169"/>
                    <a:pt x="295" y="175"/>
                  </a:cubicBezTo>
                  <a:cubicBezTo>
                    <a:pt x="278" y="217"/>
                    <a:pt x="246" y="252"/>
                    <a:pt x="207" y="273"/>
                  </a:cubicBezTo>
                  <a:cubicBezTo>
                    <a:pt x="205" y="273"/>
                    <a:pt x="204" y="274"/>
                    <a:pt x="202" y="27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56" name="Freeform 620"/>
          <p:cNvSpPr/>
          <p:nvPr/>
        </p:nvSpPr>
        <p:spPr bwMode="auto">
          <a:xfrm>
            <a:off x="8021381" y="4987834"/>
            <a:ext cx="1176431" cy="1178433"/>
          </a:xfrm>
          <a:custGeom>
            <a:avLst/>
            <a:gdLst>
              <a:gd name="T0" fmla="*/ 508 w 1017"/>
              <a:gd name="T1" fmla="*/ 1 h 1017"/>
              <a:gd name="T2" fmla="*/ 1 w 1017"/>
              <a:gd name="T3" fmla="*/ 510 h 1017"/>
              <a:gd name="T4" fmla="*/ 202 w 1017"/>
              <a:gd name="T5" fmla="*/ 913 h 1017"/>
              <a:gd name="T6" fmla="*/ 510 w 1017"/>
              <a:gd name="T7" fmla="*/ 1017 h 1017"/>
              <a:gd name="T8" fmla="*/ 816 w 1017"/>
              <a:gd name="T9" fmla="*/ 913 h 1017"/>
              <a:gd name="T10" fmla="*/ 1017 w 1017"/>
              <a:gd name="T11" fmla="*/ 508 h 1017"/>
              <a:gd name="T12" fmla="*/ 508 w 1017"/>
              <a:gd name="T13" fmla="*/ 1 h 1017"/>
            </a:gdLst>
            <a:ahLst/>
            <a:cxnLst>
              <a:cxn ang="0">
                <a:pos x="T0" y="T1"/>
              </a:cxn>
              <a:cxn ang="0">
                <a:pos x="T2" y="T3"/>
              </a:cxn>
              <a:cxn ang="0">
                <a:pos x="T4" y="T5"/>
              </a:cxn>
              <a:cxn ang="0">
                <a:pos x="T6" y="T7"/>
              </a:cxn>
              <a:cxn ang="0">
                <a:pos x="T8" y="T9"/>
              </a:cxn>
              <a:cxn ang="0">
                <a:pos x="T10" y="T11"/>
              </a:cxn>
              <a:cxn ang="0">
                <a:pos x="T12" y="T13"/>
              </a:cxn>
            </a:cxnLst>
            <a:rect l="0" t="0" r="r" b="b"/>
            <a:pathLst>
              <a:path w="1017" h="1017">
                <a:moveTo>
                  <a:pt x="508" y="1"/>
                </a:moveTo>
                <a:cubicBezTo>
                  <a:pt x="227" y="1"/>
                  <a:pt x="0" y="229"/>
                  <a:pt x="1" y="510"/>
                </a:cubicBezTo>
                <a:cubicBezTo>
                  <a:pt x="1" y="674"/>
                  <a:pt x="80" y="821"/>
                  <a:pt x="202" y="913"/>
                </a:cubicBezTo>
                <a:cubicBezTo>
                  <a:pt x="287" y="978"/>
                  <a:pt x="394" y="1017"/>
                  <a:pt x="510" y="1017"/>
                </a:cubicBezTo>
                <a:cubicBezTo>
                  <a:pt x="625" y="1016"/>
                  <a:pt x="731" y="978"/>
                  <a:pt x="816" y="913"/>
                </a:cubicBezTo>
                <a:cubicBezTo>
                  <a:pt x="938" y="820"/>
                  <a:pt x="1017" y="673"/>
                  <a:pt x="1017" y="508"/>
                </a:cubicBezTo>
                <a:cubicBezTo>
                  <a:pt x="1016" y="227"/>
                  <a:pt x="788" y="0"/>
                  <a:pt x="508" y="1"/>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7" name="组合 3816"/>
          <p:cNvGrpSpPr/>
          <p:nvPr/>
        </p:nvGrpSpPr>
        <p:grpSpPr>
          <a:xfrm>
            <a:off x="8245462" y="5189909"/>
            <a:ext cx="752277" cy="750275"/>
            <a:chOff x="7362826" y="2592388"/>
            <a:chExt cx="596901" cy="595313"/>
          </a:xfrm>
        </p:grpSpPr>
        <p:sp>
          <p:nvSpPr>
            <p:cNvPr id="3757" name="Freeform 621"/>
            <p:cNvSpPr/>
            <p:nvPr/>
          </p:nvSpPr>
          <p:spPr bwMode="auto">
            <a:xfrm>
              <a:off x="7505701" y="2941638"/>
              <a:ext cx="104775" cy="104775"/>
            </a:xfrm>
            <a:custGeom>
              <a:avLst/>
              <a:gdLst>
                <a:gd name="T0" fmla="*/ 21 w 66"/>
                <a:gd name="T1" fmla="*/ 66 h 66"/>
                <a:gd name="T2" fmla="*/ 0 w 66"/>
                <a:gd name="T3" fmla="*/ 44 h 66"/>
                <a:gd name="T4" fmla="*/ 44 w 66"/>
                <a:gd name="T5" fmla="*/ 0 h 66"/>
                <a:gd name="T6" fmla="*/ 66 w 66"/>
                <a:gd name="T7" fmla="*/ 22 h 66"/>
                <a:gd name="T8" fmla="*/ 21 w 66"/>
                <a:gd name="T9" fmla="*/ 66 h 66"/>
              </a:gdLst>
              <a:ahLst/>
              <a:cxnLst>
                <a:cxn ang="0">
                  <a:pos x="T0" y="T1"/>
                </a:cxn>
                <a:cxn ang="0">
                  <a:pos x="T2" y="T3"/>
                </a:cxn>
                <a:cxn ang="0">
                  <a:pos x="T4" y="T5"/>
                </a:cxn>
                <a:cxn ang="0">
                  <a:pos x="T6" y="T7"/>
                </a:cxn>
                <a:cxn ang="0">
                  <a:pos x="T8" y="T9"/>
                </a:cxn>
              </a:cxnLst>
              <a:rect l="0" t="0" r="r" b="b"/>
              <a:pathLst>
                <a:path w="66" h="66">
                  <a:moveTo>
                    <a:pt x="21" y="66"/>
                  </a:moveTo>
                  <a:lnTo>
                    <a:pt x="0" y="44"/>
                  </a:lnTo>
                  <a:lnTo>
                    <a:pt x="44" y="0"/>
                  </a:lnTo>
                  <a:lnTo>
                    <a:pt x="66" y="22"/>
                  </a:lnTo>
                  <a:lnTo>
                    <a:pt x="21" y="6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8" name="Freeform 622"/>
            <p:cNvSpPr/>
            <p:nvPr/>
          </p:nvSpPr>
          <p:spPr bwMode="auto">
            <a:xfrm>
              <a:off x="7559676" y="2652713"/>
              <a:ext cx="339725" cy="339725"/>
            </a:xfrm>
            <a:custGeom>
              <a:avLst/>
              <a:gdLst>
                <a:gd name="T0" fmla="*/ 305 w 370"/>
                <a:gd name="T1" fmla="*/ 304 h 370"/>
                <a:gd name="T2" fmla="*/ 66 w 370"/>
                <a:gd name="T3" fmla="*/ 304 h 370"/>
                <a:gd name="T4" fmla="*/ 66 w 370"/>
                <a:gd name="T5" fmla="*/ 65 h 370"/>
                <a:gd name="T6" fmla="*/ 305 w 370"/>
                <a:gd name="T7" fmla="*/ 65 h 370"/>
                <a:gd name="T8" fmla="*/ 305 w 370"/>
                <a:gd name="T9" fmla="*/ 304 h 370"/>
              </a:gdLst>
              <a:ahLst/>
              <a:cxnLst>
                <a:cxn ang="0">
                  <a:pos x="T0" y="T1"/>
                </a:cxn>
                <a:cxn ang="0">
                  <a:pos x="T2" y="T3"/>
                </a:cxn>
                <a:cxn ang="0">
                  <a:pos x="T4" y="T5"/>
                </a:cxn>
                <a:cxn ang="0">
                  <a:pos x="T6" y="T7"/>
                </a:cxn>
                <a:cxn ang="0">
                  <a:pos x="T8" y="T9"/>
                </a:cxn>
              </a:cxnLst>
              <a:rect l="0" t="0" r="r" b="b"/>
              <a:pathLst>
                <a:path w="370" h="370">
                  <a:moveTo>
                    <a:pt x="305" y="304"/>
                  </a:moveTo>
                  <a:cubicBezTo>
                    <a:pt x="239" y="370"/>
                    <a:pt x="132" y="370"/>
                    <a:pt x="66" y="304"/>
                  </a:cubicBezTo>
                  <a:cubicBezTo>
                    <a:pt x="0" y="238"/>
                    <a:pt x="0" y="131"/>
                    <a:pt x="66" y="65"/>
                  </a:cubicBezTo>
                  <a:cubicBezTo>
                    <a:pt x="132" y="0"/>
                    <a:pt x="239" y="0"/>
                    <a:pt x="305" y="65"/>
                  </a:cubicBezTo>
                  <a:cubicBezTo>
                    <a:pt x="370" y="131"/>
                    <a:pt x="370" y="238"/>
                    <a:pt x="305" y="304"/>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59" name="Freeform 623"/>
            <p:cNvSpPr>
              <a:spLocks noEditPoints="1"/>
            </p:cNvSpPr>
            <p:nvPr/>
          </p:nvSpPr>
          <p:spPr bwMode="auto">
            <a:xfrm>
              <a:off x="7497764" y="2592388"/>
              <a:ext cx="461963" cy="460375"/>
            </a:xfrm>
            <a:custGeom>
              <a:avLst/>
              <a:gdLst>
                <a:gd name="T0" fmla="*/ 413 w 503"/>
                <a:gd name="T1" fmla="*/ 89 h 502"/>
                <a:gd name="T2" fmla="*/ 90 w 503"/>
                <a:gd name="T3" fmla="*/ 89 h 502"/>
                <a:gd name="T4" fmla="*/ 90 w 503"/>
                <a:gd name="T5" fmla="*/ 412 h 502"/>
                <a:gd name="T6" fmla="*/ 413 w 503"/>
                <a:gd name="T7" fmla="*/ 412 h 502"/>
                <a:gd name="T8" fmla="*/ 413 w 503"/>
                <a:gd name="T9" fmla="*/ 89 h 502"/>
                <a:gd name="T10" fmla="*/ 132 w 503"/>
                <a:gd name="T11" fmla="*/ 370 h 502"/>
                <a:gd name="T12" fmla="*/ 132 w 503"/>
                <a:gd name="T13" fmla="*/ 131 h 502"/>
                <a:gd name="T14" fmla="*/ 371 w 503"/>
                <a:gd name="T15" fmla="*/ 131 h 502"/>
                <a:gd name="T16" fmla="*/ 371 w 503"/>
                <a:gd name="T17" fmla="*/ 370 h 502"/>
                <a:gd name="T18" fmla="*/ 132 w 503"/>
                <a:gd name="T19" fmla="*/ 37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502">
                  <a:moveTo>
                    <a:pt x="413" y="89"/>
                  </a:moveTo>
                  <a:cubicBezTo>
                    <a:pt x="324" y="0"/>
                    <a:pt x="179" y="0"/>
                    <a:pt x="90" y="89"/>
                  </a:cubicBezTo>
                  <a:cubicBezTo>
                    <a:pt x="0" y="178"/>
                    <a:pt x="0" y="323"/>
                    <a:pt x="90" y="412"/>
                  </a:cubicBezTo>
                  <a:cubicBezTo>
                    <a:pt x="179" y="502"/>
                    <a:pt x="324" y="502"/>
                    <a:pt x="413" y="412"/>
                  </a:cubicBezTo>
                  <a:cubicBezTo>
                    <a:pt x="503" y="323"/>
                    <a:pt x="503" y="178"/>
                    <a:pt x="413" y="89"/>
                  </a:cubicBezTo>
                  <a:close/>
                  <a:moveTo>
                    <a:pt x="132" y="370"/>
                  </a:moveTo>
                  <a:cubicBezTo>
                    <a:pt x="66" y="304"/>
                    <a:pt x="66" y="197"/>
                    <a:pt x="132" y="131"/>
                  </a:cubicBezTo>
                  <a:cubicBezTo>
                    <a:pt x="198" y="66"/>
                    <a:pt x="305" y="66"/>
                    <a:pt x="371" y="131"/>
                  </a:cubicBezTo>
                  <a:cubicBezTo>
                    <a:pt x="436" y="197"/>
                    <a:pt x="436" y="304"/>
                    <a:pt x="371" y="370"/>
                  </a:cubicBezTo>
                  <a:cubicBezTo>
                    <a:pt x="305" y="436"/>
                    <a:pt x="198" y="436"/>
                    <a:pt x="132" y="37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0" name="Freeform 624"/>
            <p:cNvSpPr/>
            <p:nvPr/>
          </p:nvSpPr>
          <p:spPr bwMode="auto">
            <a:xfrm>
              <a:off x="7362826" y="2976563"/>
              <a:ext cx="214313" cy="211138"/>
            </a:xfrm>
            <a:custGeom>
              <a:avLst/>
              <a:gdLst>
                <a:gd name="T0" fmla="*/ 223 w 232"/>
                <a:gd name="T1" fmla="*/ 56 h 231"/>
                <a:gd name="T2" fmla="*/ 175 w 232"/>
                <a:gd name="T3" fmla="*/ 8 h 231"/>
                <a:gd name="T4" fmla="*/ 143 w 232"/>
                <a:gd name="T5" fmla="*/ 8 h 231"/>
                <a:gd name="T6" fmla="*/ 9 w 232"/>
                <a:gd name="T7" fmla="*/ 143 h 231"/>
                <a:gd name="T8" fmla="*/ 9 w 232"/>
                <a:gd name="T9" fmla="*/ 175 h 231"/>
                <a:gd name="T10" fmla="*/ 57 w 232"/>
                <a:gd name="T11" fmla="*/ 223 h 231"/>
                <a:gd name="T12" fmla="*/ 88 w 232"/>
                <a:gd name="T13" fmla="*/ 223 h 231"/>
                <a:gd name="T14" fmla="*/ 223 w 232"/>
                <a:gd name="T15" fmla="*/ 88 h 231"/>
                <a:gd name="T16" fmla="*/ 223 w 232"/>
                <a:gd name="T17" fmla="*/ 5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223" y="56"/>
                  </a:moveTo>
                  <a:cubicBezTo>
                    <a:pt x="175" y="8"/>
                    <a:pt x="175" y="8"/>
                    <a:pt x="175" y="8"/>
                  </a:cubicBezTo>
                  <a:cubicBezTo>
                    <a:pt x="166" y="0"/>
                    <a:pt x="152" y="0"/>
                    <a:pt x="143" y="8"/>
                  </a:cubicBezTo>
                  <a:cubicBezTo>
                    <a:pt x="9" y="143"/>
                    <a:pt x="9" y="143"/>
                    <a:pt x="9" y="143"/>
                  </a:cubicBezTo>
                  <a:cubicBezTo>
                    <a:pt x="0" y="151"/>
                    <a:pt x="0" y="166"/>
                    <a:pt x="9" y="175"/>
                  </a:cubicBezTo>
                  <a:cubicBezTo>
                    <a:pt x="57" y="223"/>
                    <a:pt x="57" y="223"/>
                    <a:pt x="57" y="223"/>
                  </a:cubicBezTo>
                  <a:cubicBezTo>
                    <a:pt x="65" y="231"/>
                    <a:pt x="80" y="231"/>
                    <a:pt x="88" y="223"/>
                  </a:cubicBezTo>
                  <a:cubicBezTo>
                    <a:pt x="223" y="88"/>
                    <a:pt x="223" y="88"/>
                    <a:pt x="223" y="88"/>
                  </a:cubicBezTo>
                  <a:cubicBezTo>
                    <a:pt x="232" y="79"/>
                    <a:pt x="232" y="65"/>
                    <a:pt x="223" y="56"/>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1" name="Freeform 625"/>
            <p:cNvSpPr/>
            <p:nvPr/>
          </p:nvSpPr>
          <p:spPr bwMode="auto">
            <a:xfrm>
              <a:off x="7640639" y="2730500"/>
              <a:ext cx="177800" cy="182563"/>
            </a:xfrm>
            <a:custGeom>
              <a:avLst/>
              <a:gdLst>
                <a:gd name="T0" fmla="*/ 67 w 112"/>
                <a:gd name="T1" fmla="*/ 0 h 115"/>
                <a:gd name="T2" fmla="*/ 67 w 112"/>
                <a:gd name="T3" fmla="*/ 48 h 115"/>
                <a:gd name="T4" fmla="*/ 112 w 112"/>
                <a:gd name="T5" fmla="*/ 48 h 115"/>
                <a:gd name="T6" fmla="*/ 112 w 112"/>
                <a:gd name="T7" fmla="*/ 68 h 115"/>
                <a:gd name="T8" fmla="*/ 67 w 112"/>
                <a:gd name="T9" fmla="*/ 68 h 115"/>
                <a:gd name="T10" fmla="*/ 67 w 112"/>
                <a:gd name="T11" fmla="*/ 115 h 115"/>
                <a:gd name="T12" fmla="*/ 45 w 112"/>
                <a:gd name="T13" fmla="*/ 115 h 115"/>
                <a:gd name="T14" fmla="*/ 45 w 112"/>
                <a:gd name="T15" fmla="*/ 68 h 115"/>
                <a:gd name="T16" fmla="*/ 0 w 112"/>
                <a:gd name="T17" fmla="*/ 68 h 115"/>
                <a:gd name="T18" fmla="*/ 0 w 112"/>
                <a:gd name="T19" fmla="*/ 48 h 115"/>
                <a:gd name="T20" fmla="*/ 45 w 112"/>
                <a:gd name="T21" fmla="*/ 48 h 115"/>
                <a:gd name="T22" fmla="*/ 45 w 112"/>
                <a:gd name="T23" fmla="*/ 0 h 115"/>
                <a:gd name="T24" fmla="*/ 67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67" y="0"/>
                  </a:moveTo>
                  <a:lnTo>
                    <a:pt x="67" y="48"/>
                  </a:lnTo>
                  <a:lnTo>
                    <a:pt x="112" y="48"/>
                  </a:lnTo>
                  <a:lnTo>
                    <a:pt x="112" y="68"/>
                  </a:lnTo>
                  <a:lnTo>
                    <a:pt x="67" y="68"/>
                  </a:lnTo>
                  <a:lnTo>
                    <a:pt x="67" y="115"/>
                  </a:lnTo>
                  <a:lnTo>
                    <a:pt x="45" y="115"/>
                  </a:lnTo>
                  <a:lnTo>
                    <a:pt x="45" y="68"/>
                  </a:lnTo>
                  <a:lnTo>
                    <a:pt x="0" y="68"/>
                  </a:lnTo>
                  <a:lnTo>
                    <a:pt x="0" y="48"/>
                  </a:lnTo>
                  <a:lnTo>
                    <a:pt x="45" y="48"/>
                  </a:lnTo>
                  <a:lnTo>
                    <a:pt x="45" y="0"/>
                  </a:lnTo>
                  <a:lnTo>
                    <a:pt x="67" y="0"/>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62" name="Oval 626"/>
          <p:cNvSpPr>
            <a:spLocks noChangeArrowheads="1"/>
          </p:cNvSpPr>
          <p:nvPr/>
        </p:nvSpPr>
        <p:spPr bwMode="auto">
          <a:xfrm>
            <a:off x="2170187" y="2324859"/>
            <a:ext cx="1176431" cy="1176431"/>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0" name="组合 3819"/>
          <p:cNvGrpSpPr/>
          <p:nvPr/>
        </p:nvGrpSpPr>
        <p:grpSpPr>
          <a:xfrm>
            <a:off x="2422280" y="2640976"/>
            <a:ext cx="746274" cy="544199"/>
            <a:chOff x="5318126" y="3748088"/>
            <a:chExt cx="592138" cy="431800"/>
          </a:xfrm>
        </p:grpSpPr>
        <p:sp>
          <p:nvSpPr>
            <p:cNvPr id="3763" name="Freeform 627"/>
            <p:cNvSpPr/>
            <p:nvPr/>
          </p:nvSpPr>
          <p:spPr bwMode="auto">
            <a:xfrm>
              <a:off x="5318126" y="3748088"/>
              <a:ext cx="490538" cy="431800"/>
            </a:xfrm>
            <a:custGeom>
              <a:avLst/>
              <a:gdLst>
                <a:gd name="T0" fmla="*/ 496 w 533"/>
                <a:gd name="T1" fmla="*/ 67 h 471"/>
                <a:gd name="T2" fmla="*/ 258 w 533"/>
                <a:gd name="T3" fmla="*/ 67 h 471"/>
                <a:gd name="T4" fmla="*/ 222 w 533"/>
                <a:gd name="T5" fmla="*/ 34 h 471"/>
                <a:gd name="T6" fmla="*/ 222 w 533"/>
                <a:gd name="T7" fmla="*/ 34 h 471"/>
                <a:gd name="T8" fmla="*/ 185 w 533"/>
                <a:gd name="T9" fmla="*/ 0 h 471"/>
                <a:gd name="T10" fmla="*/ 36 w 533"/>
                <a:gd name="T11" fmla="*/ 0 h 471"/>
                <a:gd name="T12" fmla="*/ 0 w 533"/>
                <a:gd name="T13" fmla="*/ 34 h 471"/>
                <a:gd name="T14" fmla="*/ 0 w 533"/>
                <a:gd name="T15" fmla="*/ 67 h 471"/>
                <a:gd name="T16" fmla="*/ 0 w 533"/>
                <a:gd name="T17" fmla="*/ 110 h 471"/>
                <a:gd name="T18" fmla="*/ 0 w 533"/>
                <a:gd name="T19" fmla="*/ 471 h 471"/>
                <a:gd name="T20" fmla="*/ 533 w 533"/>
                <a:gd name="T21" fmla="*/ 471 h 471"/>
                <a:gd name="T22" fmla="*/ 533 w 533"/>
                <a:gd name="T23" fmla="*/ 101 h 471"/>
                <a:gd name="T24" fmla="*/ 496 w 533"/>
                <a:gd name="T25" fmla="*/ 6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471">
                  <a:moveTo>
                    <a:pt x="496" y="67"/>
                  </a:moveTo>
                  <a:cubicBezTo>
                    <a:pt x="258" y="67"/>
                    <a:pt x="258" y="67"/>
                    <a:pt x="258" y="67"/>
                  </a:cubicBezTo>
                  <a:cubicBezTo>
                    <a:pt x="238" y="67"/>
                    <a:pt x="222" y="52"/>
                    <a:pt x="222" y="34"/>
                  </a:cubicBezTo>
                  <a:cubicBezTo>
                    <a:pt x="222" y="34"/>
                    <a:pt x="222" y="34"/>
                    <a:pt x="222" y="34"/>
                  </a:cubicBezTo>
                  <a:cubicBezTo>
                    <a:pt x="222" y="15"/>
                    <a:pt x="205" y="0"/>
                    <a:pt x="185" y="0"/>
                  </a:cubicBezTo>
                  <a:cubicBezTo>
                    <a:pt x="36" y="0"/>
                    <a:pt x="36" y="0"/>
                    <a:pt x="36" y="0"/>
                  </a:cubicBezTo>
                  <a:cubicBezTo>
                    <a:pt x="16" y="0"/>
                    <a:pt x="0" y="15"/>
                    <a:pt x="0" y="34"/>
                  </a:cubicBezTo>
                  <a:cubicBezTo>
                    <a:pt x="0" y="67"/>
                    <a:pt x="0" y="67"/>
                    <a:pt x="0" y="67"/>
                  </a:cubicBezTo>
                  <a:cubicBezTo>
                    <a:pt x="0" y="110"/>
                    <a:pt x="0" y="110"/>
                    <a:pt x="0" y="110"/>
                  </a:cubicBezTo>
                  <a:cubicBezTo>
                    <a:pt x="0" y="471"/>
                    <a:pt x="0" y="471"/>
                    <a:pt x="0" y="471"/>
                  </a:cubicBezTo>
                  <a:cubicBezTo>
                    <a:pt x="533" y="471"/>
                    <a:pt x="533" y="471"/>
                    <a:pt x="533" y="471"/>
                  </a:cubicBezTo>
                  <a:cubicBezTo>
                    <a:pt x="533" y="101"/>
                    <a:pt x="533" y="101"/>
                    <a:pt x="533" y="101"/>
                  </a:cubicBezTo>
                  <a:cubicBezTo>
                    <a:pt x="533" y="83"/>
                    <a:pt x="516" y="67"/>
                    <a:pt x="496" y="67"/>
                  </a:cubicBezTo>
                  <a:close/>
                </a:path>
              </a:pathLst>
            </a:custGeom>
            <a:solidFill>
              <a:srgbClr val="BC962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4" name="Rectangle 628"/>
            <p:cNvSpPr>
              <a:spLocks noChangeArrowheads="1"/>
            </p:cNvSpPr>
            <p:nvPr/>
          </p:nvSpPr>
          <p:spPr bwMode="auto">
            <a:xfrm>
              <a:off x="5345114" y="3843338"/>
              <a:ext cx="434975" cy="336550"/>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5" name="Freeform 629"/>
            <p:cNvSpPr/>
            <p:nvPr/>
          </p:nvSpPr>
          <p:spPr bwMode="auto">
            <a:xfrm>
              <a:off x="5318126" y="3883025"/>
              <a:ext cx="592138" cy="296863"/>
            </a:xfrm>
            <a:custGeom>
              <a:avLst/>
              <a:gdLst>
                <a:gd name="T0" fmla="*/ 610 w 644"/>
                <a:gd name="T1" fmla="*/ 0 h 324"/>
                <a:gd name="T2" fmla="*/ 137 w 644"/>
                <a:gd name="T3" fmla="*/ 0 h 324"/>
                <a:gd name="T4" fmla="*/ 111 w 644"/>
                <a:gd name="T5" fmla="*/ 19 h 324"/>
                <a:gd name="T6" fmla="*/ 0 w 644"/>
                <a:gd name="T7" fmla="*/ 324 h 324"/>
                <a:gd name="T8" fmla="*/ 533 w 644"/>
                <a:gd name="T9" fmla="*/ 324 h 324"/>
                <a:gd name="T10" fmla="*/ 637 w 644"/>
                <a:gd name="T11" fmla="*/ 38 h 324"/>
                <a:gd name="T12" fmla="*/ 610 w 644"/>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644" h="324">
                  <a:moveTo>
                    <a:pt x="610" y="0"/>
                  </a:moveTo>
                  <a:cubicBezTo>
                    <a:pt x="137" y="0"/>
                    <a:pt x="137" y="0"/>
                    <a:pt x="137" y="0"/>
                  </a:cubicBezTo>
                  <a:cubicBezTo>
                    <a:pt x="125" y="0"/>
                    <a:pt x="115" y="7"/>
                    <a:pt x="111" y="19"/>
                  </a:cubicBezTo>
                  <a:cubicBezTo>
                    <a:pt x="0" y="324"/>
                    <a:pt x="0" y="324"/>
                    <a:pt x="0" y="324"/>
                  </a:cubicBezTo>
                  <a:cubicBezTo>
                    <a:pt x="533" y="324"/>
                    <a:pt x="533" y="324"/>
                    <a:pt x="533" y="324"/>
                  </a:cubicBezTo>
                  <a:cubicBezTo>
                    <a:pt x="637" y="38"/>
                    <a:pt x="637" y="38"/>
                    <a:pt x="637" y="38"/>
                  </a:cubicBezTo>
                  <a:cubicBezTo>
                    <a:pt x="644" y="20"/>
                    <a:pt x="630" y="0"/>
                    <a:pt x="610" y="0"/>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66" name="Freeform 630"/>
          <p:cNvSpPr/>
          <p:nvPr/>
        </p:nvSpPr>
        <p:spPr bwMode="auto">
          <a:xfrm>
            <a:off x="768660" y="3161165"/>
            <a:ext cx="1066391" cy="340124"/>
          </a:xfrm>
          <a:custGeom>
            <a:avLst/>
            <a:gdLst>
              <a:gd name="T0" fmla="*/ 0 w 921"/>
              <a:gd name="T1" fmla="*/ 0 h 293"/>
              <a:gd name="T2" fmla="*/ 461 w 921"/>
              <a:gd name="T3" fmla="*/ 293 h 293"/>
              <a:gd name="T4" fmla="*/ 921 w 921"/>
              <a:gd name="T5" fmla="*/ 0 h 293"/>
              <a:gd name="T6" fmla="*/ 0 w 921"/>
              <a:gd name="T7" fmla="*/ 0 h 293"/>
            </a:gdLst>
            <a:ahLst/>
            <a:cxnLst>
              <a:cxn ang="0">
                <a:pos x="T0" y="T1"/>
              </a:cxn>
              <a:cxn ang="0">
                <a:pos x="T2" y="T3"/>
              </a:cxn>
              <a:cxn ang="0">
                <a:pos x="T4" y="T5"/>
              </a:cxn>
              <a:cxn ang="0">
                <a:pos x="T6" y="T7"/>
              </a:cxn>
            </a:cxnLst>
            <a:rect l="0" t="0" r="r" b="b"/>
            <a:pathLst>
              <a:path w="921" h="293">
                <a:moveTo>
                  <a:pt x="0" y="0"/>
                </a:moveTo>
                <a:cubicBezTo>
                  <a:pt x="81" y="173"/>
                  <a:pt x="257" y="293"/>
                  <a:pt x="461" y="293"/>
                </a:cubicBezTo>
                <a:cubicBezTo>
                  <a:pt x="664" y="293"/>
                  <a:pt x="840" y="173"/>
                  <a:pt x="921" y="0"/>
                </a:cubicBezTo>
                <a:lnTo>
                  <a:pt x="0" y="0"/>
                </a:ln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7" name="Freeform 631"/>
          <p:cNvSpPr/>
          <p:nvPr/>
        </p:nvSpPr>
        <p:spPr bwMode="auto">
          <a:xfrm>
            <a:off x="714641" y="2324859"/>
            <a:ext cx="1174431" cy="836307"/>
          </a:xfrm>
          <a:custGeom>
            <a:avLst/>
            <a:gdLst>
              <a:gd name="T0" fmla="*/ 1016 w 1016"/>
              <a:gd name="T1" fmla="*/ 508 h 723"/>
              <a:gd name="T2" fmla="*/ 508 w 1016"/>
              <a:gd name="T3" fmla="*/ 0 h 723"/>
              <a:gd name="T4" fmla="*/ 0 w 1016"/>
              <a:gd name="T5" fmla="*/ 508 h 723"/>
              <a:gd name="T6" fmla="*/ 47 w 1016"/>
              <a:gd name="T7" fmla="*/ 723 h 723"/>
              <a:gd name="T8" fmla="*/ 968 w 1016"/>
              <a:gd name="T9" fmla="*/ 723 h 723"/>
              <a:gd name="T10" fmla="*/ 1016 w 1016"/>
              <a:gd name="T11" fmla="*/ 508 h 723"/>
            </a:gdLst>
            <a:ahLst/>
            <a:cxnLst>
              <a:cxn ang="0">
                <a:pos x="T0" y="T1"/>
              </a:cxn>
              <a:cxn ang="0">
                <a:pos x="T2" y="T3"/>
              </a:cxn>
              <a:cxn ang="0">
                <a:pos x="T4" y="T5"/>
              </a:cxn>
              <a:cxn ang="0">
                <a:pos x="T6" y="T7"/>
              </a:cxn>
              <a:cxn ang="0">
                <a:pos x="T8" y="T9"/>
              </a:cxn>
              <a:cxn ang="0">
                <a:pos x="T10" y="T11"/>
              </a:cxn>
            </a:cxnLst>
            <a:rect l="0" t="0" r="r" b="b"/>
            <a:pathLst>
              <a:path w="1016" h="723">
                <a:moveTo>
                  <a:pt x="1016" y="508"/>
                </a:moveTo>
                <a:cubicBezTo>
                  <a:pt x="1016" y="228"/>
                  <a:pt x="788" y="0"/>
                  <a:pt x="508" y="0"/>
                </a:cubicBezTo>
                <a:cubicBezTo>
                  <a:pt x="227" y="0"/>
                  <a:pt x="0" y="228"/>
                  <a:pt x="0" y="508"/>
                </a:cubicBezTo>
                <a:cubicBezTo>
                  <a:pt x="0" y="585"/>
                  <a:pt x="17" y="658"/>
                  <a:pt x="47" y="723"/>
                </a:cubicBezTo>
                <a:cubicBezTo>
                  <a:pt x="968" y="723"/>
                  <a:pt x="968" y="723"/>
                  <a:pt x="968" y="723"/>
                </a:cubicBezTo>
                <a:cubicBezTo>
                  <a:pt x="999" y="658"/>
                  <a:pt x="1016" y="585"/>
                  <a:pt x="1016" y="508"/>
                </a:cubicBezTo>
                <a:close/>
              </a:path>
            </a:pathLst>
          </a:cu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1" name="组合 3820"/>
          <p:cNvGrpSpPr/>
          <p:nvPr/>
        </p:nvGrpSpPr>
        <p:grpSpPr>
          <a:xfrm>
            <a:off x="1002747" y="2560947"/>
            <a:ext cx="596219" cy="704257"/>
            <a:chOff x="4313239" y="3684588"/>
            <a:chExt cx="473075" cy="558800"/>
          </a:xfrm>
        </p:grpSpPr>
        <p:sp>
          <p:nvSpPr>
            <p:cNvPr id="3768" name="Rectangle 632"/>
            <p:cNvSpPr>
              <a:spLocks noChangeArrowheads="1"/>
            </p:cNvSpPr>
            <p:nvPr/>
          </p:nvSpPr>
          <p:spPr bwMode="auto">
            <a:xfrm>
              <a:off x="4343401" y="3743325"/>
              <a:ext cx="412750" cy="312738"/>
            </a:xfrm>
            <a:prstGeom prst="rect">
              <a:avLst/>
            </a:prstGeom>
            <a:solidFill>
              <a:srgbClr val="1C8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69" name="Rectangle 633"/>
            <p:cNvSpPr>
              <a:spLocks noChangeArrowheads="1"/>
            </p:cNvSpPr>
            <p:nvPr/>
          </p:nvSpPr>
          <p:spPr bwMode="auto">
            <a:xfrm>
              <a:off x="4313239" y="4070350"/>
              <a:ext cx="47307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0" name="Freeform 634"/>
            <p:cNvSpPr/>
            <p:nvPr/>
          </p:nvSpPr>
          <p:spPr bwMode="auto">
            <a:xfrm>
              <a:off x="4351339" y="4079875"/>
              <a:ext cx="103188" cy="163513"/>
            </a:xfrm>
            <a:custGeom>
              <a:avLst/>
              <a:gdLst>
                <a:gd name="T0" fmla="*/ 25 w 65"/>
                <a:gd name="T1" fmla="*/ 103 h 103"/>
                <a:gd name="T2" fmla="*/ 65 w 65"/>
                <a:gd name="T3" fmla="*/ 9 h 103"/>
                <a:gd name="T4" fmla="*/ 44 w 65"/>
                <a:gd name="T5" fmla="*/ 0 h 103"/>
                <a:gd name="T6" fmla="*/ 0 w 65"/>
                <a:gd name="T7" fmla="*/ 103 h 103"/>
                <a:gd name="T8" fmla="*/ 25 w 65"/>
                <a:gd name="T9" fmla="*/ 103 h 103"/>
              </a:gdLst>
              <a:ahLst/>
              <a:cxnLst>
                <a:cxn ang="0">
                  <a:pos x="T0" y="T1"/>
                </a:cxn>
                <a:cxn ang="0">
                  <a:pos x="T2" y="T3"/>
                </a:cxn>
                <a:cxn ang="0">
                  <a:pos x="T4" y="T5"/>
                </a:cxn>
                <a:cxn ang="0">
                  <a:pos x="T6" y="T7"/>
                </a:cxn>
                <a:cxn ang="0">
                  <a:pos x="T8" y="T9"/>
                </a:cxn>
              </a:cxnLst>
              <a:rect l="0" t="0" r="r" b="b"/>
              <a:pathLst>
                <a:path w="65" h="103">
                  <a:moveTo>
                    <a:pt x="25" y="103"/>
                  </a:moveTo>
                  <a:lnTo>
                    <a:pt x="65" y="9"/>
                  </a:lnTo>
                  <a:lnTo>
                    <a:pt x="44" y="0"/>
                  </a:lnTo>
                  <a:lnTo>
                    <a:pt x="0" y="103"/>
                  </a:lnTo>
                  <a:lnTo>
                    <a:pt x="2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1" name="Freeform 635"/>
            <p:cNvSpPr/>
            <p:nvPr/>
          </p:nvSpPr>
          <p:spPr bwMode="auto">
            <a:xfrm>
              <a:off x="4645026" y="4079875"/>
              <a:ext cx="103188" cy="163513"/>
            </a:xfrm>
            <a:custGeom>
              <a:avLst/>
              <a:gdLst>
                <a:gd name="T0" fmla="*/ 65 w 65"/>
                <a:gd name="T1" fmla="*/ 103 h 103"/>
                <a:gd name="T2" fmla="*/ 22 w 65"/>
                <a:gd name="T3" fmla="*/ 0 h 103"/>
                <a:gd name="T4" fmla="*/ 0 w 65"/>
                <a:gd name="T5" fmla="*/ 9 h 103"/>
                <a:gd name="T6" fmla="*/ 41 w 65"/>
                <a:gd name="T7" fmla="*/ 103 h 103"/>
                <a:gd name="T8" fmla="*/ 65 w 65"/>
                <a:gd name="T9" fmla="*/ 103 h 103"/>
              </a:gdLst>
              <a:ahLst/>
              <a:cxnLst>
                <a:cxn ang="0">
                  <a:pos x="T0" y="T1"/>
                </a:cxn>
                <a:cxn ang="0">
                  <a:pos x="T2" y="T3"/>
                </a:cxn>
                <a:cxn ang="0">
                  <a:pos x="T4" y="T5"/>
                </a:cxn>
                <a:cxn ang="0">
                  <a:pos x="T6" y="T7"/>
                </a:cxn>
                <a:cxn ang="0">
                  <a:pos x="T8" y="T9"/>
                </a:cxn>
              </a:cxnLst>
              <a:rect l="0" t="0" r="r" b="b"/>
              <a:pathLst>
                <a:path w="65" h="103">
                  <a:moveTo>
                    <a:pt x="65" y="103"/>
                  </a:moveTo>
                  <a:lnTo>
                    <a:pt x="22" y="0"/>
                  </a:lnTo>
                  <a:lnTo>
                    <a:pt x="0" y="9"/>
                  </a:lnTo>
                  <a:lnTo>
                    <a:pt x="41" y="103"/>
                  </a:lnTo>
                  <a:lnTo>
                    <a:pt x="6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2" name="Freeform 636"/>
            <p:cNvSpPr/>
            <p:nvPr/>
          </p:nvSpPr>
          <p:spPr bwMode="auto">
            <a:xfrm>
              <a:off x="4530726" y="3684588"/>
              <a:ext cx="38100" cy="49213"/>
            </a:xfrm>
            <a:custGeom>
              <a:avLst/>
              <a:gdLst>
                <a:gd name="T0" fmla="*/ 41 w 41"/>
                <a:gd name="T1" fmla="*/ 53 h 53"/>
                <a:gd name="T2" fmla="*/ 0 w 41"/>
                <a:gd name="T3" fmla="*/ 53 h 53"/>
                <a:gd name="T4" fmla="*/ 0 w 41"/>
                <a:gd name="T5" fmla="*/ 15 h 53"/>
                <a:gd name="T6" fmla="*/ 16 w 41"/>
                <a:gd name="T7" fmla="*/ 0 h 53"/>
                <a:gd name="T8" fmla="*/ 26 w 41"/>
                <a:gd name="T9" fmla="*/ 0 h 53"/>
                <a:gd name="T10" fmla="*/ 41 w 41"/>
                <a:gd name="T11" fmla="*/ 15 h 53"/>
                <a:gd name="T12" fmla="*/ 41 w 4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1" h="53">
                  <a:moveTo>
                    <a:pt x="41" y="53"/>
                  </a:moveTo>
                  <a:cubicBezTo>
                    <a:pt x="0" y="53"/>
                    <a:pt x="0" y="53"/>
                    <a:pt x="0" y="53"/>
                  </a:cubicBezTo>
                  <a:cubicBezTo>
                    <a:pt x="0" y="15"/>
                    <a:pt x="0" y="15"/>
                    <a:pt x="0" y="15"/>
                  </a:cubicBezTo>
                  <a:cubicBezTo>
                    <a:pt x="0" y="7"/>
                    <a:pt x="7" y="0"/>
                    <a:pt x="16" y="0"/>
                  </a:cubicBezTo>
                  <a:cubicBezTo>
                    <a:pt x="26" y="0"/>
                    <a:pt x="26" y="0"/>
                    <a:pt x="26" y="0"/>
                  </a:cubicBezTo>
                  <a:cubicBezTo>
                    <a:pt x="34" y="0"/>
                    <a:pt x="41" y="7"/>
                    <a:pt x="41" y="15"/>
                  </a:cubicBezTo>
                  <a:lnTo>
                    <a:pt x="41" y="5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73" name="Freeform 637"/>
          <p:cNvSpPr/>
          <p:nvPr/>
        </p:nvSpPr>
        <p:spPr bwMode="auto">
          <a:xfrm>
            <a:off x="2164185" y="3683357"/>
            <a:ext cx="1166429" cy="1166428"/>
          </a:xfrm>
          <a:custGeom>
            <a:avLst/>
            <a:gdLst>
              <a:gd name="T0" fmla="*/ 504 w 1008"/>
              <a:gd name="T1" fmla="*/ 0 h 1008"/>
              <a:gd name="T2" fmla="*/ 1008 w 1008"/>
              <a:gd name="T3" fmla="*/ 504 h 1008"/>
              <a:gd name="T4" fmla="*/ 969 w 1008"/>
              <a:gd name="T5" fmla="*/ 700 h 1008"/>
              <a:gd name="T6" fmla="*/ 504 w 1008"/>
              <a:gd name="T7" fmla="*/ 1008 h 1008"/>
              <a:gd name="T8" fmla="*/ 40 w 1008"/>
              <a:gd name="T9" fmla="*/ 700 h 1008"/>
              <a:gd name="T10" fmla="*/ 0 w 1008"/>
              <a:gd name="T11" fmla="*/ 504 h 1008"/>
              <a:gd name="T12" fmla="*/ 504 w 1008"/>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008" h="1008">
                <a:moveTo>
                  <a:pt x="504" y="0"/>
                </a:moveTo>
                <a:cubicBezTo>
                  <a:pt x="783" y="0"/>
                  <a:pt x="1008" y="225"/>
                  <a:pt x="1008" y="504"/>
                </a:cubicBezTo>
                <a:cubicBezTo>
                  <a:pt x="1008" y="573"/>
                  <a:pt x="994" y="640"/>
                  <a:pt x="969" y="700"/>
                </a:cubicBezTo>
                <a:cubicBezTo>
                  <a:pt x="892" y="881"/>
                  <a:pt x="713" y="1008"/>
                  <a:pt x="504" y="1008"/>
                </a:cubicBezTo>
                <a:cubicBezTo>
                  <a:pt x="296" y="1008"/>
                  <a:pt x="117" y="881"/>
                  <a:pt x="40" y="700"/>
                </a:cubicBezTo>
                <a:cubicBezTo>
                  <a:pt x="15" y="640"/>
                  <a:pt x="0" y="573"/>
                  <a:pt x="0" y="504"/>
                </a:cubicBezTo>
                <a:cubicBezTo>
                  <a:pt x="0" y="225"/>
                  <a:pt x="226" y="0"/>
                  <a:pt x="504" y="0"/>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4" name="组合 3823"/>
          <p:cNvGrpSpPr/>
          <p:nvPr/>
        </p:nvGrpSpPr>
        <p:grpSpPr>
          <a:xfrm>
            <a:off x="2394268" y="3911440"/>
            <a:ext cx="708260" cy="710261"/>
            <a:chOff x="5295901" y="4756150"/>
            <a:chExt cx="561975" cy="563563"/>
          </a:xfrm>
        </p:grpSpPr>
        <p:sp>
          <p:nvSpPr>
            <p:cNvPr id="3774" name="Freeform 638"/>
            <p:cNvSpPr/>
            <p:nvPr/>
          </p:nvSpPr>
          <p:spPr bwMode="auto">
            <a:xfrm>
              <a:off x="5295901" y="4756150"/>
              <a:ext cx="504825" cy="506413"/>
            </a:xfrm>
            <a:custGeom>
              <a:avLst/>
              <a:gdLst>
                <a:gd name="T0" fmla="*/ 493 w 550"/>
                <a:gd name="T1" fmla="*/ 6 h 551"/>
                <a:gd name="T2" fmla="*/ 550 w 550"/>
                <a:gd name="T3" fmla="*/ 63 h 551"/>
                <a:gd name="T4" fmla="*/ 62 w 550"/>
                <a:gd name="T5" fmla="*/ 551 h 551"/>
                <a:gd name="T6" fmla="*/ 5 w 550"/>
                <a:gd name="T7" fmla="*/ 493 h 551"/>
                <a:gd name="T8" fmla="*/ 5 w 550"/>
                <a:gd name="T9" fmla="*/ 475 h 551"/>
                <a:gd name="T10" fmla="*/ 475 w 550"/>
                <a:gd name="T11" fmla="*/ 6 h 551"/>
                <a:gd name="T12" fmla="*/ 493 w 550"/>
                <a:gd name="T13" fmla="*/ 6 h 551"/>
              </a:gdLst>
              <a:ahLst/>
              <a:cxnLst>
                <a:cxn ang="0">
                  <a:pos x="T0" y="T1"/>
                </a:cxn>
                <a:cxn ang="0">
                  <a:pos x="T2" y="T3"/>
                </a:cxn>
                <a:cxn ang="0">
                  <a:pos x="T4" y="T5"/>
                </a:cxn>
                <a:cxn ang="0">
                  <a:pos x="T6" y="T7"/>
                </a:cxn>
                <a:cxn ang="0">
                  <a:pos x="T8" y="T9"/>
                </a:cxn>
                <a:cxn ang="0">
                  <a:pos x="T10" y="T11"/>
                </a:cxn>
                <a:cxn ang="0">
                  <a:pos x="T12" y="T13"/>
                </a:cxn>
              </a:cxnLst>
              <a:rect l="0" t="0" r="r" b="b"/>
              <a:pathLst>
                <a:path w="550" h="551">
                  <a:moveTo>
                    <a:pt x="493" y="6"/>
                  </a:moveTo>
                  <a:cubicBezTo>
                    <a:pt x="550" y="63"/>
                    <a:pt x="550" y="63"/>
                    <a:pt x="550" y="63"/>
                  </a:cubicBezTo>
                  <a:cubicBezTo>
                    <a:pt x="62" y="551"/>
                    <a:pt x="62" y="551"/>
                    <a:pt x="62" y="551"/>
                  </a:cubicBezTo>
                  <a:cubicBezTo>
                    <a:pt x="5" y="493"/>
                    <a:pt x="5" y="493"/>
                    <a:pt x="5" y="493"/>
                  </a:cubicBezTo>
                  <a:cubicBezTo>
                    <a:pt x="0" y="488"/>
                    <a:pt x="0" y="480"/>
                    <a:pt x="5" y="475"/>
                  </a:cubicBezTo>
                  <a:cubicBezTo>
                    <a:pt x="475" y="6"/>
                    <a:pt x="475" y="6"/>
                    <a:pt x="475" y="6"/>
                  </a:cubicBezTo>
                  <a:cubicBezTo>
                    <a:pt x="480" y="0"/>
                    <a:pt x="488" y="0"/>
                    <a:pt x="493" y="6"/>
                  </a:cubicBezTo>
                  <a:close/>
                </a:path>
              </a:pathLst>
            </a:custGeom>
            <a:solidFill>
              <a:srgbClr val="DDB13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5" name="Freeform 639"/>
            <p:cNvSpPr/>
            <p:nvPr/>
          </p:nvSpPr>
          <p:spPr bwMode="auto">
            <a:xfrm>
              <a:off x="5353051" y="4813300"/>
              <a:ext cx="504825" cy="506413"/>
            </a:xfrm>
            <a:custGeom>
              <a:avLst/>
              <a:gdLst>
                <a:gd name="T0" fmla="*/ 545 w 551"/>
                <a:gd name="T1" fmla="*/ 57 h 550"/>
                <a:gd name="T2" fmla="*/ 545 w 551"/>
                <a:gd name="T3" fmla="*/ 75 h 550"/>
                <a:gd name="T4" fmla="*/ 76 w 551"/>
                <a:gd name="T5" fmla="*/ 545 h 550"/>
                <a:gd name="T6" fmla="*/ 58 w 551"/>
                <a:gd name="T7" fmla="*/ 545 h 550"/>
                <a:gd name="T8" fmla="*/ 0 w 551"/>
                <a:gd name="T9" fmla="*/ 488 h 550"/>
                <a:gd name="T10" fmla="*/ 488 w 551"/>
                <a:gd name="T11" fmla="*/ 0 h 550"/>
                <a:gd name="T12" fmla="*/ 545 w 551"/>
                <a:gd name="T13" fmla="*/ 57 h 550"/>
              </a:gdLst>
              <a:ahLst/>
              <a:cxnLst>
                <a:cxn ang="0">
                  <a:pos x="T0" y="T1"/>
                </a:cxn>
                <a:cxn ang="0">
                  <a:pos x="T2" y="T3"/>
                </a:cxn>
                <a:cxn ang="0">
                  <a:pos x="T4" y="T5"/>
                </a:cxn>
                <a:cxn ang="0">
                  <a:pos x="T6" y="T7"/>
                </a:cxn>
                <a:cxn ang="0">
                  <a:pos x="T8" y="T9"/>
                </a:cxn>
                <a:cxn ang="0">
                  <a:pos x="T10" y="T11"/>
                </a:cxn>
                <a:cxn ang="0">
                  <a:pos x="T12" y="T13"/>
                </a:cxn>
              </a:cxnLst>
              <a:rect l="0" t="0" r="r" b="b"/>
              <a:pathLst>
                <a:path w="551" h="550">
                  <a:moveTo>
                    <a:pt x="545" y="57"/>
                  </a:moveTo>
                  <a:cubicBezTo>
                    <a:pt x="551" y="62"/>
                    <a:pt x="551" y="70"/>
                    <a:pt x="545" y="75"/>
                  </a:cubicBezTo>
                  <a:cubicBezTo>
                    <a:pt x="76" y="545"/>
                    <a:pt x="76" y="545"/>
                    <a:pt x="76" y="545"/>
                  </a:cubicBezTo>
                  <a:cubicBezTo>
                    <a:pt x="71" y="550"/>
                    <a:pt x="63" y="550"/>
                    <a:pt x="58" y="545"/>
                  </a:cubicBezTo>
                  <a:cubicBezTo>
                    <a:pt x="0" y="488"/>
                    <a:pt x="0" y="488"/>
                    <a:pt x="0" y="488"/>
                  </a:cubicBezTo>
                  <a:cubicBezTo>
                    <a:pt x="488" y="0"/>
                    <a:pt x="488" y="0"/>
                    <a:pt x="488" y="0"/>
                  </a:cubicBezTo>
                  <a:lnTo>
                    <a:pt x="545" y="57"/>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6" name="Freeform 640"/>
            <p:cNvSpPr/>
            <p:nvPr/>
          </p:nvSpPr>
          <p:spPr bwMode="auto">
            <a:xfrm>
              <a:off x="5726114" y="477043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7" name="Freeform 641"/>
            <p:cNvSpPr/>
            <p:nvPr/>
          </p:nvSpPr>
          <p:spPr bwMode="auto">
            <a:xfrm>
              <a:off x="5708651" y="4786313"/>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8" name="Freeform 642"/>
            <p:cNvSpPr/>
            <p:nvPr/>
          </p:nvSpPr>
          <p:spPr bwMode="auto">
            <a:xfrm>
              <a:off x="5692776" y="4802188"/>
              <a:ext cx="28575" cy="30163"/>
            </a:xfrm>
            <a:custGeom>
              <a:avLst/>
              <a:gdLst>
                <a:gd name="T0" fmla="*/ 0 w 18"/>
                <a:gd name="T1" fmla="*/ 3 h 19"/>
                <a:gd name="T2" fmla="*/ 16 w 18"/>
                <a:gd name="T3" fmla="*/ 19 h 19"/>
                <a:gd name="T4" fmla="*/ 18 w 18"/>
                <a:gd name="T5" fmla="*/ 17 h 19"/>
                <a:gd name="T6" fmla="*/ 1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1"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9" name="Freeform 643"/>
            <p:cNvSpPr/>
            <p:nvPr/>
          </p:nvSpPr>
          <p:spPr bwMode="auto">
            <a:xfrm>
              <a:off x="5675314" y="48196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0" name="Freeform 644"/>
            <p:cNvSpPr/>
            <p:nvPr/>
          </p:nvSpPr>
          <p:spPr bwMode="auto">
            <a:xfrm>
              <a:off x="5657851" y="483552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1" name="Freeform 645"/>
            <p:cNvSpPr/>
            <p:nvPr/>
          </p:nvSpPr>
          <p:spPr bwMode="auto">
            <a:xfrm>
              <a:off x="5641976" y="4852988"/>
              <a:ext cx="17463" cy="19050"/>
            </a:xfrm>
            <a:custGeom>
              <a:avLst/>
              <a:gdLst>
                <a:gd name="T0" fmla="*/ 0 w 11"/>
                <a:gd name="T1" fmla="*/ 2 h 12"/>
                <a:gd name="T2" fmla="*/ 10 w 11"/>
                <a:gd name="T3" fmla="*/ 12 h 12"/>
                <a:gd name="T4" fmla="*/ 11 w 11"/>
                <a:gd name="T5" fmla="*/ 10 h 12"/>
                <a:gd name="T6" fmla="*/ 2 w 11"/>
                <a:gd name="T7" fmla="*/ 0 h 12"/>
                <a:gd name="T8" fmla="*/ 0 w 11"/>
                <a:gd name="T9" fmla="*/ 2 h 12"/>
              </a:gdLst>
              <a:ahLst/>
              <a:cxnLst>
                <a:cxn ang="0">
                  <a:pos x="T0" y="T1"/>
                </a:cxn>
                <a:cxn ang="0">
                  <a:pos x="T2" y="T3"/>
                </a:cxn>
                <a:cxn ang="0">
                  <a:pos x="T4" y="T5"/>
                </a:cxn>
                <a:cxn ang="0">
                  <a:pos x="T6" y="T7"/>
                </a:cxn>
                <a:cxn ang="0">
                  <a:pos x="T8" y="T9"/>
                </a:cxn>
              </a:cxnLst>
              <a:rect l="0" t="0" r="r" b="b"/>
              <a:pathLst>
                <a:path w="11" h="12">
                  <a:moveTo>
                    <a:pt x="0" y="2"/>
                  </a:moveTo>
                  <a:lnTo>
                    <a:pt x="10" y="12"/>
                  </a:lnTo>
                  <a:lnTo>
                    <a:pt x="11"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2" name="Freeform 646"/>
            <p:cNvSpPr/>
            <p:nvPr/>
          </p:nvSpPr>
          <p:spPr bwMode="auto">
            <a:xfrm>
              <a:off x="5626101" y="487045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3" name="Freeform 647"/>
            <p:cNvSpPr/>
            <p:nvPr/>
          </p:nvSpPr>
          <p:spPr bwMode="auto">
            <a:xfrm>
              <a:off x="5608639" y="4886325"/>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4" name="Freeform 648"/>
            <p:cNvSpPr/>
            <p:nvPr/>
          </p:nvSpPr>
          <p:spPr bwMode="auto">
            <a:xfrm>
              <a:off x="5592764" y="490378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5" name="Freeform 649"/>
            <p:cNvSpPr/>
            <p:nvPr/>
          </p:nvSpPr>
          <p:spPr bwMode="auto">
            <a:xfrm>
              <a:off x="5575301" y="4919663"/>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6" name="Freeform 650"/>
            <p:cNvSpPr/>
            <p:nvPr/>
          </p:nvSpPr>
          <p:spPr bwMode="auto">
            <a:xfrm>
              <a:off x="5559426" y="4935538"/>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7" name="Freeform 651"/>
            <p:cNvSpPr/>
            <p:nvPr/>
          </p:nvSpPr>
          <p:spPr bwMode="auto">
            <a:xfrm>
              <a:off x="5541964" y="495300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8" name="Freeform 652"/>
            <p:cNvSpPr/>
            <p:nvPr/>
          </p:nvSpPr>
          <p:spPr bwMode="auto">
            <a:xfrm>
              <a:off x="5524501" y="496887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9" name="Freeform 653"/>
            <p:cNvSpPr/>
            <p:nvPr/>
          </p:nvSpPr>
          <p:spPr bwMode="auto">
            <a:xfrm>
              <a:off x="5508626" y="498633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0" name="Freeform 654"/>
            <p:cNvSpPr/>
            <p:nvPr/>
          </p:nvSpPr>
          <p:spPr bwMode="auto">
            <a:xfrm>
              <a:off x="5492751" y="500380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1" name="Freeform 655"/>
            <p:cNvSpPr/>
            <p:nvPr/>
          </p:nvSpPr>
          <p:spPr bwMode="auto">
            <a:xfrm>
              <a:off x="5475289" y="5019675"/>
              <a:ext cx="19050" cy="19050"/>
            </a:xfrm>
            <a:custGeom>
              <a:avLst/>
              <a:gdLst>
                <a:gd name="T0" fmla="*/ 0 w 12"/>
                <a:gd name="T1" fmla="*/ 2 h 12"/>
                <a:gd name="T2" fmla="*/ 9 w 12"/>
                <a:gd name="T3" fmla="*/ 12 h 12"/>
                <a:gd name="T4" fmla="*/ 12 w 12"/>
                <a:gd name="T5" fmla="*/ 9 h 12"/>
                <a:gd name="T6" fmla="*/ 3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2" name="Freeform 656"/>
            <p:cNvSpPr/>
            <p:nvPr/>
          </p:nvSpPr>
          <p:spPr bwMode="auto">
            <a:xfrm>
              <a:off x="5459414" y="5035550"/>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3" name="Freeform 657"/>
            <p:cNvSpPr/>
            <p:nvPr/>
          </p:nvSpPr>
          <p:spPr bwMode="auto">
            <a:xfrm>
              <a:off x="5441951" y="505301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4" name="Freeform 658"/>
            <p:cNvSpPr/>
            <p:nvPr/>
          </p:nvSpPr>
          <p:spPr bwMode="auto">
            <a:xfrm>
              <a:off x="5426076" y="5068888"/>
              <a:ext cx="28575" cy="30163"/>
            </a:xfrm>
            <a:custGeom>
              <a:avLst/>
              <a:gdLst>
                <a:gd name="T0" fmla="*/ 0 w 18"/>
                <a:gd name="T1" fmla="*/ 3 h 19"/>
                <a:gd name="T2" fmla="*/ 16 w 18"/>
                <a:gd name="T3" fmla="*/ 19 h 19"/>
                <a:gd name="T4" fmla="*/ 18 w 18"/>
                <a:gd name="T5" fmla="*/ 16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6"/>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5" name="Freeform 659"/>
            <p:cNvSpPr/>
            <p:nvPr/>
          </p:nvSpPr>
          <p:spPr bwMode="auto">
            <a:xfrm>
              <a:off x="5408614" y="50863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6" name="Freeform 660"/>
            <p:cNvSpPr/>
            <p:nvPr/>
          </p:nvSpPr>
          <p:spPr bwMode="auto">
            <a:xfrm>
              <a:off x="5392739" y="5102225"/>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7" name="Freeform 661"/>
            <p:cNvSpPr/>
            <p:nvPr/>
          </p:nvSpPr>
          <p:spPr bwMode="auto">
            <a:xfrm>
              <a:off x="5375276" y="511968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8" name="Freeform 662"/>
            <p:cNvSpPr/>
            <p:nvPr/>
          </p:nvSpPr>
          <p:spPr bwMode="auto">
            <a:xfrm>
              <a:off x="5359401" y="5135563"/>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9" name="Freeform 663"/>
            <p:cNvSpPr/>
            <p:nvPr/>
          </p:nvSpPr>
          <p:spPr bwMode="auto">
            <a:xfrm>
              <a:off x="5341939" y="5153025"/>
              <a:ext cx="19050" cy="17463"/>
            </a:xfrm>
            <a:custGeom>
              <a:avLst/>
              <a:gdLst>
                <a:gd name="T0" fmla="*/ 0 w 12"/>
                <a:gd name="T1" fmla="*/ 2 h 11"/>
                <a:gd name="T2" fmla="*/ 10 w 12"/>
                <a:gd name="T3" fmla="*/ 11 h 11"/>
                <a:gd name="T4" fmla="*/ 12 w 12"/>
                <a:gd name="T5" fmla="*/ 9 h 11"/>
                <a:gd name="T6" fmla="*/ 3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00" name="Freeform 664"/>
            <p:cNvSpPr/>
            <p:nvPr/>
          </p:nvSpPr>
          <p:spPr bwMode="auto">
            <a:xfrm>
              <a:off x="5326064" y="5168900"/>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01" name="Freeform 665"/>
            <p:cNvSpPr/>
            <p:nvPr/>
          </p:nvSpPr>
          <p:spPr bwMode="auto">
            <a:xfrm>
              <a:off x="5308601" y="518636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802" name="Oval 666"/>
          <p:cNvSpPr>
            <a:spLocks noChangeArrowheads="1"/>
          </p:cNvSpPr>
          <p:nvPr/>
        </p:nvSpPr>
        <p:spPr bwMode="auto">
          <a:xfrm>
            <a:off x="10931903" y="2340865"/>
            <a:ext cx="1176431" cy="1176431"/>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8" name="组合 3817"/>
          <p:cNvGrpSpPr/>
          <p:nvPr/>
        </p:nvGrpSpPr>
        <p:grpSpPr>
          <a:xfrm>
            <a:off x="11167990" y="2618967"/>
            <a:ext cx="704257" cy="688253"/>
            <a:chOff x="7362826" y="3717925"/>
            <a:chExt cx="558800" cy="546101"/>
          </a:xfrm>
        </p:grpSpPr>
        <p:sp>
          <p:nvSpPr>
            <p:cNvPr id="3803" name="Freeform 667"/>
            <p:cNvSpPr/>
            <p:nvPr/>
          </p:nvSpPr>
          <p:spPr bwMode="auto">
            <a:xfrm>
              <a:off x="7362826" y="3717925"/>
              <a:ext cx="558800" cy="428625"/>
            </a:xfrm>
            <a:custGeom>
              <a:avLst/>
              <a:gdLst>
                <a:gd name="T0" fmla="*/ 588 w 608"/>
                <a:gd name="T1" fmla="*/ 0 h 467"/>
                <a:gd name="T2" fmla="*/ 19 w 608"/>
                <a:gd name="T3" fmla="*/ 0 h 467"/>
                <a:gd name="T4" fmla="*/ 0 w 608"/>
                <a:gd name="T5" fmla="*/ 20 h 467"/>
                <a:gd name="T6" fmla="*/ 0 w 608"/>
                <a:gd name="T7" fmla="*/ 446 h 467"/>
                <a:gd name="T8" fmla="*/ 19 w 608"/>
                <a:gd name="T9" fmla="*/ 467 h 467"/>
                <a:gd name="T10" fmla="*/ 588 w 608"/>
                <a:gd name="T11" fmla="*/ 467 h 467"/>
                <a:gd name="T12" fmla="*/ 608 w 608"/>
                <a:gd name="T13" fmla="*/ 446 h 467"/>
                <a:gd name="T14" fmla="*/ 608 w 608"/>
                <a:gd name="T15" fmla="*/ 20 h 467"/>
                <a:gd name="T16" fmla="*/ 588 w 608"/>
                <a:gd name="T1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467">
                  <a:moveTo>
                    <a:pt x="588" y="0"/>
                  </a:moveTo>
                  <a:cubicBezTo>
                    <a:pt x="19" y="0"/>
                    <a:pt x="19" y="0"/>
                    <a:pt x="19" y="0"/>
                  </a:cubicBezTo>
                  <a:cubicBezTo>
                    <a:pt x="8" y="0"/>
                    <a:pt x="0" y="9"/>
                    <a:pt x="0" y="20"/>
                  </a:cubicBezTo>
                  <a:cubicBezTo>
                    <a:pt x="0" y="446"/>
                    <a:pt x="0" y="446"/>
                    <a:pt x="0" y="446"/>
                  </a:cubicBezTo>
                  <a:cubicBezTo>
                    <a:pt x="0" y="458"/>
                    <a:pt x="8" y="467"/>
                    <a:pt x="19" y="467"/>
                  </a:cubicBezTo>
                  <a:cubicBezTo>
                    <a:pt x="588" y="467"/>
                    <a:pt x="588" y="467"/>
                    <a:pt x="588" y="467"/>
                  </a:cubicBezTo>
                  <a:cubicBezTo>
                    <a:pt x="599" y="467"/>
                    <a:pt x="608" y="458"/>
                    <a:pt x="608" y="446"/>
                  </a:cubicBezTo>
                  <a:cubicBezTo>
                    <a:pt x="608" y="20"/>
                    <a:pt x="608" y="20"/>
                    <a:pt x="608" y="20"/>
                  </a:cubicBezTo>
                  <a:cubicBezTo>
                    <a:pt x="608" y="9"/>
                    <a:pt x="599" y="0"/>
                    <a:pt x="588"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04" name="Rectangle 668"/>
            <p:cNvSpPr>
              <a:spLocks noChangeArrowheads="1"/>
            </p:cNvSpPr>
            <p:nvPr/>
          </p:nvSpPr>
          <p:spPr bwMode="auto">
            <a:xfrm>
              <a:off x="7572376" y="4146550"/>
              <a:ext cx="139700" cy="74613"/>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05" name="Rectangle 669"/>
            <p:cNvSpPr>
              <a:spLocks noChangeArrowheads="1"/>
            </p:cNvSpPr>
            <p:nvPr/>
          </p:nvSpPr>
          <p:spPr bwMode="auto">
            <a:xfrm>
              <a:off x="7508876" y="4221163"/>
              <a:ext cx="265113" cy="428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16" name="Freeform 671"/>
            <p:cNvSpPr/>
            <p:nvPr/>
          </p:nvSpPr>
          <p:spPr bwMode="auto">
            <a:xfrm>
              <a:off x="7386638" y="3746500"/>
              <a:ext cx="504825" cy="280988"/>
            </a:xfrm>
            <a:custGeom>
              <a:avLst/>
              <a:gdLst>
                <a:gd name="T0" fmla="*/ 318 w 318"/>
                <a:gd name="T1" fmla="*/ 155 h 177"/>
                <a:gd name="T2" fmla="*/ 318 w 318"/>
                <a:gd name="T3" fmla="*/ 0 h 177"/>
                <a:gd name="T4" fmla="*/ 0 w 318"/>
                <a:gd name="T5" fmla="*/ 0 h 177"/>
                <a:gd name="T6" fmla="*/ 0 w 318"/>
                <a:gd name="T7" fmla="*/ 177 h 177"/>
                <a:gd name="T8" fmla="*/ 85 w 318"/>
                <a:gd name="T9" fmla="*/ 78 h 177"/>
                <a:gd name="T10" fmla="*/ 146 w 318"/>
                <a:gd name="T11" fmla="*/ 140 h 177"/>
                <a:gd name="T12" fmla="*/ 220 w 318"/>
                <a:gd name="T13" fmla="*/ 86 h 177"/>
                <a:gd name="T14" fmla="*/ 318 w 318"/>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177">
                  <a:moveTo>
                    <a:pt x="318" y="155"/>
                  </a:moveTo>
                  <a:lnTo>
                    <a:pt x="318" y="0"/>
                  </a:lnTo>
                  <a:lnTo>
                    <a:pt x="0" y="0"/>
                  </a:lnTo>
                  <a:lnTo>
                    <a:pt x="0" y="177"/>
                  </a:lnTo>
                  <a:lnTo>
                    <a:pt x="85" y="78"/>
                  </a:lnTo>
                  <a:lnTo>
                    <a:pt x="146" y="140"/>
                  </a:lnTo>
                  <a:lnTo>
                    <a:pt x="220" y="86"/>
                  </a:lnTo>
                  <a:lnTo>
                    <a:pt x="318" y="155"/>
                  </a:lnTo>
                  <a:close/>
                </a:path>
              </a:pathLst>
            </a:custGeom>
            <a:solidFill>
              <a:srgbClr val="393D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17" name="Oval 672"/>
            <p:cNvSpPr>
              <a:spLocks noChangeArrowheads="1"/>
            </p:cNvSpPr>
            <p:nvPr/>
          </p:nvSpPr>
          <p:spPr bwMode="auto">
            <a:xfrm>
              <a:off x="7591426" y="3792538"/>
              <a:ext cx="63500" cy="63500"/>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18" name="Freeform 673"/>
            <p:cNvSpPr/>
            <p:nvPr/>
          </p:nvSpPr>
          <p:spPr bwMode="auto">
            <a:xfrm>
              <a:off x="7434263" y="3870325"/>
              <a:ext cx="190500" cy="141288"/>
            </a:xfrm>
            <a:custGeom>
              <a:avLst/>
              <a:gdLst>
                <a:gd name="T0" fmla="*/ 37 w 207"/>
                <a:gd name="T1" fmla="*/ 89 h 154"/>
                <a:gd name="T2" fmla="*/ 42 w 207"/>
                <a:gd name="T3" fmla="*/ 109 h 154"/>
                <a:gd name="T4" fmla="*/ 49 w 207"/>
                <a:gd name="T5" fmla="*/ 111 h 154"/>
                <a:gd name="T6" fmla="*/ 65 w 207"/>
                <a:gd name="T7" fmla="*/ 131 h 154"/>
                <a:gd name="T8" fmla="*/ 74 w 207"/>
                <a:gd name="T9" fmla="*/ 96 h 154"/>
                <a:gd name="T10" fmla="*/ 84 w 207"/>
                <a:gd name="T11" fmla="*/ 109 h 154"/>
                <a:gd name="T12" fmla="*/ 108 w 207"/>
                <a:gd name="T13" fmla="*/ 131 h 154"/>
                <a:gd name="T14" fmla="*/ 103 w 207"/>
                <a:gd name="T15" fmla="*/ 108 h 154"/>
                <a:gd name="T16" fmla="*/ 134 w 207"/>
                <a:gd name="T17" fmla="*/ 126 h 154"/>
                <a:gd name="T18" fmla="*/ 133 w 207"/>
                <a:gd name="T19" fmla="*/ 96 h 154"/>
                <a:gd name="T20" fmla="*/ 144 w 207"/>
                <a:gd name="T21" fmla="*/ 99 h 154"/>
                <a:gd name="T22" fmla="*/ 207 w 207"/>
                <a:gd name="T23" fmla="*/ 154 h 154"/>
                <a:gd name="T24" fmla="*/ 202 w 207"/>
                <a:gd name="T25" fmla="*/ 110 h 154"/>
                <a:gd name="T26" fmla="*/ 96 w 207"/>
                <a:gd name="T27" fmla="*/ 0 h 154"/>
                <a:gd name="T28" fmla="*/ 10 w 207"/>
                <a:gd name="T29" fmla="*/ 101 h 154"/>
                <a:gd name="T30" fmla="*/ 0 w 207"/>
                <a:gd name="T31" fmla="*/ 136 h 154"/>
                <a:gd name="T32" fmla="*/ 37 w 207"/>
                <a:gd name="T33" fmla="*/ 8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54">
                  <a:moveTo>
                    <a:pt x="37" y="89"/>
                  </a:moveTo>
                  <a:cubicBezTo>
                    <a:pt x="36" y="96"/>
                    <a:pt x="38" y="103"/>
                    <a:pt x="42" y="109"/>
                  </a:cubicBezTo>
                  <a:cubicBezTo>
                    <a:pt x="44" y="111"/>
                    <a:pt x="47" y="113"/>
                    <a:pt x="49" y="111"/>
                  </a:cubicBezTo>
                  <a:cubicBezTo>
                    <a:pt x="54" y="118"/>
                    <a:pt x="59" y="125"/>
                    <a:pt x="65" y="131"/>
                  </a:cubicBezTo>
                  <a:cubicBezTo>
                    <a:pt x="65" y="119"/>
                    <a:pt x="68" y="107"/>
                    <a:pt x="74" y="96"/>
                  </a:cubicBezTo>
                  <a:cubicBezTo>
                    <a:pt x="77" y="100"/>
                    <a:pt x="81" y="105"/>
                    <a:pt x="84" y="109"/>
                  </a:cubicBezTo>
                  <a:cubicBezTo>
                    <a:pt x="91" y="118"/>
                    <a:pt x="97" y="127"/>
                    <a:pt x="108" y="131"/>
                  </a:cubicBezTo>
                  <a:cubicBezTo>
                    <a:pt x="106" y="123"/>
                    <a:pt x="105" y="115"/>
                    <a:pt x="103" y="108"/>
                  </a:cubicBezTo>
                  <a:cubicBezTo>
                    <a:pt x="113" y="115"/>
                    <a:pt x="123" y="121"/>
                    <a:pt x="134" y="126"/>
                  </a:cubicBezTo>
                  <a:cubicBezTo>
                    <a:pt x="134" y="116"/>
                    <a:pt x="133" y="106"/>
                    <a:pt x="133" y="96"/>
                  </a:cubicBezTo>
                  <a:cubicBezTo>
                    <a:pt x="137" y="94"/>
                    <a:pt x="141" y="97"/>
                    <a:pt x="144" y="99"/>
                  </a:cubicBezTo>
                  <a:cubicBezTo>
                    <a:pt x="165" y="117"/>
                    <a:pt x="187" y="135"/>
                    <a:pt x="207" y="154"/>
                  </a:cubicBezTo>
                  <a:cubicBezTo>
                    <a:pt x="205" y="139"/>
                    <a:pt x="204" y="125"/>
                    <a:pt x="202" y="110"/>
                  </a:cubicBezTo>
                  <a:cubicBezTo>
                    <a:pt x="96" y="0"/>
                    <a:pt x="96" y="0"/>
                    <a:pt x="96" y="0"/>
                  </a:cubicBezTo>
                  <a:cubicBezTo>
                    <a:pt x="10" y="101"/>
                    <a:pt x="10" y="101"/>
                    <a:pt x="10" y="101"/>
                  </a:cubicBezTo>
                  <a:cubicBezTo>
                    <a:pt x="6" y="113"/>
                    <a:pt x="3" y="124"/>
                    <a:pt x="0" y="136"/>
                  </a:cubicBezTo>
                  <a:cubicBezTo>
                    <a:pt x="13" y="122"/>
                    <a:pt x="26" y="106"/>
                    <a:pt x="37" y="89"/>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19" name="Freeform 674"/>
            <p:cNvSpPr/>
            <p:nvPr/>
          </p:nvSpPr>
          <p:spPr bwMode="auto">
            <a:xfrm>
              <a:off x="7386638" y="3951288"/>
              <a:ext cx="349250" cy="139700"/>
            </a:xfrm>
            <a:custGeom>
              <a:avLst/>
              <a:gdLst>
                <a:gd name="T0" fmla="*/ 253 w 380"/>
                <a:gd name="T1" fmla="*/ 21 h 152"/>
                <a:gd name="T2" fmla="*/ 258 w 380"/>
                <a:gd name="T3" fmla="*/ 65 h 152"/>
                <a:gd name="T4" fmla="*/ 195 w 380"/>
                <a:gd name="T5" fmla="*/ 10 h 152"/>
                <a:gd name="T6" fmla="*/ 184 w 380"/>
                <a:gd name="T7" fmla="*/ 7 h 152"/>
                <a:gd name="T8" fmla="*/ 185 w 380"/>
                <a:gd name="T9" fmla="*/ 37 h 152"/>
                <a:gd name="T10" fmla="*/ 154 w 380"/>
                <a:gd name="T11" fmla="*/ 19 h 152"/>
                <a:gd name="T12" fmla="*/ 159 w 380"/>
                <a:gd name="T13" fmla="*/ 42 h 152"/>
                <a:gd name="T14" fmla="*/ 135 w 380"/>
                <a:gd name="T15" fmla="*/ 20 h 152"/>
                <a:gd name="T16" fmla="*/ 125 w 380"/>
                <a:gd name="T17" fmla="*/ 7 h 152"/>
                <a:gd name="T18" fmla="*/ 116 w 380"/>
                <a:gd name="T19" fmla="*/ 42 h 152"/>
                <a:gd name="T20" fmla="*/ 100 w 380"/>
                <a:gd name="T21" fmla="*/ 22 h 152"/>
                <a:gd name="T22" fmla="*/ 93 w 380"/>
                <a:gd name="T23" fmla="*/ 20 h 152"/>
                <a:gd name="T24" fmla="*/ 88 w 380"/>
                <a:gd name="T25" fmla="*/ 0 h 152"/>
                <a:gd name="T26" fmla="*/ 51 w 380"/>
                <a:gd name="T27" fmla="*/ 47 h 152"/>
                <a:gd name="T28" fmla="*/ 61 w 380"/>
                <a:gd name="T29" fmla="*/ 12 h 152"/>
                <a:gd name="T30" fmla="*/ 0 w 380"/>
                <a:gd name="T31" fmla="*/ 83 h 152"/>
                <a:gd name="T32" fmla="*/ 0 w 380"/>
                <a:gd name="T33" fmla="*/ 152 h 152"/>
                <a:gd name="T34" fmla="*/ 380 w 380"/>
                <a:gd name="T35" fmla="*/ 152 h 152"/>
                <a:gd name="T36" fmla="*/ 253 w 380"/>
                <a:gd name="T37" fmla="*/ 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152">
                  <a:moveTo>
                    <a:pt x="253" y="21"/>
                  </a:moveTo>
                  <a:cubicBezTo>
                    <a:pt x="255" y="36"/>
                    <a:pt x="256" y="50"/>
                    <a:pt x="258" y="65"/>
                  </a:cubicBezTo>
                  <a:cubicBezTo>
                    <a:pt x="238" y="46"/>
                    <a:pt x="216" y="28"/>
                    <a:pt x="195" y="10"/>
                  </a:cubicBezTo>
                  <a:cubicBezTo>
                    <a:pt x="192" y="8"/>
                    <a:pt x="188" y="5"/>
                    <a:pt x="184" y="7"/>
                  </a:cubicBezTo>
                  <a:cubicBezTo>
                    <a:pt x="184" y="17"/>
                    <a:pt x="185" y="27"/>
                    <a:pt x="185" y="37"/>
                  </a:cubicBezTo>
                  <a:cubicBezTo>
                    <a:pt x="174" y="32"/>
                    <a:pt x="164" y="26"/>
                    <a:pt x="154" y="19"/>
                  </a:cubicBezTo>
                  <a:cubicBezTo>
                    <a:pt x="156" y="26"/>
                    <a:pt x="157" y="34"/>
                    <a:pt x="159" y="42"/>
                  </a:cubicBezTo>
                  <a:cubicBezTo>
                    <a:pt x="148" y="38"/>
                    <a:pt x="142" y="29"/>
                    <a:pt x="135" y="20"/>
                  </a:cubicBezTo>
                  <a:cubicBezTo>
                    <a:pt x="132" y="16"/>
                    <a:pt x="128" y="11"/>
                    <a:pt x="125" y="7"/>
                  </a:cubicBezTo>
                  <a:cubicBezTo>
                    <a:pt x="119" y="18"/>
                    <a:pt x="116" y="30"/>
                    <a:pt x="116" y="42"/>
                  </a:cubicBezTo>
                  <a:cubicBezTo>
                    <a:pt x="110" y="36"/>
                    <a:pt x="105" y="29"/>
                    <a:pt x="100" y="22"/>
                  </a:cubicBezTo>
                  <a:cubicBezTo>
                    <a:pt x="98" y="24"/>
                    <a:pt x="95" y="22"/>
                    <a:pt x="93" y="20"/>
                  </a:cubicBezTo>
                  <a:cubicBezTo>
                    <a:pt x="89" y="14"/>
                    <a:pt x="87" y="7"/>
                    <a:pt x="88" y="0"/>
                  </a:cubicBezTo>
                  <a:cubicBezTo>
                    <a:pt x="77" y="17"/>
                    <a:pt x="64" y="33"/>
                    <a:pt x="51" y="47"/>
                  </a:cubicBezTo>
                  <a:cubicBezTo>
                    <a:pt x="54" y="35"/>
                    <a:pt x="57" y="24"/>
                    <a:pt x="61" y="12"/>
                  </a:cubicBezTo>
                  <a:cubicBezTo>
                    <a:pt x="0" y="83"/>
                    <a:pt x="0" y="83"/>
                    <a:pt x="0" y="83"/>
                  </a:cubicBezTo>
                  <a:cubicBezTo>
                    <a:pt x="0" y="152"/>
                    <a:pt x="0" y="152"/>
                    <a:pt x="0" y="152"/>
                  </a:cubicBezTo>
                  <a:cubicBezTo>
                    <a:pt x="380" y="152"/>
                    <a:pt x="380" y="152"/>
                    <a:pt x="380" y="152"/>
                  </a:cubicBezTo>
                  <a:lnTo>
                    <a:pt x="253" y="21"/>
                  </a:lnTo>
                  <a:close/>
                </a:path>
              </a:pathLst>
            </a:custGeom>
            <a:solidFill>
              <a:srgbClr val="E0917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0" name="Freeform 675"/>
            <p:cNvSpPr/>
            <p:nvPr/>
          </p:nvSpPr>
          <p:spPr bwMode="auto">
            <a:xfrm>
              <a:off x="7639051" y="3883025"/>
              <a:ext cx="239713" cy="100013"/>
            </a:xfrm>
            <a:custGeom>
              <a:avLst/>
              <a:gdLst>
                <a:gd name="T0" fmla="*/ 40 w 262"/>
                <a:gd name="T1" fmla="*/ 58 h 109"/>
                <a:gd name="T2" fmla="*/ 42 w 262"/>
                <a:gd name="T3" fmla="*/ 66 h 109"/>
                <a:gd name="T4" fmla="*/ 49 w 262"/>
                <a:gd name="T5" fmla="*/ 71 h 109"/>
                <a:gd name="T6" fmla="*/ 57 w 262"/>
                <a:gd name="T7" fmla="*/ 81 h 109"/>
                <a:gd name="T8" fmla="*/ 61 w 262"/>
                <a:gd name="T9" fmla="*/ 75 h 109"/>
                <a:gd name="T10" fmla="*/ 70 w 262"/>
                <a:gd name="T11" fmla="*/ 78 h 109"/>
                <a:gd name="T12" fmla="*/ 100 w 262"/>
                <a:gd name="T13" fmla="*/ 103 h 109"/>
                <a:gd name="T14" fmla="*/ 100 w 262"/>
                <a:gd name="T15" fmla="*/ 84 h 109"/>
                <a:gd name="T16" fmla="*/ 100 w 262"/>
                <a:gd name="T17" fmla="*/ 80 h 109"/>
                <a:gd name="T18" fmla="*/ 109 w 262"/>
                <a:gd name="T19" fmla="*/ 81 h 109"/>
                <a:gd name="T20" fmla="*/ 132 w 262"/>
                <a:gd name="T21" fmla="*/ 96 h 109"/>
                <a:gd name="T22" fmla="*/ 132 w 262"/>
                <a:gd name="T23" fmla="*/ 89 h 109"/>
                <a:gd name="T24" fmla="*/ 163 w 262"/>
                <a:gd name="T25" fmla="*/ 99 h 109"/>
                <a:gd name="T26" fmla="*/ 160 w 262"/>
                <a:gd name="T27" fmla="*/ 83 h 109"/>
                <a:gd name="T28" fmla="*/ 176 w 262"/>
                <a:gd name="T29" fmla="*/ 77 h 109"/>
                <a:gd name="T30" fmla="*/ 262 w 262"/>
                <a:gd name="T31" fmla="*/ 109 h 109"/>
                <a:gd name="T32" fmla="*/ 106 w 262"/>
                <a:gd name="T33" fmla="*/ 0 h 109"/>
                <a:gd name="T34" fmla="*/ 0 w 262"/>
                <a:gd name="T35" fmla="*/ 77 h 109"/>
                <a:gd name="T36" fmla="*/ 17 w 262"/>
                <a:gd name="T37" fmla="*/ 71 h 109"/>
                <a:gd name="T38" fmla="*/ 40 w 262"/>
                <a:gd name="T39" fmla="*/ 5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109">
                  <a:moveTo>
                    <a:pt x="40" y="58"/>
                  </a:moveTo>
                  <a:cubicBezTo>
                    <a:pt x="38" y="60"/>
                    <a:pt x="40" y="64"/>
                    <a:pt x="42" y="66"/>
                  </a:cubicBezTo>
                  <a:cubicBezTo>
                    <a:pt x="44" y="68"/>
                    <a:pt x="46" y="69"/>
                    <a:pt x="49" y="71"/>
                  </a:cubicBezTo>
                  <a:cubicBezTo>
                    <a:pt x="52" y="73"/>
                    <a:pt x="55" y="77"/>
                    <a:pt x="57" y="81"/>
                  </a:cubicBezTo>
                  <a:cubicBezTo>
                    <a:pt x="59" y="80"/>
                    <a:pt x="61" y="77"/>
                    <a:pt x="61" y="75"/>
                  </a:cubicBezTo>
                  <a:cubicBezTo>
                    <a:pt x="64" y="73"/>
                    <a:pt x="68" y="75"/>
                    <a:pt x="70" y="78"/>
                  </a:cubicBezTo>
                  <a:cubicBezTo>
                    <a:pt x="80" y="86"/>
                    <a:pt x="90" y="94"/>
                    <a:pt x="100" y="103"/>
                  </a:cubicBezTo>
                  <a:cubicBezTo>
                    <a:pt x="100" y="97"/>
                    <a:pt x="100" y="90"/>
                    <a:pt x="100" y="84"/>
                  </a:cubicBezTo>
                  <a:cubicBezTo>
                    <a:pt x="100" y="83"/>
                    <a:pt x="100" y="81"/>
                    <a:pt x="100" y="80"/>
                  </a:cubicBezTo>
                  <a:cubicBezTo>
                    <a:pt x="102" y="78"/>
                    <a:pt x="106" y="79"/>
                    <a:pt x="109" y="81"/>
                  </a:cubicBezTo>
                  <a:cubicBezTo>
                    <a:pt x="116" y="86"/>
                    <a:pt x="124" y="91"/>
                    <a:pt x="132" y="96"/>
                  </a:cubicBezTo>
                  <a:cubicBezTo>
                    <a:pt x="132" y="94"/>
                    <a:pt x="132" y="91"/>
                    <a:pt x="132" y="89"/>
                  </a:cubicBezTo>
                  <a:cubicBezTo>
                    <a:pt x="143" y="91"/>
                    <a:pt x="153" y="95"/>
                    <a:pt x="163" y="99"/>
                  </a:cubicBezTo>
                  <a:cubicBezTo>
                    <a:pt x="164" y="94"/>
                    <a:pt x="159" y="89"/>
                    <a:pt x="160" y="83"/>
                  </a:cubicBezTo>
                  <a:cubicBezTo>
                    <a:pt x="162" y="77"/>
                    <a:pt x="170" y="76"/>
                    <a:pt x="176" y="77"/>
                  </a:cubicBezTo>
                  <a:cubicBezTo>
                    <a:pt x="207" y="82"/>
                    <a:pt x="232" y="104"/>
                    <a:pt x="262" y="109"/>
                  </a:cubicBezTo>
                  <a:cubicBezTo>
                    <a:pt x="106" y="0"/>
                    <a:pt x="106" y="0"/>
                    <a:pt x="106" y="0"/>
                  </a:cubicBezTo>
                  <a:cubicBezTo>
                    <a:pt x="0" y="77"/>
                    <a:pt x="0" y="77"/>
                    <a:pt x="0" y="77"/>
                  </a:cubicBezTo>
                  <a:cubicBezTo>
                    <a:pt x="6" y="77"/>
                    <a:pt x="12" y="74"/>
                    <a:pt x="17" y="71"/>
                  </a:cubicBezTo>
                  <a:cubicBezTo>
                    <a:pt x="25" y="67"/>
                    <a:pt x="32" y="62"/>
                    <a:pt x="40" y="58"/>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1" name="Freeform 676"/>
            <p:cNvSpPr/>
            <p:nvPr/>
          </p:nvSpPr>
          <p:spPr bwMode="auto">
            <a:xfrm>
              <a:off x="7618413" y="3937000"/>
              <a:ext cx="273050" cy="153988"/>
            </a:xfrm>
            <a:custGeom>
              <a:avLst/>
              <a:gdLst>
                <a:gd name="T0" fmla="*/ 284 w 297"/>
                <a:gd name="T1" fmla="*/ 51 h 168"/>
                <a:gd name="T2" fmla="*/ 198 w 297"/>
                <a:gd name="T3" fmla="*/ 19 h 168"/>
                <a:gd name="T4" fmla="*/ 182 w 297"/>
                <a:gd name="T5" fmla="*/ 25 h 168"/>
                <a:gd name="T6" fmla="*/ 185 w 297"/>
                <a:gd name="T7" fmla="*/ 41 h 168"/>
                <a:gd name="T8" fmla="*/ 154 w 297"/>
                <a:gd name="T9" fmla="*/ 31 h 168"/>
                <a:gd name="T10" fmla="*/ 154 w 297"/>
                <a:gd name="T11" fmla="*/ 38 h 168"/>
                <a:gd name="T12" fmla="*/ 131 w 297"/>
                <a:gd name="T13" fmla="*/ 23 h 168"/>
                <a:gd name="T14" fmla="*/ 122 w 297"/>
                <a:gd name="T15" fmla="*/ 22 h 168"/>
                <a:gd name="T16" fmla="*/ 122 w 297"/>
                <a:gd name="T17" fmla="*/ 26 h 168"/>
                <a:gd name="T18" fmla="*/ 122 w 297"/>
                <a:gd name="T19" fmla="*/ 45 h 168"/>
                <a:gd name="T20" fmla="*/ 92 w 297"/>
                <a:gd name="T21" fmla="*/ 20 h 168"/>
                <a:gd name="T22" fmla="*/ 83 w 297"/>
                <a:gd name="T23" fmla="*/ 17 h 168"/>
                <a:gd name="T24" fmla="*/ 79 w 297"/>
                <a:gd name="T25" fmla="*/ 23 h 168"/>
                <a:gd name="T26" fmla="*/ 71 w 297"/>
                <a:gd name="T27" fmla="*/ 13 h 168"/>
                <a:gd name="T28" fmla="*/ 64 w 297"/>
                <a:gd name="T29" fmla="*/ 8 h 168"/>
                <a:gd name="T30" fmla="*/ 62 w 297"/>
                <a:gd name="T31" fmla="*/ 0 h 168"/>
                <a:gd name="T32" fmla="*/ 39 w 297"/>
                <a:gd name="T33" fmla="*/ 13 h 168"/>
                <a:gd name="T34" fmla="*/ 22 w 297"/>
                <a:gd name="T35" fmla="*/ 19 h 168"/>
                <a:gd name="T36" fmla="*/ 0 w 297"/>
                <a:gd name="T37" fmla="*/ 35 h 168"/>
                <a:gd name="T38" fmla="*/ 128 w 297"/>
                <a:gd name="T39" fmla="*/ 168 h 168"/>
                <a:gd name="T40" fmla="*/ 297 w 297"/>
                <a:gd name="T41" fmla="*/ 168 h 168"/>
                <a:gd name="T42" fmla="*/ 297 w 297"/>
                <a:gd name="T43" fmla="*/ 60 h 168"/>
                <a:gd name="T44" fmla="*/ 284 w 297"/>
                <a:gd name="T45"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168">
                  <a:moveTo>
                    <a:pt x="284" y="51"/>
                  </a:moveTo>
                  <a:cubicBezTo>
                    <a:pt x="254" y="46"/>
                    <a:pt x="229" y="24"/>
                    <a:pt x="198" y="19"/>
                  </a:cubicBezTo>
                  <a:cubicBezTo>
                    <a:pt x="192" y="18"/>
                    <a:pt x="184" y="19"/>
                    <a:pt x="182" y="25"/>
                  </a:cubicBezTo>
                  <a:cubicBezTo>
                    <a:pt x="181" y="31"/>
                    <a:pt x="186" y="36"/>
                    <a:pt x="185" y="41"/>
                  </a:cubicBezTo>
                  <a:cubicBezTo>
                    <a:pt x="175" y="37"/>
                    <a:pt x="165" y="33"/>
                    <a:pt x="154" y="31"/>
                  </a:cubicBezTo>
                  <a:cubicBezTo>
                    <a:pt x="154" y="33"/>
                    <a:pt x="154" y="36"/>
                    <a:pt x="154" y="38"/>
                  </a:cubicBezTo>
                  <a:cubicBezTo>
                    <a:pt x="146" y="33"/>
                    <a:pt x="138" y="28"/>
                    <a:pt x="131" y="23"/>
                  </a:cubicBezTo>
                  <a:cubicBezTo>
                    <a:pt x="128" y="21"/>
                    <a:pt x="124" y="20"/>
                    <a:pt x="122" y="22"/>
                  </a:cubicBezTo>
                  <a:cubicBezTo>
                    <a:pt x="122" y="23"/>
                    <a:pt x="122" y="25"/>
                    <a:pt x="122" y="26"/>
                  </a:cubicBezTo>
                  <a:cubicBezTo>
                    <a:pt x="122" y="32"/>
                    <a:pt x="122" y="39"/>
                    <a:pt x="122" y="45"/>
                  </a:cubicBezTo>
                  <a:cubicBezTo>
                    <a:pt x="112" y="36"/>
                    <a:pt x="102" y="28"/>
                    <a:pt x="92" y="20"/>
                  </a:cubicBezTo>
                  <a:cubicBezTo>
                    <a:pt x="90" y="17"/>
                    <a:pt x="86" y="15"/>
                    <a:pt x="83" y="17"/>
                  </a:cubicBezTo>
                  <a:cubicBezTo>
                    <a:pt x="83" y="19"/>
                    <a:pt x="81" y="22"/>
                    <a:pt x="79" y="23"/>
                  </a:cubicBezTo>
                  <a:cubicBezTo>
                    <a:pt x="77" y="19"/>
                    <a:pt x="74" y="15"/>
                    <a:pt x="71" y="13"/>
                  </a:cubicBezTo>
                  <a:cubicBezTo>
                    <a:pt x="68" y="11"/>
                    <a:pt x="66" y="10"/>
                    <a:pt x="64" y="8"/>
                  </a:cubicBezTo>
                  <a:cubicBezTo>
                    <a:pt x="62" y="6"/>
                    <a:pt x="60" y="2"/>
                    <a:pt x="62" y="0"/>
                  </a:cubicBezTo>
                  <a:cubicBezTo>
                    <a:pt x="54" y="4"/>
                    <a:pt x="47" y="9"/>
                    <a:pt x="39" y="13"/>
                  </a:cubicBezTo>
                  <a:cubicBezTo>
                    <a:pt x="34" y="16"/>
                    <a:pt x="28" y="19"/>
                    <a:pt x="22" y="19"/>
                  </a:cubicBezTo>
                  <a:cubicBezTo>
                    <a:pt x="0" y="35"/>
                    <a:pt x="0" y="35"/>
                    <a:pt x="0" y="35"/>
                  </a:cubicBezTo>
                  <a:cubicBezTo>
                    <a:pt x="128" y="168"/>
                    <a:pt x="128" y="168"/>
                    <a:pt x="128" y="168"/>
                  </a:cubicBezTo>
                  <a:cubicBezTo>
                    <a:pt x="297" y="168"/>
                    <a:pt x="297" y="168"/>
                    <a:pt x="297" y="168"/>
                  </a:cubicBezTo>
                  <a:cubicBezTo>
                    <a:pt x="297" y="60"/>
                    <a:pt x="297" y="60"/>
                    <a:pt x="297" y="60"/>
                  </a:cubicBezTo>
                  <a:lnTo>
                    <a:pt x="284" y="51"/>
                  </a:lnTo>
                  <a:close/>
                </a:path>
              </a:pathLst>
            </a:custGeom>
            <a:solidFill>
              <a:srgbClr val="E15C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22" name="Oval 677"/>
          <p:cNvSpPr>
            <a:spLocks noChangeArrowheads="1"/>
          </p:cNvSpPr>
          <p:nvPr/>
        </p:nvSpPr>
        <p:spPr bwMode="auto">
          <a:xfrm>
            <a:off x="9486360" y="2340865"/>
            <a:ext cx="1176431" cy="1176431"/>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19" name="组合 3818"/>
          <p:cNvGrpSpPr/>
          <p:nvPr/>
        </p:nvGrpSpPr>
        <p:grpSpPr>
          <a:xfrm>
            <a:off x="9736452" y="2544940"/>
            <a:ext cx="684252" cy="782286"/>
            <a:chOff x="6348413" y="3659188"/>
            <a:chExt cx="542926" cy="620712"/>
          </a:xfrm>
        </p:grpSpPr>
        <p:sp>
          <p:nvSpPr>
            <p:cNvPr id="3523" name="Oval 678"/>
            <p:cNvSpPr>
              <a:spLocks noChangeArrowheads="1"/>
            </p:cNvSpPr>
            <p:nvPr/>
          </p:nvSpPr>
          <p:spPr bwMode="auto">
            <a:xfrm>
              <a:off x="6348413" y="4210050"/>
              <a:ext cx="349250" cy="69850"/>
            </a:xfrm>
            <a:prstGeom prst="ellipse">
              <a:avLst/>
            </a:prstGeom>
            <a:solidFill>
              <a:srgbClr val="D14E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4" name="Freeform 679"/>
            <p:cNvSpPr/>
            <p:nvPr/>
          </p:nvSpPr>
          <p:spPr bwMode="auto">
            <a:xfrm>
              <a:off x="6507163" y="3659188"/>
              <a:ext cx="384175" cy="495300"/>
            </a:xfrm>
            <a:custGeom>
              <a:avLst/>
              <a:gdLst>
                <a:gd name="T0" fmla="*/ 274 w 418"/>
                <a:gd name="T1" fmla="*/ 18 h 539"/>
                <a:gd name="T2" fmla="*/ 0 w 418"/>
                <a:gd name="T3" fmla="*/ 432 h 539"/>
                <a:gd name="T4" fmla="*/ 182 w 418"/>
                <a:gd name="T5" fmla="*/ 539 h 539"/>
                <a:gd name="T6" fmla="*/ 410 w 418"/>
                <a:gd name="T7" fmla="*/ 98 h 539"/>
                <a:gd name="T8" fmla="*/ 398 w 418"/>
                <a:gd name="T9" fmla="*/ 57 h 539"/>
                <a:gd name="T10" fmla="*/ 315 w 418"/>
                <a:gd name="T11" fmla="*/ 9 h 539"/>
                <a:gd name="T12" fmla="*/ 274 w 418"/>
                <a:gd name="T13" fmla="*/ 18 h 539"/>
              </a:gdLst>
              <a:ahLst/>
              <a:cxnLst>
                <a:cxn ang="0">
                  <a:pos x="T0" y="T1"/>
                </a:cxn>
                <a:cxn ang="0">
                  <a:pos x="T2" y="T3"/>
                </a:cxn>
                <a:cxn ang="0">
                  <a:pos x="T4" y="T5"/>
                </a:cxn>
                <a:cxn ang="0">
                  <a:pos x="T6" y="T7"/>
                </a:cxn>
                <a:cxn ang="0">
                  <a:pos x="T8" y="T9"/>
                </a:cxn>
                <a:cxn ang="0">
                  <a:pos x="T10" y="T11"/>
                </a:cxn>
                <a:cxn ang="0">
                  <a:pos x="T12" y="T13"/>
                </a:cxn>
              </a:cxnLst>
              <a:rect l="0" t="0" r="r" b="b"/>
              <a:pathLst>
                <a:path w="418" h="539">
                  <a:moveTo>
                    <a:pt x="274" y="18"/>
                  </a:moveTo>
                  <a:cubicBezTo>
                    <a:pt x="0" y="432"/>
                    <a:pt x="0" y="432"/>
                    <a:pt x="0" y="432"/>
                  </a:cubicBezTo>
                  <a:cubicBezTo>
                    <a:pt x="182" y="539"/>
                    <a:pt x="182" y="539"/>
                    <a:pt x="182" y="539"/>
                  </a:cubicBezTo>
                  <a:cubicBezTo>
                    <a:pt x="410" y="98"/>
                    <a:pt x="410" y="98"/>
                    <a:pt x="410" y="98"/>
                  </a:cubicBezTo>
                  <a:cubicBezTo>
                    <a:pt x="418" y="84"/>
                    <a:pt x="412" y="66"/>
                    <a:pt x="398" y="57"/>
                  </a:cubicBezTo>
                  <a:cubicBezTo>
                    <a:pt x="315" y="9"/>
                    <a:pt x="315" y="9"/>
                    <a:pt x="315" y="9"/>
                  </a:cubicBezTo>
                  <a:cubicBezTo>
                    <a:pt x="301" y="0"/>
                    <a:pt x="283" y="5"/>
                    <a:pt x="274" y="18"/>
                  </a:cubicBezTo>
                  <a:close/>
                </a:path>
              </a:pathLst>
            </a:custGeom>
            <a:solidFill>
              <a:srgbClr val="4CA3A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5" name="Freeform 680"/>
            <p:cNvSpPr/>
            <p:nvPr/>
          </p:nvSpPr>
          <p:spPr bwMode="auto">
            <a:xfrm>
              <a:off x="6591301" y="3689350"/>
              <a:ext cx="300038" cy="465138"/>
            </a:xfrm>
            <a:custGeom>
              <a:avLst/>
              <a:gdLst>
                <a:gd name="T0" fmla="*/ 0 w 327"/>
                <a:gd name="T1" fmla="*/ 453 h 506"/>
                <a:gd name="T2" fmla="*/ 91 w 327"/>
                <a:gd name="T3" fmla="*/ 506 h 506"/>
                <a:gd name="T4" fmla="*/ 319 w 327"/>
                <a:gd name="T5" fmla="*/ 65 h 506"/>
                <a:gd name="T6" fmla="*/ 307 w 327"/>
                <a:gd name="T7" fmla="*/ 24 h 506"/>
                <a:gd name="T8" fmla="*/ 266 w 327"/>
                <a:gd name="T9" fmla="*/ 0 h 506"/>
                <a:gd name="T10" fmla="*/ 0 w 327"/>
                <a:gd name="T11" fmla="*/ 453 h 506"/>
              </a:gdLst>
              <a:ahLst/>
              <a:cxnLst>
                <a:cxn ang="0">
                  <a:pos x="T0" y="T1"/>
                </a:cxn>
                <a:cxn ang="0">
                  <a:pos x="T2" y="T3"/>
                </a:cxn>
                <a:cxn ang="0">
                  <a:pos x="T4" y="T5"/>
                </a:cxn>
                <a:cxn ang="0">
                  <a:pos x="T6" y="T7"/>
                </a:cxn>
                <a:cxn ang="0">
                  <a:pos x="T8" y="T9"/>
                </a:cxn>
                <a:cxn ang="0">
                  <a:pos x="T10" y="T11"/>
                </a:cxn>
              </a:cxnLst>
              <a:rect l="0" t="0" r="r" b="b"/>
              <a:pathLst>
                <a:path w="327" h="506">
                  <a:moveTo>
                    <a:pt x="0" y="453"/>
                  </a:moveTo>
                  <a:cubicBezTo>
                    <a:pt x="91" y="506"/>
                    <a:pt x="91" y="506"/>
                    <a:pt x="91" y="506"/>
                  </a:cubicBezTo>
                  <a:cubicBezTo>
                    <a:pt x="319" y="65"/>
                    <a:pt x="319" y="65"/>
                    <a:pt x="319" y="65"/>
                  </a:cubicBezTo>
                  <a:cubicBezTo>
                    <a:pt x="327" y="51"/>
                    <a:pt x="321" y="33"/>
                    <a:pt x="307" y="24"/>
                  </a:cubicBezTo>
                  <a:cubicBezTo>
                    <a:pt x="266" y="0"/>
                    <a:pt x="266" y="0"/>
                    <a:pt x="266" y="0"/>
                  </a:cubicBezTo>
                  <a:lnTo>
                    <a:pt x="0" y="453"/>
                  </a:lnTo>
                  <a:close/>
                </a:path>
              </a:pathLst>
            </a:custGeom>
            <a:solidFill>
              <a:srgbClr val="18688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6" name="Freeform 681"/>
            <p:cNvSpPr/>
            <p:nvPr/>
          </p:nvSpPr>
          <p:spPr bwMode="auto">
            <a:xfrm>
              <a:off x="6742113" y="3659188"/>
              <a:ext cx="149225" cy="119063"/>
            </a:xfrm>
            <a:custGeom>
              <a:avLst/>
              <a:gdLst>
                <a:gd name="T0" fmla="*/ 19 w 163"/>
                <a:gd name="T1" fmla="*/ 18 h 129"/>
                <a:gd name="T2" fmla="*/ 0 w 163"/>
                <a:gd name="T3" fmla="*/ 47 h 129"/>
                <a:gd name="T4" fmla="*/ 139 w 163"/>
                <a:gd name="T5" fmla="*/ 129 h 129"/>
                <a:gd name="T6" fmla="*/ 155 w 163"/>
                <a:gd name="T7" fmla="*/ 98 h 129"/>
                <a:gd name="T8" fmla="*/ 143 w 163"/>
                <a:gd name="T9" fmla="*/ 57 h 129"/>
                <a:gd name="T10" fmla="*/ 60 w 163"/>
                <a:gd name="T11" fmla="*/ 9 h 129"/>
                <a:gd name="T12" fmla="*/ 19 w 163"/>
                <a:gd name="T13" fmla="*/ 18 h 129"/>
              </a:gdLst>
              <a:ahLst/>
              <a:cxnLst>
                <a:cxn ang="0">
                  <a:pos x="T0" y="T1"/>
                </a:cxn>
                <a:cxn ang="0">
                  <a:pos x="T2" y="T3"/>
                </a:cxn>
                <a:cxn ang="0">
                  <a:pos x="T4" y="T5"/>
                </a:cxn>
                <a:cxn ang="0">
                  <a:pos x="T6" y="T7"/>
                </a:cxn>
                <a:cxn ang="0">
                  <a:pos x="T8" y="T9"/>
                </a:cxn>
                <a:cxn ang="0">
                  <a:pos x="T10" y="T11"/>
                </a:cxn>
                <a:cxn ang="0">
                  <a:pos x="T12" y="T13"/>
                </a:cxn>
              </a:cxnLst>
              <a:rect l="0" t="0" r="r" b="b"/>
              <a:pathLst>
                <a:path w="163" h="129">
                  <a:moveTo>
                    <a:pt x="19" y="18"/>
                  </a:moveTo>
                  <a:cubicBezTo>
                    <a:pt x="0" y="47"/>
                    <a:pt x="0" y="47"/>
                    <a:pt x="0" y="47"/>
                  </a:cubicBezTo>
                  <a:cubicBezTo>
                    <a:pt x="139" y="129"/>
                    <a:pt x="139" y="129"/>
                    <a:pt x="139" y="129"/>
                  </a:cubicBezTo>
                  <a:cubicBezTo>
                    <a:pt x="155" y="98"/>
                    <a:pt x="155" y="98"/>
                    <a:pt x="155" y="98"/>
                  </a:cubicBezTo>
                  <a:cubicBezTo>
                    <a:pt x="163" y="84"/>
                    <a:pt x="157" y="66"/>
                    <a:pt x="143" y="57"/>
                  </a:cubicBezTo>
                  <a:cubicBezTo>
                    <a:pt x="60" y="9"/>
                    <a:pt x="60" y="9"/>
                    <a:pt x="60" y="9"/>
                  </a:cubicBezTo>
                  <a:cubicBezTo>
                    <a:pt x="46" y="0"/>
                    <a:pt x="28" y="5"/>
                    <a:pt x="19" y="18"/>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7" name="Freeform 682"/>
            <p:cNvSpPr/>
            <p:nvPr/>
          </p:nvSpPr>
          <p:spPr bwMode="auto">
            <a:xfrm>
              <a:off x="6802438" y="3687763"/>
              <a:ext cx="88900" cy="90488"/>
            </a:xfrm>
            <a:custGeom>
              <a:avLst/>
              <a:gdLst>
                <a:gd name="T0" fmla="*/ 0 w 96"/>
                <a:gd name="T1" fmla="*/ 55 h 98"/>
                <a:gd name="T2" fmla="*/ 72 w 96"/>
                <a:gd name="T3" fmla="*/ 98 h 98"/>
                <a:gd name="T4" fmla="*/ 88 w 96"/>
                <a:gd name="T5" fmla="*/ 67 h 98"/>
                <a:gd name="T6" fmla="*/ 76 w 96"/>
                <a:gd name="T7" fmla="*/ 26 h 98"/>
                <a:gd name="T8" fmla="*/ 32 w 96"/>
                <a:gd name="T9" fmla="*/ 0 h 98"/>
                <a:gd name="T10" fmla="*/ 0 w 96"/>
                <a:gd name="T11" fmla="*/ 55 h 98"/>
              </a:gdLst>
              <a:ahLst/>
              <a:cxnLst>
                <a:cxn ang="0">
                  <a:pos x="T0" y="T1"/>
                </a:cxn>
                <a:cxn ang="0">
                  <a:pos x="T2" y="T3"/>
                </a:cxn>
                <a:cxn ang="0">
                  <a:pos x="T4" y="T5"/>
                </a:cxn>
                <a:cxn ang="0">
                  <a:pos x="T6" y="T7"/>
                </a:cxn>
                <a:cxn ang="0">
                  <a:pos x="T8" y="T9"/>
                </a:cxn>
                <a:cxn ang="0">
                  <a:pos x="T10" y="T11"/>
                </a:cxn>
              </a:cxnLst>
              <a:rect l="0" t="0" r="r" b="b"/>
              <a:pathLst>
                <a:path w="96" h="98">
                  <a:moveTo>
                    <a:pt x="0" y="55"/>
                  </a:moveTo>
                  <a:cubicBezTo>
                    <a:pt x="72" y="98"/>
                    <a:pt x="72" y="98"/>
                    <a:pt x="72" y="98"/>
                  </a:cubicBezTo>
                  <a:cubicBezTo>
                    <a:pt x="88" y="67"/>
                    <a:pt x="88" y="67"/>
                    <a:pt x="88" y="67"/>
                  </a:cubicBezTo>
                  <a:cubicBezTo>
                    <a:pt x="96" y="53"/>
                    <a:pt x="90" y="35"/>
                    <a:pt x="76" y="26"/>
                  </a:cubicBezTo>
                  <a:cubicBezTo>
                    <a:pt x="32" y="0"/>
                    <a:pt x="32" y="0"/>
                    <a:pt x="32" y="0"/>
                  </a:cubicBezTo>
                  <a:lnTo>
                    <a:pt x="0" y="55"/>
                  </a:lnTo>
                  <a:close/>
                </a:path>
              </a:pathLst>
            </a:custGeom>
            <a:solidFill>
              <a:srgbClr val="D1A52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8" name="Freeform 683"/>
            <p:cNvSpPr/>
            <p:nvPr/>
          </p:nvSpPr>
          <p:spPr bwMode="auto">
            <a:xfrm>
              <a:off x="6483351" y="4056063"/>
              <a:ext cx="190500" cy="169863"/>
            </a:xfrm>
            <a:custGeom>
              <a:avLst/>
              <a:gdLst>
                <a:gd name="T0" fmla="*/ 21 w 208"/>
                <a:gd name="T1" fmla="*/ 52 h 184"/>
                <a:gd name="T2" fmla="*/ 31 w 208"/>
                <a:gd name="T3" fmla="*/ 166 h 184"/>
                <a:gd name="T4" fmla="*/ 41 w 208"/>
                <a:gd name="T5" fmla="*/ 172 h 184"/>
                <a:gd name="T6" fmla="*/ 51 w 208"/>
                <a:gd name="T7" fmla="*/ 178 h 184"/>
                <a:gd name="T8" fmla="*/ 61 w 208"/>
                <a:gd name="T9" fmla="*/ 184 h 184"/>
                <a:gd name="T10" fmla="*/ 166 w 208"/>
                <a:gd name="T11" fmla="*/ 137 h 184"/>
                <a:gd name="T12" fmla="*/ 208 w 208"/>
                <a:gd name="T13" fmla="*/ 106 h 184"/>
                <a:gd name="T14" fmla="*/ 123 w 208"/>
                <a:gd name="T15" fmla="*/ 56 h 184"/>
                <a:gd name="T16" fmla="*/ 113 w 208"/>
                <a:gd name="T17" fmla="*/ 50 h 184"/>
                <a:gd name="T18" fmla="*/ 27 w 208"/>
                <a:gd name="T19" fmla="*/ 0 h 184"/>
                <a:gd name="T20" fmla="*/ 21 w 208"/>
                <a:gd name="T21"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4">
                  <a:moveTo>
                    <a:pt x="21" y="52"/>
                  </a:moveTo>
                  <a:cubicBezTo>
                    <a:pt x="43" y="69"/>
                    <a:pt x="50" y="122"/>
                    <a:pt x="31" y="166"/>
                  </a:cubicBezTo>
                  <a:cubicBezTo>
                    <a:pt x="41" y="172"/>
                    <a:pt x="41" y="172"/>
                    <a:pt x="41" y="172"/>
                  </a:cubicBezTo>
                  <a:cubicBezTo>
                    <a:pt x="51" y="178"/>
                    <a:pt x="51" y="178"/>
                    <a:pt x="51" y="178"/>
                  </a:cubicBezTo>
                  <a:cubicBezTo>
                    <a:pt x="61" y="184"/>
                    <a:pt x="61" y="184"/>
                    <a:pt x="61" y="184"/>
                  </a:cubicBezTo>
                  <a:cubicBezTo>
                    <a:pt x="90" y="146"/>
                    <a:pt x="140" y="127"/>
                    <a:pt x="166" y="137"/>
                  </a:cubicBezTo>
                  <a:cubicBezTo>
                    <a:pt x="191" y="147"/>
                    <a:pt x="208" y="106"/>
                    <a:pt x="208" y="106"/>
                  </a:cubicBezTo>
                  <a:cubicBezTo>
                    <a:pt x="123" y="56"/>
                    <a:pt x="123" y="56"/>
                    <a:pt x="123" y="56"/>
                  </a:cubicBezTo>
                  <a:cubicBezTo>
                    <a:pt x="113" y="50"/>
                    <a:pt x="113" y="50"/>
                    <a:pt x="113" y="50"/>
                  </a:cubicBezTo>
                  <a:cubicBezTo>
                    <a:pt x="27" y="0"/>
                    <a:pt x="27" y="0"/>
                    <a:pt x="27" y="0"/>
                  </a:cubicBezTo>
                  <a:cubicBezTo>
                    <a:pt x="27" y="0"/>
                    <a:pt x="0" y="35"/>
                    <a:pt x="21" y="52"/>
                  </a:cubicBezTo>
                  <a:close/>
                </a:path>
              </a:pathLst>
            </a:custGeom>
            <a:solidFill>
              <a:srgbClr val="ECC97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9" name="Freeform 684"/>
            <p:cNvSpPr/>
            <p:nvPr/>
          </p:nvSpPr>
          <p:spPr bwMode="auto">
            <a:xfrm>
              <a:off x="6497638" y="4208463"/>
              <a:ext cx="41275" cy="31750"/>
            </a:xfrm>
            <a:custGeom>
              <a:avLst/>
              <a:gdLst>
                <a:gd name="T0" fmla="*/ 20 w 26"/>
                <a:gd name="T1" fmla="*/ 20 h 20"/>
                <a:gd name="T2" fmla="*/ 26 w 26"/>
                <a:gd name="T3" fmla="*/ 11 h 20"/>
                <a:gd name="T4" fmla="*/ 9 w 26"/>
                <a:gd name="T5" fmla="*/ 0 h 20"/>
                <a:gd name="T6" fmla="*/ 0 w 26"/>
                <a:gd name="T7" fmla="*/ 15 h 20"/>
                <a:gd name="T8" fmla="*/ 20 w 26"/>
                <a:gd name="T9" fmla="*/ 20 h 20"/>
              </a:gdLst>
              <a:ahLst/>
              <a:cxnLst>
                <a:cxn ang="0">
                  <a:pos x="T0" y="T1"/>
                </a:cxn>
                <a:cxn ang="0">
                  <a:pos x="T2" y="T3"/>
                </a:cxn>
                <a:cxn ang="0">
                  <a:pos x="T4" y="T5"/>
                </a:cxn>
                <a:cxn ang="0">
                  <a:pos x="T6" y="T7"/>
                </a:cxn>
                <a:cxn ang="0">
                  <a:pos x="T8" y="T9"/>
                </a:cxn>
              </a:cxnLst>
              <a:rect l="0" t="0" r="r" b="b"/>
              <a:pathLst>
                <a:path w="26" h="20">
                  <a:moveTo>
                    <a:pt x="20" y="20"/>
                  </a:moveTo>
                  <a:lnTo>
                    <a:pt x="26" y="11"/>
                  </a:lnTo>
                  <a:lnTo>
                    <a:pt x="9" y="0"/>
                  </a:lnTo>
                  <a:lnTo>
                    <a:pt x="0" y="15"/>
                  </a:lnTo>
                  <a:lnTo>
                    <a:pt x="20" y="20"/>
                  </a:lnTo>
                  <a:close/>
                </a:path>
              </a:pathLst>
            </a:custGeom>
            <a:solidFill>
              <a:srgbClr val="23387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0" name="Freeform 685"/>
            <p:cNvSpPr/>
            <p:nvPr/>
          </p:nvSpPr>
          <p:spPr bwMode="auto">
            <a:xfrm>
              <a:off x="6515101" y="4216400"/>
              <a:ext cx="23813" cy="23813"/>
            </a:xfrm>
            <a:custGeom>
              <a:avLst/>
              <a:gdLst>
                <a:gd name="T0" fmla="*/ 0 w 15"/>
                <a:gd name="T1" fmla="*/ 13 h 15"/>
                <a:gd name="T2" fmla="*/ 9 w 15"/>
                <a:gd name="T3" fmla="*/ 15 h 15"/>
                <a:gd name="T4" fmla="*/ 15 w 15"/>
                <a:gd name="T5" fmla="*/ 6 h 15"/>
                <a:gd name="T6" fmla="*/ 7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9" y="15"/>
                  </a:lnTo>
                  <a:lnTo>
                    <a:pt x="15" y="6"/>
                  </a:lnTo>
                  <a:lnTo>
                    <a:pt x="7" y="0"/>
                  </a:lnTo>
                  <a:lnTo>
                    <a:pt x="0" y="13"/>
                  </a:lnTo>
                  <a:close/>
                </a:path>
              </a:pathLst>
            </a:custGeom>
            <a:solidFill>
              <a:srgbClr val="111E4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31" name="Freeform 686"/>
          <p:cNvSpPr/>
          <p:nvPr/>
        </p:nvSpPr>
        <p:spPr bwMode="auto">
          <a:xfrm>
            <a:off x="702635" y="3679355"/>
            <a:ext cx="1176431" cy="1174431"/>
          </a:xfrm>
          <a:custGeom>
            <a:avLst/>
            <a:gdLst>
              <a:gd name="T0" fmla="*/ 508 w 1016"/>
              <a:gd name="T1" fmla="*/ 0 h 1016"/>
              <a:gd name="T2" fmla="*/ 0 w 1016"/>
              <a:gd name="T3" fmla="*/ 508 h 1016"/>
              <a:gd name="T4" fmla="*/ 81 w 1016"/>
              <a:gd name="T5" fmla="*/ 783 h 1016"/>
              <a:gd name="T6" fmla="*/ 508 w 1016"/>
              <a:gd name="T7" fmla="*/ 1016 h 1016"/>
              <a:gd name="T8" fmla="*/ 935 w 1016"/>
              <a:gd name="T9" fmla="*/ 78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09"/>
                  <a:pt x="30" y="704"/>
                  <a:pt x="81" y="783"/>
                </a:cubicBezTo>
                <a:cubicBezTo>
                  <a:pt x="172" y="923"/>
                  <a:pt x="329" y="1016"/>
                  <a:pt x="508" y="1016"/>
                </a:cubicBezTo>
                <a:cubicBezTo>
                  <a:pt x="687" y="1016"/>
                  <a:pt x="845" y="923"/>
                  <a:pt x="935" y="783"/>
                </a:cubicBezTo>
                <a:cubicBezTo>
                  <a:pt x="986" y="704"/>
                  <a:pt x="1016" y="609"/>
                  <a:pt x="1016" y="508"/>
                </a:cubicBezTo>
                <a:cubicBezTo>
                  <a:pt x="1016" y="227"/>
                  <a:pt x="789" y="0"/>
                  <a:pt x="508" y="0"/>
                </a:cubicBezTo>
                <a:close/>
              </a:path>
            </a:pathLst>
          </a:custGeom>
          <a:solidFill>
            <a:srgbClr val="3CA8D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5" name="组合 3824"/>
          <p:cNvGrpSpPr/>
          <p:nvPr/>
        </p:nvGrpSpPr>
        <p:grpSpPr>
          <a:xfrm>
            <a:off x="1004747" y="3909440"/>
            <a:ext cx="576211" cy="722264"/>
            <a:chOff x="4314826" y="4754563"/>
            <a:chExt cx="457200" cy="573087"/>
          </a:xfrm>
        </p:grpSpPr>
        <p:sp>
          <p:nvSpPr>
            <p:cNvPr id="3532" name="Freeform 687"/>
            <p:cNvSpPr/>
            <p:nvPr/>
          </p:nvSpPr>
          <p:spPr bwMode="auto">
            <a:xfrm>
              <a:off x="4343401" y="4754563"/>
              <a:ext cx="428625" cy="541338"/>
            </a:xfrm>
            <a:custGeom>
              <a:avLst/>
              <a:gdLst>
                <a:gd name="T0" fmla="*/ 454 w 467"/>
                <a:gd name="T1" fmla="*/ 4 h 589"/>
                <a:gd name="T2" fmla="*/ 20 w 467"/>
                <a:gd name="T3" fmla="*/ 0 h 589"/>
                <a:gd name="T4" fmla="*/ 6 w 467"/>
                <a:gd name="T5" fmla="*/ 13 h 589"/>
                <a:gd name="T6" fmla="*/ 1 w 467"/>
                <a:gd name="T7" fmla="*/ 571 h 589"/>
                <a:gd name="T8" fmla="*/ 14 w 467"/>
                <a:gd name="T9" fmla="*/ 585 h 589"/>
                <a:gd name="T10" fmla="*/ 448 w 467"/>
                <a:gd name="T11" fmla="*/ 589 h 589"/>
                <a:gd name="T12" fmla="*/ 461 w 467"/>
                <a:gd name="T13" fmla="*/ 576 h 589"/>
                <a:gd name="T14" fmla="*/ 467 w 467"/>
                <a:gd name="T15" fmla="*/ 18 h 589"/>
                <a:gd name="T16" fmla="*/ 454 w 467"/>
                <a:gd name="T17" fmla="*/ 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589">
                  <a:moveTo>
                    <a:pt x="454" y="4"/>
                  </a:moveTo>
                  <a:cubicBezTo>
                    <a:pt x="20" y="0"/>
                    <a:pt x="20" y="0"/>
                    <a:pt x="20" y="0"/>
                  </a:cubicBezTo>
                  <a:cubicBezTo>
                    <a:pt x="12" y="0"/>
                    <a:pt x="6" y="6"/>
                    <a:pt x="6" y="13"/>
                  </a:cubicBezTo>
                  <a:cubicBezTo>
                    <a:pt x="1" y="571"/>
                    <a:pt x="1" y="571"/>
                    <a:pt x="1" y="571"/>
                  </a:cubicBezTo>
                  <a:cubicBezTo>
                    <a:pt x="0" y="578"/>
                    <a:pt x="6" y="585"/>
                    <a:pt x="14" y="585"/>
                  </a:cubicBezTo>
                  <a:cubicBezTo>
                    <a:pt x="448" y="589"/>
                    <a:pt x="448" y="589"/>
                    <a:pt x="448" y="589"/>
                  </a:cubicBezTo>
                  <a:cubicBezTo>
                    <a:pt x="455" y="589"/>
                    <a:pt x="461" y="583"/>
                    <a:pt x="461" y="576"/>
                  </a:cubicBezTo>
                  <a:cubicBezTo>
                    <a:pt x="467" y="18"/>
                    <a:pt x="467" y="18"/>
                    <a:pt x="467" y="18"/>
                  </a:cubicBezTo>
                  <a:cubicBezTo>
                    <a:pt x="467" y="10"/>
                    <a:pt x="461" y="4"/>
                    <a:pt x="454" y="4"/>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3" name="Freeform 688"/>
            <p:cNvSpPr/>
            <p:nvPr/>
          </p:nvSpPr>
          <p:spPr bwMode="auto">
            <a:xfrm>
              <a:off x="4314826" y="4810125"/>
              <a:ext cx="390525" cy="517525"/>
            </a:xfrm>
            <a:custGeom>
              <a:avLst/>
              <a:gdLst>
                <a:gd name="T0" fmla="*/ 304 w 425"/>
                <a:gd name="T1" fmla="*/ 3 h 565"/>
                <a:gd name="T2" fmla="*/ 17 w 425"/>
                <a:gd name="T3" fmla="*/ 0 h 565"/>
                <a:gd name="T4" fmla="*/ 5 w 425"/>
                <a:gd name="T5" fmla="*/ 12 h 565"/>
                <a:gd name="T6" fmla="*/ 0 w 425"/>
                <a:gd name="T7" fmla="*/ 548 h 565"/>
                <a:gd name="T8" fmla="*/ 12 w 425"/>
                <a:gd name="T9" fmla="*/ 561 h 565"/>
                <a:gd name="T10" fmla="*/ 409 w 425"/>
                <a:gd name="T11" fmla="*/ 565 h 565"/>
                <a:gd name="T12" fmla="*/ 421 w 425"/>
                <a:gd name="T13" fmla="*/ 553 h 565"/>
                <a:gd name="T14" fmla="*/ 425 w 425"/>
                <a:gd name="T15" fmla="*/ 127 h 565"/>
                <a:gd name="T16" fmla="*/ 304 w 425"/>
                <a:gd name="T17"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565">
                  <a:moveTo>
                    <a:pt x="304" y="3"/>
                  </a:moveTo>
                  <a:cubicBezTo>
                    <a:pt x="17" y="0"/>
                    <a:pt x="17" y="0"/>
                    <a:pt x="17" y="0"/>
                  </a:cubicBezTo>
                  <a:cubicBezTo>
                    <a:pt x="11" y="0"/>
                    <a:pt x="5" y="5"/>
                    <a:pt x="5" y="12"/>
                  </a:cubicBezTo>
                  <a:cubicBezTo>
                    <a:pt x="0" y="548"/>
                    <a:pt x="0" y="548"/>
                    <a:pt x="0" y="548"/>
                  </a:cubicBezTo>
                  <a:cubicBezTo>
                    <a:pt x="0" y="555"/>
                    <a:pt x="5" y="560"/>
                    <a:pt x="12" y="561"/>
                  </a:cubicBezTo>
                  <a:cubicBezTo>
                    <a:pt x="409" y="565"/>
                    <a:pt x="409" y="565"/>
                    <a:pt x="409" y="565"/>
                  </a:cubicBezTo>
                  <a:cubicBezTo>
                    <a:pt x="416" y="565"/>
                    <a:pt x="421" y="559"/>
                    <a:pt x="421" y="553"/>
                  </a:cubicBezTo>
                  <a:cubicBezTo>
                    <a:pt x="425" y="127"/>
                    <a:pt x="425" y="127"/>
                    <a:pt x="425" y="127"/>
                  </a:cubicBezTo>
                  <a:lnTo>
                    <a:pt x="304" y="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4" name="Freeform 689"/>
            <p:cNvSpPr/>
            <p:nvPr/>
          </p:nvSpPr>
          <p:spPr bwMode="auto">
            <a:xfrm>
              <a:off x="4319588" y="4881563"/>
              <a:ext cx="330200" cy="7938"/>
            </a:xfrm>
            <a:custGeom>
              <a:avLst/>
              <a:gdLst>
                <a:gd name="T0" fmla="*/ 208 w 208"/>
                <a:gd name="T1" fmla="*/ 5 h 5"/>
                <a:gd name="T2" fmla="*/ 0 w 208"/>
                <a:gd name="T3" fmla="*/ 3 h 5"/>
                <a:gd name="T4" fmla="*/ 0 w 208"/>
                <a:gd name="T5" fmla="*/ 0 h 5"/>
                <a:gd name="T6" fmla="*/ 208 w 208"/>
                <a:gd name="T7" fmla="*/ 3 h 5"/>
                <a:gd name="T8" fmla="*/ 208 w 208"/>
                <a:gd name="T9" fmla="*/ 5 h 5"/>
              </a:gdLst>
              <a:ahLst/>
              <a:cxnLst>
                <a:cxn ang="0">
                  <a:pos x="T0" y="T1"/>
                </a:cxn>
                <a:cxn ang="0">
                  <a:pos x="T2" y="T3"/>
                </a:cxn>
                <a:cxn ang="0">
                  <a:pos x="T4" y="T5"/>
                </a:cxn>
                <a:cxn ang="0">
                  <a:pos x="T6" y="T7"/>
                </a:cxn>
                <a:cxn ang="0">
                  <a:pos x="T8" y="T9"/>
                </a:cxn>
              </a:cxnLst>
              <a:rect l="0" t="0" r="r" b="b"/>
              <a:pathLst>
                <a:path w="208" h="5">
                  <a:moveTo>
                    <a:pt x="208" y="5"/>
                  </a:moveTo>
                  <a:lnTo>
                    <a:pt x="0" y="3"/>
                  </a:lnTo>
                  <a:lnTo>
                    <a:pt x="0" y="0"/>
                  </a:lnTo>
                  <a:lnTo>
                    <a:pt x="208" y="3"/>
                  </a:lnTo>
                  <a:lnTo>
                    <a:pt x="208"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5" name="Freeform 690"/>
            <p:cNvSpPr/>
            <p:nvPr/>
          </p:nvSpPr>
          <p:spPr bwMode="auto">
            <a:xfrm>
              <a:off x="4319588" y="4927600"/>
              <a:ext cx="385763" cy="7938"/>
            </a:xfrm>
            <a:custGeom>
              <a:avLst/>
              <a:gdLst>
                <a:gd name="T0" fmla="*/ 243 w 243"/>
                <a:gd name="T1" fmla="*/ 5 h 5"/>
                <a:gd name="T2" fmla="*/ 0 w 243"/>
                <a:gd name="T3" fmla="*/ 2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2"/>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6" name="Freeform 691"/>
            <p:cNvSpPr/>
            <p:nvPr/>
          </p:nvSpPr>
          <p:spPr bwMode="auto">
            <a:xfrm>
              <a:off x="4318001" y="4973638"/>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7" name="Freeform 692"/>
            <p:cNvSpPr/>
            <p:nvPr/>
          </p:nvSpPr>
          <p:spPr bwMode="auto">
            <a:xfrm>
              <a:off x="4318001" y="5018088"/>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8" name="Freeform 693"/>
            <p:cNvSpPr/>
            <p:nvPr/>
          </p:nvSpPr>
          <p:spPr bwMode="auto">
            <a:xfrm>
              <a:off x="4318001" y="5064125"/>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9" name="Freeform 694"/>
            <p:cNvSpPr/>
            <p:nvPr/>
          </p:nvSpPr>
          <p:spPr bwMode="auto">
            <a:xfrm>
              <a:off x="4318001" y="5108575"/>
              <a:ext cx="385763" cy="7938"/>
            </a:xfrm>
            <a:custGeom>
              <a:avLst/>
              <a:gdLst>
                <a:gd name="T0" fmla="*/ 243 w 243"/>
                <a:gd name="T1" fmla="*/ 5 h 5"/>
                <a:gd name="T2" fmla="*/ 0 w 243"/>
                <a:gd name="T3" fmla="*/ 3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3"/>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0" name="Freeform 695"/>
            <p:cNvSpPr/>
            <p:nvPr/>
          </p:nvSpPr>
          <p:spPr bwMode="auto">
            <a:xfrm>
              <a:off x="4316413" y="5153025"/>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1" name="Freeform 696"/>
            <p:cNvSpPr/>
            <p:nvPr/>
          </p:nvSpPr>
          <p:spPr bwMode="auto">
            <a:xfrm>
              <a:off x="4316413" y="5199063"/>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2" name="Freeform 697"/>
            <p:cNvSpPr/>
            <p:nvPr/>
          </p:nvSpPr>
          <p:spPr bwMode="auto">
            <a:xfrm>
              <a:off x="4314826" y="5245100"/>
              <a:ext cx="388938" cy="7938"/>
            </a:xfrm>
            <a:custGeom>
              <a:avLst/>
              <a:gdLst>
                <a:gd name="T0" fmla="*/ 245 w 245"/>
                <a:gd name="T1" fmla="*/ 5 h 5"/>
                <a:gd name="T2" fmla="*/ 0 w 245"/>
                <a:gd name="T3" fmla="*/ 3 h 5"/>
                <a:gd name="T4" fmla="*/ 0 w 245"/>
                <a:gd name="T5" fmla="*/ 0 h 5"/>
                <a:gd name="T6" fmla="*/ 245 w 245"/>
                <a:gd name="T7" fmla="*/ 2 h 5"/>
                <a:gd name="T8" fmla="*/ 245 w 245"/>
                <a:gd name="T9" fmla="*/ 5 h 5"/>
              </a:gdLst>
              <a:ahLst/>
              <a:cxnLst>
                <a:cxn ang="0">
                  <a:pos x="T0" y="T1"/>
                </a:cxn>
                <a:cxn ang="0">
                  <a:pos x="T2" y="T3"/>
                </a:cxn>
                <a:cxn ang="0">
                  <a:pos x="T4" y="T5"/>
                </a:cxn>
                <a:cxn ang="0">
                  <a:pos x="T6" y="T7"/>
                </a:cxn>
                <a:cxn ang="0">
                  <a:pos x="T8" y="T9"/>
                </a:cxn>
              </a:cxnLst>
              <a:rect l="0" t="0" r="r" b="b"/>
              <a:pathLst>
                <a:path w="245" h="5">
                  <a:moveTo>
                    <a:pt x="245" y="5"/>
                  </a:moveTo>
                  <a:lnTo>
                    <a:pt x="0" y="3"/>
                  </a:lnTo>
                  <a:lnTo>
                    <a:pt x="0" y="0"/>
                  </a:lnTo>
                  <a:lnTo>
                    <a:pt x="245" y="2"/>
                  </a:lnTo>
                  <a:lnTo>
                    <a:pt x="245"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3" name="Freeform 698"/>
            <p:cNvSpPr/>
            <p:nvPr/>
          </p:nvSpPr>
          <p:spPr bwMode="auto">
            <a:xfrm>
              <a:off x="4314826" y="5289550"/>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4" name="Freeform 699"/>
            <p:cNvSpPr/>
            <p:nvPr/>
          </p:nvSpPr>
          <p:spPr bwMode="auto">
            <a:xfrm>
              <a:off x="4592638" y="4811713"/>
              <a:ext cx="112713" cy="114300"/>
            </a:xfrm>
            <a:custGeom>
              <a:avLst/>
              <a:gdLst>
                <a:gd name="T0" fmla="*/ 0 w 123"/>
                <a:gd name="T1" fmla="*/ 111 h 124"/>
                <a:gd name="T2" fmla="*/ 12 w 123"/>
                <a:gd name="T3" fmla="*/ 123 h 124"/>
                <a:gd name="T4" fmla="*/ 123 w 123"/>
                <a:gd name="T5" fmla="*/ 124 h 124"/>
                <a:gd name="T6" fmla="*/ 2 w 123"/>
                <a:gd name="T7" fmla="*/ 0 h 124"/>
                <a:gd name="T8" fmla="*/ 0 w 123"/>
                <a:gd name="T9" fmla="*/ 111 h 124"/>
              </a:gdLst>
              <a:ahLst/>
              <a:cxnLst>
                <a:cxn ang="0">
                  <a:pos x="T0" y="T1"/>
                </a:cxn>
                <a:cxn ang="0">
                  <a:pos x="T2" y="T3"/>
                </a:cxn>
                <a:cxn ang="0">
                  <a:pos x="T4" y="T5"/>
                </a:cxn>
                <a:cxn ang="0">
                  <a:pos x="T6" y="T7"/>
                </a:cxn>
                <a:cxn ang="0">
                  <a:pos x="T8" y="T9"/>
                </a:cxn>
              </a:cxnLst>
              <a:rect l="0" t="0" r="r" b="b"/>
              <a:pathLst>
                <a:path w="123" h="124">
                  <a:moveTo>
                    <a:pt x="0" y="111"/>
                  </a:moveTo>
                  <a:cubicBezTo>
                    <a:pt x="0" y="118"/>
                    <a:pt x="6" y="123"/>
                    <a:pt x="12" y="123"/>
                  </a:cubicBezTo>
                  <a:cubicBezTo>
                    <a:pt x="123" y="124"/>
                    <a:pt x="123" y="124"/>
                    <a:pt x="123" y="124"/>
                  </a:cubicBezTo>
                  <a:cubicBezTo>
                    <a:pt x="2" y="0"/>
                    <a:pt x="2" y="0"/>
                    <a:pt x="2" y="0"/>
                  </a:cubicBezTo>
                  <a:lnTo>
                    <a:pt x="0" y="11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5" name="Freeform 700"/>
            <p:cNvSpPr/>
            <p:nvPr/>
          </p:nvSpPr>
          <p:spPr bwMode="auto">
            <a:xfrm>
              <a:off x="4370388" y="4810125"/>
              <a:ext cx="6350" cy="514350"/>
            </a:xfrm>
            <a:custGeom>
              <a:avLst/>
              <a:gdLst>
                <a:gd name="T0" fmla="*/ 0 w 4"/>
                <a:gd name="T1" fmla="*/ 324 h 324"/>
                <a:gd name="T2" fmla="*/ 3 w 4"/>
                <a:gd name="T3" fmla="*/ 0 h 324"/>
                <a:gd name="T4" fmla="*/ 4 w 4"/>
                <a:gd name="T5" fmla="*/ 0 h 324"/>
                <a:gd name="T6" fmla="*/ 1 w 4"/>
                <a:gd name="T7" fmla="*/ 324 h 324"/>
                <a:gd name="T8" fmla="*/ 0 w 4"/>
                <a:gd name="T9" fmla="*/ 324 h 324"/>
              </a:gdLst>
              <a:ahLst/>
              <a:cxnLst>
                <a:cxn ang="0">
                  <a:pos x="T0" y="T1"/>
                </a:cxn>
                <a:cxn ang="0">
                  <a:pos x="T2" y="T3"/>
                </a:cxn>
                <a:cxn ang="0">
                  <a:pos x="T4" y="T5"/>
                </a:cxn>
                <a:cxn ang="0">
                  <a:pos x="T6" y="T7"/>
                </a:cxn>
                <a:cxn ang="0">
                  <a:pos x="T8" y="T9"/>
                </a:cxn>
              </a:cxnLst>
              <a:rect l="0" t="0" r="r" b="b"/>
              <a:pathLst>
                <a:path w="4" h="324">
                  <a:moveTo>
                    <a:pt x="0" y="324"/>
                  </a:moveTo>
                  <a:lnTo>
                    <a:pt x="3" y="0"/>
                  </a:lnTo>
                  <a:lnTo>
                    <a:pt x="4" y="0"/>
                  </a:lnTo>
                  <a:lnTo>
                    <a:pt x="1" y="324"/>
                  </a:lnTo>
                  <a:lnTo>
                    <a:pt x="0" y="32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46" name="Freeform 701"/>
          <p:cNvSpPr/>
          <p:nvPr/>
        </p:nvSpPr>
        <p:spPr bwMode="auto">
          <a:xfrm>
            <a:off x="9474356" y="3695361"/>
            <a:ext cx="1176431" cy="1174431"/>
          </a:xfrm>
          <a:custGeom>
            <a:avLst/>
            <a:gdLst>
              <a:gd name="T0" fmla="*/ 508 w 1016"/>
              <a:gd name="T1" fmla="*/ 0 h 1016"/>
              <a:gd name="T2" fmla="*/ 0 w 1016"/>
              <a:gd name="T3" fmla="*/ 508 h 1016"/>
              <a:gd name="T4" fmla="*/ 65 w 1016"/>
              <a:gd name="T5" fmla="*/ 756 h 1016"/>
              <a:gd name="T6" fmla="*/ 508 w 1016"/>
              <a:gd name="T7" fmla="*/ 1016 h 1016"/>
              <a:gd name="T8" fmla="*/ 952 w 1016"/>
              <a:gd name="T9" fmla="*/ 75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98"/>
                  <a:pt x="24" y="683"/>
                  <a:pt x="65" y="756"/>
                </a:cubicBezTo>
                <a:cubicBezTo>
                  <a:pt x="152" y="911"/>
                  <a:pt x="318" y="1016"/>
                  <a:pt x="508" y="1016"/>
                </a:cubicBezTo>
                <a:cubicBezTo>
                  <a:pt x="699" y="1016"/>
                  <a:pt x="864" y="911"/>
                  <a:pt x="952" y="756"/>
                </a:cubicBezTo>
                <a:cubicBezTo>
                  <a:pt x="993" y="683"/>
                  <a:pt x="1016" y="598"/>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3" name="组合 3822"/>
          <p:cNvGrpSpPr/>
          <p:nvPr/>
        </p:nvGrpSpPr>
        <p:grpSpPr>
          <a:xfrm>
            <a:off x="9758461" y="3947453"/>
            <a:ext cx="604222" cy="920338"/>
            <a:chOff x="6365876" y="4772025"/>
            <a:chExt cx="479425" cy="730251"/>
          </a:xfrm>
        </p:grpSpPr>
        <p:sp>
          <p:nvSpPr>
            <p:cNvPr id="3547" name="Freeform 702"/>
            <p:cNvSpPr/>
            <p:nvPr/>
          </p:nvSpPr>
          <p:spPr bwMode="auto">
            <a:xfrm>
              <a:off x="6719888" y="4953000"/>
              <a:ext cx="44450" cy="538163"/>
            </a:xfrm>
            <a:custGeom>
              <a:avLst/>
              <a:gdLst>
                <a:gd name="T0" fmla="*/ 48 w 49"/>
                <a:gd name="T1" fmla="*/ 24 h 586"/>
                <a:gd name="T2" fmla="*/ 24 w 49"/>
                <a:gd name="T3" fmla="*/ 0 h 586"/>
                <a:gd name="T4" fmla="*/ 1 w 49"/>
                <a:gd name="T5" fmla="*/ 24 h 586"/>
                <a:gd name="T6" fmla="*/ 2 w 49"/>
                <a:gd name="T7" fmla="*/ 586 h 586"/>
                <a:gd name="T8" fmla="*/ 49 w 49"/>
                <a:gd name="T9" fmla="*/ 571 h 586"/>
                <a:gd name="T10" fmla="*/ 48 w 49"/>
                <a:gd name="T11" fmla="*/ 24 h 586"/>
              </a:gdLst>
              <a:ahLst/>
              <a:cxnLst>
                <a:cxn ang="0">
                  <a:pos x="T0" y="T1"/>
                </a:cxn>
                <a:cxn ang="0">
                  <a:pos x="T2" y="T3"/>
                </a:cxn>
                <a:cxn ang="0">
                  <a:pos x="T4" y="T5"/>
                </a:cxn>
                <a:cxn ang="0">
                  <a:pos x="T6" y="T7"/>
                </a:cxn>
                <a:cxn ang="0">
                  <a:pos x="T8" y="T9"/>
                </a:cxn>
                <a:cxn ang="0">
                  <a:pos x="T10" y="T11"/>
                </a:cxn>
              </a:cxnLst>
              <a:rect l="0" t="0" r="r" b="b"/>
              <a:pathLst>
                <a:path w="49" h="586">
                  <a:moveTo>
                    <a:pt x="48" y="24"/>
                  </a:moveTo>
                  <a:cubicBezTo>
                    <a:pt x="48" y="11"/>
                    <a:pt x="37" y="0"/>
                    <a:pt x="24" y="0"/>
                  </a:cubicBezTo>
                  <a:cubicBezTo>
                    <a:pt x="11" y="0"/>
                    <a:pt x="0" y="11"/>
                    <a:pt x="1" y="24"/>
                  </a:cubicBezTo>
                  <a:cubicBezTo>
                    <a:pt x="2" y="586"/>
                    <a:pt x="2" y="586"/>
                    <a:pt x="2" y="586"/>
                  </a:cubicBezTo>
                  <a:cubicBezTo>
                    <a:pt x="18" y="582"/>
                    <a:pt x="34" y="577"/>
                    <a:pt x="49" y="571"/>
                  </a:cubicBezTo>
                  <a:lnTo>
                    <a:pt x="48" y="24"/>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8" name="Freeform 703"/>
            <p:cNvSpPr/>
            <p:nvPr/>
          </p:nvSpPr>
          <p:spPr bwMode="auto">
            <a:xfrm>
              <a:off x="6805613" y="4953000"/>
              <a:ext cx="39688" cy="506413"/>
            </a:xfrm>
            <a:custGeom>
              <a:avLst/>
              <a:gdLst>
                <a:gd name="T0" fmla="*/ 21 w 43"/>
                <a:gd name="T1" fmla="*/ 0 h 552"/>
                <a:gd name="T2" fmla="*/ 21 w 43"/>
                <a:gd name="T3" fmla="*/ 0 h 552"/>
                <a:gd name="T4" fmla="*/ 0 w 43"/>
                <a:gd name="T5" fmla="*/ 21 h 552"/>
                <a:gd name="T6" fmla="*/ 1 w 43"/>
                <a:gd name="T7" fmla="*/ 552 h 552"/>
                <a:gd name="T8" fmla="*/ 43 w 43"/>
                <a:gd name="T9" fmla="*/ 530 h 552"/>
                <a:gd name="T10" fmla="*/ 42 w 43"/>
                <a:gd name="T11" fmla="*/ 21 h 552"/>
                <a:gd name="T12" fmla="*/ 21 w 43"/>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43" h="552">
                  <a:moveTo>
                    <a:pt x="21" y="0"/>
                  </a:moveTo>
                  <a:cubicBezTo>
                    <a:pt x="21" y="0"/>
                    <a:pt x="21" y="0"/>
                    <a:pt x="21" y="0"/>
                  </a:cubicBezTo>
                  <a:cubicBezTo>
                    <a:pt x="9" y="0"/>
                    <a:pt x="0" y="9"/>
                    <a:pt x="0" y="21"/>
                  </a:cubicBezTo>
                  <a:cubicBezTo>
                    <a:pt x="1" y="552"/>
                    <a:pt x="1" y="552"/>
                    <a:pt x="1" y="552"/>
                  </a:cubicBezTo>
                  <a:cubicBezTo>
                    <a:pt x="15" y="546"/>
                    <a:pt x="29" y="538"/>
                    <a:pt x="43" y="530"/>
                  </a:cubicBezTo>
                  <a:cubicBezTo>
                    <a:pt x="42" y="21"/>
                    <a:pt x="42" y="21"/>
                    <a:pt x="42" y="21"/>
                  </a:cubicBezTo>
                  <a:cubicBezTo>
                    <a:pt x="42" y="9"/>
                    <a:pt x="32" y="0"/>
                    <a:pt x="21" y="0"/>
                  </a:cubicBez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9" name="Freeform 704"/>
            <p:cNvSpPr/>
            <p:nvPr/>
          </p:nvSpPr>
          <p:spPr bwMode="auto">
            <a:xfrm>
              <a:off x="6762751" y="4953000"/>
              <a:ext cx="44450" cy="523875"/>
            </a:xfrm>
            <a:custGeom>
              <a:avLst/>
              <a:gdLst>
                <a:gd name="T0" fmla="*/ 1 w 47"/>
                <a:gd name="T1" fmla="*/ 571 h 571"/>
                <a:gd name="T2" fmla="*/ 47 w 47"/>
                <a:gd name="T3" fmla="*/ 552 h 571"/>
                <a:gd name="T4" fmla="*/ 46 w 47"/>
                <a:gd name="T5" fmla="*/ 23 h 571"/>
                <a:gd name="T6" fmla="*/ 23 w 47"/>
                <a:gd name="T7" fmla="*/ 0 h 571"/>
                <a:gd name="T8" fmla="*/ 0 w 47"/>
                <a:gd name="T9" fmla="*/ 23 h 571"/>
                <a:gd name="T10" fmla="*/ 0 w 47"/>
                <a:gd name="T11" fmla="*/ 24 h 571"/>
                <a:gd name="T12" fmla="*/ 0 w 47"/>
                <a:gd name="T13" fmla="*/ 24 h 571"/>
                <a:gd name="T14" fmla="*/ 1 w 47"/>
                <a:gd name="T15" fmla="*/ 57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71">
                  <a:moveTo>
                    <a:pt x="1" y="571"/>
                  </a:moveTo>
                  <a:cubicBezTo>
                    <a:pt x="17" y="566"/>
                    <a:pt x="32" y="559"/>
                    <a:pt x="47" y="552"/>
                  </a:cubicBezTo>
                  <a:cubicBezTo>
                    <a:pt x="46" y="23"/>
                    <a:pt x="46" y="23"/>
                    <a:pt x="46" y="23"/>
                  </a:cubicBezTo>
                  <a:cubicBezTo>
                    <a:pt x="46" y="10"/>
                    <a:pt x="35" y="0"/>
                    <a:pt x="23" y="0"/>
                  </a:cubicBezTo>
                  <a:cubicBezTo>
                    <a:pt x="10" y="0"/>
                    <a:pt x="0" y="10"/>
                    <a:pt x="0" y="23"/>
                  </a:cubicBezTo>
                  <a:cubicBezTo>
                    <a:pt x="0" y="24"/>
                    <a:pt x="0" y="24"/>
                    <a:pt x="0" y="24"/>
                  </a:cubicBezTo>
                  <a:cubicBezTo>
                    <a:pt x="0" y="24"/>
                    <a:pt x="0" y="24"/>
                    <a:pt x="0" y="24"/>
                  </a:cubicBezTo>
                  <a:lnTo>
                    <a:pt x="1" y="571"/>
                  </a:ln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0" name="Freeform 705"/>
            <p:cNvSpPr/>
            <p:nvPr/>
          </p:nvSpPr>
          <p:spPr bwMode="auto">
            <a:xfrm>
              <a:off x="6762751" y="4975225"/>
              <a:ext cx="1588" cy="501650"/>
            </a:xfrm>
            <a:custGeom>
              <a:avLst/>
              <a:gdLst>
                <a:gd name="T0" fmla="*/ 1 w 1"/>
                <a:gd name="T1" fmla="*/ 547 h 547"/>
                <a:gd name="T2" fmla="*/ 0 w 1"/>
                <a:gd name="T3" fmla="*/ 0 h 547"/>
                <a:gd name="T4" fmla="*/ 0 w 1"/>
                <a:gd name="T5" fmla="*/ 0 h 547"/>
                <a:gd name="T6" fmla="*/ 1 w 1"/>
                <a:gd name="T7" fmla="*/ 547 h 547"/>
                <a:gd name="T8" fmla="*/ 1 w 1"/>
                <a:gd name="T9" fmla="*/ 547 h 547"/>
              </a:gdLst>
              <a:ahLst/>
              <a:cxnLst>
                <a:cxn ang="0">
                  <a:pos x="T0" y="T1"/>
                </a:cxn>
                <a:cxn ang="0">
                  <a:pos x="T2" y="T3"/>
                </a:cxn>
                <a:cxn ang="0">
                  <a:pos x="T4" y="T5"/>
                </a:cxn>
                <a:cxn ang="0">
                  <a:pos x="T6" y="T7"/>
                </a:cxn>
                <a:cxn ang="0">
                  <a:pos x="T8" y="T9"/>
                </a:cxn>
              </a:cxnLst>
              <a:rect l="0" t="0" r="r" b="b"/>
              <a:pathLst>
                <a:path w="1" h="547">
                  <a:moveTo>
                    <a:pt x="1" y="547"/>
                  </a:moveTo>
                  <a:cubicBezTo>
                    <a:pt x="0" y="0"/>
                    <a:pt x="0" y="0"/>
                    <a:pt x="0" y="0"/>
                  </a:cubicBezTo>
                  <a:cubicBezTo>
                    <a:pt x="0" y="0"/>
                    <a:pt x="0" y="0"/>
                    <a:pt x="0" y="0"/>
                  </a:cubicBezTo>
                  <a:cubicBezTo>
                    <a:pt x="1" y="547"/>
                    <a:pt x="1" y="547"/>
                    <a:pt x="1" y="547"/>
                  </a:cubicBezTo>
                  <a:cubicBezTo>
                    <a:pt x="1" y="547"/>
                    <a:pt x="1" y="547"/>
                    <a:pt x="1" y="547"/>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1" name="Freeform 706"/>
            <p:cNvSpPr/>
            <p:nvPr/>
          </p:nvSpPr>
          <p:spPr bwMode="auto">
            <a:xfrm>
              <a:off x="6365876" y="5014913"/>
              <a:ext cx="260350" cy="487363"/>
            </a:xfrm>
            <a:custGeom>
              <a:avLst/>
              <a:gdLst>
                <a:gd name="T0" fmla="*/ 195 w 282"/>
                <a:gd name="T1" fmla="*/ 171 h 532"/>
                <a:gd name="T2" fmla="*/ 276 w 282"/>
                <a:gd name="T3" fmla="*/ 77 h 532"/>
                <a:gd name="T4" fmla="*/ 276 w 282"/>
                <a:gd name="T5" fmla="*/ 29 h 532"/>
                <a:gd name="T6" fmla="*/ 141 w 282"/>
                <a:gd name="T7" fmla="*/ 0 h 532"/>
                <a:gd name="T8" fmla="*/ 7 w 282"/>
                <a:gd name="T9" fmla="*/ 29 h 532"/>
                <a:gd name="T10" fmla="*/ 7 w 282"/>
                <a:gd name="T11" fmla="*/ 77 h 532"/>
                <a:gd name="T12" fmla="*/ 88 w 282"/>
                <a:gd name="T13" fmla="*/ 171 h 532"/>
                <a:gd name="T14" fmla="*/ 80 w 282"/>
                <a:gd name="T15" fmla="*/ 395 h 532"/>
                <a:gd name="T16" fmla="*/ 64 w 282"/>
                <a:gd name="T17" fmla="*/ 493 h 532"/>
                <a:gd name="T18" fmla="*/ 223 w 282"/>
                <a:gd name="T19" fmla="*/ 532 h 532"/>
                <a:gd name="T20" fmla="*/ 203 w 282"/>
                <a:gd name="T21" fmla="*/ 395 h 532"/>
                <a:gd name="T22" fmla="*/ 195 w 282"/>
                <a:gd name="T23" fmla="*/ 17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532">
                  <a:moveTo>
                    <a:pt x="195" y="171"/>
                  </a:moveTo>
                  <a:cubicBezTo>
                    <a:pt x="211" y="133"/>
                    <a:pt x="270" y="95"/>
                    <a:pt x="276" y="77"/>
                  </a:cubicBezTo>
                  <a:cubicBezTo>
                    <a:pt x="282" y="60"/>
                    <a:pt x="276" y="29"/>
                    <a:pt x="276" y="29"/>
                  </a:cubicBezTo>
                  <a:cubicBezTo>
                    <a:pt x="141" y="0"/>
                    <a:pt x="141" y="0"/>
                    <a:pt x="141" y="0"/>
                  </a:cubicBezTo>
                  <a:cubicBezTo>
                    <a:pt x="7" y="29"/>
                    <a:pt x="7" y="29"/>
                    <a:pt x="7" y="29"/>
                  </a:cubicBezTo>
                  <a:cubicBezTo>
                    <a:pt x="7" y="29"/>
                    <a:pt x="0" y="60"/>
                    <a:pt x="7" y="77"/>
                  </a:cubicBezTo>
                  <a:cubicBezTo>
                    <a:pt x="13" y="95"/>
                    <a:pt x="72" y="133"/>
                    <a:pt x="88" y="171"/>
                  </a:cubicBezTo>
                  <a:cubicBezTo>
                    <a:pt x="104" y="209"/>
                    <a:pt x="89" y="353"/>
                    <a:pt x="80" y="395"/>
                  </a:cubicBezTo>
                  <a:cubicBezTo>
                    <a:pt x="73" y="431"/>
                    <a:pt x="68" y="463"/>
                    <a:pt x="64" y="493"/>
                  </a:cubicBezTo>
                  <a:cubicBezTo>
                    <a:pt x="113" y="514"/>
                    <a:pt x="167" y="528"/>
                    <a:pt x="223" y="532"/>
                  </a:cubicBezTo>
                  <a:cubicBezTo>
                    <a:pt x="219" y="493"/>
                    <a:pt x="213" y="447"/>
                    <a:pt x="203" y="395"/>
                  </a:cubicBezTo>
                  <a:cubicBezTo>
                    <a:pt x="194" y="353"/>
                    <a:pt x="178" y="209"/>
                    <a:pt x="195" y="171"/>
                  </a:cubicBezTo>
                  <a:close/>
                </a:path>
              </a:pathLst>
            </a:custGeom>
            <a:solidFill>
              <a:srgbClr val="B6465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2" name="Freeform 707"/>
            <p:cNvSpPr/>
            <p:nvPr/>
          </p:nvSpPr>
          <p:spPr bwMode="auto">
            <a:xfrm>
              <a:off x="6719888" y="4792663"/>
              <a:ext cx="123825" cy="180975"/>
            </a:xfrm>
            <a:custGeom>
              <a:avLst/>
              <a:gdLst>
                <a:gd name="T0" fmla="*/ 48 w 78"/>
                <a:gd name="T1" fmla="*/ 0 h 114"/>
                <a:gd name="T2" fmla="*/ 32 w 78"/>
                <a:gd name="T3" fmla="*/ 0 h 114"/>
                <a:gd name="T4" fmla="*/ 0 w 78"/>
                <a:gd name="T5" fmla="*/ 114 h 114"/>
                <a:gd name="T6" fmla="*/ 78 w 78"/>
                <a:gd name="T7" fmla="*/ 114 h 114"/>
                <a:gd name="T8" fmla="*/ 48 w 78"/>
                <a:gd name="T9" fmla="*/ 0 h 114"/>
              </a:gdLst>
              <a:ahLst/>
              <a:cxnLst>
                <a:cxn ang="0">
                  <a:pos x="T0" y="T1"/>
                </a:cxn>
                <a:cxn ang="0">
                  <a:pos x="T2" y="T3"/>
                </a:cxn>
                <a:cxn ang="0">
                  <a:pos x="T4" y="T5"/>
                </a:cxn>
                <a:cxn ang="0">
                  <a:pos x="T6" y="T7"/>
                </a:cxn>
                <a:cxn ang="0">
                  <a:pos x="T8" y="T9"/>
                </a:cxn>
              </a:cxnLst>
              <a:rect l="0" t="0" r="r" b="b"/>
              <a:pathLst>
                <a:path w="78" h="114">
                  <a:moveTo>
                    <a:pt x="48" y="0"/>
                  </a:moveTo>
                  <a:lnTo>
                    <a:pt x="32" y="0"/>
                  </a:lnTo>
                  <a:lnTo>
                    <a:pt x="0" y="114"/>
                  </a:lnTo>
                  <a:lnTo>
                    <a:pt x="78" y="114"/>
                  </a:lnTo>
                  <a:lnTo>
                    <a:pt x="48" y="0"/>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3" name="Freeform 708"/>
            <p:cNvSpPr/>
            <p:nvPr/>
          </p:nvSpPr>
          <p:spPr bwMode="auto">
            <a:xfrm>
              <a:off x="6762751" y="4792663"/>
              <a:ext cx="80963" cy="180975"/>
            </a:xfrm>
            <a:custGeom>
              <a:avLst/>
              <a:gdLst>
                <a:gd name="T0" fmla="*/ 21 w 51"/>
                <a:gd name="T1" fmla="*/ 0 h 114"/>
                <a:gd name="T2" fmla="*/ 10 w 51"/>
                <a:gd name="T3" fmla="*/ 0 h 114"/>
                <a:gd name="T4" fmla="*/ 0 w 51"/>
                <a:gd name="T5" fmla="*/ 114 h 114"/>
                <a:gd name="T6" fmla="*/ 51 w 51"/>
                <a:gd name="T7" fmla="*/ 114 h 114"/>
                <a:gd name="T8" fmla="*/ 21 w 51"/>
                <a:gd name="T9" fmla="*/ 0 h 114"/>
              </a:gdLst>
              <a:ahLst/>
              <a:cxnLst>
                <a:cxn ang="0">
                  <a:pos x="T0" y="T1"/>
                </a:cxn>
                <a:cxn ang="0">
                  <a:pos x="T2" y="T3"/>
                </a:cxn>
                <a:cxn ang="0">
                  <a:pos x="T4" y="T5"/>
                </a:cxn>
                <a:cxn ang="0">
                  <a:pos x="T6" y="T7"/>
                </a:cxn>
                <a:cxn ang="0">
                  <a:pos x="T8" y="T9"/>
                </a:cxn>
              </a:cxnLst>
              <a:rect l="0" t="0" r="r" b="b"/>
              <a:pathLst>
                <a:path w="51" h="114">
                  <a:moveTo>
                    <a:pt x="21" y="0"/>
                  </a:moveTo>
                  <a:lnTo>
                    <a:pt x="10" y="0"/>
                  </a:lnTo>
                  <a:lnTo>
                    <a:pt x="0" y="114"/>
                  </a:lnTo>
                  <a:lnTo>
                    <a:pt x="51" y="114"/>
                  </a:lnTo>
                  <a:lnTo>
                    <a:pt x="21" y="0"/>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4" name="Freeform 709"/>
            <p:cNvSpPr/>
            <p:nvPr/>
          </p:nvSpPr>
          <p:spPr bwMode="auto">
            <a:xfrm>
              <a:off x="6786563" y="4792663"/>
              <a:ext cx="57150" cy="180975"/>
            </a:xfrm>
            <a:custGeom>
              <a:avLst/>
              <a:gdLst>
                <a:gd name="T0" fmla="*/ 6 w 36"/>
                <a:gd name="T1" fmla="*/ 0 h 114"/>
                <a:gd name="T2" fmla="*/ 0 w 36"/>
                <a:gd name="T3" fmla="*/ 0 h 114"/>
                <a:gd name="T4" fmla="*/ 11 w 36"/>
                <a:gd name="T5" fmla="*/ 114 h 114"/>
                <a:gd name="T6" fmla="*/ 36 w 36"/>
                <a:gd name="T7" fmla="*/ 114 h 114"/>
                <a:gd name="T8" fmla="*/ 6 w 36"/>
                <a:gd name="T9" fmla="*/ 0 h 114"/>
              </a:gdLst>
              <a:ahLst/>
              <a:cxnLst>
                <a:cxn ang="0">
                  <a:pos x="T0" y="T1"/>
                </a:cxn>
                <a:cxn ang="0">
                  <a:pos x="T2" y="T3"/>
                </a:cxn>
                <a:cxn ang="0">
                  <a:pos x="T4" y="T5"/>
                </a:cxn>
                <a:cxn ang="0">
                  <a:pos x="T6" y="T7"/>
                </a:cxn>
                <a:cxn ang="0">
                  <a:pos x="T8" y="T9"/>
                </a:cxn>
              </a:cxnLst>
              <a:rect l="0" t="0" r="r" b="b"/>
              <a:pathLst>
                <a:path w="36" h="114">
                  <a:moveTo>
                    <a:pt x="6" y="0"/>
                  </a:moveTo>
                  <a:lnTo>
                    <a:pt x="0" y="0"/>
                  </a:lnTo>
                  <a:lnTo>
                    <a:pt x="11" y="114"/>
                  </a:lnTo>
                  <a:lnTo>
                    <a:pt x="36" y="114"/>
                  </a:lnTo>
                  <a:lnTo>
                    <a:pt x="6" y="0"/>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5" name="Freeform 710"/>
            <p:cNvSpPr/>
            <p:nvPr/>
          </p:nvSpPr>
          <p:spPr bwMode="auto">
            <a:xfrm>
              <a:off x="6762751" y="4772025"/>
              <a:ext cx="39688" cy="47625"/>
            </a:xfrm>
            <a:custGeom>
              <a:avLst/>
              <a:gdLst>
                <a:gd name="T0" fmla="*/ 32 w 44"/>
                <a:gd name="T1" fmla="*/ 9 h 51"/>
                <a:gd name="T2" fmla="*/ 13 w 44"/>
                <a:gd name="T3" fmla="*/ 9 h 51"/>
                <a:gd name="T4" fmla="*/ 0 w 44"/>
                <a:gd name="T5" fmla="*/ 51 h 51"/>
                <a:gd name="T6" fmla="*/ 44 w 44"/>
                <a:gd name="T7" fmla="*/ 51 h 51"/>
                <a:gd name="T8" fmla="*/ 32 w 44"/>
                <a:gd name="T9" fmla="*/ 9 h 51"/>
              </a:gdLst>
              <a:ahLst/>
              <a:cxnLst>
                <a:cxn ang="0">
                  <a:pos x="T0" y="T1"/>
                </a:cxn>
                <a:cxn ang="0">
                  <a:pos x="T2" y="T3"/>
                </a:cxn>
                <a:cxn ang="0">
                  <a:pos x="T4" y="T5"/>
                </a:cxn>
                <a:cxn ang="0">
                  <a:pos x="T6" y="T7"/>
                </a:cxn>
                <a:cxn ang="0">
                  <a:pos x="T8" y="T9"/>
                </a:cxn>
              </a:cxnLst>
              <a:rect l="0" t="0" r="r" b="b"/>
              <a:pathLst>
                <a:path w="44" h="51">
                  <a:moveTo>
                    <a:pt x="32" y="9"/>
                  </a:moveTo>
                  <a:cubicBezTo>
                    <a:pt x="29" y="0"/>
                    <a:pt x="16" y="0"/>
                    <a:pt x="13" y="9"/>
                  </a:cubicBezTo>
                  <a:cubicBezTo>
                    <a:pt x="0" y="51"/>
                    <a:pt x="0" y="51"/>
                    <a:pt x="0" y="51"/>
                  </a:cubicBezTo>
                  <a:cubicBezTo>
                    <a:pt x="44" y="51"/>
                    <a:pt x="44" y="51"/>
                    <a:pt x="44" y="51"/>
                  </a:cubicBezTo>
                  <a:lnTo>
                    <a:pt x="32" y="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6" name="Freeform 711"/>
            <p:cNvSpPr/>
            <p:nvPr/>
          </p:nvSpPr>
          <p:spPr bwMode="auto">
            <a:xfrm>
              <a:off x="6373813" y="4775200"/>
              <a:ext cx="246063" cy="130175"/>
            </a:xfrm>
            <a:custGeom>
              <a:avLst/>
              <a:gdLst>
                <a:gd name="T0" fmla="*/ 16 w 267"/>
                <a:gd name="T1" fmla="*/ 64 h 142"/>
                <a:gd name="T2" fmla="*/ 38 w 267"/>
                <a:gd name="T3" fmla="*/ 53 h 142"/>
                <a:gd name="T4" fmla="*/ 61 w 267"/>
                <a:gd name="T5" fmla="*/ 53 h 142"/>
                <a:gd name="T6" fmla="*/ 70 w 267"/>
                <a:gd name="T7" fmla="*/ 82 h 142"/>
                <a:gd name="T8" fmla="*/ 69 w 267"/>
                <a:gd name="T9" fmla="*/ 115 h 142"/>
                <a:gd name="T10" fmla="*/ 71 w 267"/>
                <a:gd name="T11" fmla="*/ 131 h 142"/>
                <a:gd name="T12" fmla="*/ 93 w 267"/>
                <a:gd name="T13" fmla="*/ 141 h 142"/>
                <a:gd name="T14" fmla="*/ 115 w 267"/>
                <a:gd name="T15" fmla="*/ 127 h 142"/>
                <a:gd name="T16" fmla="*/ 131 w 267"/>
                <a:gd name="T17" fmla="*/ 106 h 142"/>
                <a:gd name="T18" fmla="*/ 140 w 267"/>
                <a:gd name="T19" fmla="*/ 99 h 142"/>
                <a:gd name="T20" fmla="*/ 150 w 267"/>
                <a:gd name="T21" fmla="*/ 101 h 142"/>
                <a:gd name="T22" fmla="*/ 159 w 267"/>
                <a:gd name="T23" fmla="*/ 75 h 142"/>
                <a:gd name="T24" fmla="*/ 169 w 267"/>
                <a:gd name="T25" fmla="*/ 68 h 142"/>
                <a:gd name="T26" fmla="*/ 175 w 267"/>
                <a:gd name="T27" fmla="*/ 73 h 142"/>
                <a:gd name="T28" fmla="*/ 178 w 267"/>
                <a:gd name="T29" fmla="*/ 95 h 142"/>
                <a:gd name="T30" fmla="*/ 189 w 267"/>
                <a:gd name="T31" fmla="*/ 113 h 142"/>
                <a:gd name="T32" fmla="*/ 207 w 267"/>
                <a:gd name="T33" fmla="*/ 101 h 142"/>
                <a:gd name="T34" fmla="*/ 215 w 267"/>
                <a:gd name="T35" fmla="*/ 80 h 142"/>
                <a:gd name="T36" fmla="*/ 226 w 267"/>
                <a:gd name="T37" fmla="*/ 73 h 142"/>
                <a:gd name="T38" fmla="*/ 239 w 267"/>
                <a:gd name="T39" fmla="*/ 77 h 142"/>
                <a:gd name="T40" fmla="*/ 267 w 267"/>
                <a:gd name="T41" fmla="*/ 110 h 142"/>
                <a:gd name="T42" fmla="*/ 267 w 267"/>
                <a:gd name="T43" fmla="*/ 16 h 142"/>
                <a:gd name="T44" fmla="*/ 262 w 267"/>
                <a:gd name="T45" fmla="*/ 3 h 142"/>
                <a:gd name="T46" fmla="*/ 255 w 267"/>
                <a:gd name="T47" fmla="*/ 2 h 142"/>
                <a:gd name="T48" fmla="*/ 207 w 267"/>
                <a:gd name="T49" fmla="*/ 4 h 142"/>
                <a:gd name="T50" fmla="*/ 201 w 267"/>
                <a:gd name="T51" fmla="*/ 7 h 142"/>
                <a:gd name="T52" fmla="*/ 197 w 267"/>
                <a:gd name="T53" fmla="*/ 17 h 142"/>
                <a:gd name="T54" fmla="*/ 195 w 267"/>
                <a:gd name="T55" fmla="*/ 62 h 142"/>
                <a:gd name="T56" fmla="*/ 189 w 267"/>
                <a:gd name="T57" fmla="*/ 23 h 142"/>
                <a:gd name="T58" fmla="*/ 182 w 267"/>
                <a:gd name="T59" fmla="*/ 6 h 142"/>
                <a:gd name="T60" fmla="*/ 157 w 267"/>
                <a:gd name="T61" fmla="*/ 1 h 142"/>
                <a:gd name="T62" fmla="*/ 37 w 267"/>
                <a:gd name="T63" fmla="*/ 1 h 142"/>
                <a:gd name="T64" fmla="*/ 18 w 267"/>
                <a:gd name="T65" fmla="*/ 2 h 142"/>
                <a:gd name="T66" fmla="*/ 3 w 267"/>
                <a:gd name="T67" fmla="*/ 12 h 142"/>
                <a:gd name="T68" fmla="*/ 3 w 267"/>
                <a:gd name="T69" fmla="*/ 35 h 142"/>
                <a:gd name="T70" fmla="*/ 0 w 267"/>
                <a:gd name="T71" fmla="*/ 65 h 142"/>
                <a:gd name="T72" fmla="*/ 16 w 267"/>
                <a:gd name="T7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142">
                  <a:moveTo>
                    <a:pt x="16" y="64"/>
                  </a:moveTo>
                  <a:cubicBezTo>
                    <a:pt x="23" y="61"/>
                    <a:pt x="30" y="56"/>
                    <a:pt x="38" y="53"/>
                  </a:cubicBezTo>
                  <a:cubicBezTo>
                    <a:pt x="45" y="50"/>
                    <a:pt x="54" y="48"/>
                    <a:pt x="61" y="53"/>
                  </a:cubicBezTo>
                  <a:cubicBezTo>
                    <a:pt x="70" y="59"/>
                    <a:pt x="70" y="71"/>
                    <a:pt x="70" y="82"/>
                  </a:cubicBezTo>
                  <a:cubicBezTo>
                    <a:pt x="69" y="93"/>
                    <a:pt x="69" y="104"/>
                    <a:pt x="69" y="115"/>
                  </a:cubicBezTo>
                  <a:cubicBezTo>
                    <a:pt x="68" y="120"/>
                    <a:pt x="68" y="126"/>
                    <a:pt x="71" y="131"/>
                  </a:cubicBezTo>
                  <a:cubicBezTo>
                    <a:pt x="75" y="139"/>
                    <a:pt x="85" y="142"/>
                    <a:pt x="93" y="141"/>
                  </a:cubicBezTo>
                  <a:cubicBezTo>
                    <a:pt x="102" y="139"/>
                    <a:pt x="109" y="134"/>
                    <a:pt x="115" y="127"/>
                  </a:cubicBezTo>
                  <a:cubicBezTo>
                    <a:pt x="121" y="121"/>
                    <a:pt x="126" y="113"/>
                    <a:pt x="131" y="106"/>
                  </a:cubicBezTo>
                  <a:cubicBezTo>
                    <a:pt x="133" y="103"/>
                    <a:pt x="136" y="100"/>
                    <a:pt x="140" y="99"/>
                  </a:cubicBezTo>
                  <a:cubicBezTo>
                    <a:pt x="143" y="97"/>
                    <a:pt x="148" y="98"/>
                    <a:pt x="150" y="101"/>
                  </a:cubicBezTo>
                  <a:cubicBezTo>
                    <a:pt x="150" y="92"/>
                    <a:pt x="153" y="83"/>
                    <a:pt x="159" y="75"/>
                  </a:cubicBezTo>
                  <a:cubicBezTo>
                    <a:pt x="161" y="71"/>
                    <a:pt x="165" y="68"/>
                    <a:pt x="169" y="68"/>
                  </a:cubicBezTo>
                  <a:cubicBezTo>
                    <a:pt x="171" y="69"/>
                    <a:pt x="173" y="71"/>
                    <a:pt x="175" y="73"/>
                  </a:cubicBezTo>
                  <a:cubicBezTo>
                    <a:pt x="179" y="79"/>
                    <a:pt x="178" y="87"/>
                    <a:pt x="178" y="95"/>
                  </a:cubicBezTo>
                  <a:cubicBezTo>
                    <a:pt x="179" y="102"/>
                    <a:pt x="182" y="111"/>
                    <a:pt x="189" y="113"/>
                  </a:cubicBezTo>
                  <a:cubicBezTo>
                    <a:pt x="197" y="115"/>
                    <a:pt x="204" y="108"/>
                    <a:pt x="207" y="101"/>
                  </a:cubicBezTo>
                  <a:cubicBezTo>
                    <a:pt x="210" y="94"/>
                    <a:pt x="211" y="86"/>
                    <a:pt x="215" y="80"/>
                  </a:cubicBezTo>
                  <a:cubicBezTo>
                    <a:pt x="218" y="76"/>
                    <a:pt x="222" y="74"/>
                    <a:pt x="226" y="73"/>
                  </a:cubicBezTo>
                  <a:cubicBezTo>
                    <a:pt x="231" y="73"/>
                    <a:pt x="235" y="75"/>
                    <a:pt x="239" y="77"/>
                  </a:cubicBezTo>
                  <a:cubicBezTo>
                    <a:pt x="250" y="86"/>
                    <a:pt x="257" y="101"/>
                    <a:pt x="267" y="110"/>
                  </a:cubicBezTo>
                  <a:cubicBezTo>
                    <a:pt x="267" y="79"/>
                    <a:pt x="267" y="47"/>
                    <a:pt x="267" y="16"/>
                  </a:cubicBezTo>
                  <a:cubicBezTo>
                    <a:pt x="267" y="11"/>
                    <a:pt x="266" y="6"/>
                    <a:pt x="262" y="3"/>
                  </a:cubicBezTo>
                  <a:cubicBezTo>
                    <a:pt x="260" y="2"/>
                    <a:pt x="258" y="2"/>
                    <a:pt x="255" y="2"/>
                  </a:cubicBezTo>
                  <a:cubicBezTo>
                    <a:pt x="239" y="1"/>
                    <a:pt x="223" y="2"/>
                    <a:pt x="207" y="4"/>
                  </a:cubicBezTo>
                  <a:cubicBezTo>
                    <a:pt x="205" y="5"/>
                    <a:pt x="202" y="5"/>
                    <a:pt x="201" y="7"/>
                  </a:cubicBezTo>
                  <a:cubicBezTo>
                    <a:pt x="198" y="9"/>
                    <a:pt x="197" y="13"/>
                    <a:pt x="197" y="17"/>
                  </a:cubicBezTo>
                  <a:cubicBezTo>
                    <a:pt x="196" y="32"/>
                    <a:pt x="195" y="47"/>
                    <a:pt x="195" y="62"/>
                  </a:cubicBezTo>
                  <a:cubicBezTo>
                    <a:pt x="193" y="49"/>
                    <a:pt x="191" y="36"/>
                    <a:pt x="189" y="23"/>
                  </a:cubicBezTo>
                  <a:cubicBezTo>
                    <a:pt x="188" y="17"/>
                    <a:pt x="187" y="11"/>
                    <a:pt x="182" y="6"/>
                  </a:cubicBezTo>
                  <a:cubicBezTo>
                    <a:pt x="176" y="0"/>
                    <a:pt x="166" y="0"/>
                    <a:pt x="157" y="1"/>
                  </a:cubicBezTo>
                  <a:cubicBezTo>
                    <a:pt x="117" y="4"/>
                    <a:pt x="77" y="4"/>
                    <a:pt x="37" y="1"/>
                  </a:cubicBezTo>
                  <a:cubicBezTo>
                    <a:pt x="31" y="1"/>
                    <a:pt x="25" y="0"/>
                    <a:pt x="18" y="2"/>
                  </a:cubicBezTo>
                  <a:cubicBezTo>
                    <a:pt x="12" y="3"/>
                    <a:pt x="6" y="7"/>
                    <a:pt x="3" y="12"/>
                  </a:cubicBezTo>
                  <a:cubicBezTo>
                    <a:pt x="0" y="19"/>
                    <a:pt x="2" y="27"/>
                    <a:pt x="3" y="35"/>
                  </a:cubicBezTo>
                  <a:cubicBezTo>
                    <a:pt x="4" y="45"/>
                    <a:pt x="2" y="55"/>
                    <a:pt x="0" y="65"/>
                  </a:cubicBezTo>
                  <a:cubicBezTo>
                    <a:pt x="5" y="66"/>
                    <a:pt x="11" y="65"/>
                    <a:pt x="16" y="64"/>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7" name="Freeform 712"/>
            <p:cNvSpPr/>
            <p:nvPr/>
          </p:nvSpPr>
          <p:spPr bwMode="auto">
            <a:xfrm>
              <a:off x="6369051" y="4818063"/>
              <a:ext cx="250825" cy="134938"/>
            </a:xfrm>
            <a:custGeom>
              <a:avLst/>
              <a:gdLst>
                <a:gd name="T0" fmla="*/ 244 w 273"/>
                <a:gd name="T1" fmla="*/ 29 h 147"/>
                <a:gd name="T2" fmla="*/ 231 w 273"/>
                <a:gd name="T3" fmla="*/ 25 h 147"/>
                <a:gd name="T4" fmla="*/ 220 w 273"/>
                <a:gd name="T5" fmla="*/ 32 h 147"/>
                <a:gd name="T6" fmla="*/ 212 w 273"/>
                <a:gd name="T7" fmla="*/ 53 h 147"/>
                <a:gd name="T8" fmla="*/ 194 w 273"/>
                <a:gd name="T9" fmla="*/ 65 h 147"/>
                <a:gd name="T10" fmla="*/ 183 w 273"/>
                <a:gd name="T11" fmla="*/ 47 h 147"/>
                <a:gd name="T12" fmla="*/ 180 w 273"/>
                <a:gd name="T13" fmla="*/ 25 h 147"/>
                <a:gd name="T14" fmla="*/ 174 w 273"/>
                <a:gd name="T15" fmla="*/ 20 h 147"/>
                <a:gd name="T16" fmla="*/ 164 w 273"/>
                <a:gd name="T17" fmla="*/ 27 h 147"/>
                <a:gd name="T18" fmla="*/ 155 w 273"/>
                <a:gd name="T19" fmla="*/ 53 h 147"/>
                <a:gd name="T20" fmla="*/ 145 w 273"/>
                <a:gd name="T21" fmla="*/ 51 h 147"/>
                <a:gd name="T22" fmla="*/ 136 w 273"/>
                <a:gd name="T23" fmla="*/ 58 h 147"/>
                <a:gd name="T24" fmla="*/ 120 w 273"/>
                <a:gd name="T25" fmla="*/ 79 h 147"/>
                <a:gd name="T26" fmla="*/ 98 w 273"/>
                <a:gd name="T27" fmla="*/ 93 h 147"/>
                <a:gd name="T28" fmla="*/ 76 w 273"/>
                <a:gd name="T29" fmla="*/ 83 h 147"/>
                <a:gd name="T30" fmla="*/ 74 w 273"/>
                <a:gd name="T31" fmla="*/ 67 h 147"/>
                <a:gd name="T32" fmla="*/ 75 w 273"/>
                <a:gd name="T33" fmla="*/ 34 h 147"/>
                <a:gd name="T34" fmla="*/ 66 w 273"/>
                <a:gd name="T35" fmla="*/ 5 h 147"/>
                <a:gd name="T36" fmla="*/ 43 w 273"/>
                <a:gd name="T37" fmla="*/ 5 h 147"/>
                <a:gd name="T38" fmla="*/ 21 w 273"/>
                <a:gd name="T39" fmla="*/ 16 h 147"/>
                <a:gd name="T40" fmla="*/ 5 w 273"/>
                <a:gd name="T41" fmla="*/ 17 h 147"/>
                <a:gd name="T42" fmla="*/ 5 w 273"/>
                <a:gd name="T43" fmla="*/ 23 h 147"/>
                <a:gd name="T44" fmla="*/ 4 w 273"/>
                <a:gd name="T45" fmla="*/ 113 h 147"/>
                <a:gd name="T46" fmla="*/ 9 w 273"/>
                <a:gd name="T47" fmla="*/ 134 h 147"/>
                <a:gd name="T48" fmla="*/ 38 w 273"/>
                <a:gd name="T49" fmla="*/ 145 h 147"/>
                <a:gd name="T50" fmla="*/ 168 w 273"/>
                <a:gd name="T51" fmla="*/ 140 h 147"/>
                <a:gd name="T52" fmla="*/ 273 w 273"/>
                <a:gd name="T53" fmla="*/ 137 h 147"/>
                <a:gd name="T54" fmla="*/ 272 w 273"/>
                <a:gd name="T55" fmla="*/ 62 h 147"/>
                <a:gd name="T56" fmla="*/ 244 w 273"/>
                <a:gd name="T57" fmla="*/ 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147">
                  <a:moveTo>
                    <a:pt x="244" y="29"/>
                  </a:moveTo>
                  <a:cubicBezTo>
                    <a:pt x="240" y="27"/>
                    <a:pt x="236" y="25"/>
                    <a:pt x="231" y="25"/>
                  </a:cubicBezTo>
                  <a:cubicBezTo>
                    <a:pt x="227" y="26"/>
                    <a:pt x="223" y="28"/>
                    <a:pt x="220" y="32"/>
                  </a:cubicBezTo>
                  <a:cubicBezTo>
                    <a:pt x="216" y="38"/>
                    <a:pt x="215" y="46"/>
                    <a:pt x="212" y="53"/>
                  </a:cubicBezTo>
                  <a:cubicBezTo>
                    <a:pt x="209" y="60"/>
                    <a:pt x="202" y="67"/>
                    <a:pt x="194" y="65"/>
                  </a:cubicBezTo>
                  <a:cubicBezTo>
                    <a:pt x="187" y="63"/>
                    <a:pt x="184" y="54"/>
                    <a:pt x="183" y="47"/>
                  </a:cubicBezTo>
                  <a:cubicBezTo>
                    <a:pt x="183" y="39"/>
                    <a:pt x="184" y="31"/>
                    <a:pt x="180" y="25"/>
                  </a:cubicBezTo>
                  <a:cubicBezTo>
                    <a:pt x="178" y="23"/>
                    <a:pt x="176" y="21"/>
                    <a:pt x="174" y="20"/>
                  </a:cubicBezTo>
                  <a:cubicBezTo>
                    <a:pt x="170" y="20"/>
                    <a:pt x="166" y="23"/>
                    <a:pt x="164" y="27"/>
                  </a:cubicBezTo>
                  <a:cubicBezTo>
                    <a:pt x="158" y="35"/>
                    <a:pt x="155" y="44"/>
                    <a:pt x="155" y="53"/>
                  </a:cubicBezTo>
                  <a:cubicBezTo>
                    <a:pt x="153" y="50"/>
                    <a:pt x="148" y="49"/>
                    <a:pt x="145" y="51"/>
                  </a:cubicBezTo>
                  <a:cubicBezTo>
                    <a:pt x="141" y="52"/>
                    <a:pt x="138" y="55"/>
                    <a:pt x="136" y="58"/>
                  </a:cubicBezTo>
                  <a:cubicBezTo>
                    <a:pt x="131" y="65"/>
                    <a:pt x="126" y="73"/>
                    <a:pt x="120" y="79"/>
                  </a:cubicBezTo>
                  <a:cubicBezTo>
                    <a:pt x="114" y="86"/>
                    <a:pt x="107" y="91"/>
                    <a:pt x="98" y="93"/>
                  </a:cubicBezTo>
                  <a:cubicBezTo>
                    <a:pt x="90" y="94"/>
                    <a:pt x="80" y="91"/>
                    <a:pt x="76" y="83"/>
                  </a:cubicBezTo>
                  <a:cubicBezTo>
                    <a:pt x="73" y="78"/>
                    <a:pt x="73" y="72"/>
                    <a:pt x="74" y="67"/>
                  </a:cubicBezTo>
                  <a:cubicBezTo>
                    <a:pt x="74" y="56"/>
                    <a:pt x="74" y="45"/>
                    <a:pt x="75" y="34"/>
                  </a:cubicBezTo>
                  <a:cubicBezTo>
                    <a:pt x="75" y="23"/>
                    <a:pt x="75" y="11"/>
                    <a:pt x="66" y="5"/>
                  </a:cubicBezTo>
                  <a:cubicBezTo>
                    <a:pt x="59" y="0"/>
                    <a:pt x="50" y="2"/>
                    <a:pt x="43" y="5"/>
                  </a:cubicBezTo>
                  <a:cubicBezTo>
                    <a:pt x="35" y="8"/>
                    <a:pt x="28" y="13"/>
                    <a:pt x="21" y="16"/>
                  </a:cubicBezTo>
                  <a:cubicBezTo>
                    <a:pt x="16" y="17"/>
                    <a:pt x="10" y="18"/>
                    <a:pt x="5" y="17"/>
                  </a:cubicBezTo>
                  <a:cubicBezTo>
                    <a:pt x="5" y="19"/>
                    <a:pt x="5" y="21"/>
                    <a:pt x="5" y="23"/>
                  </a:cubicBezTo>
                  <a:cubicBezTo>
                    <a:pt x="0" y="53"/>
                    <a:pt x="2" y="83"/>
                    <a:pt x="4" y="113"/>
                  </a:cubicBezTo>
                  <a:cubicBezTo>
                    <a:pt x="4" y="121"/>
                    <a:pt x="5" y="128"/>
                    <a:pt x="9" y="134"/>
                  </a:cubicBezTo>
                  <a:cubicBezTo>
                    <a:pt x="15" y="143"/>
                    <a:pt x="27" y="144"/>
                    <a:pt x="38" y="145"/>
                  </a:cubicBezTo>
                  <a:cubicBezTo>
                    <a:pt x="81" y="147"/>
                    <a:pt x="124" y="142"/>
                    <a:pt x="168" y="140"/>
                  </a:cubicBezTo>
                  <a:cubicBezTo>
                    <a:pt x="203" y="137"/>
                    <a:pt x="238" y="137"/>
                    <a:pt x="273" y="137"/>
                  </a:cubicBezTo>
                  <a:cubicBezTo>
                    <a:pt x="273" y="112"/>
                    <a:pt x="273" y="87"/>
                    <a:pt x="272" y="62"/>
                  </a:cubicBezTo>
                  <a:cubicBezTo>
                    <a:pt x="262" y="53"/>
                    <a:pt x="255" y="38"/>
                    <a:pt x="244" y="29"/>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8" name="Rectangle 713"/>
            <p:cNvSpPr>
              <a:spLocks noChangeArrowheads="1"/>
            </p:cNvSpPr>
            <p:nvPr/>
          </p:nvSpPr>
          <p:spPr bwMode="auto">
            <a:xfrm>
              <a:off x="6373813" y="4922838"/>
              <a:ext cx="246063" cy="122238"/>
            </a:xfrm>
            <a:prstGeom prst="rect">
              <a:avLst/>
            </a:prstGeom>
            <a:solidFill>
              <a:srgbClr val="DFB6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59" name="Freeform 714"/>
          <p:cNvSpPr/>
          <p:nvPr/>
        </p:nvSpPr>
        <p:spPr bwMode="auto">
          <a:xfrm>
            <a:off x="10931903" y="3695361"/>
            <a:ext cx="1176431" cy="1174431"/>
          </a:xfrm>
          <a:custGeom>
            <a:avLst/>
            <a:gdLst>
              <a:gd name="T0" fmla="*/ 508 w 1016"/>
              <a:gd name="T1" fmla="*/ 0 h 1016"/>
              <a:gd name="T2" fmla="*/ 0 w 1016"/>
              <a:gd name="T3" fmla="*/ 508 h 1016"/>
              <a:gd name="T4" fmla="*/ 23 w 1016"/>
              <a:gd name="T5" fmla="*/ 658 h 1016"/>
              <a:gd name="T6" fmla="*/ 508 w 1016"/>
              <a:gd name="T7" fmla="*/ 1016 h 1016"/>
              <a:gd name="T8" fmla="*/ 994 w 1016"/>
              <a:gd name="T9" fmla="*/ 658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0"/>
                  <a:pt x="8" y="610"/>
                  <a:pt x="23" y="658"/>
                </a:cubicBezTo>
                <a:cubicBezTo>
                  <a:pt x="87" y="865"/>
                  <a:pt x="280" y="1016"/>
                  <a:pt x="508" y="1016"/>
                </a:cubicBezTo>
                <a:cubicBezTo>
                  <a:pt x="737" y="1016"/>
                  <a:pt x="930" y="865"/>
                  <a:pt x="994" y="658"/>
                </a:cubicBezTo>
                <a:cubicBezTo>
                  <a:pt x="1009" y="610"/>
                  <a:pt x="1016" y="560"/>
                  <a:pt x="1016" y="508"/>
                </a:cubicBezTo>
                <a:cubicBezTo>
                  <a:pt x="1016" y="227"/>
                  <a:pt x="789" y="0"/>
                  <a:pt x="508" y="0"/>
                </a:cubicBezTo>
                <a:close/>
              </a:path>
            </a:pathLst>
          </a:custGeom>
          <a:solidFill>
            <a:srgbClr val="5CC6B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2" name="组合 3821"/>
          <p:cNvGrpSpPr/>
          <p:nvPr/>
        </p:nvGrpSpPr>
        <p:grpSpPr>
          <a:xfrm>
            <a:off x="11246017" y="3899436"/>
            <a:ext cx="550202" cy="968357"/>
            <a:chOff x="7424738" y="4733925"/>
            <a:chExt cx="436563" cy="768351"/>
          </a:xfrm>
        </p:grpSpPr>
        <p:sp>
          <p:nvSpPr>
            <p:cNvPr id="3560" name="Freeform 715"/>
            <p:cNvSpPr/>
            <p:nvPr/>
          </p:nvSpPr>
          <p:spPr bwMode="auto">
            <a:xfrm>
              <a:off x="7450138" y="4733925"/>
              <a:ext cx="122238" cy="231775"/>
            </a:xfrm>
            <a:custGeom>
              <a:avLst/>
              <a:gdLst>
                <a:gd name="T0" fmla="*/ 64 w 132"/>
                <a:gd name="T1" fmla="*/ 22 h 252"/>
                <a:gd name="T2" fmla="*/ 0 w 132"/>
                <a:gd name="T3" fmla="*/ 133 h 252"/>
                <a:gd name="T4" fmla="*/ 19 w 132"/>
                <a:gd name="T5" fmla="*/ 252 h 252"/>
                <a:gd name="T6" fmla="*/ 66 w 132"/>
                <a:gd name="T7" fmla="*/ 252 h 252"/>
                <a:gd name="T8" fmla="*/ 113 w 132"/>
                <a:gd name="T9" fmla="*/ 252 h 252"/>
                <a:gd name="T10" fmla="*/ 132 w 132"/>
                <a:gd name="T11" fmla="*/ 133 h 252"/>
                <a:gd name="T12" fmla="*/ 68 w 132"/>
                <a:gd name="T13" fmla="*/ 22 h 252"/>
                <a:gd name="T14" fmla="*/ 78 w 132"/>
                <a:gd name="T15" fmla="*/ 11 h 252"/>
                <a:gd name="T16" fmla="*/ 66 w 132"/>
                <a:gd name="T17" fmla="*/ 0 h 252"/>
                <a:gd name="T18" fmla="*/ 55 w 132"/>
                <a:gd name="T19" fmla="*/ 11 h 252"/>
                <a:gd name="T20" fmla="*/ 64 w 132"/>
                <a:gd name="T21" fmla="*/ 2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52">
                  <a:moveTo>
                    <a:pt x="64" y="22"/>
                  </a:moveTo>
                  <a:cubicBezTo>
                    <a:pt x="52" y="79"/>
                    <a:pt x="0" y="133"/>
                    <a:pt x="0" y="133"/>
                  </a:cubicBezTo>
                  <a:cubicBezTo>
                    <a:pt x="28" y="170"/>
                    <a:pt x="19" y="252"/>
                    <a:pt x="19" y="252"/>
                  </a:cubicBezTo>
                  <a:cubicBezTo>
                    <a:pt x="66" y="252"/>
                    <a:pt x="66" y="252"/>
                    <a:pt x="66" y="252"/>
                  </a:cubicBezTo>
                  <a:cubicBezTo>
                    <a:pt x="113" y="252"/>
                    <a:pt x="113" y="252"/>
                    <a:pt x="113" y="252"/>
                  </a:cubicBezTo>
                  <a:cubicBezTo>
                    <a:pt x="113" y="252"/>
                    <a:pt x="104" y="170"/>
                    <a:pt x="132" y="133"/>
                  </a:cubicBezTo>
                  <a:cubicBezTo>
                    <a:pt x="132" y="133"/>
                    <a:pt x="80" y="79"/>
                    <a:pt x="68" y="22"/>
                  </a:cubicBezTo>
                  <a:cubicBezTo>
                    <a:pt x="74" y="21"/>
                    <a:pt x="78" y="16"/>
                    <a:pt x="78" y="11"/>
                  </a:cubicBezTo>
                  <a:cubicBezTo>
                    <a:pt x="78" y="5"/>
                    <a:pt x="72" y="0"/>
                    <a:pt x="66" y="0"/>
                  </a:cubicBezTo>
                  <a:cubicBezTo>
                    <a:pt x="60" y="0"/>
                    <a:pt x="55" y="5"/>
                    <a:pt x="55" y="11"/>
                  </a:cubicBezTo>
                  <a:cubicBezTo>
                    <a:pt x="55" y="16"/>
                    <a:pt x="59" y="21"/>
                    <a:pt x="64" y="22"/>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1" name="Freeform 716"/>
            <p:cNvSpPr/>
            <p:nvPr/>
          </p:nvSpPr>
          <p:spPr bwMode="auto">
            <a:xfrm>
              <a:off x="7451726" y="4965700"/>
              <a:ext cx="117475" cy="49213"/>
            </a:xfrm>
            <a:custGeom>
              <a:avLst/>
              <a:gdLst>
                <a:gd name="T0" fmla="*/ 113 w 128"/>
                <a:gd name="T1" fmla="*/ 0 h 53"/>
                <a:gd name="T2" fmla="*/ 15 w 128"/>
                <a:gd name="T3" fmla="*/ 0 h 53"/>
                <a:gd name="T4" fmla="*/ 0 w 128"/>
                <a:gd name="T5" fmla="*/ 15 h 53"/>
                <a:gd name="T6" fmla="*/ 0 w 128"/>
                <a:gd name="T7" fmla="*/ 53 h 53"/>
                <a:gd name="T8" fmla="*/ 128 w 128"/>
                <a:gd name="T9" fmla="*/ 53 h 53"/>
                <a:gd name="T10" fmla="*/ 128 w 128"/>
                <a:gd name="T11" fmla="*/ 15 h 53"/>
                <a:gd name="T12" fmla="*/ 113 w 12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128" h="53">
                  <a:moveTo>
                    <a:pt x="113" y="0"/>
                  </a:moveTo>
                  <a:cubicBezTo>
                    <a:pt x="15" y="0"/>
                    <a:pt x="15" y="0"/>
                    <a:pt x="15" y="0"/>
                  </a:cubicBezTo>
                  <a:cubicBezTo>
                    <a:pt x="7" y="0"/>
                    <a:pt x="0" y="7"/>
                    <a:pt x="0" y="15"/>
                  </a:cubicBezTo>
                  <a:cubicBezTo>
                    <a:pt x="0" y="53"/>
                    <a:pt x="0" y="53"/>
                    <a:pt x="0" y="53"/>
                  </a:cubicBezTo>
                  <a:cubicBezTo>
                    <a:pt x="128" y="53"/>
                    <a:pt x="128" y="53"/>
                    <a:pt x="128" y="53"/>
                  </a:cubicBezTo>
                  <a:cubicBezTo>
                    <a:pt x="128" y="15"/>
                    <a:pt x="128" y="15"/>
                    <a:pt x="128" y="15"/>
                  </a:cubicBezTo>
                  <a:cubicBezTo>
                    <a:pt x="128" y="7"/>
                    <a:pt x="122" y="0"/>
                    <a:pt x="113" y="0"/>
                  </a:cubicBezTo>
                  <a:close/>
                </a:path>
              </a:pathLst>
            </a:custGeom>
            <a:solidFill>
              <a:srgbClr val="B3435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2" name="Oval 717"/>
            <p:cNvSpPr>
              <a:spLocks noChangeArrowheads="1"/>
            </p:cNvSpPr>
            <p:nvPr/>
          </p:nvSpPr>
          <p:spPr bwMode="auto">
            <a:xfrm>
              <a:off x="7496176" y="4859338"/>
              <a:ext cx="30163" cy="31750"/>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3" name="Freeform 718"/>
            <p:cNvSpPr/>
            <p:nvPr/>
          </p:nvSpPr>
          <p:spPr bwMode="auto">
            <a:xfrm>
              <a:off x="7726363" y="4938713"/>
              <a:ext cx="104775" cy="238125"/>
            </a:xfrm>
            <a:custGeom>
              <a:avLst/>
              <a:gdLst>
                <a:gd name="T0" fmla="*/ 89 w 114"/>
                <a:gd name="T1" fmla="*/ 0 h 260"/>
                <a:gd name="T2" fmla="*/ 26 w 114"/>
                <a:gd name="T3" fmla="*/ 0 h 260"/>
                <a:gd name="T4" fmla="*/ 0 w 114"/>
                <a:gd name="T5" fmla="*/ 260 h 260"/>
                <a:gd name="T6" fmla="*/ 114 w 114"/>
                <a:gd name="T7" fmla="*/ 260 h 260"/>
                <a:gd name="T8" fmla="*/ 89 w 114"/>
                <a:gd name="T9" fmla="*/ 0 h 260"/>
              </a:gdLst>
              <a:ahLst/>
              <a:cxnLst>
                <a:cxn ang="0">
                  <a:pos x="T0" y="T1"/>
                </a:cxn>
                <a:cxn ang="0">
                  <a:pos x="T2" y="T3"/>
                </a:cxn>
                <a:cxn ang="0">
                  <a:pos x="T4" y="T5"/>
                </a:cxn>
                <a:cxn ang="0">
                  <a:pos x="T6" y="T7"/>
                </a:cxn>
                <a:cxn ang="0">
                  <a:pos x="T8" y="T9"/>
                </a:cxn>
              </a:cxnLst>
              <a:rect l="0" t="0" r="r" b="b"/>
              <a:pathLst>
                <a:path w="114" h="260">
                  <a:moveTo>
                    <a:pt x="89" y="0"/>
                  </a:moveTo>
                  <a:cubicBezTo>
                    <a:pt x="26" y="0"/>
                    <a:pt x="26" y="0"/>
                    <a:pt x="26" y="0"/>
                  </a:cubicBezTo>
                  <a:cubicBezTo>
                    <a:pt x="16" y="62"/>
                    <a:pt x="7" y="151"/>
                    <a:pt x="0" y="260"/>
                  </a:cubicBezTo>
                  <a:cubicBezTo>
                    <a:pt x="114" y="260"/>
                    <a:pt x="114" y="260"/>
                    <a:pt x="114" y="260"/>
                  </a:cubicBezTo>
                  <a:cubicBezTo>
                    <a:pt x="108" y="151"/>
                    <a:pt x="99" y="62"/>
                    <a:pt x="89" y="0"/>
                  </a:cubicBezTo>
                  <a:close/>
                </a:path>
              </a:pathLst>
            </a:custGeom>
            <a:solidFill>
              <a:srgbClr val="EBCC9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4" name="Freeform 719"/>
            <p:cNvSpPr/>
            <p:nvPr/>
          </p:nvSpPr>
          <p:spPr bwMode="auto">
            <a:xfrm>
              <a:off x="7696201" y="4833938"/>
              <a:ext cx="165100" cy="141288"/>
            </a:xfrm>
            <a:custGeom>
              <a:avLst/>
              <a:gdLst>
                <a:gd name="T0" fmla="*/ 155 w 179"/>
                <a:gd name="T1" fmla="*/ 18 h 154"/>
                <a:gd name="T2" fmla="*/ 149 w 179"/>
                <a:gd name="T3" fmla="*/ 5 h 154"/>
                <a:gd name="T4" fmla="*/ 136 w 179"/>
                <a:gd name="T5" fmla="*/ 5 h 154"/>
                <a:gd name="T6" fmla="*/ 135 w 179"/>
                <a:gd name="T7" fmla="*/ 10 h 154"/>
                <a:gd name="T8" fmla="*/ 136 w 179"/>
                <a:gd name="T9" fmla="*/ 24 h 154"/>
                <a:gd name="T10" fmla="*/ 135 w 179"/>
                <a:gd name="T11" fmla="*/ 31 h 154"/>
                <a:gd name="T12" fmla="*/ 120 w 179"/>
                <a:gd name="T13" fmla="*/ 38 h 154"/>
                <a:gd name="T14" fmla="*/ 115 w 179"/>
                <a:gd name="T15" fmla="*/ 51 h 154"/>
                <a:gd name="T16" fmla="*/ 108 w 179"/>
                <a:gd name="T17" fmla="*/ 63 h 154"/>
                <a:gd name="T18" fmla="*/ 81 w 179"/>
                <a:gd name="T19" fmla="*/ 64 h 154"/>
                <a:gd name="T20" fmla="*/ 61 w 179"/>
                <a:gd name="T21" fmla="*/ 41 h 154"/>
                <a:gd name="T22" fmla="*/ 43 w 179"/>
                <a:gd name="T23" fmla="*/ 19 h 154"/>
                <a:gd name="T24" fmla="*/ 16 w 179"/>
                <a:gd name="T25" fmla="*/ 12 h 154"/>
                <a:gd name="T26" fmla="*/ 0 w 179"/>
                <a:gd name="T27" fmla="*/ 64 h 154"/>
                <a:gd name="T28" fmla="*/ 89 w 179"/>
                <a:gd name="T29" fmla="*/ 154 h 154"/>
                <a:gd name="T30" fmla="*/ 179 w 179"/>
                <a:gd name="T31" fmla="*/ 64 h 154"/>
                <a:gd name="T32" fmla="*/ 172 w 179"/>
                <a:gd name="T33" fmla="*/ 35 h 154"/>
                <a:gd name="T34" fmla="*/ 155 w 179"/>
                <a:gd name="T35" fmla="*/ 1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54">
                  <a:moveTo>
                    <a:pt x="155" y="18"/>
                  </a:moveTo>
                  <a:cubicBezTo>
                    <a:pt x="153" y="14"/>
                    <a:pt x="152" y="8"/>
                    <a:pt x="149" y="5"/>
                  </a:cubicBezTo>
                  <a:cubicBezTo>
                    <a:pt x="145" y="1"/>
                    <a:pt x="138" y="0"/>
                    <a:pt x="136" y="5"/>
                  </a:cubicBezTo>
                  <a:cubicBezTo>
                    <a:pt x="135" y="7"/>
                    <a:pt x="135" y="9"/>
                    <a:pt x="135" y="10"/>
                  </a:cubicBezTo>
                  <a:cubicBezTo>
                    <a:pt x="135" y="15"/>
                    <a:pt x="136" y="19"/>
                    <a:pt x="136" y="24"/>
                  </a:cubicBezTo>
                  <a:cubicBezTo>
                    <a:pt x="136" y="26"/>
                    <a:pt x="136" y="29"/>
                    <a:pt x="135" y="31"/>
                  </a:cubicBezTo>
                  <a:cubicBezTo>
                    <a:pt x="132" y="36"/>
                    <a:pt x="125" y="35"/>
                    <a:pt x="120" y="38"/>
                  </a:cubicBezTo>
                  <a:cubicBezTo>
                    <a:pt x="117" y="41"/>
                    <a:pt x="116" y="47"/>
                    <a:pt x="115" y="51"/>
                  </a:cubicBezTo>
                  <a:cubicBezTo>
                    <a:pt x="114" y="56"/>
                    <a:pt x="112" y="60"/>
                    <a:pt x="108" y="63"/>
                  </a:cubicBezTo>
                  <a:cubicBezTo>
                    <a:pt x="101" y="70"/>
                    <a:pt x="89" y="69"/>
                    <a:pt x="81" y="64"/>
                  </a:cubicBezTo>
                  <a:cubicBezTo>
                    <a:pt x="72" y="58"/>
                    <a:pt x="67" y="50"/>
                    <a:pt x="61" y="41"/>
                  </a:cubicBezTo>
                  <a:cubicBezTo>
                    <a:pt x="56" y="33"/>
                    <a:pt x="51" y="24"/>
                    <a:pt x="43" y="19"/>
                  </a:cubicBezTo>
                  <a:cubicBezTo>
                    <a:pt x="35" y="13"/>
                    <a:pt x="25" y="11"/>
                    <a:pt x="16" y="12"/>
                  </a:cubicBezTo>
                  <a:cubicBezTo>
                    <a:pt x="6" y="33"/>
                    <a:pt x="0" y="51"/>
                    <a:pt x="0" y="64"/>
                  </a:cubicBezTo>
                  <a:cubicBezTo>
                    <a:pt x="0" y="114"/>
                    <a:pt x="40" y="154"/>
                    <a:pt x="89" y="154"/>
                  </a:cubicBezTo>
                  <a:cubicBezTo>
                    <a:pt x="139" y="154"/>
                    <a:pt x="179" y="114"/>
                    <a:pt x="179" y="64"/>
                  </a:cubicBezTo>
                  <a:cubicBezTo>
                    <a:pt x="179" y="56"/>
                    <a:pt x="176" y="46"/>
                    <a:pt x="172" y="35"/>
                  </a:cubicBezTo>
                  <a:cubicBezTo>
                    <a:pt x="165" y="31"/>
                    <a:pt x="159" y="26"/>
                    <a:pt x="155" y="18"/>
                  </a:cubicBezTo>
                  <a:close/>
                </a:path>
              </a:pathLst>
            </a:custGeom>
            <a:solidFill>
              <a:srgbClr val="9B2E1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5" name="Freeform 720"/>
            <p:cNvSpPr/>
            <p:nvPr/>
          </p:nvSpPr>
          <p:spPr bwMode="auto">
            <a:xfrm>
              <a:off x="7712076" y="4733925"/>
              <a:ext cx="142875" cy="165100"/>
            </a:xfrm>
            <a:custGeom>
              <a:avLst/>
              <a:gdLst>
                <a:gd name="T0" fmla="*/ 0 w 156"/>
                <a:gd name="T1" fmla="*/ 121 h 179"/>
                <a:gd name="T2" fmla="*/ 27 w 156"/>
                <a:gd name="T3" fmla="*/ 128 h 179"/>
                <a:gd name="T4" fmla="*/ 45 w 156"/>
                <a:gd name="T5" fmla="*/ 150 h 179"/>
                <a:gd name="T6" fmla="*/ 65 w 156"/>
                <a:gd name="T7" fmla="*/ 173 h 179"/>
                <a:gd name="T8" fmla="*/ 92 w 156"/>
                <a:gd name="T9" fmla="*/ 172 h 179"/>
                <a:gd name="T10" fmla="*/ 99 w 156"/>
                <a:gd name="T11" fmla="*/ 160 h 179"/>
                <a:gd name="T12" fmla="*/ 104 w 156"/>
                <a:gd name="T13" fmla="*/ 147 h 179"/>
                <a:gd name="T14" fmla="*/ 119 w 156"/>
                <a:gd name="T15" fmla="*/ 140 h 179"/>
                <a:gd name="T16" fmla="*/ 120 w 156"/>
                <a:gd name="T17" fmla="*/ 133 h 179"/>
                <a:gd name="T18" fmla="*/ 119 w 156"/>
                <a:gd name="T19" fmla="*/ 119 h 179"/>
                <a:gd name="T20" fmla="*/ 120 w 156"/>
                <a:gd name="T21" fmla="*/ 114 h 179"/>
                <a:gd name="T22" fmla="*/ 133 w 156"/>
                <a:gd name="T23" fmla="*/ 114 h 179"/>
                <a:gd name="T24" fmla="*/ 139 w 156"/>
                <a:gd name="T25" fmla="*/ 127 h 179"/>
                <a:gd name="T26" fmla="*/ 156 w 156"/>
                <a:gd name="T27" fmla="*/ 144 h 179"/>
                <a:gd name="T28" fmla="*/ 73 w 156"/>
                <a:gd name="T29" fmla="*/ 0 h 179"/>
                <a:gd name="T30" fmla="*/ 0 w 156"/>
                <a:gd name="T31" fmla="*/ 1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0" y="121"/>
                  </a:moveTo>
                  <a:cubicBezTo>
                    <a:pt x="9" y="120"/>
                    <a:pt x="19" y="122"/>
                    <a:pt x="27" y="128"/>
                  </a:cubicBezTo>
                  <a:cubicBezTo>
                    <a:pt x="35" y="133"/>
                    <a:pt x="40" y="142"/>
                    <a:pt x="45" y="150"/>
                  </a:cubicBezTo>
                  <a:cubicBezTo>
                    <a:pt x="51" y="159"/>
                    <a:pt x="56" y="167"/>
                    <a:pt x="65" y="173"/>
                  </a:cubicBezTo>
                  <a:cubicBezTo>
                    <a:pt x="73" y="178"/>
                    <a:pt x="85" y="179"/>
                    <a:pt x="92" y="172"/>
                  </a:cubicBezTo>
                  <a:cubicBezTo>
                    <a:pt x="96" y="169"/>
                    <a:pt x="98" y="165"/>
                    <a:pt x="99" y="160"/>
                  </a:cubicBezTo>
                  <a:cubicBezTo>
                    <a:pt x="100" y="156"/>
                    <a:pt x="101" y="150"/>
                    <a:pt x="104" y="147"/>
                  </a:cubicBezTo>
                  <a:cubicBezTo>
                    <a:pt x="109" y="144"/>
                    <a:pt x="116" y="145"/>
                    <a:pt x="119" y="140"/>
                  </a:cubicBezTo>
                  <a:cubicBezTo>
                    <a:pt x="120" y="138"/>
                    <a:pt x="120" y="135"/>
                    <a:pt x="120" y="133"/>
                  </a:cubicBezTo>
                  <a:cubicBezTo>
                    <a:pt x="120" y="128"/>
                    <a:pt x="119" y="124"/>
                    <a:pt x="119" y="119"/>
                  </a:cubicBezTo>
                  <a:cubicBezTo>
                    <a:pt x="119" y="118"/>
                    <a:pt x="119" y="116"/>
                    <a:pt x="120" y="114"/>
                  </a:cubicBezTo>
                  <a:cubicBezTo>
                    <a:pt x="122" y="109"/>
                    <a:pt x="129" y="110"/>
                    <a:pt x="133" y="114"/>
                  </a:cubicBezTo>
                  <a:cubicBezTo>
                    <a:pt x="136" y="117"/>
                    <a:pt x="137" y="123"/>
                    <a:pt x="139" y="127"/>
                  </a:cubicBezTo>
                  <a:cubicBezTo>
                    <a:pt x="143" y="135"/>
                    <a:pt x="149" y="140"/>
                    <a:pt x="156" y="144"/>
                  </a:cubicBezTo>
                  <a:cubicBezTo>
                    <a:pt x="136" y="86"/>
                    <a:pt x="73" y="0"/>
                    <a:pt x="73" y="0"/>
                  </a:cubicBezTo>
                  <a:cubicBezTo>
                    <a:pt x="73" y="0"/>
                    <a:pt x="25" y="66"/>
                    <a:pt x="0" y="121"/>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6" name="Freeform 721"/>
            <p:cNvSpPr/>
            <p:nvPr/>
          </p:nvSpPr>
          <p:spPr bwMode="auto">
            <a:xfrm>
              <a:off x="7424738" y="4983163"/>
              <a:ext cx="176213" cy="519113"/>
            </a:xfrm>
            <a:custGeom>
              <a:avLst/>
              <a:gdLst>
                <a:gd name="T0" fmla="*/ 170 w 191"/>
                <a:gd name="T1" fmla="*/ 13 h 565"/>
                <a:gd name="T2" fmla="*/ 159 w 191"/>
                <a:gd name="T3" fmla="*/ 0 h 565"/>
                <a:gd name="T4" fmla="*/ 29 w 191"/>
                <a:gd name="T5" fmla="*/ 0 h 565"/>
                <a:gd name="T6" fmla="*/ 19 w 191"/>
                <a:gd name="T7" fmla="*/ 13 h 565"/>
                <a:gd name="T8" fmla="*/ 0 w 191"/>
                <a:gd name="T9" fmla="*/ 509 h 565"/>
                <a:gd name="T10" fmla="*/ 190 w 191"/>
                <a:gd name="T11" fmla="*/ 565 h 565"/>
                <a:gd name="T12" fmla="*/ 170 w 191"/>
                <a:gd name="T13" fmla="*/ 13 h 565"/>
              </a:gdLst>
              <a:ahLst/>
              <a:cxnLst>
                <a:cxn ang="0">
                  <a:pos x="T0" y="T1"/>
                </a:cxn>
                <a:cxn ang="0">
                  <a:pos x="T2" y="T3"/>
                </a:cxn>
                <a:cxn ang="0">
                  <a:pos x="T4" y="T5"/>
                </a:cxn>
                <a:cxn ang="0">
                  <a:pos x="T6" y="T7"/>
                </a:cxn>
                <a:cxn ang="0">
                  <a:pos x="T8" y="T9"/>
                </a:cxn>
                <a:cxn ang="0">
                  <a:pos x="T10" y="T11"/>
                </a:cxn>
                <a:cxn ang="0">
                  <a:pos x="T12" y="T13"/>
                </a:cxn>
              </a:cxnLst>
              <a:rect l="0" t="0" r="r" b="b"/>
              <a:pathLst>
                <a:path w="191" h="565">
                  <a:moveTo>
                    <a:pt x="170" y="13"/>
                  </a:moveTo>
                  <a:cubicBezTo>
                    <a:pt x="171" y="6"/>
                    <a:pt x="166" y="0"/>
                    <a:pt x="159" y="0"/>
                  </a:cubicBezTo>
                  <a:cubicBezTo>
                    <a:pt x="116" y="0"/>
                    <a:pt x="72" y="0"/>
                    <a:pt x="29" y="0"/>
                  </a:cubicBezTo>
                  <a:cubicBezTo>
                    <a:pt x="22" y="0"/>
                    <a:pt x="17" y="6"/>
                    <a:pt x="19" y="13"/>
                  </a:cubicBezTo>
                  <a:cubicBezTo>
                    <a:pt x="56" y="178"/>
                    <a:pt x="9" y="344"/>
                    <a:pt x="0" y="509"/>
                  </a:cubicBezTo>
                  <a:cubicBezTo>
                    <a:pt x="57" y="540"/>
                    <a:pt x="122" y="559"/>
                    <a:pt x="190" y="565"/>
                  </a:cubicBezTo>
                  <a:cubicBezTo>
                    <a:pt x="191" y="381"/>
                    <a:pt x="128" y="197"/>
                    <a:pt x="170" y="13"/>
                  </a:cubicBezTo>
                  <a:close/>
                </a:path>
              </a:pathLst>
            </a:custGeom>
            <a:solidFill>
              <a:srgbClr val="7224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7" name="Freeform 722"/>
            <p:cNvSpPr/>
            <p:nvPr/>
          </p:nvSpPr>
          <p:spPr bwMode="auto">
            <a:xfrm>
              <a:off x="7713663" y="5176838"/>
              <a:ext cx="128588" cy="320675"/>
            </a:xfrm>
            <a:custGeom>
              <a:avLst/>
              <a:gdLst>
                <a:gd name="T0" fmla="*/ 13 w 140"/>
                <a:gd name="T1" fmla="*/ 0 h 350"/>
                <a:gd name="T2" fmla="*/ 0 w 140"/>
                <a:gd name="T3" fmla="*/ 350 h 350"/>
                <a:gd name="T4" fmla="*/ 140 w 140"/>
                <a:gd name="T5" fmla="*/ 308 h 350"/>
                <a:gd name="T6" fmla="*/ 127 w 140"/>
                <a:gd name="T7" fmla="*/ 0 h 350"/>
                <a:gd name="T8" fmla="*/ 13 w 140"/>
                <a:gd name="T9" fmla="*/ 0 h 350"/>
              </a:gdLst>
              <a:ahLst/>
              <a:cxnLst>
                <a:cxn ang="0">
                  <a:pos x="T0" y="T1"/>
                </a:cxn>
                <a:cxn ang="0">
                  <a:pos x="T2" y="T3"/>
                </a:cxn>
                <a:cxn ang="0">
                  <a:pos x="T4" y="T5"/>
                </a:cxn>
                <a:cxn ang="0">
                  <a:pos x="T6" y="T7"/>
                </a:cxn>
                <a:cxn ang="0">
                  <a:pos x="T8" y="T9"/>
                </a:cxn>
              </a:cxnLst>
              <a:rect l="0" t="0" r="r" b="b"/>
              <a:pathLst>
                <a:path w="140" h="350">
                  <a:moveTo>
                    <a:pt x="13" y="0"/>
                  </a:moveTo>
                  <a:cubicBezTo>
                    <a:pt x="7" y="102"/>
                    <a:pt x="3" y="221"/>
                    <a:pt x="0" y="350"/>
                  </a:cubicBezTo>
                  <a:cubicBezTo>
                    <a:pt x="49" y="343"/>
                    <a:pt x="96" y="328"/>
                    <a:pt x="140" y="308"/>
                  </a:cubicBezTo>
                  <a:cubicBezTo>
                    <a:pt x="137" y="195"/>
                    <a:pt x="133" y="90"/>
                    <a:pt x="127" y="0"/>
                  </a:cubicBezTo>
                  <a:lnTo>
                    <a:pt x="1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68" name="Freeform 723"/>
          <p:cNvSpPr/>
          <p:nvPr/>
        </p:nvSpPr>
        <p:spPr bwMode="auto">
          <a:xfrm>
            <a:off x="9506368" y="5772121"/>
            <a:ext cx="1112408" cy="398147"/>
          </a:xfrm>
          <a:custGeom>
            <a:avLst/>
            <a:gdLst>
              <a:gd name="T0" fmla="*/ 0 w 962"/>
              <a:gd name="T1" fmla="*/ 0 h 344"/>
              <a:gd name="T2" fmla="*/ 481 w 962"/>
              <a:gd name="T3" fmla="*/ 344 h 344"/>
              <a:gd name="T4" fmla="*/ 962 w 962"/>
              <a:gd name="T5" fmla="*/ 0 h 344"/>
              <a:gd name="T6" fmla="*/ 0 w 962"/>
              <a:gd name="T7" fmla="*/ 0 h 344"/>
            </a:gdLst>
            <a:ahLst/>
            <a:cxnLst>
              <a:cxn ang="0">
                <a:pos x="T0" y="T1"/>
              </a:cxn>
              <a:cxn ang="0">
                <a:pos x="T2" y="T3"/>
              </a:cxn>
              <a:cxn ang="0">
                <a:pos x="T4" y="T5"/>
              </a:cxn>
              <a:cxn ang="0">
                <a:pos x="T6" y="T7"/>
              </a:cxn>
            </a:cxnLst>
            <a:rect l="0" t="0" r="r" b="b"/>
            <a:pathLst>
              <a:path w="962" h="344">
                <a:moveTo>
                  <a:pt x="0" y="0"/>
                </a:moveTo>
                <a:cubicBezTo>
                  <a:pt x="69" y="200"/>
                  <a:pt x="258" y="344"/>
                  <a:pt x="481" y="344"/>
                </a:cubicBezTo>
                <a:cubicBezTo>
                  <a:pt x="705" y="344"/>
                  <a:pt x="894" y="200"/>
                  <a:pt x="962" y="0"/>
                </a:cubicBezTo>
                <a:lnTo>
                  <a:pt x="0" y="0"/>
                </a:lnTo>
                <a:close/>
              </a:path>
            </a:pathLst>
          </a:custGeom>
          <a:solidFill>
            <a:srgbClr val="40A39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9" name="Freeform 724"/>
          <p:cNvSpPr/>
          <p:nvPr/>
        </p:nvSpPr>
        <p:spPr bwMode="auto">
          <a:xfrm>
            <a:off x="9474356" y="4993837"/>
            <a:ext cx="1176431" cy="778286"/>
          </a:xfrm>
          <a:custGeom>
            <a:avLst/>
            <a:gdLst>
              <a:gd name="T0" fmla="*/ 1016 w 1016"/>
              <a:gd name="T1" fmla="*/ 508 h 672"/>
              <a:gd name="T2" fmla="*/ 508 w 1016"/>
              <a:gd name="T3" fmla="*/ 0 h 672"/>
              <a:gd name="T4" fmla="*/ 0 w 1016"/>
              <a:gd name="T5" fmla="*/ 508 h 672"/>
              <a:gd name="T6" fmla="*/ 27 w 1016"/>
              <a:gd name="T7" fmla="*/ 672 h 672"/>
              <a:gd name="T8" fmla="*/ 989 w 1016"/>
              <a:gd name="T9" fmla="*/ 672 h 672"/>
              <a:gd name="T10" fmla="*/ 1016 w 1016"/>
              <a:gd name="T11" fmla="*/ 508 h 672"/>
            </a:gdLst>
            <a:ahLst/>
            <a:cxnLst>
              <a:cxn ang="0">
                <a:pos x="T0" y="T1"/>
              </a:cxn>
              <a:cxn ang="0">
                <a:pos x="T2" y="T3"/>
              </a:cxn>
              <a:cxn ang="0">
                <a:pos x="T4" y="T5"/>
              </a:cxn>
              <a:cxn ang="0">
                <a:pos x="T6" y="T7"/>
              </a:cxn>
              <a:cxn ang="0">
                <a:pos x="T8" y="T9"/>
              </a:cxn>
              <a:cxn ang="0">
                <a:pos x="T10" y="T11"/>
              </a:cxn>
            </a:cxnLst>
            <a:rect l="0" t="0" r="r" b="b"/>
            <a:pathLst>
              <a:path w="1016" h="672">
                <a:moveTo>
                  <a:pt x="1016" y="508"/>
                </a:moveTo>
                <a:cubicBezTo>
                  <a:pt x="1016" y="228"/>
                  <a:pt x="789" y="0"/>
                  <a:pt x="508" y="0"/>
                </a:cubicBezTo>
                <a:cubicBezTo>
                  <a:pt x="228" y="0"/>
                  <a:pt x="0" y="228"/>
                  <a:pt x="0" y="508"/>
                </a:cubicBezTo>
                <a:cubicBezTo>
                  <a:pt x="0" y="566"/>
                  <a:pt x="10" y="621"/>
                  <a:pt x="27" y="672"/>
                </a:cubicBezTo>
                <a:cubicBezTo>
                  <a:pt x="989" y="672"/>
                  <a:pt x="989" y="672"/>
                  <a:pt x="989" y="672"/>
                </a:cubicBezTo>
                <a:cubicBezTo>
                  <a:pt x="1007" y="621"/>
                  <a:pt x="1016" y="566"/>
                  <a:pt x="1016" y="508"/>
                </a:cubicBezTo>
                <a:close/>
              </a:path>
            </a:pathLst>
          </a:custGeom>
          <a:solidFill>
            <a:srgbClr val="61C6B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8" name="组合 3827"/>
          <p:cNvGrpSpPr/>
          <p:nvPr/>
        </p:nvGrpSpPr>
        <p:grpSpPr>
          <a:xfrm>
            <a:off x="9652421" y="5249930"/>
            <a:ext cx="764282" cy="664244"/>
            <a:chOff x="6281738" y="5805488"/>
            <a:chExt cx="606426" cy="527050"/>
          </a:xfrm>
        </p:grpSpPr>
        <p:sp>
          <p:nvSpPr>
            <p:cNvPr id="3570" name="Freeform 725"/>
            <p:cNvSpPr/>
            <p:nvPr/>
          </p:nvSpPr>
          <p:spPr bwMode="auto">
            <a:xfrm>
              <a:off x="6629401" y="6275388"/>
              <a:ext cx="236538" cy="57150"/>
            </a:xfrm>
            <a:custGeom>
              <a:avLst/>
              <a:gdLst>
                <a:gd name="T0" fmla="*/ 92 w 257"/>
                <a:gd name="T1" fmla="*/ 63 h 63"/>
                <a:gd name="T2" fmla="*/ 198 w 257"/>
                <a:gd name="T3" fmla="*/ 60 h 63"/>
                <a:gd name="T4" fmla="*/ 205 w 257"/>
                <a:gd name="T5" fmla="*/ 59 h 63"/>
                <a:gd name="T6" fmla="*/ 210 w 257"/>
                <a:gd name="T7" fmla="*/ 54 h 63"/>
                <a:gd name="T8" fmla="*/ 251 w 257"/>
                <a:gd name="T9" fmla="*/ 35 h 63"/>
                <a:gd name="T10" fmla="*/ 236 w 257"/>
                <a:gd name="T11" fmla="*/ 7 h 63"/>
                <a:gd name="T12" fmla="*/ 200 w 257"/>
                <a:gd name="T13" fmla="*/ 7 h 63"/>
                <a:gd name="T14" fmla="*/ 161 w 257"/>
                <a:gd name="T15" fmla="*/ 0 h 63"/>
                <a:gd name="T16" fmla="*/ 190 w 257"/>
                <a:gd name="T17" fmla="*/ 12 h 63"/>
                <a:gd name="T18" fmla="*/ 190 w 257"/>
                <a:gd name="T19" fmla="*/ 23 h 63"/>
                <a:gd name="T20" fmla="*/ 17 w 257"/>
                <a:gd name="T21" fmla="*/ 35 h 63"/>
                <a:gd name="T22" fmla="*/ 6 w 257"/>
                <a:gd name="T23" fmla="*/ 38 h 63"/>
                <a:gd name="T24" fmla="*/ 2 w 257"/>
                <a:gd name="T25" fmla="*/ 48 h 63"/>
                <a:gd name="T26" fmla="*/ 15 w 257"/>
                <a:gd name="T27" fmla="*/ 52 h 63"/>
                <a:gd name="T28" fmla="*/ 78 w 257"/>
                <a:gd name="T29" fmla="*/ 63 h 63"/>
                <a:gd name="T30" fmla="*/ 92 w 257"/>
                <a:gd name="T3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3">
                  <a:moveTo>
                    <a:pt x="92" y="63"/>
                  </a:moveTo>
                  <a:cubicBezTo>
                    <a:pt x="128" y="62"/>
                    <a:pt x="163" y="61"/>
                    <a:pt x="198" y="60"/>
                  </a:cubicBezTo>
                  <a:cubicBezTo>
                    <a:pt x="200" y="60"/>
                    <a:pt x="202" y="60"/>
                    <a:pt x="205" y="59"/>
                  </a:cubicBezTo>
                  <a:cubicBezTo>
                    <a:pt x="207" y="58"/>
                    <a:pt x="208" y="55"/>
                    <a:pt x="210" y="54"/>
                  </a:cubicBezTo>
                  <a:cubicBezTo>
                    <a:pt x="221" y="43"/>
                    <a:pt x="244" y="48"/>
                    <a:pt x="251" y="35"/>
                  </a:cubicBezTo>
                  <a:cubicBezTo>
                    <a:pt x="257" y="24"/>
                    <a:pt x="247" y="11"/>
                    <a:pt x="236" y="7"/>
                  </a:cubicBezTo>
                  <a:cubicBezTo>
                    <a:pt x="224" y="4"/>
                    <a:pt x="212" y="6"/>
                    <a:pt x="200" y="7"/>
                  </a:cubicBezTo>
                  <a:cubicBezTo>
                    <a:pt x="186" y="7"/>
                    <a:pt x="173" y="5"/>
                    <a:pt x="161" y="0"/>
                  </a:cubicBezTo>
                  <a:cubicBezTo>
                    <a:pt x="171" y="3"/>
                    <a:pt x="181" y="7"/>
                    <a:pt x="190" y="12"/>
                  </a:cubicBezTo>
                  <a:cubicBezTo>
                    <a:pt x="190" y="16"/>
                    <a:pt x="190" y="20"/>
                    <a:pt x="190" y="23"/>
                  </a:cubicBezTo>
                  <a:cubicBezTo>
                    <a:pt x="133" y="27"/>
                    <a:pt x="75" y="31"/>
                    <a:pt x="17" y="35"/>
                  </a:cubicBezTo>
                  <a:cubicBezTo>
                    <a:pt x="13" y="35"/>
                    <a:pt x="9" y="35"/>
                    <a:pt x="6" y="38"/>
                  </a:cubicBezTo>
                  <a:cubicBezTo>
                    <a:pt x="2" y="40"/>
                    <a:pt x="0" y="45"/>
                    <a:pt x="2" y="48"/>
                  </a:cubicBezTo>
                  <a:cubicBezTo>
                    <a:pt x="5" y="52"/>
                    <a:pt x="11" y="52"/>
                    <a:pt x="15" y="52"/>
                  </a:cubicBezTo>
                  <a:cubicBezTo>
                    <a:pt x="37" y="50"/>
                    <a:pt x="57" y="61"/>
                    <a:pt x="78" y="63"/>
                  </a:cubicBezTo>
                  <a:cubicBezTo>
                    <a:pt x="83" y="63"/>
                    <a:pt x="88" y="63"/>
                    <a:pt x="92" y="6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1" name="Freeform 726"/>
            <p:cNvSpPr/>
            <p:nvPr/>
          </p:nvSpPr>
          <p:spPr bwMode="auto">
            <a:xfrm>
              <a:off x="6429376" y="5818188"/>
              <a:ext cx="431800" cy="477838"/>
            </a:xfrm>
            <a:custGeom>
              <a:avLst/>
              <a:gdLst>
                <a:gd name="T0" fmla="*/ 460 w 470"/>
                <a:gd name="T1" fmla="*/ 0 h 521"/>
                <a:gd name="T2" fmla="*/ 452 w 470"/>
                <a:gd name="T3" fmla="*/ 58 h 521"/>
                <a:gd name="T4" fmla="*/ 440 w 470"/>
                <a:gd name="T5" fmla="*/ 94 h 521"/>
                <a:gd name="T6" fmla="*/ 431 w 470"/>
                <a:gd name="T7" fmla="*/ 106 h 521"/>
                <a:gd name="T8" fmla="*/ 431 w 470"/>
                <a:gd name="T9" fmla="*/ 119 h 521"/>
                <a:gd name="T10" fmla="*/ 421 w 470"/>
                <a:gd name="T11" fmla="*/ 170 h 521"/>
                <a:gd name="T12" fmla="*/ 415 w 470"/>
                <a:gd name="T13" fmla="*/ 175 h 521"/>
                <a:gd name="T14" fmla="*/ 385 w 470"/>
                <a:gd name="T15" fmla="*/ 169 h 521"/>
                <a:gd name="T16" fmla="*/ 383 w 470"/>
                <a:gd name="T17" fmla="*/ 174 h 521"/>
                <a:gd name="T18" fmla="*/ 388 w 470"/>
                <a:gd name="T19" fmla="*/ 222 h 521"/>
                <a:gd name="T20" fmla="*/ 398 w 470"/>
                <a:gd name="T21" fmla="*/ 257 h 521"/>
                <a:gd name="T22" fmla="*/ 377 w 470"/>
                <a:gd name="T23" fmla="*/ 281 h 521"/>
                <a:gd name="T24" fmla="*/ 359 w 470"/>
                <a:gd name="T25" fmla="*/ 272 h 521"/>
                <a:gd name="T26" fmla="*/ 331 w 470"/>
                <a:gd name="T27" fmla="*/ 298 h 521"/>
                <a:gd name="T28" fmla="*/ 343 w 470"/>
                <a:gd name="T29" fmla="*/ 342 h 521"/>
                <a:gd name="T30" fmla="*/ 344 w 470"/>
                <a:gd name="T31" fmla="*/ 413 h 521"/>
                <a:gd name="T32" fmla="*/ 331 w 470"/>
                <a:gd name="T33" fmla="*/ 433 h 521"/>
                <a:gd name="T34" fmla="*/ 296 w 470"/>
                <a:gd name="T35" fmla="*/ 426 h 521"/>
                <a:gd name="T36" fmla="*/ 285 w 470"/>
                <a:gd name="T37" fmla="*/ 387 h 521"/>
                <a:gd name="T38" fmla="*/ 285 w 470"/>
                <a:gd name="T39" fmla="*/ 345 h 521"/>
                <a:gd name="T40" fmla="*/ 265 w 470"/>
                <a:gd name="T41" fmla="*/ 255 h 521"/>
                <a:gd name="T42" fmla="*/ 262 w 470"/>
                <a:gd name="T43" fmla="*/ 227 h 521"/>
                <a:gd name="T44" fmla="*/ 249 w 470"/>
                <a:gd name="T45" fmla="*/ 223 h 521"/>
                <a:gd name="T46" fmla="*/ 227 w 470"/>
                <a:gd name="T47" fmla="*/ 186 h 521"/>
                <a:gd name="T48" fmla="*/ 228 w 470"/>
                <a:gd name="T49" fmla="*/ 139 h 521"/>
                <a:gd name="T50" fmla="*/ 213 w 470"/>
                <a:gd name="T51" fmla="*/ 118 h 521"/>
                <a:gd name="T52" fmla="*/ 180 w 470"/>
                <a:gd name="T53" fmla="*/ 150 h 521"/>
                <a:gd name="T54" fmla="*/ 145 w 470"/>
                <a:gd name="T55" fmla="*/ 138 h 521"/>
                <a:gd name="T56" fmla="*/ 137 w 470"/>
                <a:gd name="T57" fmla="*/ 96 h 521"/>
                <a:gd name="T58" fmla="*/ 132 w 470"/>
                <a:gd name="T59" fmla="*/ 23 h 521"/>
                <a:gd name="T60" fmla="*/ 117 w 470"/>
                <a:gd name="T61" fmla="*/ 0 h 521"/>
                <a:gd name="T62" fmla="*/ 0 w 470"/>
                <a:gd name="T63" fmla="*/ 0 h 521"/>
                <a:gd name="T64" fmla="*/ 0 w 470"/>
                <a:gd name="T65" fmla="*/ 296 h 521"/>
                <a:gd name="T66" fmla="*/ 177 w 470"/>
                <a:gd name="T67" fmla="*/ 205 h 521"/>
                <a:gd name="T68" fmla="*/ 47 w 470"/>
                <a:gd name="T69" fmla="*/ 515 h 521"/>
                <a:gd name="T70" fmla="*/ 235 w 470"/>
                <a:gd name="T71" fmla="*/ 521 h 521"/>
                <a:gd name="T72" fmla="*/ 458 w 470"/>
                <a:gd name="T73" fmla="*/ 509 h 521"/>
                <a:gd name="T74" fmla="*/ 470 w 470"/>
                <a:gd name="T75" fmla="*/ 489 h 521"/>
                <a:gd name="T76" fmla="*/ 470 w 470"/>
                <a:gd name="T77" fmla="*/ 0 h 521"/>
                <a:gd name="T78" fmla="*/ 460 w 470"/>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0" h="521">
                  <a:moveTo>
                    <a:pt x="460" y="0"/>
                  </a:moveTo>
                  <a:cubicBezTo>
                    <a:pt x="457" y="19"/>
                    <a:pt x="455" y="38"/>
                    <a:pt x="452" y="58"/>
                  </a:cubicBezTo>
                  <a:cubicBezTo>
                    <a:pt x="450" y="71"/>
                    <a:pt x="448" y="85"/>
                    <a:pt x="440" y="94"/>
                  </a:cubicBezTo>
                  <a:cubicBezTo>
                    <a:pt x="437" y="98"/>
                    <a:pt x="432" y="101"/>
                    <a:pt x="431" y="106"/>
                  </a:cubicBezTo>
                  <a:cubicBezTo>
                    <a:pt x="429" y="110"/>
                    <a:pt x="430" y="115"/>
                    <a:pt x="431" y="119"/>
                  </a:cubicBezTo>
                  <a:cubicBezTo>
                    <a:pt x="434" y="136"/>
                    <a:pt x="430" y="155"/>
                    <a:pt x="421" y="170"/>
                  </a:cubicBezTo>
                  <a:cubicBezTo>
                    <a:pt x="420" y="172"/>
                    <a:pt x="418" y="174"/>
                    <a:pt x="415" y="175"/>
                  </a:cubicBezTo>
                  <a:cubicBezTo>
                    <a:pt x="405" y="180"/>
                    <a:pt x="392" y="159"/>
                    <a:pt x="385" y="169"/>
                  </a:cubicBezTo>
                  <a:cubicBezTo>
                    <a:pt x="384" y="170"/>
                    <a:pt x="383" y="172"/>
                    <a:pt x="383" y="174"/>
                  </a:cubicBezTo>
                  <a:cubicBezTo>
                    <a:pt x="381" y="190"/>
                    <a:pt x="382" y="207"/>
                    <a:pt x="388" y="222"/>
                  </a:cubicBezTo>
                  <a:cubicBezTo>
                    <a:pt x="392" y="234"/>
                    <a:pt x="398" y="245"/>
                    <a:pt x="398" y="257"/>
                  </a:cubicBezTo>
                  <a:cubicBezTo>
                    <a:pt x="398" y="270"/>
                    <a:pt x="389" y="284"/>
                    <a:pt x="377" y="281"/>
                  </a:cubicBezTo>
                  <a:cubicBezTo>
                    <a:pt x="370" y="280"/>
                    <a:pt x="365" y="274"/>
                    <a:pt x="359" y="272"/>
                  </a:cubicBezTo>
                  <a:cubicBezTo>
                    <a:pt x="345" y="267"/>
                    <a:pt x="332" y="283"/>
                    <a:pt x="331" y="298"/>
                  </a:cubicBezTo>
                  <a:cubicBezTo>
                    <a:pt x="331" y="313"/>
                    <a:pt x="338" y="327"/>
                    <a:pt x="343" y="342"/>
                  </a:cubicBezTo>
                  <a:cubicBezTo>
                    <a:pt x="350" y="364"/>
                    <a:pt x="350" y="390"/>
                    <a:pt x="344" y="413"/>
                  </a:cubicBezTo>
                  <a:cubicBezTo>
                    <a:pt x="341" y="421"/>
                    <a:pt x="338" y="429"/>
                    <a:pt x="331" y="433"/>
                  </a:cubicBezTo>
                  <a:cubicBezTo>
                    <a:pt x="320" y="441"/>
                    <a:pt x="304" y="436"/>
                    <a:pt x="296" y="426"/>
                  </a:cubicBezTo>
                  <a:cubicBezTo>
                    <a:pt x="287" y="415"/>
                    <a:pt x="285" y="400"/>
                    <a:pt x="285" y="387"/>
                  </a:cubicBezTo>
                  <a:cubicBezTo>
                    <a:pt x="285" y="373"/>
                    <a:pt x="286" y="359"/>
                    <a:pt x="285" y="345"/>
                  </a:cubicBezTo>
                  <a:cubicBezTo>
                    <a:pt x="281" y="314"/>
                    <a:pt x="259" y="286"/>
                    <a:pt x="265" y="255"/>
                  </a:cubicBezTo>
                  <a:cubicBezTo>
                    <a:pt x="266" y="246"/>
                    <a:pt x="270" y="233"/>
                    <a:pt x="262" y="227"/>
                  </a:cubicBezTo>
                  <a:cubicBezTo>
                    <a:pt x="258" y="224"/>
                    <a:pt x="253" y="224"/>
                    <a:pt x="249" y="223"/>
                  </a:cubicBezTo>
                  <a:cubicBezTo>
                    <a:pt x="234" y="219"/>
                    <a:pt x="227" y="201"/>
                    <a:pt x="227" y="186"/>
                  </a:cubicBezTo>
                  <a:cubicBezTo>
                    <a:pt x="226" y="170"/>
                    <a:pt x="230" y="154"/>
                    <a:pt x="228" y="139"/>
                  </a:cubicBezTo>
                  <a:cubicBezTo>
                    <a:pt x="226" y="130"/>
                    <a:pt x="221" y="119"/>
                    <a:pt x="213" y="118"/>
                  </a:cubicBezTo>
                  <a:cubicBezTo>
                    <a:pt x="197" y="116"/>
                    <a:pt x="193" y="141"/>
                    <a:pt x="180" y="150"/>
                  </a:cubicBezTo>
                  <a:cubicBezTo>
                    <a:pt x="168" y="157"/>
                    <a:pt x="152" y="150"/>
                    <a:pt x="145" y="138"/>
                  </a:cubicBezTo>
                  <a:cubicBezTo>
                    <a:pt x="137" y="126"/>
                    <a:pt x="137" y="111"/>
                    <a:pt x="137" y="96"/>
                  </a:cubicBezTo>
                  <a:cubicBezTo>
                    <a:pt x="138" y="72"/>
                    <a:pt x="140" y="46"/>
                    <a:pt x="132" y="23"/>
                  </a:cubicBezTo>
                  <a:cubicBezTo>
                    <a:pt x="129" y="15"/>
                    <a:pt x="124" y="6"/>
                    <a:pt x="117" y="0"/>
                  </a:cubicBezTo>
                  <a:cubicBezTo>
                    <a:pt x="0" y="0"/>
                    <a:pt x="0" y="0"/>
                    <a:pt x="0" y="0"/>
                  </a:cubicBezTo>
                  <a:cubicBezTo>
                    <a:pt x="0" y="296"/>
                    <a:pt x="0" y="296"/>
                    <a:pt x="0" y="296"/>
                  </a:cubicBezTo>
                  <a:cubicBezTo>
                    <a:pt x="177" y="205"/>
                    <a:pt x="177" y="205"/>
                    <a:pt x="177" y="205"/>
                  </a:cubicBezTo>
                  <a:cubicBezTo>
                    <a:pt x="177" y="205"/>
                    <a:pt x="224" y="336"/>
                    <a:pt x="47" y="515"/>
                  </a:cubicBezTo>
                  <a:cubicBezTo>
                    <a:pt x="86" y="519"/>
                    <a:pt x="156" y="521"/>
                    <a:pt x="235" y="521"/>
                  </a:cubicBezTo>
                  <a:cubicBezTo>
                    <a:pt x="352" y="521"/>
                    <a:pt x="449" y="516"/>
                    <a:pt x="458" y="509"/>
                  </a:cubicBezTo>
                  <a:cubicBezTo>
                    <a:pt x="465" y="505"/>
                    <a:pt x="470" y="498"/>
                    <a:pt x="470" y="489"/>
                  </a:cubicBezTo>
                  <a:cubicBezTo>
                    <a:pt x="470" y="0"/>
                    <a:pt x="470" y="0"/>
                    <a:pt x="470" y="0"/>
                  </a:cubicBezTo>
                  <a:lnTo>
                    <a:pt x="46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2" name="Freeform 727"/>
            <p:cNvSpPr/>
            <p:nvPr/>
          </p:nvSpPr>
          <p:spPr bwMode="auto">
            <a:xfrm>
              <a:off x="6429376" y="6005513"/>
              <a:ext cx="206375" cy="285750"/>
            </a:xfrm>
            <a:custGeom>
              <a:avLst/>
              <a:gdLst>
                <a:gd name="T0" fmla="*/ 177 w 224"/>
                <a:gd name="T1" fmla="*/ 0 h 310"/>
                <a:gd name="T2" fmla="*/ 0 w 224"/>
                <a:gd name="T3" fmla="*/ 91 h 310"/>
                <a:gd name="T4" fmla="*/ 0 w 224"/>
                <a:gd name="T5" fmla="*/ 284 h 310"/>
                <a:gd name="T6" fmla="*/ 13 w 224"/>
                <a:gd name="T7" fmla="*/ 304 h 310"/>
                <a:gd name="T8" fmla="*/ 47 w 224"/>
                <a:gd name="T9" fmla="*/ 310 h 310"/>
                <a:gd name="T10" fmla="*/ 177 w 224"/>
                <a:gd name="T11" fmla="*/ 0 h 310"/>
              </a:gdLst>
              <a:ahLst/>
              <a:cxnLst>
                <a:cxn ang="0">
                  <a:pos x="T0" y="T1"/>
                </a:cxn>
                <a:cxn ang="0">
                  <a:pos x="T2" y="T3"/>
                </a:cxn>
                <a:cxn ang="0">
                  <a:pos x="T4" y="T5"/>
                </a:cxn>
                <a:cxn ang="0">
                  <a:pos x="T6" y="T7"/>
                </a:cxn>
                <a:cxn ang="0">
                  <a:pos x="T8" y="T9"/>
                </a:cxn>
                <a:cxn ang="0">
                  <a:pos x="T10" y="T11"/>
                </a:cxn>
              </a:cxnLst>
              <a:rect l="0" t="0" r="r" b="b"/>
              <a:pathLst>
                <a:path w="224" h="310">
                  <a:moveTo>
                    <a:pt x="177" y="0"/>
                  </a:moveTo>
                  <a:cubicBezTo>
                    <a:pt x="0" y="91"/>
                    <a:pt x="0" y="91"/>
                    <a:pt x="0" y="91"/>
                  </a:cubicBezTo>
                  <a:cubicBezTo>
                    <a:pt x="0" y="284"/>
                    <a:pt x="0" y="284"/>
                    <a:pt x="0" y="284"/>
                  </a:cubicBezTo>
                  <a:cubicBezTo>
                    <a:pt x="0" y="293"/>
                    <a:pt x="6" y="300"/>
                    <a:pt x="13" y="304"/>
                  </a:cubicBezTo>
                  <a:cubicBezTo>
                    <a:pt x="16" y="306"/>
                    <a:pt x="28" y="308"/>
                    <a:pt x="47" y="310"/>
                  </a:cubicBezTo>
                  <a:cubicBezTo>
                    <a:pt x="224" y="131"/>
                    <a:pt x="177" y="0"/>
                    <a:pt x="177"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3" name="Freeform 728"/>
            <p:cNvSpPr/>
            <p:nvPr/>
          </p:nvSpPr>
          <p:spPr bwMode="auto">
            <a:xfrm>
              <a:off x="6403976" y="5872163"/>
              <a:ext cx="25400" cy="17463"/>
            </a:xfrm>
            <a:custGeom>
              <a:avLst/>
              <a:gdLst>
                <a:gd name="T0" fmla="*/ 7 w 28"/>
                <a:gd name="T1" fmla="*/ 0 h 19"/>
                <a:gd name="T2" fmla="*/ 0 w 28"/>
                <a:gd name="T3" fmla="*/ 7 h 19"/>
                <a:gd name="T4" fmla="*/ 0 w 28"/>
                <a:gd name="T5" fmla="*/ 13 h 19"/>
                <a:gd name="T6" fmla="*/ 7 w 28"/>
                <a:gd name="T7" fmla="*/ 19 h 19"/>
                <a:gd name="T8" fmla="*/ 28 w 28"/>
                <a:gd name="T9" fmla="*/ 19 h 19"/>
                <a:gd name="T10" fmla="*/ 28 w 28"/>
                <a:gd name="T11" fmla="*/ 0 h 19"/>
                <a:gd name="T12" fmla="*/ 7 w 2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7" y="0"/>
                  </a:moveTo>
                  <a:cubicBezTo>
                    <a:pt x="3" y="0"/>
                    <a:pt x="0" y="3"/>
                    <a:pt x="0" y="7"/>
                  </a:cubicBezTo>
                  <a:cubicBezTo>
                    <a:pt x="0" y="13"/>
                    <a:pt x="0" y="13"/>
                    <a:pt x="0" y="13"/>
                  </a:cubicBezTo>
                  <a:cubicBezTo>
                    <a:pt x="0" y="16"/>
                    <a:pt x="3" y="19"/>
                    <a:pt x="7" y="19"/>
                  </a:cubicBezTo>
                  <a:cubicBezTo>
                    <a:pt x="28" y="19"/>
                    <a:pt x="28" y="19"/>
                    <a:pt x="28" y="19"/>
                  </a:cubicBezTo>
                  <a:cubicBezTo>
                    <a:pt x="28" y="0"/>
                    <a:pt x="28" y="0"/>
                    <a:pt x="28" y="0"/>
                  </a:cubicBezTo>
                  <a:lnTo>
                    <a:pt x="7" y="0"/>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4" name="Freeform 729"/>
            <p:cNvSpPr/>
            <p:nvPr/>
          </p:nvSpPr>
          <p:spPr bwMode="auto">
            <a:xfrm>
              <a:off x="6861176" y="5872163"/>
              <a:ext cx="26988" cy="17463"/>
            </a:xfrm>
            <a:custGeom>
              <a:avLst/>
              <a:gdLst>
                <a:gd name="T0" fmla="*/ 22 w 28"/>
                <a:gd name="T1" fmla="*/ 19 h 19"/>
                <a:gd name="T2" fmla="*/ 28 w 28"/>
                <a:gd name="T3" fmla="*/ 13 h 19"/>
                <a:gd name="T4" fmla="*/ 28 w 28"/>
                <a:gd name="T5" fmla="*/ 7 h 19"/>
                <a:gd name="T6" fmla="*/ 22 w 28"/>
                <a:gd name="T7" fmla="*/ 0 h 19"/>
                <a:gd name="T8" fmla="*/ 0 w 28"/>
                <a:gd name="T9" fmla="*/ 0 h 19"/>
                <a:gd name="T10" fmla="*/ 0 w 28"/>
                <a:gd name="T11" fmla="*/ 19 h 19"/>
                <a:gd name="T12" fmla="*/ 22 w 2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22" y="19"/>
                  </a:moveTo>
                  <a:cubicBezTo>
                    <a:pt x="25" y="19"/>
                    <a:pt x="28" y="16"/>
                    <a:pt x="28" y="13"/>
                  </a:cubicBezTo>
                  <a:cubicBezTo>
                    <a:pt x="28" y="7"/>
                    <a:pt x="28" y="7"/>
                    <a:pt x="28" y="7"/>
                  </a:cubicBezTo>
                  <a:cubicBezTo>
                    <a:pt x="28" y="3"/>
                    <a:pt x="25" y="0"/>
                    <a:pt x="22" y="0"/>
                  </a:cubicBezTo>
                  <a:cubicBezTo>
                    <a:pt x="0" y="0"/>
                    <a:pt x="0" y="0"/>
                    <a:pt x="0" y="0"/>
                  </a:cubicBezTo>
                  <a:cubicBezTo>
                    <a:pt x="0" y="19"/>
                    <a:pt x="0" y="19"/>
                    <a:pt x="0" y="19"/>
                  </a:cubicBezTo>
                  <a:lnTo>
                    <a:pt x="22" y="1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5" name="Freeform 730"/>
            <p:cNvSpPr/>
            <p:nvPr/>
          </p:nvSpPr>
          <p:spPr bwMode="auto">
            <a:xfrm>
              <a:off x="6537326" y="5818188"/>
              <a:ext cx="315913" cy="404813"/>
            </a:xfrm>
            <a:custGeom>
              <a:avLst/>
              <a:gdLst>
                <a:gd name="T0" fmla="*/ 15 w 343"/>
                <a:gd name="T1" fmla="*/ 23 h 441"/>
                <a:gd name="T2" fmla="*/ 20 w 343"/>
                <a:gd name="T3" fmla="*/ 96 h 441"/>
                <a:gd name="T4" fmla="*/ 28 w 343"/>
                <a:gd name="T5" fmla="*/ 138 h 441"/>
                <a:gd name="T6" fmla="*/ 63 w 343"/>
                <a:gd name="T7" fmla="*/ 150 h 441"/>
                <a:gd name="T8" fmla="*/ 96 w 343"/>
                <a:gd name="T9" fmla="*/ 118 h 441"/>
                <a:gd name="T10" fmla="*/ 111 w 343"/>
                <a:gd name="T11" fmla="*/ 139 h 441"/>
                <a:gd name="T12" fmla="*/ 110 w 343"/>
                <a:gd name="T13" fmla="*/ 186 h 441"/>
                <a:gd name="T14" fmla="*/ 132 w 343"/>
                <a:gd name="T15" fmla="*/ 223 h 441"/>
                <a:gd name="T16" fmla="*/ 145 w 343"/>
                <a:gd name="T17" fmla="*/ 227 h 441"/>
                <a:gd name="T18" fmla="*/ 148 w 343"/>
                <a:gd name="T19" fmla="*/ 255 h 441"/>
                <a:gd name="T20" fmla="*/ 168 w 343"/>
                <a:gd name="T21" fmla="*/ 345 h 441"/>
                <a:gd name="T22" fmla="*/ 168 w 343"/>
                <a:gd name="T23" fmla="*/ 387 h 441"/>
                <a:gd name="T24" fmla="*/ 179 w 343"/>
                <a:gd name="T25" fmla="*/ 426 h 441"/>
                <a:gd name="T26" fmla="*/ 214 w 343"/>
                <a:gd name="T27" fmla="*/ 433 h 441"/>
                <a:gd name="T28" fmla="*/ 227 w 343"/>
                <a:gd name="T29" fmla="*/ 413 h 441"/>
                <a:gd name="T30" fmla="*/ 226 w 343"/>
                <a:gd name="T31" fmla="*/ 342 h 441"/>
                <a:gd name="T32" fmla="*/ 214 w 343"/>
                <a:gd name="T33" fmla="*/ 298 h 441"/>
                <a:gd name="T34" fmla="*/ 242 w 343"/>
                <a:gd name="T35" fmla="*/ 272 h 441"/>
                <a:gd name="T36" fmla="*/ 260 w 343"/>
                <a:gd name="T37" fmla="*/ 281 h 441"/>
                <a:gd name="T38" fmla="*/ 281 w 343"/>
                <a:gd name="T39" fmla="*/ 257 h 441"/>
                <a:gd name="T40" fmla="*/ 271 w 343"/>
                <a:gd name="T41" fmla="*/ 222 h 441"/>
                <a:gd name="T42" fmla="*/ 266 w 343"/>
                <a:gd name="T43" fmla="*/ 174 h 441"/>
                <a:gd name="T44" fmla="*/ 268 w 343"/>
                <a:gd name="T45" fmla="*/ 169 h 441"/>
                <a:gd name="T46" fmla="*/ 298 w 343"/>
                <a:gd name="T47" fmla="*/ 175 h 441"/>
                <a:gd name="T48" fmla="*/ 304 w 343"/>
                <a:gd name="T49" fmla="*/ 170 h 441"/>
                <a:gd name="T50" fmla="*/ 314 w 343"/>
                <a:gd name="T51" fmla="*/ 119 h 441"/>
                <a:gd name="T52" fmla="*/ 314 w 343"/>
                <a:gd name="T53" fmla="*/ 106 h 441"/>
                <a:gd name="T54" fmla="*/ 323 w 343"/>
                <a:gd name="T55" fmla="*/ 94 h 441"/>
                <a:gd name="T56" fmla="*/ 335 w 343"/>
                <a:gd name="T57" fmla="*/ 58 h 441"/>
                <a:gd name="T58" fmla="*/ 343 w 343"/>
                <a:gd name="T59" fmla="*/ 0 h 441"/>
                <a:gd name="T60" fmla="*/ 0 w 343"/>
                <a:gd name="T61" fmla="*/ 0 h 441"/>
                <a:gd name="T62" fmla="*/ 15 w 343"/>
                <a:gd name="T63" fmla="*/ 2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441">
                  <a:moveTo>
                    <a:pt x="15" y="23"/>
                  </a:moveTo>
                  <a:cubicBezTo>
                    <a:pt x="23" y="46"/>
                    <a:pt x="21" y="72"/>
                    <a:pt x="20" y="96"/>
                  </a:cubicBezTo>
                  <a:cubicBezTo>
                    <a:pt x="20" y="111"/>
                    <a:pt x="20" y="126"/>
                    <a:pt x="28" y="138"/>
                  </a:cubicBezTo>
                  <a:cubicBezTo>
                    <a:pt x="35" y="150"/>
                    <a:pt x="51" y="157"/>
                    <a:pt x="63" y="150"/>
                  </a:cubicBezTo>
                  <a:cubicBezTo>
                    <a:pt x="76" y="141"/>
                    <a:pt x="80" y="116"/>
                    <a:pt x="96" y="118"/>
                  </a:cubicBezTo>
                  <a:cubicBezTo>
                    <a:pt x="104" y="119"/>
                    <a:pt x="109" y="130"/>
                    <a:pt x="111" y="139"/>
                  </a:cubicBezTo>
                  <a:cubicBezTo>
                    <a:pt x="113" y="154"/>
                    <a:pt x="109" y="170"/>
                    <a:pt x="110" y="186"/>
                  </a:cubicBezTo>
                  <a:cubicBezTo>
                    <a:pt x="110" y="201"/>
                    <a:pt x="117" y="219"/>
                    <a:pt x="132" y="223"/>
                  </a:cubicBezTo>
                  <a:cubicBezTo>
                    <a:pt x="136" y="224"/>
                    <a:pt x="141" y="224"/>
                    <a:pt x="145" y="227"/>
                  </a:cubicBezTo>
                  <a:cubicBezTo>
                    <a:pt x="153" y="233"/>
                    <a:pt x="149" y="246"/>
                    <a:pt x="148" y="255"/>
                  </a:cubicBezTo>
                  <a:cubicBezTo>
                    <a:pt x="142" y="286"/>
                    <a:pt x="164" y="314"/>
                    <a:pt x="168" y="345"/>
                  </a:cubicBezTo>
                  <a:cubicBezTo>
                    <a:pt x="169" y="359"/>
                    <a:pt x="168" y="373"/>
                    <a:pt x="168" y="387"/>
                  </a:cubicBezTo>
                  <a:cubicBezTo>
                    <a:pt x="168" y="400"/>
                    <a:pt x="170" y="415"/>
                    <a:pt x="179" y="426"/>
                  </a:cubicBezTo>
                  <a:cubicBezTo>
                    <a:pt x="187" y="436"/>
                    <a:pt x="203" y="441"/>
                    <a:pt x="214" y="433"/>
                  </a:cubicBezTo>
                  <a:cubicBezTo>
                    <a:pt x="221" y="429"/>
                    <a:pt x="224" y="421"/>
                    <a:pt x="227" y="413"/>
                  </a:cubicBezTo>
                  <a:cubicBezTo>
                    <a:pt x="233" y="390"/>
                    <a:pt x="233" y="364"/>
                    <a:pt x="226" y="342"/>
                  </a:cubicBezTo>
                  <a:cubicBezTo>
                    <a:pt x="221" y="327"/>
                    <a:pt x="214" y="313"/>
                    <a:pt x="214" y="298"/>
                  </a:cubicBezTo>
                  <a:cubicBezTo>
                    <a:pt x="215" y="283"/>
                    <a:pt x="228" y="267"/>
                    <a:pt x="242" y="272"/>
                  </a:cubicBezTo>
                  <a:cubicBezTo>
                    <a:pt x="248" y="274"/>
                    <a:pt x="253" y="280"/>
                    <a:pt x="260" y="281"/>
                  </a:cubicBezTo>
                  <a:cubicBezTo>
                    <a:pt x="272" y="284"/>
                    <a:pt x="281" y="270"/>
                    <a:pt x="281" y="257"/>
                  </a:cubicBezTo>
                  <a:cubicBezTo>
                    <a:pt x="281" y="245"/>
                    <a:pt x="275" y="234"/>
                    <a:pt x="271" y="222"/>
                  </a:cubicBezTo>
                  <a:cubicBezTo>
                    <a:pt x="265" y="207"/>
                    <a:pt x="264" y="190"/>
                    <a:pt x="266" y="174"/>
                  </a:cubicBezTo>
                  <a:cubicBezTo>
                    <a:pt x="266" y="172"/>
                    <a:pt x="267" y="170"/>
                    <a:pt x="268" y="169"/>
                  </a:cubicBezTo>
                  <a:cubicBezTo>
                    <a:pt x="275" y="159"/>
                    <a:pt x="288" y="180"/>
                    <a:pt x="298" y="175"/>
                  </a:cubicBezTo>
                  <a:cubicBezTo>
                    <a:pt x="301" y="174"/>
                    <a:pt x="303" y="172"/>
                    <a:pt x="304" y="170"/>
                  </a:cubicBezTo>
                  <a:cubicBezTo>
                    <a:pt x="313" y="155"/>
                    <a:pt x="317" y="136"/>
                    <a:pt x="314" y="119"/>
                  </a:cubicBezTo>
                  <a:cubicBezTo>
                    <a:pt x="313" y="115"/>
                    <a:pt x="312" y="110"/>
                    <a:pt x="314" y="106"/>
                  </a:cubicBezTo>
                  <a:cubicBezTo>
                    <a:pt x="315" y="101"/>
                    <a:pt x="320" y="98"/>
                    <a:pt x="323" y="94"/>
                  </a:cubicBezTo>
                  <a:cubicBezTo>
                    <a:pt x="331" y="85"/>
                    <a:pt x="333" y="71"/>
                    <a:pt x="335" y="58"/>
                  </a:cubicBezTo>
                  <a:cubicBezTo>
                    <a:pt x="338" y="38"/>
                    <a:pt x="340" y="19"/>
                    <a:pt x="343" y="0"/>
                  </a:cubicBezTo>
                  <a:cubicBezTo>
                    <a:pt x="0" y="0"/>
                    <a:pt x="0" y="0"/>
                    <a:pt x="0" y="0"/>
                  </a:cubicBezTo>
                  <a:cubicBezTo>
                    <a:pt x="7" y="6"/>
                    <a:pt x="12" y="15"/>
                    <a:pt x="15" y="23"/>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6" name="Oval 731"/>
            <p:cNvSpPr>
              <a:spLocks noChangeArrowheads="1"/>
            </p:cNvSpPr>
            <p:nvPr/>
          </p:nvSpPr>
          <p:spPr bwMode="auto">
            <a:xfrm>
              <a:off x="6429376" y="5805488"/>
              <a:ext cx="431800" cy="25400"/>
            </a:xfrm>
            <a:prstGeom prst="ellipse">
              <a:avLst/>
            </a:pr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7" name="Freeform 732"/>
            <p:cNvSpPr/>
            <p:nvPr/>
          </p:nvSpPr>
          <p:spPr bwMode="auto">
            <a:xfrm>
              <a:off x="6307138" y="5981700"/>
              <a:ext cx="306388" cy="341313"/>
            </a:xfrm>
            <a:custGeom>
              <a:avLst/>
              <a:gdLst>
                <a:gd name="T0" fmla="*/ 277 w 333"/>
                <a:gd name="T1" fmla="*/ 6 h 372"/>
                <a:gd name="T2" fmla="*/ 97 w 333"/>
                <a:gd name="T3" fmla="*/ 125 h 372"/>
                <a:gd name="T4" fmla="*/ 12 w 333"/>
                <a:gd name="T5" fmla="*/ 323 h 372"/>
                <a:gd name="T6" fmla="*/ 7 w 333"/>
                <a:gd name="T7" fmla="*/ 329 h 372"/>
                <a:gd name="T8" fmla="*/ 23 w 333"/>
                <a:gd name="T9" fmla="*/ 343 h 372"/>
                <a:gd name="T10" fmla="*/ 224 w 333"/>
                <a:gd name="T11" fmla="*/ 231 h 372"/>
                <a:gd name="T12" fmla="*/ 298 w 333"/>
                <a:gd name="T13" fmla="*/ 14 h 372"/>
                <a:gd name="T14" fmla="*/ 281 w 333"/>
                <a:gd name="T15" fmla="*/ 0 h 372"/>
                <a:gd name="T16" fmla="*/ 277 w 333"/>
                <a:gd name="T17"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72">
                  <a:moveTo>
                    <a:pt x="277" y="6"/>
                  </a:moveTo>
                  <a:cubicBezTo>
                    <a:pt x="234" y="2"/>
                    <a:pt x="161" y="49"/>
                    <a:pt x="97" y="125"/>
                  </a:cubicBezTo>
                  <a:cubicBezTo>
                    <a:pt x="34" y="201"/>
                    <a:pt x="0" y="282"/>
                    <a:pt x="12" y="323"/>
                  </a:cubicBezTo>
                  <a:cubicBezTo>
                    <a:pt x="7" y="329"/>
                    <a:pt x="7" y="329"/>
                    <a:pt x="7" y="329"/>
                  </a:cubicBezTo>
                  <a:cubicBezTo>
                    <a:pt x="23" y="343"/>
                    <a:pt x="23" y="343"/>
                    <a:pt x="23" y="343"/>
                  </a:cubicBezTo>
                  <a:cubicBezTo>
                    <a:pt x="58" y="372"/>
                    <a:pt x="148" y="322"/>
                    <a:pt x="224" y="231"/>
                  </a:cubicBezTo>
                  <a:cubicBezTo>
                    <a:pt x="300" y="140"/>
                    <a:pt x="333" y="43"/>
                    <a:pt x="298" y="14"/>
                  </a:cubicBezTo>
                  <a:cubicBezTo>
                    <a:pt x="281" y="0"/>
                    <a:pt x="281" y="0"/>
                    <a:pt x="281" y="0"/>
                  </a:cubicBezTo>
                  <a:lnTo>
                    <a:pt x="277" y="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8" name="Freeform 733"/>
            <p:cNvSpPr/>
            <p:nvPr/>
          </p:nvSpPr>
          <p:spPr bwMode="auto">
            <a:xfrm>
              <a:off x="6281738" y="5954713"/>
              <a:ext cx="317500" cy="355600"/>
            </a:xfrm>
            <a:custGeom>
              <a:avLst/>
              <a:gdLst>
                <a:gd name="T0" fmla="*/ 309 w 345"/>
                <a:gd name="T1" fmla="*/ 29 h 387"/>
                <a:gd name="T2" fmla="*/ 236 w 345"/>
                <a:gd name="T3" fmla="*/ 246 h 387"/>
                <a:gd name="T4" fmla="*/ 35 w 345"/>
                <a:gd name="T5" fmla="*/ 358 h 387"/>
                <a:gd name="T6" fmla="*/ 109 w 345"/>
                <a:gd name="T7" fmla="*/ 141 h 387"/>
                <a:gd name="T8" fmla="*/ 309 w 345"/>
                <a:gd name="T9" fmla="*/ 29 h 387"/>
              </a:gdLst>
              <a:ahLst/>
              <a:cxnLst>
                <a:cxn ang="0">
                  <a:pos x="T0" y="T1"/>
                </a:cxn>
                <a:cxn ang="0">
                  <a:pos x="T2" y="T3"/>
                </a:cxn>
                <a:cxn ang="0">
                  <a:pos x="T4" y="T5"/>
                </a:cxn>
                <a:cxn ang="0">
                  <a:pos x="T6" y="T7"/>
                </a:cxn>
                <a:cxn ang="0">
                  <a:pos x="T8" y="T9"/>
                </a:cxn>
              </a:cxnLst>
              <a:rect l="0" t="0" r="r" b="b"/>
              <a:pathLst>
                <a:path w="345" h="387">
                  <a:moveTo>
                    <a:pt x="309" y="29"/>
                  </a:moveTo>
                  <a:cubicBezTo>
                    <a:pt x="345" y="58"/>
                    <a:pt x="311" y="155"/>
                    <a:pt x="236" y="246"/>
                  </a:cubicBezTo>
                  <a:cubicBezTo>
                    <a:pt x="160" y="337"/>
                    <a:pt x="70" y="387"/>
                    <a:pt x="35" y="358"/>
                  </a:cubicBezTo>
                  <a:cubicBezTo>
                    <a:pt x="0" y="329"/>
                    <a:pt x="33" y="231"/>
                    <a:pt x="109" y="141"/>
                  </a:cubicBezTo>
                  <a:cubicBezTo>
                    <a:pt x="184" y="50"/>
                    <a:pt x="274" y="0"/>
                    <a:pt x="309" y="29"/>
                  </a:cubicBezTo>
                  <a:close/>
                </a:path>
              </a:pathLst>
            </a:custGeom>
            <a:solidFill>
              <a:srgbClr val="D0DAD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9" name="Freeform 734"/>
            <p:cNvSpPr/>
            <p:nvPr/>
          </p:nvSpPr>
          <p:spPr bwMode="auto">
            <a:xfrm>
              <a:off x="6408738" y="5857875"/>
              <a:ext cx="474663" cy="392113"/>
            </a:xfrm>
            <a:custGeom>
              <a:avLst/>
              <a:gdLst>
                <a:gd name="T0" fmla="*/ 258 w 516"/>
                <a:gd name="T1" fmla="*/ 426 h 426"/>
                <a:gd name="T2" fmla="*/ 0 w 516"/>
                <a:gd name="T3" fmla="*/ 168 h 426"/>
                <a:gd name="T4" fmla="*/ 0 w 516"/>
                <a:gd name="T5" fmla="*/ 9 h 426"/>
                <a:gd name="T6" fmla="*/ 9 w 516"/>
                <a:gd name="T7" fmla="*/ 0 h 426"/>
                <a:gd name="T8" fmla="*/ 18 w 516"/>
                <a:gd name="T9" fmla="*/ 9 h 426"/>
                <a:gd name="T10" fmla="*/ 18 w 516"/>
                <a:gd name="T11" fmla="*/ 168 h 426"/>
                <a:gd name="T12" fmla="*/ 258 w 516"/>
                <a:gd name="T13" fmla="*/ 408 h 426"/>
                <a:gd name="T14" fmla="*/ 499 w 516"/>
                <a:gd name="T15" fmla="*/ 168 h 426"/>
                <a:gd name="T16" fmla="*/ 499 w 516"/>
                <a:gd name="T17" fmla="*/ 9 h 426"/>
                <a:gd name="T18" fmla="*/ 508 w 516"/>
                <a:gd name="T19" fmla="*/ 0 h 426"/>
                <a:gd name="T20" fmla="*/ 516 w 516"/>
                <a:gd name="T21" fmla="*/ 9 h 426"/>
                <a:gd name="T22" fmla="*/ 516 w 516"/>
                <a:gd name="T23" fmla="*/ 168 h 426"/>
                <a:gd name="T24" fmla="*/ 258 w 516"/>
                <a:gd name="T25"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6">
                  <a:moveTo>
                    <a:pt x="258" y="426"/>
                  </a:moveTo>
                  <a:cubicBezTo>
                    <a:pt x="116" y="426"/>
                    <a:pt x="0" y="310"/>
                    <a:pt x="0" y="168"/>
                  </a:cubicBezTo>
                  <a:cubicBezTo>
                    <a:pt x="0" y="9"/>
                    <a:pt x="0" y="9"/>
                    <a:pt x="0" y="9"/>
                  </a:cubicBezTo>
                  <a:cubicBezTo>
                    <a:pt x="0" y="4"/>
                    <a:pt x="4" y="0"/>
                    <a:pt x="9" y="0"/>
                  </a:cubicBezTo>
                  <a:cubicBezTo>
                    <a:pt x="14" y="0"/>
                    <a:pt x="18" y="4"/>
                    <a:pt x="18" y="9"/>
                  </a:cubicBezTo>
                  <a:cubicBezTo>
                    <a:pt x="18" y="168"/>
                    <a:pt x="18" y="168"/>
                    <a:pt x="18" y="168"/>
                  </a:cubicBezTo>
                  <a:cubicBezTo>
                    <a:pt x="18" y="300"/>
                    <a:pt x="125" y="408"/>
                    <a:pt x="258" y="408"/>
                  </a:cubicBezTo>
                  <a:cubicBezTo>
                    <a:pt x="391" y="408"/>
                    <a:pt x="499" y="300"/>
                    <a:pt x="499" y="168"/>
                  </a:cubicBezTo>
                  <a:cubicBezTo>
                    <a:pt x="499" y="9"/>
                    <a:pt x="499" y="9"/>
                    <a:pt x="499" y="9"/>
                  </a:cubicBezTo>
                  <a:cubicBezTo>
                    <a:pt x="499" y="4"/>
                    <a:pt x="503" y="0"/>
                    <a:pt x="508" y="0"/>
                  </a:cubicBezTo>
                  <a:cubicBezTo>
                    <a:pt x="512" y="0"/>
                    <a:pt x="516" y="4"/>
                    <a:pt x="516" y="9"/>
                  </a:cubicBezTo>
                  <a:cubicBezTo>
                    <a:pt x="516" y="168"/>
                    <a:pt x="516" y="168"/>
                    <a:pt x="516" y="168"/>
                  </a:cubicBezTo>
                  <a:cubicBezTo>
                    <a:pt x="516" y="310"/>
                    <a:pt x="401" y="426"/>
                    <a:pt x="258" y="426"/>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80" name="Oval 735"/>
          <p:cNvSpPr>
            <a:spLocks noChangeArrowheads="1"/>
          </p:cNvSpPr>
          <p:nvPr/>
        </p:nvSpPr>
        <p:spPr bwMode="auto">
          <a:xfrm>
            <a:off x="2156180" y="4977831"/>
            <a:ext cx="1174431" cy="1176431"/>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7" name="组合 3826"/>
          <p:cNvGrpSpPr/>
          <p:nvPr/>
        </p:nvGrpSpPr>
        <p:grpSpPr>
          <a:xfrm>
            <a:off x="2460292" y="5121884"/>
            <a:ext cx="566209" cy="870318"/>
            <a:chOff x="5348288" y="5716588"/>
            <a:chExt cx="449263" cy="690562"/>
          </a:xfrm>
        </p:grpSpPr>
        <p:sp>
          <p:nvSpPr>
            <p:cNvPr id="3581" name="Freeform 736"/>
            <p:cNvSpPr/>
            <p:nvPr/>
          </p:nvSpPr>
          <p:spPr bwMode="auto">
            <a:xfrm>
              <a:off x="5348288" y="5716588"/>
              <a:ext cx="388938" cy="312738"/>
            </a:xfrm>
            <a:custGeom>
              <a:avLst/>
              <a:gdLst>
                <a:gd name="T0" fmla="*/ 419 w 422"/>
                <a:gd name="T1" fmla="*/ 214 h 341"/>
                <a:gd name="T2" fmla="*/ 421 w 422"/>
                <a:gd name="T3" fmla="*/ 314 h 341"/>
                <a:gd name="T4" fmla="*/ 420 w 422"/>
                <a:gd name="T5" fmla="*/ 320 h 341"/>
                <a:gd name="T6" fmla="*/ 412 w 422"/>
                <a:gd name="T7" fmla="*/ 323 h 341"/>
                <a:gd name="T8" fmla="*/ 201 w 422"/>
                <a:gd name="T9" fmla="*/ 338 h 341"/>
                <a:gd name="T10" fmla="*/ 154 w 422"/>
                <a:gd name="T11" fmla="*/ 335 h 341"/>
                <a:gd name="T12" fmla="*/ 76 w 422"/>
                <a:gd name="T13" fmla="*/ 327 h 341"/>
                <a:gd name="T14" fmla="*/ 71 w 422"/>
                <a:gd name="T15" fmla="*/ 330 h 341"/>
                <a:gd name="T16" fmla="*/ 69 w 422"/>
                <a:gd name="T17" fmla="*/ 336 h 341"/>
                <a:gd name="T18" fmla="*/ 52 w 422"/>
                <a:gd name="T19" fmla="*/ 340 h 341"/>
                <a:gd name="T20" fmla="*/ 22 w 422"/>
                <a:gd name="T21" fmla="*/ 327 h 341"/>
                <a:gd name="T22" fmla="*/ 0 w 422"/>
                <a:gd name="T23" fmla="*/ 256 h 341"/>
                <a:gd name="T24" fmla="*/ 1 w 422"/>
                <a:gd name="T25" fmla="*/ 140 h 341"/>
                <a:gd name="T26" fmla="*/ 11 w 422"/>
                <a:gd name="T27" fmla="*/ 91 h 341"/>
                <a:gd name="T28" fmla="*/ 60 w 422"/>
                <a:gd name="T29" fmla="*/ 71 h 341"/>
                <a:gd name="T30" fmla="*/ 88 w 422"/>
                <a:gd name="T31" fmla="*/ 99 h 341"/>
                <a:gd name="T32" fmla="*/ 110 w 422"/>
                <a:gd name="T33" fmla="*/ 130 h 341"/>
                <a:gd name="T34" fmla="*/ 149 w 422"/>
                <a:gd name="T35" fmla="*/ 129 h 341"/>
                <a:gd name="T36" fmla="*/ 164 w 422"/>
                <a:gd name="T37" fmla="*/ 104 h 341"/>
                <a:gd name="T38" fmla="*/ 179 w 422"/>
                <a:gd name="T39" fmla="*/ 101 h 341"/>
                <a:gd name="T40" fmla="*/ 185 w 422"/>
                <a:gd name="T41" fmla="*/ 94 h 341"/>
                <a:gd name="T42" fmla="*/ 198 w 422"/>
                <a:gd name="T43" fmla="*/ 43 h 341"/>
                <a:gd name="T44" fmla="*/ 232 w 422"/>
                <a:gd name="T45" fmla="*/ 3 h 341"/>
                <a:gd name="T46" fmla="*/ 272 w 422"/>
                <a:gd name="T47" fmla="*/ 17 h 341"/>
                <a:gd name="T48" fmla="*/ 289 w 422"/>
                <a:gd name="T49" fmla="*/ 52 h 341"/>
                <a:gd name="T50" fmla="*/ 294 w 422"/>
                <a:gd name="T51" fmla="*/ 109 h 341"/>
                <a:gd name="T52" fmla="*/ 300 w 422"/>
                <a:gd name="T53" fmla="*/ 162 h 341"/>
                <a:gd name="T54" fmla="*/ 334 w 422"/>
                <a:gd name="T55" fmla="*/ 175 h 341"/>
                <a:gd name="T56" fmla="*/ 350 w 422"/>
                <a:gd name="T57" fmla="*/ 157 h 341"/>
                <a:gd name="T58" fmla="*/ 361 w 422"/>
                <a:gd name="T59" fmla="*/ 155 h 341"/>
                <a:gd name="T60" fmla="*/ 415 w 422"/>
                <a:gd name="T61" fmla="*/ 189 h 341"/>
                <a:gd name="T62" fmla="*/ 419 w 422"/>
                <a:gd name="T63" fmla="*/ 2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341">
                  <a:moveTo>
                    <a:pt x="419" y="214"/>
                  </a:moveTo>
                  <a:cubicBezTo>
                    <a:pt x="421" y="247"/>
                    <a:pt x="422" y="281"/>
                    <a:pt x="421" y="314"/>
                  </a:cubicBezTo>
                  <a:cubicBezTo>
                    <a:pt x="421" y="316"/>
                    <a:pt x="421" y="318"/>
                    <a:pt x="420" y="320"/>
                  </a:cubicBezTo>
                  <a:cubicBezTo>
                    <a:pt x="418" y="322"/>
                    <a:pt x="415" y="322"/>
                    <a:pt x="412" y="323"/>
                  </a:cubicBezTo>
                  <a:cubicBezTo>
                    <a:pt x="342" y="333"/>
                    <a:pt x="272" y="338"/>
                    <a:pt x="201" y="338"/>
                  </a:cubicBezTo>
                  <a:cubicBezTo>
                    <a:pt x="186" y="338"/>
                    <a:pt x="170" y="338"/>
                    <a:pt x="154" y="335"/>
                  </a:cubicBezTo>
                  <a:cubicBezTo>
                    <a:pt x="128" y="331"/>
                    <a:pt x="102" y="321"/>
                    <a:pt x="76" y="327"/>
                  </a:cubicBezTo>
                  <a:cubicBezTo>
                    <a:pt x="74" y="328"/>
                    <a:pt x="72" y="328"/>
                    <a:pt x="71" y="330"/>
                  </a:cubicBezTo>
                  <a:cubicBezTo>
                    <a:pt x="70" y="331"/>
                    <a:pt x="70" y="334"/>
                    <a:pt x="69" y="336"/>
                  </a:cubicBezTo>
                  <a:cubicBezTo>
                    <a:pt x="66" y="341"/>
                    <a:pt x="58" y="341"/>
                    <a:pt x="52" y="340"/>
                  </a:cubicBezTo>
                  <a:cubicBezTo>
                    <a:pt x="40" y="339"/>
                    <a:pt x="30" y="334"/>
                    <a:pt x="22" y="327"/>
                  </a:cubicBezTo>
                  <a:cubicBezTo>
                    <a:pt x="1" y="309"/>
                    <a:pt x="0" y="281"/>
                    <a:pt x="0" y="256"/>
                  </a:cubicBezTo>
                  <a:cubicBezTo>
                    <a:pt x="0" y="217"/>
                    <a:pt x="1" y="179"/>
                    <a:pt x="1" y="140"/>
                  </a:cubicBezTo>
                  <a:cubicBezTo>
                    <a:pt x="1" y="124"/>
                    <a:pt x="1" y="106"/>
                    <a:pt x="11" y="91"/>
                  </a:cubicBezTo>
                  <a:cubicBezTo>
                    <a:pt x="20" y="76"/>
                    <a:pt x="41" y="65"/>
                    <a:pt x="60" y="71"/>
                  </a:cubicBezTo>
                  <a:cubicBezTo>
                    <a:pt x="74" y="75"/>
                    <a:pt x="82" y="87"/>
                    <a:pt x="88" y="99"/>
                  </a:cubicBezTo>
                  <a:cubicBezTo>
                    <a:pt x="94" y="110"/>
                    <a:pt x="99" y="122"/>
                    <a:pt x="110" y="130"/>
                  </a:cubicBezTo>
                  <a:cubicBezTo>
                    <a:pt x="121" y="139"/>
                    <a:pt x="141" y="140"/>
                    <a:pt x="149" y="129"/>
                  </a:cubicBezTo>
                  <a:cubicBezTo>
                    <a:pt x="156" y="121"/>
                    <a:pt x="154" y="108"/>
                    <a:pt x="164" y="104"/>
                  </a:cubicBezTo>
                  <a:cubicBezTo>
                    <a:pt x="169" y="102"/>
                    <a:pt x="174" y="103"/>
                    <a:pt x="179" y="101"/>
                  </a:cubicBezTo>
                  <a:cubicBezTo>
                    <a:pt x="182" y="99"/>
                    <a:pt x="184" y="97"/>
                    <a:pt x="185" y="94"/>
                  </a:cubicBezTo>
                  <a:cubicBezTo>
                    <a:pt x="195" y="79"/>
                    <a:pt x="194" y="61"/>
                    <a:pt x="198" y="43"/>
                  </a:cubicBezTo>
                  <a:cubicBezTo>
                    <a:pt x="201" y="26"/>
                    <a:pt x="211" y="7"/>
                    <a:pt x="232" y="3"/>
                  </a:cubicBezTo>
                  <a:cubicBezTo>
                    <a:pt x="246" y="0"/>
                    <a:pt x="262" y="7"/>
                    <a:pt x="272" y="17"/>
                  </a:cubicBezTo>
                  <a:cubicBezTo>
                    <a:pt x="281" y="27"/>
                    <a:pt x="286" y="40"/>
                    <a:pt x="289" y="52"/>
                  </a:cubicBezTo>
                  <a:cubicBezTo>
                    <a:pt x="293" y="71"/>
                    <a:pt x="295" y="90"/>
                    <a:pt x="294" y="109"/>
                  </a:cubicBezTo>
                  <a:cubicBezTo>
                    <a:pt x="294" y="127"/>
                    <a:pt x="291" y="146"/>
                    <a:pt x="300" y="162"/>
                  </a:cubicBezTo>
                  <a:cubicBezTo>
                    <a:pt x="306" y="173"/>
                    <a:pt x="323" y="182"/>
                    <a:pt x="334" y="175"/>
                  </a:cubicBezTo>
                  <a:cubicBezTo>
                    <a:pt x="341" y="170"/>
                    <a:pt x="343" y="161"/>
                    <a:pt x="350" y="157"/>
                  </a:cubicBezTo>
                  <a:cubicBezTo>
                    <a:pt x="354" y="156"/>
                    <a:pt x="358" y="155"/>
                    <a:pt x="361" y="155"/>
                  </a:cubicBezTo>
                  <a:cubicBezTo>
                    <a:pt x="385" y="156"/>
                    <a:pt x="407" y="170"/>
                    <a:pt x="415" y="189"/>
                  </a:cubicBezTo>
                  <a:cubicBezTo>
                    <a:pt x="418" y="197"/>
                    <a:pt x="419" y="206"/>
                    <a:pt x="419" y="214"/>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2" name="Freeform 737"/>
            <p:cNvSpPr/>
            <p:nvPr/>
          </p:nvSpPr>
          <p:spPr bwMode="auto">
            <a:xfrm>
              <a:off x="5530851" y="6013450"/>
              <a:ext cx="266700" cy="254000"/>
            </a:xfrm>
            <a:custGeom>
              <a:avLst/>
              <a:gdLst>
                <a:gd name="T0" fmla="*/ 24 w 290"/>
                <a:gd name="T1" fmla="*/ 276 h 276"/>
                <a:gd name="T2" fmla="*/ 0 w 290"/>
                <a:gd name="T3" fmla="*/ 276 h 276"/>
                <a:gd name="T4" fmla="*/ 0 w 290"/>
                <a:gd name="T5" fmla="*/ 216 h 276"/>
                <a:gd name="T6" fmla="*/ 33 w 290"/>
                <a:gd name="T7" fmla="*/ 173 h 276"/>
                <a:gd name="T8" fmla="*/ 250 w 290"/>
                <a:gd name="T9" fmla="*/ 105 h 276"/>
                <a:gd name="T10" fmla="*/ 266 w 290"/>
                <a:gd name="T11" fmla="*/ 85 h 276"/>
                <a:gd name="T12" fmla="*/ 266 w 290"/>
                <a:gd name="T13" fmla="*/ 45 h 276"/>
                <a:gd name="T14" fmla="*/ 245 w 290"/>
                <a:gd name="T15" fmla="*/ 24 h 276"/>
                <a:gd name="T16" fmla="*/ 212 w 290"/>
                <a:gd name="T17" fmla="*/ 24 h 276"/>
                <a:gd name="T18" fmla="*/ 212 w 290"/>
                <a:gd name="T19" fmla="*/ 0 h 276"/>
                <a:gd name="T20" fmla="*/ 245 w 290"/>
                <a:gd name="T21" fmla="*/ 0 h 276"/>
                <a:gd name="T22" fmla="*/ 290 w 290"/>
                <a:gd name="T23" fmla="*/ 45 h 276"/>
                <a:gd name="T24" fmla="*/ 290 w 290"/>
                <a:gd name="T25" fmla="*/ 85 h 276"/>
                <a:gd name="T26" fmla="*/ 256 w 290"/>
                <a:gd name="T27" fmla="*/ 129 h 276"/>
                <a:gd name="T28" fmla="*/ 39 w 290"/>
                <a:gd name="T29" fmla="*/ 196 h 276"/>
                <a:gd name="T30" fmla="*/ 24 w 290"/>
                <a:gd name="T31" fmla="*/ 216 h 276"/>
                <a:gd name="T32" fmla="*/ 24 w 290"/>
                <a:gd name="T3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76">
                  <a:moveTo>
                    <a:pt x="24" y="276"/>
                  </a:moveTo>
                  <a:cubicBezTo>
                    <a:pt x="0" y="276"/>
                    <a:pt x="0" y="276"/>
                    <a:pt x="0" y="276"/>
                  </a:cubicBezTo>
                  <a:cubicBezTo>
                    <a:pt x="0" y="216"/>
                    <a:pt x="0" y="216"/>
                    <a:pt x="0" y="216"/>
                  </a:cubicBezTo>
                  <a:cubicBezTo>
                    <a:pt x="0" y="196"/>
                    <a:pt x="13" y="178"/>
                    <a:pt x="33" y="173"/>
                  </a:cubicBezTo>
                  <a:cubicBezTo>
                    <a:pt x="250" y="105"/>
                    <a:pt x="250" y="105"/>
                    <a:pt x="250" y="105"/>
                  </a:cubicBezTo>
                  <a:cubicBezTo>
                    <a:pt x="259" y="103"/>
                    <a:pt x="266" y="95"/>
                    <a:pt x="266" y="85"/>
                  </a:cubicBezTo>
                  <a:cubicBezTo>
                    <a:pt x="266" y="45"/>
                    <a:pt x="266" y="45"/>
                    <a:pt x="266" y="45"/>
                  </a:cubicBezTo>
                  <a:cubicBezTo>
                    <a:pt x="266" y="34"/>
                    <a:pt x="256" y="24"/>
                    <a:pt x="245" y="24"/>
                  </a:cubicBezTo>
                  <a:cubicBezTo>
                    <a:pt x="212" y="24"/>
                    <a:pt x="212" y="24"/>
                    <a:pt x="212" y="24"/>
                  </a:cubicBezTo>
                  <a:cubicBezTo>
                    <a:pt x="212" y="0"/>
                    <a:pt x="212" y="0"/>
                    <a:pt x="212" y="0"/>
                  </a:cubicBezTo>
                  <a:cubicBezTo>
                    <a:pt x="245" y="0"/>
                    <a:pt x="245" y="0"/>
                    <a:pt x="245" y="0"/>
                  </a:cubicBezTo>
                  <a:cubicBezTo>
                    <a:pt x="270" y="0"/>
                    <a:pt x="290" y="20"/>
                    <a:pt x="290" y="45"/>
                  </a:cubicBezTo>
                  <a:cubicBezTo>
                    <a:pt x="290" y="85"/>
                    <a:pt x="290" y="85"/>
                    <a:pt x="290" y="85"/>
                  </a:cubicBezTo>
                  <a:cubicBezTo>
                    <a:pt x="290" y="106"/>
                    <a:pt x="276" y="124"/>
                    <a:pt x="256" y="129"/>
                  </a:cubicBezTo>
                  <a:cubicBezTo>
                    <a:pt x="39" y="196"/>
                    <a:pt x="39" y="196"/>
                    <a:pt x="39" y="196"/>
                  </a:cubicBezTo>
                  <a:cubicBezTo>
                    <a:pt x="30" y="198"/>
                    <a:pt x="24" y="207"/>
                    <a:pt x="24" y="216"/>
                  </a:cubicBezTo>
                  <a:lnTo>
                    <a:pt x="24" y="27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3" name="Freeform 738"/>
            <p:cNvSpPr/>
            <p:nvPr/>
          </p:nvSpPr>
          <p:spPr bwMode="auto">
            <a:xfrm>
              <a:off x="5499101" y="6245225"/>
              <a:ext cx="87313" cy="161925"/>
            </a:xfrm>
            <a:custGeom>
              <a:avLst/>
              <a:gdLst>
                <a:gd name="T0" fmla="*/ 75 w 94"/>
                <a:gd name="T1" fmla="*/ 0 h 175"/>
                <a:gd name="T2" fmla="*/ 18 w 94"/>
                <a:gd name="T3" fmla="*/ 0 h 175"/>
                <a:gd name="T4" fmla="*/ 0 w 94"/>
                <a:gd name="T5" fmla="*/ 15 h 175"/>
                <a:gd name="T6" fmla="*/ 0 w 94"/>
                <a:gd name="T7" fmla="*/ 161 h 175"/>
                <a:gd name="T8" fmla="*/ 18 w 94"/>
                <a:gd name="T9" fmla="*/ 175 h 175"/>
                <a:gd name="T10" fmla="*/ 75 w 94"/>
                <a:gd name="T11" fmla="*/ 175 h 175"/>
                <a:gd name="T12" fmla="*/ 94 w 94"/>
                <a:gd name="T13" fmla="*/ 161 h 175"/>
                <a:gd name="T14" fmla="*/ 94 w 94"/>
                <a:gd name="T15" fmla="*/ 15 h 175"/>
                <a:gd name="T16" fmla="*/ 75 w 9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75">
                  <a:moveTo>
                    <a:pt x="75" y="0"/>
                  </a:moveTo>
                  <a:cubicBezTo>
                    <a:pt x="18" y="0"/>
                    <a:pt x="18" y="0"/>
                    <a:pt x="18" y="0"/>
                  </a:cubicBezTo>
                  <a:cubicBezTo>
                    <a:pt x="8" y="0"/>
                    <a:pt x="0" y="7"/>
                    <a:pt x="0" y="15"/>
                  </a:cubicBezTo>
                  <a:cubicBezTo>
                    <a:pt x="0" y="161"/>
                    <a:pt x="0" y="161"/>
                    <a:pt x="0" y="161"/>
                  </a:cubicBezTo>
                  <a:cubicBezTo>
                    <a:pt x="0" y="169"/>
                    <a:pt x="8" y="175"/>
                    <a:pt x="18" y="175"/>
                  </a:cubicBezTo>
                  <a:cubicBezTo>
                    <a:pt x="75" y="175"/>
                    <a:pt x="75" y="175"/>
                    <a:pt x="75" y="175"/>
                  </a:cubicBezTo>
                  <a:cubicBezTo>
                    <a:pt x="86" y="175"/>
                    <a:pt x="94" y="169"/>
                    <a:pt x="94" y="161"/>
                  </a:cubicBezTo>
                  <a:cubicBezTo>
                    <a:pt x="94" y="15"/>
                    <a:pt x="94" y="15"/>
                    <a:pt x="94" y="15"/>
                  </a:cubicBezTo>
                  <a:cubicBezTo>
                    <a:pt x="94" y="7"/>
                    <a:pt x="86" y="0"/>
                    <a:pt x="75"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4" name="Freeform 739"/>
            <p:cNvSpPr/>
            <p:nvPr/>
          </p:nvSpPr>
          <p:spPr bwMode="auto">
            <a:xfrm>
              <a:off x="5348288" y="5970588"/>
              <a:ext cx="388938" cy="107950"/>
            </a:xfrm>
            <a:custGeom>
              <a:avLst/>
              <a:gdLst>
                <a:gd name="T0" fmla="*/ 403 w 422"/>
                <a:gd name="T1" fmla="*/ 0 h 117"/>
                <a:gd name="T2" fmla="*/ 18 w 422"/>
                <a:gd name="T3" fmla="*/ 0 h 117"/>
                <a:gd name="T4" fmla="*/ 0 w 422"/>
                <a:gd name="T5" fmla="*/ 21 h 117"/>
                <a:gd name="T6" fmla="*/ 0 w 422"/>
                <a:gd name="T7" fmla="*/ 95 h 117"/>
                <a:gd name="T8" fmla="*/ 18 w 422"/>
                <a:gd name="T9" fmla="*/ 117 h 117"/>
                <a:gd name="T10" fmla="*/ 403 w 422"/>
                <a:gd name="T11" fmla="*/ 117 h 117"/>
                <a:gd name="T12" fmla="*/ 422 w 422"/>
                <a:gd name="T13" fmla="*/ 95 h 117"/>
                <a:gd name="T14" fmla="*/ 422 w 422"/>
                <a:gd name="T15" fmla="*/ 21 h 117"/>
                <a:gd name="T16" fmla="*/ 403 w 422"/>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17">
                  <a:moveTo>
                    <a:pt x="403" y="0"/>
                  </a:moveTo>
                  <a:cubicBezTo>
                    <a:pt x="18" y="0"/>
                    <a:pt x="18" y="0"/>
                    <a:pt x="18" y="0"/>
                  </a:cubicBezTo>
                  <a:cubicBezTo>
                    <a:pt x="8" y="0"/>
                    <a:pt x="0" y="9"/>
                    <a:pt x="0" y="21"/>
                  </a:cubicBezTo>
                  <a:cubicBezTo>
                    <a:pt x="0" y="95"/>
                    <a:pt x="0" y="95"/>
                    <a:pt x="0" y="95"/>
                  </a:cubicBezTo>
                  <a:cubicBezTo>
                    <a:pt x="0" y="107"/>
                    <a:pt x="8" y="117"/>
                    <a:pt x="18" y="117"/>
                  </a:cubicBezTo>
                  <a:cubicBezTo>
                    <a:pt x="403" y="117"/>
                    <a:pt x="403" y="117"/>
                    <a:pt x="403" y="117"/>
                  </a:cubicBezTo>
                  <a:cubicBezTo>
                    <a:pt x="413" y="117"/>
                    <a:pt x="422" y="107"/>
                    <a:pt x="422" y="95"/>
                  </a:cubicBezTo>
                  <a:cubicBezTo>
                    <a:pt x="422" y="21"/>
                    <a:pt x="422" y="21"/>
                    <a:pt x="422" y="21"/>
                  </a:cubicBezTo>
                  <a:cubicBezTo>
                    <a:pt x="422" y="9"/>
                    <a:pt x="413" y="0"/>
                    <a:pt x="403" y="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85" name="Oval 740"/>
          <p:cNvSpPr>
            <a:spLocks noChangeArrowheads="1"/>
          </p:cNvSpPr>
          <p:nvPr/>
        </p:nvSpPr>
        <p:spPr bwMode="auto">
          <a:xfrm>
            <a:off x="698634" y="4977831"/>
            <a:ext cx="1176431" cy="1176431"/>
          </a:xfrm>
          <a:prstGeom prst="ellipse">
            <a:avLst/>
          </a:pr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6" name="组合 3825"/>
          <p:cNvGrpSpPr/>
          <p:nvPr/>
        </p:nvGrpSpPr>
        <p:grpSpPr>
          <a:xfrm>
            <a:off x="908710" y="5187908"/>
            <a:ext cx="758277" cy="760279"/>
            <a:chOff x="4238626" y="5768975"/>
            <a:chExt cx="601662" cy="603251"/>
          </a:xfrm>
        </p:grpSpPr>
        <p:sp>
          <p:nvSpPr>
            <p:cNvPr id="3586" name="Freeform 741"/>
            <p:cNvSpPr/>
            <p:nvPr/>
          </p:nvSpPr>
          <p:spPr bwMode="auto">
            <a:xfrm>
              <a:off x="4640263" y="6176963"/>
              <a:ext cx="200025" cy="195263"/>
            </a:xfrm>
            <a:custGeom>
              <a:avLst/>
              <a:gdLst>
                <a:gd name="T0" fmla="*/ 130 w 218"/>
                <a:gd name="T1" fmla="*/ 205 h 213"/>
                <a:gd name="T2" fmla="*/ 76 w 218"/>
                <a:gd name="T3" fmla="*/ 197 h 213"/>
                <a:gd name="T4" fmla="*/ 66 w 218"/>
                <a:gd name="T5" fmla="*/ 179 h 213"/>
                <a:gd name="T6" fmla="*/ 29 w 218"/>
                <a:gd name="T7" fmla="*/ 159 h 213"/>
                <a:gd name="T8" fmla="*/ 3 w 218"/>
                <a:gd name="T9" fmla="*/ 129 h 213"/>
                <a:gd name="T10" fmla="*/ 17 w 218"/>
                <a:gd name="T11" fmla="*/ 111 h 213"/>
                <a:gd name="T12" fmla="*/ 56 w 218"/>
                <a:gd name="T13" fmla="*/ 94 h 213"/>
                <a:gd name="T14" fmla="*/ 91 w 218"/>
                <a:gd name="T15" fmla="*/ 70 h 213"/>
                <a:gd name="T16" fmla="*/ 91 w 218"/>
                <a:gd name="T17" fmla="*/ 30 h 213"/>
                <a:gd name="T18" fmla="*/ 78 w 218"/>
                <a:gd name="T19" fmla="*/ 14 h 213"/>
                <a:gd name="T20" fmla="*/ 93 w 218"/>
                <a:gd name="T21" fmla="*/ 1 h 213"/>
                <a:gd name="T22" fmla="*/ 114 w 218"/>
                <a:gd name="T23" fmla="*/ 10 h 213"/>
                <a:gd name="T24" fmla="*/ 179 w 218"/>
                <a:gd name="T25" fmla="*/ 64 h 213"/>
                <a:gd name="T26" fmla="*/ 215 w 218"/>
                <a:gd name="T27" fmla="*/ 111 h 213"/>
                <a:gd name="T28" fmla="*/ 213 w 218"/>
                <a:gd name="T29" fmla="*/ 137 h 213"/>
                <a:gd name="T30" fmla="*/ 166 w 218"/>
                <a:gd name="T31" fmla="*/ 168 h 213"/>
                <a:gd name="T32" fmla="*/ 163 w 218"/>
                <a:gd name="T33" fmla="*/ 182 h 213"/>
                <a:gd name="T34" fmla="*/ 130 w 218"/>
                <a:gd name="T35" fmla="*/ 20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13">
                  <a:moveTo>
                    <a:pt x="130" y="205"/>
                  </a:moveTo>
                  <a:cubicBezTo>
                    <a:pt x="111" y="210"/>
                    <a:pt x="87" y="213"/>
                    <a:pt x="76" y="197"/>
                  </a:cubicBezTo>
                  <a:cubicBezTo>
                    <a:pt x="72" y="192"/>
                    <a:pt x="70" y="185"/>
                    <a:pt x="66" y="179"/>
                  </a:cubicBezTo>
                  <a:cubicBezTo>
                    <a:pt x="58" y="167"/>
                    <a:pt x="42" y="164"/>
                    <a:pt x="29" y="159"/>
                  </a:cubicBezTo>
                  <a:cubicBezTo>
                    <a:pt x="15" y="155"/>
                    <a:pt x="0" y="143"/>
                    <a:pt x="3" y="129"/>
                  </a:cubicBezTo>
                  <a:cubicBezTo>
                    <a:pt x="4" y="121"/>
                    <a:pt x="10" y="115"/>
                    <a:pt x="17" y="111"/>
                  </a:cubicBezTo>
                  <a:cubicBezTo>
                    <a:pt x="29" y="103"/>
                    <a:pt x="43" y="99"/>
                    <a:pt x="56" y="94"/>
                  </a:cubicBezTo>
                  <a:cubicBezTo>
                    <a:pt x="69" y="89"/>
                    <a:pt x="82" y="82"/>
                    <a:pt x="91" y="70"/>
                  </a:cubicBezTo>
                  <a:cubicBezTo>
                    <a:pt x="99" y="58"/>
                    <a:pt x="100" y="41"/>
                    <a:pt x="91" y="30"/>
                  </a:cubicBezTo>
                  <a:cubicBezTo>
                    <a:pt x="86" y="25"/>
                    <a:pt x="79" y="21"/>
                    <a:pt x="78" y="14"/>
                  </a:cubicBezTo>
                  <a:cubicBezTo>
                    <a:pt x="77" y="7"/>
                    <a:pt x="85" y="0"/>
                    <a:pt x="93" y="1"/>
                  </a:cubicBezTo>
                  <a:cubicBezTo>
                    <a:pt x="101" y="1"/>
                    <a:pt x="108" y="6"/>
                    <a:pt x="114" y="10"/>
                  </a:cubicBezTo>
                  <a:cubicBezTo>
                    <a:pt x="136" y="27"/>
                    <a:pt x="158" y="45"/>
                    <a:pt x="179" y="64"/>
                  </a:cubicBezTo>
                  <a:cubicBezTo>
                    <a:pt x="194" y="77"/>
                    <a:pt x="209" y="92"/>
                    <a:pt x="215" y="111"/>
                  </a:cubicBezTo>
                  <a:cubicBezTo>
                    <a:pt x="217" y="120"/>
                    <a:pt x="218" y="130"/>
                    <a:pt x="213" y="137"/>
                  </a:cubicBezTo>
                  <a:cubicBezTo>
                    <a:pt x="202" y="153"/>
                    <a:pt x="173" y="150"/>
                    <a:pt x="166" y="168"/>
                  </a:cubicBezTo>
                  <a:cubicBezTo>
                    <a:pt x="164" y="172"/>
                    <a:pt x="164" y="177"/>
                    <a:pt x="163" y="182"/>
                  </a:cubicBezTo>
                  <a:cubicBezTo>
                    <a:pt x="159" y="195"/>
                    <a:pt x="143" y="201"/>
                    <a:pt x="130" y="20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7" name="Freeform 742"/>
            <p:cNvSpPr/>
            <p:nvPr/>
          </p:nvSpPr>
          <p:spPr bwMode="auto">
            <a:xfrm>
              <a:off x="4238626" y="5768975"/>
              <a:ext cx="169863" cy="201613"/>
            </a:xfrm>
            <a:custGeom>
              <a:avLst/>
              <a:gdLst>
                <a:gd name="T0" fmla="*/ 0 w 107"/>
                <a:gd name="T1" fmla="*/ 116 h 127"/>
                <a:gd name="T2" fmla="*/ 93 w 107"/>
                <a:gd name="T3" fmla="*/ 0 h 127"/>
                <a:gd name="T4" fmla="*/ 107 w 107"/>
                <a:gd name="T5" fmla="*/ 11 h 127"/>
                <a:gd name="T6" fmla="*/ 14 w 107"/>
                <a:gd name="T7" fmla="*/ 127 h 127"/>
                <a:gd name="T8" fmla="*/ 0 w 107"/>
                <a:gd name="T9" fmla="*/ 116 h 127"/>
              </a:gdLst>
              <a:ahLst/>
              <a:cxnLst>
                <a:cxn ang="0">
                  <a:pos x="T0" y="T1"/>
                </a:cxn>
                <a:cxn ang="0">
                  <a:pos x="T2" y="T3"/>
                </a:cxn>
                <a:cxn ang="0">
                  <a:pos x="T4" y="T5"/>
                </a:cxn>
                <a:cxn ang="0">
                  <a:pos x="T6" y="T7"/>
                </a:cxn>
                <a:cxn ang="0">
                  <a:pos x="T8" y="T9"/>
                </a:cxn>
              </a:cxnLst>
              <a:rect l="0" t="0" r="r" b="b"/>
              <a:pathLst>
                <a:path w="107" h="127">
                  <a:moveTo>
                    <a:pt x="0" y="116"/>
                  </a:moveTo>
                  <a:lnTo>
                    <a:pt x="93" y="0"/>
                  </a:lnTo>
                  <a:lnTo>
                    <a:pt x="107" y="11"/>
                  </a:lnTo>
                  <a:lnTo>
                    <a:pt x="14" y="127"/>
                  </a:lnTo>
                  <a:lnTo>
                    <a:pt x="0" y="116"/>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8" name="Freeform 743"/>
            <p:cNvSpPr/>
            <p:nvPr/>
          </p:nvSpPr>
          <p:spPr bwMode="auto">
            <a:xfrm>
              <a:off x="4659313" y="6130925"/>
              <a:ext cx="77788" cy="74613"/>
            </a:xfrm>
            <a:custGeom>
              <a:avLst/>
              <a:gdLst>
                <a:gd name="T0" fmla="*/ 0 w 49"/>
                <a:gd name="T1" fmla="*/ 25 h 47"/>
                <a:gd name="T2" fmla="*/ 21 w 49"/>
                <a:gd name="T3" fmla="*/ 0 h 47"/>
                <a:gd name="T4" fmla="*/ 49 w 49"/>
                <a:gd name="T5" fmla="*/ 27 h 47"/>
                <a:gd name="T6" fmla="*/ 33 w 49"/>
                <a:gd name="T7" fmla="*/ 47 h 47"/>
                <a:gd name="T8" fmla="*/ 0 w 49"/>
                <a:gd name="T9" fmla="*/ 25 h 47"/>
              </a:gdLst>
              <a:ahLst/>
              <a:cxnLst>
                <a:cxn ang="0">
                  <a:pos x="T0" y="T1"/>
                </a:cxn>
                <a:cxn ang="0">
                  <a:pos x="T2" y="T3"/>
                </a:cxn>
                <a:cxn ang="0">
                  <a:pos x="T4" y="T5"/>
                </a:cxn>
                <a:cxn ang="0">
                  <a:pos x="T6" y="T7"/>
                </a:cxn>
                <a:cxn ang="0">
                  <a:pos x="T8" y="T9"/>
                </a:cxn>
              </a:cxnLst>
              <a:rect l="0" t="0" r="r" b="b"/>
              <a:pathLst>
                <a:path w="49" h="47">
                  <a:moveTo>
                    <a:pt x="0" y="25"/>
                  </a:moveTo>
                  <a:lnTo>
                    <a:pt x="21" y="0"/>
                  </a:lnTo>
                  <a:lnTo>
                    <a:pt x="49" y="27"/>
                  </a:lnTo>
                  <a:lnTo>
                    <a:pt x="33" y="47"/>
                  </a:lnTo>
                  <a:lnTo>
                    <a:pt x="0" y="25"/>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9" name="Freeform 744"/>
            <p:cNvSpPr/>
            <p:nvPr/>
          </p:nvSpPr>
          <p:spPr bwMode="auto">
            <a:xfrm>
              <a:off x="4260851" y="5786438"/>
              <a:ext cx="463550" cy="423863"/>
            </a:xfrm>
            <a:custGeom>
              <a:avLst/>
              <a:gdLst>
                <a:gd name="T0" fmla="*/ 248 w 505"/>
                <a:gd name="T1" fmla="*/ 234 h 462"/>
                <a:gd name="T2" fmla="*/ 1 w 505"/>
                <a:gd name="T3" fmla="*/ 201 h 462"/>
                <a:gd name="T4" fmla="*/ 0 w 505"/>
                <a:gd name="T5" fmla="*/ 201 h 462"/>
                <a:gd name="T6" fmla="*/ 400 w 505"/>
                <a:gd name="T7" fmla="*/ 462 h 462"/>
                <a:gd name="T8" fmla="*/ 505 w 505"/>
                <a:gd name="T9" fmla="*/ 331 h 462"/>
                <a:gd name="T10" fmla="*/ 161 w 505"/>
                <a:gd name="T11" fmla="*/ 0 h 462"/>
                <a:gd name="T12" fmla="*/ 161 w 505"/>
                <a:gd name="T13" fmla="*/ 0 h 462"/>
                <a:gd name="T14" fmla="*/ 248 w 505"/>
                <a:gd name="T15" fmla="*/ 234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462">
                  <a:moveTo>
                    <a:pt x="248" y="234"/>
                  </a:moveTo>
                  <a:cubicBezTo>
                    <a:pt x="211" y="280"/>
                    <a:pt x="110" y="264"/>
                    <a:pt x="1" y="201"/>
                  </a:cubicBezTo>
                  <a:cubicBezTo>
                    <a:pt x="0" y="201"/>
                    <a:pt x="0" y="201"/>
                    <a:pt x="0" y="201"/>
                  </a:cubicBezTo>
                  <a:cubicBezTo>
                    <a:pt x="400" y="462"/>
                    <a:pt x="400" y="462"/>
                    <a:pt x="400" y="462"/>
                  </a:cubicBezTo>
                  <a:cubicBezTo>
                    <a:pt x="505" y="331"/>
                    <a:pt x="505" y="331"/>
                    <a:pt x="505" y="331"/>
                  </a:cubicBezTo>
                  <a:cubicBezTo>
                    <a:pt x="161" y="0"/>
                    <a:pt x="161" y="0"/>
                    <a:pt x="161" y="0"/>
                  </a:cubicBezTo>
                  <a:cubicBezTo>
                    <a:pt x="161" y="0"/>
                    <a:pt x="161" y="0"/>
                    <a:pt x="161" y="0"/>
                  </a:cubicBezTo>
                  <a:cubicBezTo>
                    <a:pt x="246" y="92"/>
                    <a:pt x="285" y="187"/>
                    <a:pt x="248" y="234"/>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0" name="Freeform 745"/>
            <p:cNvSpPr/>
            <p:nvPr/>
          </p:nvSpPr>
          <p:spPr bwMode="auto">
            <a:xfrm>
              <a:off x="4260851" y="5786438"/>
              <a:ext cx="261938" cy="257175"/>
            </a:xfrm>
            <a:custGeom>
              <a:avLst/>
              <a:gdLst>
                <a:gd name="T0" fmla="*/ 247 w 284"/>
                <a:gd name="T1" fmla="*/ 234 h 280"/>
                <a:gd name="T2" fmla="*/ 160 w 284"/>
                <a:gd name="T3" fmla="*/ 0 h 280"/>
                <a:gd name="T4" fmla="*/ 0 w 284"/>
                <a:gd name="T5" fmla="*/ 201 h 280"/>
                <a:gd name="T6" fmla="*/ 247 w 284"/>
                <a:gd name="T7" fmla="*/ 234 h 280"/>
              </a:gdLst>
              <a:ahLst/>
              <a:cxnLst>
                <a:cxn ang="0">
                  <a:pos x="T0" y="T1"/>
                </a:cxn>
                <a:cxn ang="0">
                  <a:pos x="T2" y="T3"/>
                </a:cxn>
                <a:cxn ang="0">
                  <a:pos x="T4" y="T5"/>
                </a:cxn>
                <a:cxn ang="0">
                  <a:pos x="T6" y="T7"/>
                </a:cxn>
              </a:cxnLst>
              <a:rect l="0" t="0" r="r" b="b"/>
              <a:pathLst>
                <a:path w="284" h="280">
                  <a:moveTo>
                    <a:pt x="247" y="234"/>
                  </a:moveTo>
                  <a:cubicBezTo>
                    <a:pt x="284" y="187"/>
                    <a:pt x="245" y="92"/>
                    <a:pt x="160" y="0"/>
                  </a:cubicBezTo>
                  <a:cubicBezTo>
                    <a:pt x="0" y="201"/>
                    <a:pt x="0" y="201"/>
                    <a:pt x="0" y="201"/>
                  </a:cubicBezTo>
                  <a:cubicBezTo>
                    <a:pt x="109" y="264"/>
                    <a:pt x="210" y="280"/>
                    <a:pt x="247" y="234"/>
                  </a:cubicBez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1" name="Freeform 746"/>
            <p:cNvSpPr/>
            <p:nvPr/>
          </p:nvSpPr>
          <p:spPr bwMode="auto">
            <a:xfrm>
              <a:off x="4652963" y="6291263"/>
              <a:ext cx="44450" cy="33338"/>
            </a:xfrm>
            <a:custGeom>
              <a:avLst/>
              <a:gdLst>
                <a:gd name="T0" fmla="*/ 4 w 48"/>
                <a:gd name="T1" fmla="*/ 1 h 36"/>
                <a:gd name="T2" fmla="*/ 4 w 48"/>
                <a:gd name="T3" fmla="*/ 3 h 36"/>
                <a:gd name="T4" fmla="*/ 6 w 48"/>
                <a:gd name="T5" fmla="*/ 9 h 36"/>
                <a:gd name="T6" fmla="*/ 9 w 48"/>
                <a:gd name="T7" fmla="*/ 11 h 36"/>
                <a:gd name="T8" fmla="*/ 10 w 48"/>
                <a:gd name="T9" fmla="*/ 12 h 36"/>
                <a:gd name="T10" fmla="*/ 13 w 48"/>
                <a:gd name="T11" fmla="*/ 13 h 36"/>
                <a:gd name="T12" fmla="*/ 23 w 48"/>
                <a:gd name="T13" fmla="*/ 18 h 36"/>
                <a:gd name="T14" fmla="*/ 28 w 48"/>
                <a:gd name="T15" fmla="*/ 20 h 36"/>
                <a:gd name="T16" fmla="*/ 32 w 48"/>
                <a:gd name="T17" fmla="*/ 23 h 36"/>
                <a:gd name="T18" fmla="*/ 37 w 48"/>
                <a:gd name="T19" fmla="*/ 26 h 36"/>
                <a:gd name="T20" fmla="*/ 41 w 48"/>
                <a:gd name="T21" fmla="*/ 29 h 36"/>
                <a:gd name="T22" fmla="*/ 48 w 48"/>
                <a:gd name="T23" fmla="*/ 36 h 36"/>
                <a:gd name="T24" fmla="*/ 48 w 48"/>
                <a:gd name="T25" fmla="*/ 36 h 36"/>
                <a:gd name="T26" fmla="*/ 39 w 48"/>
                <a:gd name="T27" fmla="*/ 33 h 36"/>
                <a:gd name="T28" fmla="*/ 34 w 48"/>
                <a:gd name="T29" fmla="*/ 31 h 36"/>
                <a:gd name="T30" fmla="*/ 30 w 48"/>
                <a:gd name="T31" fmla="*/ 29 h 36"/>
                <a:gd name="T32" fmla="*/ 24 w 48"/>
                <a:gd name="T33" fmla="*/ 28 h 36"/>
                <a:gd name="T34" fmla="*/ 19 w 48"/>
                <a:gd name="T35" fmla="*/ 26 h 36"/>
                <a:gd name="T36" fmla="*/ 9 w 48"/>
                <a:gd name="T37" fmla="*/ 20 h 36"/>
                <a:gd name="T38" fmla="*/ 6 w 48"/>
                <a:gd name="T39" fmla="*/ 19 h 36"/>
                <a:gd name="T40" fmla="*/ 4 w 48"/>
                <a:gd name="T41" fmla="*/ 17 h 36"/>
                <a:gd name="T42" fmla="*/ 1 w 48"/>
                <a:gd name="T43" fmla="*/ 11 h 36"/>
                <a:gd name="T44" fmla="*/ 2 w 48"/>
                <a:gd name="T45" fmla="*/ 3 h 36"/>
                <a:gd name="T46" fmla="*/ 3 w 48"/>
                <a:gd name="T47" fmla="*/ 0 h 36"/>
                <a:gd name="T48" fmla="*/ 4 w 48"/>
                <a:gd name="T4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4" y="1"/>
                  </a:moveTo>
                  <a:cubicBezTo>
                    <a:pt x="4" y="1"/>
                    <a:pt x="4" y="2"/>
                    <a:pt x="4" y="3"/>
                  </a:cubicBezTo>
                  <a:cubicBezTo>
                    <a:pt x="4" y="5"/>
                    <a:pt x="5" y="7"/>
                    <a:pt x="6" y="9"/>
                  </a:cubicBezTo>
                  <a:cubicBezTo>
                    <a:pt x="7" y="10"/>
                    <a:pt x="8" y="10"/>
                    <a:pt x="9" y="11"/>
                  </a:cubicBezTo>
                  <a:cubicBezTo>
                    <a:pt x="9" y="11"/>
                    <a:pt x="10" y="11"/>
                    <a:pt x="10" y="12"/>
                  </a:cubicBezTo>
                  <a:cubicBezTo>
                    <a:pt x="11" y="12"/>
                    <a:pt x="12" y="12"/>
                    <a:pt x="13" y="13"/>
                  </a:cubicBezTo>
                  <a:cubicBezTo>
                    <a:pt x="16" y="14"/>
                    <a:pt x="19" y="16"/>
                    <a:pt x="23" y="18"/>
                  </a:cubicBezTo>
                  <a:cubicBezTo>
                    <a:pt x="24" y="18"/>
                    <a:pt x="26" y="19"/>
                    <a:pt x="28" y="20"/>
                  </a:cubicBezTo>
                  <a:cubicBezTo>
                    <a:pt x="29" y="21"/>
                    <a:pt x="31" y="22"/>
                    <a:pt x="32" y="23"/>
                  </a:cubicBezTo>
                  <a:cubicBezTo>
                    <a:pt x="34" y="24"/>
                    <a:pt x="36" y="25"/>
                    <a:pt x="37" y="26"/>
                  </a:cubicBezTo>
                  <a:cubicBezTo>
                    <a:pt x="38" y="27"/>
                    <a:pt x="40" y="28"/>
                    <a:pt x="41" y="29"/>
                  </a:cubicBezTo>
                  <a:cubicBezTo>
                    <a:pt x="45" y="33"/>
                    <a:pt x="48" y="36"/>
                    <a:pt x="48" y="36"/>
                  </a:cubicBezTo>
                  <a:cubicBezTo>
                    <a:pt x="48" y="36"/>
                    <a:pt x="48" y="36"/>
                    <a:pt x="48" y="36"/>
                  </a:cubicBezTo>
                  <a:cubicBezTo>
                    <a:pt x="48" y="36"/>
                    <a:pt x="44" y="35"/>
                    <a:pt x="39" y="33"/>
                  </a:cubicBezTo>
                  <a:cubicBezTo>
                    <a:pt x="37" y="32"/>
                    <a:pt x="36" y="32"/>
                    <a:pt x="34" y="31"/>
                  </a:cubicBezTo>
                  <a:cubicBezTo>
                    <a:pt x="33" y="30"/>
                    <a:pt x="31" y="30"/>
                    <a:pt x="30" y="29"/>
                  </a:cubicBezTo>
                  <a:cubicBezTo>
                    <a:pt x="28" y="29"/>
                    <a:pt x="26" y="28"/>
                    <a:pt x="24" y="28"/>
                  </a:cubicBezTo>
                  <a:cubicBezTo>
                    <a:pt x="22" y="27"/>
                    <a:pt x="21" y="26"/>
                    <a:pt x="19" y="26"/>
                  </a:cubicBezTo>
                  <a:cubicBezTo>
                    <a:pt x="15" y="24"/>
                    <a:pt x="12" y="22"/>
                    <a:pt x="9" y="20"/>
                  </a:cubicBezTo>
                  <a:cubicBezTo>
                    <a:pt x="8" y="20"/>
                    <a:pt x="7" y="19"/>
                    <a:pt x="6" y="19"/>
                  </a:cubicBezTo>
                  <a:cubicBezTo>
                    <a:pt x="5" y="18"/>
                    <a:pt x="4" y="17"/>
                    <a:pt x="4" y="17"/>
                  </a:cubicBezTo>
                  <a:cubicBezTo>
                    <a:pt x="2" y="15"/>
                    <a:pt x="1" y="13"/>
                    <a:pt x="1" y="11"/>
                  </a:cubicBezTo>
                  <a:cubicBezTo>
                    <a:pt x="0" y="7"/>
                    <a:pt x="1" y="4"/>
                    <a:pt x="2" y="3"/>
                  </a:cubicBezTo>
                  <a:cubicBezTo>
                    <a:pt x="3" y="1"/>
                    <a:pt x="3" y="1"/>
                    <a:pt x="3" y="0"/>
                  </a:cubicBez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2" name="Freeform 747"/>
            <p:cNvSpPr/>
            <p:nvPr/>
          </p:nvSpPr>
          <p:spPr bwMode="auto">
            <a:xfrm>
              <a:off x="4711701" y="6342063"/>
              <a:ext cx="63500" cy="19050"/>
            </a:xfrm>
            <a:custGeom>
              <a:avLst/>
              <a:gdLst>
                <a:gd name="T0" fmla="*/ 1 w 68"/>
                <a:gd name="T1" fmla="*/ 0 h 21"/>
                <a:gd name="T2" fmla="*/ 3 w 68"/>
                <a:gd name="T3" fmla="*/ 3 h 21"/>
                <a:gd name="T4" fmla="*/ 8 w 68"/>
                <a:gd name="T5" fmla="*/ 8 h 21"/>
                <a:gd name="T6" fmla="*/ 32 w 68"/>
                <a:gd name="T7" fmla="*/ 12 h 21"/>
                <a:gd name="T8" fmla="*/ 45 w 68"/>
                <a:gd name="T9" fmla="*/ 10 h 21"/>
                <a:gd name="T10" fmla="*/ 57 w 68"/>
                <a:gd name="T11" fmla="*/ 8 h 21"/>
                <a:gd name="T12" fmla="*/ 65 w 68"/>
                <a:gd name="T13" fmla="*/ 4 h 21"/>
                <a:gd name="T14" fmla="*/ 68 w 68"/>
                <a:gd name="T15" fmla="*/ 2 h 21"/>
                <a:gd name="T16" fmla="*/ 68 w 68"/>
                <a:gd name="T17" fmla="*/ 3 h 21"/>
                <a:gd name="T18" fmla="*/ 68 w 68"/>
                <a:gd name="T19" fmla="*/ 3 h 21"/>
                <a:gd name="T20" fmla="*/ 66 w 68"/>
                <a:gd name="T21" fmla="*/ 6 h 21"/>
                <a:gd name="T22" fmla="*/ 63 w 68"/>
                <a:gd name="T23" fmla="*/ 8 h 21"/>
                <a:gd name="T24" fmla="*/ 59 w 68"/>
                <a:gd name="T25" fmla="*/ 11 h 21"/>
                <a:gd name="T26" fmla="*/ 47 w 68"/>
                <a:gd name="T27" fmla="*/ 17 h 21"/>
                <a:gd name="T28" fmla="*/ 32 w 68"/>
                <a:gd name="T29" fmla="*/ 20 h 21"/>
                <a:gd name="T30" fmla="*/ 17 w 68"/>
                <a:gd name="T31" fmla="*/ 20 h 21"/>
                <a:gd name="T32" fmla="*/ 4 w 68"/>
                <a:gd name="T33" fmla="*/ 13 h 21"/>
                <a:gd name="T34" fmla="*/ 0 w 68"/>
                <a:gd name="T35" fmla="*/ 4 h 21"/>
                <a:gd name="T36" fmla="*/ 0 w 68"/>
                <a:gd name="T37" fmla="*/ 0 h 21"/>
                <a:gd name="T38" fmla="*/ 1 w 68"/>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1">
                  <a:moveTo>
                    <a:pt x="1" y="0"/>
                  </a:moveTo>
                  <a:cubicBezTo>
                    <a:pt x="1" y="0"/>
                    <a:pt x="1" y="1"/>
                    <a:pt x="3" y="3"/>
                  </a:cubicBezTo>
                  <a:cubicBezTo>
                    <a:pt x="4" y="5"/>
                    <a:pt x="5" y="7"/>
                    <a:pt x="8" y="8"/>
                  </a:cubicBezTo>
                  <a:cubicBezTo>
                    <a:pt x="14" y="11"/>
                    <a:pt x="23" y="13"/>
                    <a:pt x="32" y="12"/>
                  </a:cubicBezTo>
                  <a:cubicBezTo>
                    <a:pt x="36" y="12"/>
                    <a:pt x="41" y="11"/>
                    <a:pt x="45" y="10"/>
                  </a:cubicBezTo>
                  <a:cubicBezTo>
                    <a:pt x="50" y="10"/>
                    <a:pt x="54" y="9"/>
                    <a:pt x="57" y="8"/>
                  </a:cubicBezTo>
                  <a:cubicBezTo>
                    <a:pt x="61" y="7"/>
                    <a:pt x="63" y="5"/>
                    <a:pt x="65" y="4"/>
                  </a:cubicBezTo>
                  <a:cubicBezTo>
                    <a:pt x="67" y="3"/>
                    <a:pt x="68" y="2"/>
                    <a:pt x="68" y="2"/>
                  </a:cubicBezTo>
                  <a:cubicBezTo>
                    <a:pt x="68" y="3"/>
                    <a:pt x="68" y="3"/>
                    <a:pt x="68" y="3"/>
                  </a:cubicBezTo>
                  <a:cubicBezTo>
                    <a:pt x="68" y="3"/>
                    <a:pt x="68" y="3"/>
                    <a:pt x="68" y="3"/>
                  </a:cubicBezTo>
                  <a:cubicBezTo>
                    <a:pt x="67" y="4"/>
                    <a:pt x="67" y="5"/>
                    <a:pt x="66" y="6"/>
                  </a:cubicBezTo>
                  <a:cubicBezTo>
                    <a:pt x="65" y="6"/>
                    <a:pt x="64" y="7"/>
                    <a:pt x="63" y="8"/>
                  </a:cubicBezTo>
                  <a:cubicBezTo>
                    <a:pt x="62" y="9"/>
                    <a:pt x="60" y="10"/>
                    <a:pt x="59" y="11"/>
                  </a:cubicBezTo>
                  <a:cubicBezTo>
                    <a:pt x="55" y="13"/>
                    <a:pt x="51" y="15"/>
                    <a:pt x="47" y="17"/>
                  </a:cubicBezTo>
                  <a:cubicBezTo>
                    <a:pt x="43" y="18"/>
                    <a:pt x="38" y="20"/>
                    <a:pt x="32" y="20"/>
                  </a:cubicBezTo>
                  <a:cubicBezTo>
                    <a:pt x="27" y="21"/>
                    <a:pt x="22" y="21"/>
                    <a:pt x="17" y="20"/>
                  </a:cubicBezTo>
                  <a:cubicBezTo>
                    <a:pt x="12" y="18"/>
                    <a:pt x="8" y="16"/>
                    <a:pt x="4" y="13"/>
                  </a:cubicBezTo>
                  <a:cubicBezTo>
                    <a:pt x="1" y="10"/>
                    <a:pt x="0" y="6"/>
                    <a:pt x="0" y="4"/>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593" name="Oval 748"/>
          <p:cNvSpPr>
            <a:spLocks noChangeArrowheads="1"/>
          </p:cNvSpPr>
          <p:nvPr/>
        </p:nvSpPr>
        <p:spPr bwMode="auto">
          <a:xfrm>
            <a:off x="10931903" y="4993837"/>
            <a:ext cx="1176431" cy="1176431"/>
          </a:xfrm>
          <a:prstGeom prst="ellipse">
            <a:avLst/>
          </a:prstGeom>
          <a:solidFill>
            <a:srgbClr val="57B2C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29" name="组合 3828"/>
          <p:cNvGrpSpPr/>
          <p:nvPr/>
        </p:nvGrpSpPr>
        <p:grpSpPr>
          <a:xfrm>
            <a:off x="11268026" y="5153896"/>
            <a:ext cx="504185" cy="856313"/>
            <a:chOff x="7442201" y="5729288"/>
            <a:chExt cx="400050" cy="679450"/>
          </a:xfrm>
        </p:grpSpPr>
        <p:sp>
          <p:nvSpPr>
            <p:cNvPr id="3594" name="Freeform 749"/>
            <p:cNvSpPr/>
            <p:nvPr/>
          </p:nvSpPr>
          <p:spPr bwMode="auto">
            <a:xfrm>
              <a:off x="7442201" y="5781675"/>
              <a:ext cx="400050" cy="450850"/>
            </a:xfrm>
            <a:custGeom>
              <a:avLst/>
              <a:gdLst>
                <a:gd name="T0" fmla="*/ 429 w 435"/>
                <a:gd name="T1" fmla="*/ 0 h 492"/>
                <a:gd name="T2" fmla="*/ 6 w 435"/>
                <a:gd name="T3" fmla="*/ 0 h 492"/>
                <a:gd name="T4" fmla="*/ 0 w 435"/>
                <a:gd name="T5" fmla="*/ 7 h 492"/>
                <a:gd name="T6" fmla="*/ 0 w 435"/>
                <a:gd name="T7" fmla="*/ 485 h 492"/>
                <a:gd name="T8" fmla="*/ 6 w 435"/>
                <a:gd name="T9" fmla="*/ 492 h 492"/>
                <a:gd name="T10" fmla="*/ 429 w 435"/>
                <a:gd name="T11" fmla="*/ 492 h 492"/>
                <a:gd name="T12" fmla="*/ 435 w 435"/>
                <a:gd name="T13" fmla="*/ 485 h 492"/>
                <a:gd name="T14" fmla="*/ 435 w 435"/>
                <a:gd name="T15" fmla="*/ 7 h 492"/>
                <a:gd name="T16" fmla="*/ 429 w 435"/>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492">
                  <a:moveTo>
                    <a:pt x="429" y="0"/>
                  </a:moveTo>
                  <a:cubicBezTo>
                    <a:pt x="6" y="0"/>
                    <a:pt x="6" y="0"/>
                    <a:pt x="6" y="0"/>
                  </a:cubicBezTo>
                  <a:cubicBezTo>
                    <a:pt x="3" y="0"/>
                    <a:pt x="0" y="3"/>
                    <a:pt x="0" y="7"/>
                  </a:cubicBezTo>
                  <a:cubicBezTo>
                    <a:pt x="0" y="485"/>
                    <a:pt x="0" y="485"/>
                    <a:pt x="0" y="485"/>
                  </a:cubicBezTo>
                  <a:cubicBezTo>
                    <a:pt x="0" y="489"/>
                    <a:pt x="3" y="492"/>
                    <a:pt x="6" y="492"/>
                  </a:cubicBezTo>
                  <a:cubicBezTo>
                    <a:pt x="429" y="492"/>
                    <a:pt x="429" y="492"/>
                    <a:pt x="429" y="492"/>
                  </a:cubicBezTo>
                  <a:cubicBezTo>
                    <a:pt x="432" y="492"/>
                    <a:pt x="435" y="489"/>
                    <a:pt x="435" y="485"/>
                  </a:cubicBezTo>
                  <a:cubicBezTo>
                    <a:pt x="435" y="7"/>
                    <a:pt x="435" y="7"/>
                    <a:pt x="435" y="7"/>
                  </a:cubicBezTo>
                  <a:cubicBezTo>
                    <a:pt x="435" y="3"/>
                    <a:pt x="432" y="0"/>
                    <a:pt x="429"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5" name="Rectangle 750"/>
            <p:cNvSpPr>
              <a:spLocks noChangeArrowheads="1"/>
            </p:cNvSpPr>
            <p:nvPr/>
          </p:nvSpPr>
          <p:spPr bwMode="auto">
            <a:xfrm>
              <a:off x="7478713" y="5815013"/>
              <a:ext cx="327025" cy="384175"/>
            </a:xfrm>
            <a:prstGeom prst="rect">
              <a:avLst/>
            </a:prstGeom>
            <a:solidFill>
              <a:srgbClr val="FFE5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6" name="Freeform 751"/>
            <p:cNvSpPr/>
            <p:nvPr/>
          </p:nvSpPr>
          <p:spPr bwMode="auto">
            <a:xfrm>
              <a:off x="7456488" y="6232525"/>
              <a:ext cx="107950" cy="176213"/>
            </a:xfrm>
            <a:custGeom>
              <a:avLst/>
              <a:gdLst>
                <a:gd name="T0" fmla="*/ 44 w 68"/>
                <a:gd name="T1" fmla="*/ 0 h 111"/>
                <a:gd name="T2" fmla="*/ 0 w 68"/>
                <a:gd name="T3" fmla="*/ 111 h 111"/>
                <a:gd name="T4" fmla="*/ 25 w 68"/>
                <a:gd name="T5" fmla="*/ 111 h 111"/>
                <a:gd name="T6" fmla="*/ 68 w 68"/>
                <a:gd name="T7" fmla="*/ 0 h 111"/>
                <a:gd name="T8" fmla="*/ 44 w 68"/>
                <a:gd name="T9" fmla="*/ 0 h 111"/>
              </a:gdLst>
              <a:ahLst/>
              <a:cxnLst>
                <a:cxn ang="0">
                  <a:pos x="T0" y="T1"/>
                </a:cxn>
                <a:cxn ang="0">
                  <a:pos x="T2" y="T3"/>
                </a:cxn>
                <a:cxn ang="0">
                  <a:pos x="T4" y="T5"/>
                </a:cxn>
                <a:cxn ang="0">
                  <a:pos x="T6" y="T7"/>
                </a:cxn>
                <a:cxn ang="0">
                  <a:pos x="T8" y="T9"/>
                </a:cxn>
              </a:cxnLst>
              <a:rect l="0" t="0" r="r" b="b"/>
              <a:pathLst>
                <a:path w="68" h="111">
                  <a:moveTo>
                    <a:pt x="44" y="0"/>
                  </a:moveTo>
                  <a:lnTo>
                    <a:pt x="0" y="111"/>
                  </a:lnTo>
                  <a:lnTo>
                    <a:pt x="25" y="111"/>
                  </a:lnTo>
                  <a:lnTo>
                    <a:pt x="68" y="0"/>
                  </a:lnTo>
                  <a:lnTo>
                    <a:pt x="44"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7" name="Freeform 752"/>
            <p:cNvSpPr/>
            <p:nvPr/>
          </p:nvSpPr>
          <p:spPr bwMode="auto">
            <a:xfrm>
              <a:off x="7720013" y="6232525"/>
              <a:ext cx="107950" cy="176213"/>
            </a:xfrm>
            <a:custGeom>
              <a:avLst/>
              <a:gdLst>
                <a:gd name="T0" fmla="*/ 0 w 68"/>
                <a:gd name="T1" fmla="*/ 0 h 111"/>
                <a:gd name="T2" fmla="*/ 43 w 68"/>
                <a:gd name="T3" fmla="*/ 111 h 111"/>
                <a:gd name="T4" fmla="*/ 68 w 68"/>
                <a:gd name="T5" fmla="*/ 111 h 111"/>
                <a:gd name="T6" fmla="*/ 24 w 68"/>
                <a:gd name="T7" fmla="*/ 0 h 111"/>
                <a:gd name="T8" fmla="*/ 0 w 68"/>
                <a:gd name="T9" fmla="*/ 0 h 111"/>
              </a:gdLst>
              <a:ahLst/>
              <a:cxnLst>
                <a:cxn ang="0">
                  <a:pos x="T0" y="T1"/>
                </a:cxn>
                <a:cxn ang="0">
                  <a:pos x="T2" y="T3"/>
                </a:cxn>
                <a:cxn ang="0">
                  <a:pos x="T4" y="T5"/>
                </a:cxn>
                <a:cxn ang="0">
                  <a:pos x="T6" y="T7"/>
                </a:cxn>
                <a:cxn ang="0">
                  <a:pos x="T8" y="T9"/>
                </a:cxn>
              </a:cxnLst>
              <a:rect l="0" t="0" r="r" b="b"/>
              <a:pathLst>
                <a:path w="68" h="111">
                  <a:moveTo>
                    <a:pt x="0" y="0"/>
                  </a:moveTo>
                  <a:lnTo>
                    <a:pt x="43" y="111"/>
                  </a:lnTo>
                  <a:lnTo>
                    <a:pt x="68" y="111"/>
                  </a:lnTo>
                  <a:lnTo>
                    <a:pt x="24" y="0"/>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8" name="Rectangle 753"/>
            <p:cNvSpPr>
              <a:spLocks noChangeArrowheads="1"/>
            </p:cNvSpPr>
            <p:nvPr/>
          </p:nvSpPr>
          <p:spPr bwMode="auto">
            <a:xfrm>
              <a:off x="7510463" y="6299200"/>
              <a:ext cx="263525"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9" name="Rectangle 754"/>
            <p:cNvSpPr>
              <a:spLocks noChangeArrowheads="1"/>
            </p:cNvSpPr>
            <p:nvPr/>
          </p:nvSpPr>
          <p:spPr bwMode="auto">
            <a:xfrm>
              <a:off x="7621588" y="5729288"/>
              <a:ext cx="39688" cy="523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0" name="Freeform 755"/>
            <p:cNvSpPr/>
            <p:nvPr/>
          </p:nvSpPr>
          <p:spPr bwMode="auto">
            <a:xfrm>
              <a:off x="7510463" y="5894388"/>
              <a:ext cx="266700" cy="225425"/>
            </a:xfrm>
            <a:custGeom>
              <a:avLst/>
              <a:gdLst>
                <a:gd name="T0" fmla="*/ 16 w 290"/>
                <a:gd name="T1" fmla="*/ 55 h 245"/>
                <a:gd name="T2" fmla="*/ 6 w 290"/>
                <a:gd name="T3" fmla="*/ 72 h 245"/>
                <a:gd name="T4" fmla="*/ 6 w 290"/>
                <a:gd name="T5" fmla="*/ 72 h 245"/>
                <a:gd name="T6" fmla="*/ 7 w 290"/>
                <a:gd name="T7" fmla="*/ 73 h 245"/>
                <a:gd name="T8" fmla="*/ 62 w 290"/>
                <a:gd name="T9" fmla="*/ 53 h 245"/>
                <a:gd name="T10" fmla="*/ 144 w 290"/>
                <a:gd name="T11" fmla="*/ 17 h 245"/>
                <a:gd name="T12" fmla="*/ 167 w 290"/>
                <a:gd name="T13" fmla="*/ 14 h 245"/>
                <a:gd name="T14" fmla="*/ 174 w 290"/>
                <a:gd name="T15" fmla="*/ 21 h 245"/>
                <a:gd name="T16" fmla="*/ 168 w 290"/>
                <a:gd name="T17" fmla="*/ 55 h 245"/>
                <a:gd name="T18" fmla="*/ 131 w 290"/>
                <a:gd name="T19" fmla="*/ 107 h 245"/>
                <a:gd name="T20" fmla="*/ 69 w 290"/>
                <a:gd name="T21" fmla="*/ 191 h 245"/>
                <a:gd name="T22" fmla="*/ 68 w 290"/>
                <a:gd name="T23" fmla="*/ 194 h 245"/>
                <a:gd name="T24" fmla="*/ 68 w 290"/>
                <a:gd name="T25" fmla="*/ 194 h 245"/>
                <a:gd name="T26" fmla="*/ 66 w 290"/>
                <a:gd name="T27" fmla="*/ 201 h 245"/>
                <a:gd name="T28" fmla="*/ 67 w 290"/>
                <a:gd name="T29" fmla="*/ 197 h 245"/>
                <a:gd name="T30" fmla="*/ 65 w 290"/>
                <a:gd name="T31" fmla="*/ 190 h 245"/>
                <a:gd name="T32" fmla="*/ 63 w 290"/>
                <a:gd name="T33" fmla="*/ 189 h 245"/>
                <a:gd name="T34" fmla="*/ 62 w 290"/>
                <a:gd name="T35" fmla="*/ 189 h 245"/>
                <a:gd name="T36" fmla="*/ 70 w 290"/>
                <a:gd name="T37" fmla="*/ 186 h 245"/>
                <a:gd name="T38" fmla="*/ 127 w 290"/>
                <a:gd name="T39" fmla="*/ 156 h 245"/>
                <a:gd name="T40" fmla="*/ 236 w 290"/>
                <a:gd name="T41" fmla="*/ 100 h 245"/>
                <a:gd name="T42" fmla="*/ 281 w 290"/>
                <a:gd name="T43" fmla="*/ 121 h 245"/>
                <a:gd name="T44" fmla="*/ 240 w 290"/>
                <a:gd name="T45" fmla="*/ 178 h 245"/>
                <a:gd name="T46" fmla="*/ 128 w 290"/>
                <a:gd name="T47" fmla="*/ 228 h 245"/>
                <a:gd name="T48" fmla="*/ 76 w 290"/>
                <a:gd name="T49" fmla="*/ 243 h 245"/>
                <a:gd name="T50" fmla="*/ 47 w 290"/>
                <a:gd name="T51" fmla="*/ 241 h 245"/>
                <a:gd name="T52" fmla="*/ 45 w 290"/>
                <a:gd name="T53" fmla="*/ 240 h 245"/>
                <a:gd name="T54" fmla="*/ 22 w 290"/>
                <a:gd name="T55" fmla="*/ 220 h 245"/>
                <a:gd name="T56" fmla="*/ 17 w 290"/>
                <a:gd name="T57" fmla="*/ 203 h 245"/>
                <a:gd name="T58" fmla="*/ 20 w 290"/>
                <a:gd name="T59" fmla="*/ 184 h 245"/>
                <a:gd name="T60" fmla="*/ 28 w 290"/>
                <a:gd name="T61" fmla="*/ 168 h 245"/>
                <a:gd name="T62" fmla="*/ 29 w 290"/>
                <a:gd name="T63" fmla="*/ 167 h 245"/>
                <a:gd name="T64" fmla="*/ 42 w 290"/>
                <a:gd name="T65" fmla="*/ 152 h 245"/>
                <a:gd name="T66" fmla="*/ 110 w 290"/>
                <a:gd name="T67" fmla="*/ 87 h 245"/>
                <a:gd name="T68" fmla="*/ 150 w 290"/>
                <a:gd name="T69" fmla="*/ 45 h 245"/>
                <a:gd name="T70" fmla="*/ 158 w 290"/>
                <a:gd name="T71" fmla="*/ 28 h 245"/>
                <a:gd name="T72" fmla="*/ 160 w 290"/>
                <a:gd name="T73" fmla="*/ 30 h 245"/>
                <a:gd name="T74" fmla="*/ 132 w 290"/>
                <a:gd name="T75" fmla="*/ 36 h 245"/>
                <a:gd name="T76" fmla="*/ 33 w 290"/>
                <a:gd name="T77" fmla="*/ 74 h 245"/>
                <a:gd name="T78" fmla="*/ 3 w 290"/>
                <a:gd name="T79" fmla="*/ 77 h 245"/>
                <a:gd name="T80" fmla="*/ 2 w 290"/>
                <a:gd name="T81" fmla="*/ 76 h 245"/>
                <a:gd name="T82" fmla="*/ 1 w 290"/>
                <a:gd name="T83" fmla="*/ 67 h 245"/>
                <a:gd name="T84" fmla="*/ 85 w 290"/>
                <a:gd name="T8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245">
                  <a:moveTo>
                    <a:pt x="85" y="0"/>
                  </a:moveTo>
                  <a:cubicBezTo>
                    <a:pt x="29" y="44"/>
                    <a:pt x="29" y="44"/>
                    <a:pt x="29" y="44"/>
                  </a:cubicBezTo>
                  <a:cubicBezTo>
                    <a:pt x="25" y="47"/>
                    <a:pt x="20" y="51"/>
                    <a:pt x="16" y="55"/>
                  </a:cubicBezTo>
                  <a:cubicBezTo>
                    <a:pt x="12" y="59"/>
                    <a:pt x="8" y="64"/>
                    <a:pt x="7" y="69"/>
                  </a:cubicBezTo>
                  <a:cubicBezTo>
                    <a:pt x="6" y="70"/>
                    <a:pt x="6" y="71"/>
                    <a:pt x="6" y="71"/>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7" y="73"/>
                    <a:pt x="7" y="73"/>
                    <a:pt x="7" y="73"/>
                  </a:cubicBezTo>
                  <a:cubicBezTo>
                    <a:pt x="7" y="73"/>
                    <a:pt x="7" y="72"/>
                    <a:pt x="7" y="73"/>
                  </a:cubicBezTo>
                  <a:cubicBezTo>
                    <a:pt x="8" y="73"/>
                    <a:pt x="11" y="73"/>
                    <a:pt x="14" y="72"/>
                  </a:cubicBezTo>
                  <a:cubicBezTo>
                    <a:pt x="19" y="71"/>
                    <a:pt x="25" y="69"/>
                    <a:pt x="30" y="67"/>
                  </a:cubicBezTo>
                  <a:cubicBezTo>
                    <a:pt x="41" y="63"/>
                    <a:pt x="52" y="58"/>
                    <a:pt x="62" y="53"/>
                  </a:cubicBezTo>
                  <a:cubicBezTo>
                    <a:pt x="73" y="47"/>
                    <a:pt x="84" y="42"/>
                    <a:pt x="94" y="37"/>
                  </a:cubicBezTo>
                  <a:cubicBezTo>
                    <a:pt x="105" y="32"/>
                    <a:pt x="116" y="28"/>
                    <a:pt x="127" y="23"/>
                  </a:cubicBezTo>
                  <a:cubicBezTo>
                    <a:pt x="133" y="21"/>
                    <a:pt x="138" y="19"/>
                    <a:pt x="144" y="17"/>
                  </a:cubicBezTo>
                  <a:cubicBezTo>
                    <a:pt x="147" y="16"/>
                    <a:pt x="150" y="15"/>
                    <a:pt x="154" y="14"/>
                  </a:cubicBezTo>
                  <a:cubicBezTo>
                    <a:pt x="155" y="14"/>
                    <a:pt x="157" y="13"/>
                    <a:pt x="159" y="13"/>
                  </a:cubicBezTo>
                  <a:cubicBezTo>
                    <a:pt x="161" y="13"/>
                    <a:pt x="163" y="12"/>
                    <a:pt x="167" y="14"/>
                  </a:cubicBezTo>
                  <a:cubicBezTo>
                    <a:pt x="168" y="14"/>
                    <a:pt x="168" y="14"/>
                    <a:pt x="168" y="14"/>
                  </a:cubicBezTo>
                  <a:cubicBezTo>
                    <a:pt x="168" y="14"/>
                    <a:pt x="168" y="14"/>
                    <a:pt x="168" y="14"/>
                  </a:cubicBezTo>
                  <a:cubicBezTo>
                    <a:pt x="171" y="16"/>
                    <a:pt x="173" y="19"/>
                    <a:pt x="174" y="21"/>
                  </a:cubicBezTo>
                  <a:cubicBezTo>
                    <a:pt x="175" y="24"/>
                    <a:pt x="176" y="26"/>
                    <a:pt x="176" y="28"/>
                  </a:cubicBezTo>
                  <a:cubicBezTo>
                    <a:pt x="176" y="33"/>
                    <a:pt x="175" y="36"/>
                    <a:pt x="174" y="39"/>
                  </a:cubicBezTo>
                  <a:cubicBezTo>
                    <a:pt x="173" y="45"/>
                    <a:pt x="170" y="50"/>
                    <a:pt x="168" y="55"/>
                  </a:cubicBezTo>
                  <a:cubicBezTo>
                    <a:pt x="165" y="60"/>
                    <a:pt x="163" y="65"/>
                    <a:pt x="160" y="69"/>
                  </a:cubicBezTo>
                  <a:cubicBezTo>
                    <a:pt x="157" y="74"/>
                    <a:pt x="153" y="78"/>
                    <a:pt x="150" y="82"/>
                  </a:cubicBezTo>
                  <a:cubicBezTo>
                    <a:pt x="144" y="91"/>
                    <a:pt x="137" y="99"/>
                    <a:pt x="131" y="107"/>
                  </a:cubicBezTo>
                  <a:cubicBezTo>
                    <a:pt x="112" y="131"/>
                    <a:pt x="112" y="131"/>
                    <a:pt x="112" y="131"/>
                  </a:cubicBezTo>
                  <a:cubicBezTo>
                    <a:pt x="99" y="147"/>
                    <a:pt x="87" y="163"/>
                    <a:pt x="76" y="179"/>
                  </a:cubicBezTo>
                  <a:cubicBezTo>
                    <a:pt x="74" y="183"/>
                    <a:pt x="71" y="187"/>
                    <a:pt x="69" y="191"/>
                  </a:cubicBezTo>
                  <a:cubicBezTo>
                    <a:pt x="68" y="193"/>
                    <a:pt x="68" y="193"/>
                    <a:pt x="68" y="193"/>
                  </a:cubicBezTo>
                  <a:cubicBezTo>
                    <a:pt x="68" y="194"/>
                    <a:pt x="68" y="194"/>
                    <a:pt x="68" y="194"/>
                  </a:cubicBezTo>
                  <a:cubicBezTo>
                    <a:pt x="68" y="194"/>
                    <a:pt x="68" y="194"/>
                    <a:pt x="68" y="194"/>
                  </a:cubicBezTo>
                  <a:cubicBezTo>
                    <a:pt x="67" y="194"/>
                    <a:pt x="68" y="193"/>
                    <a:pt x="68" y="193"/>
                  </a:cubicBezTo>
                  <a:cubicBezTo>
                    <a:pt x="68" y="194"/>
                    <a:pt x="68" y="194"/>
                    <a:pt x="68" y="194"/>
                  </a:cubicBezTo>
                  <a:cubicBezTo>
                    <a:pt x="68" y="194"/>
                    <a:pt x="68" y="194"/>
                    <a:pt x="68" y="194"/>
                  </a:cubicBezTo>
                  <a:cubicBezTo>
                    <a:pt x="68" y="193"/>
                    <a:pt x="68" y="194"/>
                    <a:pt x="68" y="195"/>
                  </a:cubicBezTo>
                  <a:cubicBezTo>
                    <a:pt x="67" y="196"/>
                    <a:pt x="67" y="198"/>
                    <a:pt x="67" y="199"/>
                  </a:cubicBezTo>
                  <a:cubicBezTo>
                    <a:pt x="66" y="200"/>
                    <a:pt x="66" y="201"/>
                    <a:pt x="66" y="201"/>
                  </a:cubicBezTo>
                  <a:cubicBezTo>
                    <a:pt x="67" y="201"/>
                    <a:pt x="67" y="199"/>
                    <a:pt x="67" y="199"/>
                  </a:cubicBezTo>
                  <a:cubicBezTo>
                    <a:pt x="67" y="199"/>
                    <a:pt x="67" y="198"/>
                    <a:pt x="67" y="198"/>
                  </a:cubicBezTo>
                  <a:cubicBezTo>
                    <a:pt x="67" y="197"/>
                    <a:pt x="67" y="197"/>
                    <a:pt x="67" y="197"/>
                  </a:cubicBezTo>
                  <a:cubicBezTo>
                    <a:pt x="67" y="196"/>
                    <a:pt x="67" y="195"/>
                    <a:pt x="67" y="195"/>
                  </a:cubicBezTo>
                  <a:cubicBezTo>
                    <a:pt x="67" y="194"/>
                    <a:pt x="66" y="193"/>
                    <a:pt x="66" y="193"/>
                  </a:cubicBezTo>
                  <a:cubicBezTo>
                    <a:pt x="66" y="192"/>
                    <a:pt x="65" y="191"/>
                    <a:pt x="65" y="190"/>
                  </a:cubicBezTo>
                  <a:cubicBezTo>
                    <a:pt x="65" y="190"/>
                    <a:pt x="64" y="190"/>
                    <a:pt x="64" y="190"/>
                  </a:cubicBezTo>
                  <a:cubicBezTo>
                    <a:pt x="64" y="189"/>
                    <a:pt x="64" y="189"/>
                    <a:pt x="64" y="189"/>
                  </a:cubicBezTo>
                  <a:cubicBezTo>
                    <a:pt x="63" y="189"/>
                    <a:pt x="63" y="189"/>
                    <a:pt x="63" y="189"/>
                  </a:cubicBezTo>
                  <a:cubicBezTo>
                    <a:pt x="63" y="189"/>
                    <a:pt x="63" y="189"/>
                    <a:pt x="63" y="189"/>
                  </a:cubicBezTo>
                  <a:cubicBezTo>
                    <a:pt x="63" y="189"/>
                    <a:pt x="63" y="189"/>
                    <a:pt x="63" y="189"/>
                  </a:cubicBezTo>
                  <a:cubicBezTo>
                    <a:pt x="62" y="189"/>
                    <a:pt x="62" y="189"/>
                    <a:pt x="62" y="189"/>
                  </a:cubicBezTo>
                  <a:cubicBezTo>
                    <a:pt x="63" y="189"/>
                    <a:pt x="63" y="189"/>
                    <a:pt x="63" y="189"/>
                  </a:cubicBezTo>
                  <a:cubicBezTo>
                    <a:pt x="63" y="188"/>
                    <a:pt x="64" y="188"/>
                    <a:pt x="66" y="187"/>
                  </a:cubicBezTo>
                  <a:cubicBezTo>
                    <a:pt x="67" y="187"/>
                    <a:pt x="69" y="186"/>
                    <a:pt x="70" y="186"/>
                  </a:cubicBezTo>
                  <a:cubicBezTo>
                    <a:pt x="73" y="185"/>
                    <a:pt x="74" y="184"/>
                    <a:pt x="76" y="183"/>
                  </a:cubicBezTo>
                  <a:cubicBezTo>
                    <a:pt x="84" y="180"/>
                    <a:pt x="92" y="175"/>
                    <a:pt x="100" y="171"/>
                  </a:cubicBezTo>
                  <a:cubicBezTo>
                    <a:pt x="109" y="166"/>
                    <a:pt x="118" y="161"/>
                    <a:pt x="127" y="156"/>
                  </a:cubicBezTo>
                  <a:cubicBezTo>
                    <a:pt x="136" y="151"/>
                    <a:pt x="145" y="146"/>
                    <a:pt x="154" y="141"/>
                  </a:cubicBezTo>
                  <a:cubicBezTo>
                    <a:pt x="172" y="131"/>
                    <a:pt x="190" y="122"/>
                    <a:pt x="209" y="113"/>
                  </a:cubicBezTo>
                  <a:cubicBezTo>
                    <a:pt x="218" y="108"/>
                    <a:pt x="227" y="104"/>
                    <a:pt x="236" y="100"/>
                  </a:cubicBezTo>
                  <a:cubicBezTo>
                    <a:pt x="250" y="93"/>
                    <a:pt x="250" y="93"/>
                    <a:pt x="250" y="93"/>
                  </a:cubicBezTo>
                  <a:cubicBezTo>
                    <a:pt x="254" y="90"/>
                    <a:pt x="260" y="90"/>
                    <a:pt x="278" y="116"/>
                  </a:cubicBezTo>
                  <a:cubicBezTo>
                    <a:pt x="281" y="121"/>
                    <a:pt x="281" y="121"/>
                    <a:pt x="281" y="121"/>
                  </a:cubicBezTo>
                  <a:cubicBezTo>
                    <a:pt x="290" y="152"/>
                    <a:pt x="287" y="157"/>
                    <a:pt x="282" y="158"/>
                  </a:cubicBezTo>
                  <a:cubicBezTo>
                    <a:pt x="268" y="165"/>
                    <a:pt x="268" y="165"/>
                    <a:pt x="268" y="165"/>
                  </a:cubicBezTo>
                  <a:cubicBezTo>
                    <a:pt x="259" y="169"/>
                    <a:pt x="250" y="174"/>
                    <a:pt x="240" y="178"/>
                  </a:cubicBezTo>
                  <a:cubicBezTo>
                    <a:pt x="222" y="187"/>
                    <a:pt x="203" y="195"/>
                    <a:pt x="185" y="204"/>
                  </a:cubicBezTo>
                  <a:cubicBezTo>
                    <a:pt x="175" y="208"/>
                    <a:pt x="166" y="212"/>
                    <a:pt x="156" y="216"/>
                  </a:cubicBezTo>
                  <a:cubicBezTo>
                    <a:pt x="147" y="220"/>
                    <a:pt x="138" y="224"/>
                    <a:pt x="128" y="228"/>
                  </a:cubicBezTo>
                  <a:cubicBezTo>
                    <a:pt x="118" y="232"/>
                    <a:pt x="108" y="236"/>
                    <a:pt x="96" y="239"/>
                  </a:cubicBezTo>
                  <a:cubicBezTo>
                    <a:pt x="93" y="240"/>
                    <a:pt x="89" y="241"/>
                    <a:pt x="87" y="241"/>
                  </a:cubicBezTo>
                  <a:cubicBezTo>
                    <a:pt x="83" y="242"/>
                    <a:pt x="80" y="243"/>
                    <a:pt x="76" y="243"/>
                  </a:cubicBezTo>
                  <a:cubicBezTo>
                    <a:pt x="69" y="244"/>
                    <a:pt x="60" y="245"/>
                    <a:pt x="49" y="241"/>
                  </a:cubicBezTo>
                  <a:cubicBezTo>
                    <a:pt x="48" y="241"/>
                    <a:pt x="48" y="241"/>
                    <a:pt x="48" y="241"/>
                  </a:cubicBezTo>
                  <a:cubicBezTo>
                    <a:pt x="46" y="241"/>
                    <a:pt x="47" y="241"/>
                    <a:pt x="47" y="241"/>
                  </a:cubicBezTo>
                  <a:cubicBezTo>
                    <a:pt x="47" y="241"/>
                    <a:pt x="47" y="241"/>
                    <a:pt x="47" y="241"/>
                  </a:cubicBezTo>
                  <a:cubicBezTo>
                    <a:pt x="46" y="240"/>
                    <a:pt x="46" y="240"/>
                    <a:pt x="46" y="240"/>
                  </a:cubicBezTo>
                  <a:cubicBezTo>
                    <a:pt x="45" y="240"/>
                    <a:pt x="45" y="240"/>
                    <a:pt x="45" y="240"/>
                  </a:cubicBezTo>
                  <a:cubicBezTo>
                    <a:pt x="44" y="240"/>
                    <a:pt x="42" y="239"/>
                    <a:pt x="41" y="238"/>
                  </a:cubicBezTo>
                  <a:cubicBezTo>
                    <a:pt x="38" y="237"/>
                    <a:pt x="36" y="235"/>
                    <a:pt x="34" y="233"/>
                  </a:cubicBezTo>
                  <a:cubicBezTo>
                    <a:pt x="29" y="230"/>
                    <a:pt x="25" y="226"/>
                    <a:pt x="22" y="220"/>
                  </a:cubicBezTo>
                  <a:cubicBezTo>
                    <a:pt x="20" y="217"/>
                    <a:pt x="19" y="214"/>
                    <a:pt x="18" y="211"/>
                  </a:cubicBezTo>
                  <a:cubicBezTo>
                    <a:pt x="18" y="209"/>
                    <a:pt x="17" y="207"/>
                    <a:pt x="17" y="206"/>
                  </a:cubicBezTo>
                  <a:cubicBezTo>
                    <a:pt x="17" y="205"/>
                    <a:pt x="17" y="204"/>
                    <a:pt x="17" y="203"/>
                  </a:cubicBezTo>
                  <a:cubicBezTo>
                    <a:pt x="16" y="201"/>
                    <a:pt x="16" y="200"/>
                    <a:pt x="16" y="199"/>
                  </a:cubicBezTo>
                  <a:cubicBezTo>
                    <a:pt x="16" y="197"/>
                    <a:pt x="17" y="192"/>
                    <a:pt x="18" y="190"/>
                  </a:cubicBezTo>
                  <a:cubicBezTo>
                    <a:pt x="18" y="187"/>
                    <a:pt x="19" y="186"/>
                    <a:pt x="20" y="184"/>
                  </a:cubicBezTo>
                  <a:cubicBezTo>
                    <a:pt x="21" y="180"/>
                    <a:pt x="23" y="177"/>
                    <a:pt x="24" y="174"/>
                  </a:cubicBezTo>
                  <a:cubicBezTo>
                    <a:pt x="25" y="172"/>
                    <a:pt x="26" y="171"/>
                    <a:pt x="28" y="168"/>
                  </a:cubicBezTo>
                  <a:cubicBezTo>
                    <a:pt x="28" y="168"/>
                    <a:pt x="28" y="168"/>
                    <a:pt x="28" y="168"/>
                  </a:cubicBezTo>
                  <a:cubicBezTo>
                    <a:pt x="28" y="168"/>
                    <a:pt x="28" y="168"/>
                    <a:pt x="28" y="168"/>
                  </a:cubicBezTo>
                  <a:cubicBezTo>
                    <a:pt x="29" y="167"/>
                    <a:pt x="29" y="167"/>
                    <a:pt x="29" y="167"/>
                  </a:cubicBezTo>
                  <a:cubicBezTo>
                    <a:pt x="29" y="167"/>
                    <a:pt x="29" y="167"/>
                    <a:pt x="29" y="167"/>
                  </a:cubicBezTo>
                  <a:cubicBezTo>
                    <a:pt x="30" y="166"/>
                    <a:pt x="30" y="166"/>
                    <a:pt x="30" y="166"/>
                  </a:cubicBezTo>
                  <a:cubicBezTo>
                    <a:pt x="31" y="165"/>
                    <a:pt x="31" y="165"/>
                    <a:pt x="31" y="165"/>
                  </a:cubicBezTo>
                  <a:cubicBezTo>
                    <a:pt x="34" y="160"/>
                    <a:pt x="38" y="156"/>
                    <a:pt x="42" y="152"/>
                  </a:cubicBezTo>
                  <a:cubicBezTo>
                    <a:pt x="49" y="144"/>
                    <a:pt x="56" y="137"/>
                    <a:pt x="64" y="129"/>
                  </a:cubicBezTo>
                  <a:cubicBezTo>
                    <a:pt x="72" y="122"/>
                    <a:pt x="80" y="115"/>
                    <a:pt x="87" y="108"/>
                  </a:cubicBezTo>
                  <a:cubicBezTo>
                    <a:pt x="110" y="87"/>
                    <a:pt x="110" y="87"/>
                    <a:pt x="110" y="87"/>
                  </a:cubicBezTo>
                  <a:cubicBezTo>
                    <a:pt x="117" y="80"/>
                    <a:pt x="125" y="74"/>
                    <a:pt x="132" y="67"/>
                  </a:cubicBezTo>
                  <a:cubicBezTo>
                    <a:pt x="135" y="63"/>
                    <a:pt x="139" y="60"/>
                    <a:pt x="142" y="56"/>
                  </a:cubicBezTo>
                  <a:cubicBezTo>
                    <a:pt x="145" y="52"/>
                    <a:pt x="148" y="49"/>
                    <a:pt x="150" y="45"/>
                  </a:cubicBezTo>
                  <a:cubicBezTo>
                    <a:pt x="153" y="41"/>
                    <a:pt x="155" y="37"/>
                    <a:pt x="157" y="33"/>
                  </a:cubicBezTo>
                  <a:cubicBezTo>
                    <a:pt x="157" y="31"/>
                    <a:pt x="158" y="29"/>
                    <a:pt x="158" y="28"/>
                  </a:cubicBezTo>
                  <a:cubicBezTo>
                    <a:pt x="158" y="28"/>
                    <a:pt x="158" y="28"/>
                    <a:pt x="158" y="28"/>
                  </a:cubicBezTo>
                  <a:cubicBezTo>
                    <a:pt x="158" y="28"/>
                    <a:pt x="159" y="29"/>
                    <a:pt x="159" y="29"/>
                  </a:cubicBezTo>
                  <a:cubicBezTo>
                    <a:pt x="160" y="29"/>
                    <a:pt x="160" y="29"/>
                    <a:pt x="160" y="29"/>
                  </a:cubicBezTo>
                  <a:cubicBezTo>
                    <a:pt x="162" y="30"/>
                    <a:pt x="161" y="30"/>
                    <a:pt x="160" y="30"/>
                  </a:cubicBezTo>
                  <a:cubicBezTo>
                    <a:pt x="159" y="30"/>
                    <a:pt x="158" y="30"/>
                    <a:pt x="156" y="30"/>
                  </a:cubicBezTo>
                  <a:cubicBezTo>
                    <a:pt x="154" y="30"/>
                    <a:pt x="151" y="31"/>
                    <a:pt x="149" y="31"/>
                  </a:cubicBezTo>
                  <a:cubicBezTo>
                    <a:pt x="143" y="33"/>
                    <a:pt x="137" y="34"/>
                    <a:pt x="132" y="36"/>
                  </a:cubicBezTo>
                  <a:cubicBezTo>
                    <a:pt x="121" y="39"/>
                    <a:pt x="110" y="44"/>
                    <a:pt x="99" y="48"/>
                  </a:cubicBezTo>
                  <a:cubicBezTo>
                    <a:pt x="88" y="52"/>
                    <a:pt x="77" y="56"/>
                    <a:pt x="66" y="61"/>
                  </a:cubicBezTo>
                  <a:cubicBezTo>
                    <a:pt x="55" y="66"/>
                    <a:pt x="44" y="70"/>
                    <a:pt x="33" y="74"/>
                  </a:cubicBezTo>
                  <a:cubicBezTo>
                    <a:pt x="27" y="76"/>
                    <a:pt x="21" y="78"/>
                    <a:pt x="15" y="79"/>
                  </a:cubicBezTo>
                  <a:cubicBezTo>
                    <a:pt x="12" y="79"/>
                    <a:pt x="9" y="80"/>
                    <a:pt x="4" y="78"/>
                  </a:cubicBezTo>
                  <a:cubicBezTo>
                    <a:pt x="4" y="78"/>
                    <a:pt x="3" y="77"/>
                    <a:pt x="3" y="77"/>
                  </a:cubicBezTo>
                  <a:cubicBezTo>
                    <a:pt x="2" y="76"/>
                    <a:pt x="2" y="76"/>
                    <a:pt x="2" y="76"/>
                  </a:cubicBezTo>
                  <a:cubicBezTo>
                    <a:pt x="2" y="76"/>
                    <a:pt x="2" y="76"/>
                    <a:pt x="2" y="76"/>
                  </a:cubicBezTo>
                  <a:cubicBezTo>
                    <a:pt x="2" y="76"/>
                    <a:pt x="2" y="76"/>
                    <a:pt x="2" y="76"/>
                  </a:cubicBezTo>
                  <a:cubicBezTo>
                    <a:pt x="2" y="76"/>
                    <a:pt x="2" y="76"/>
                    <a:pt x="2" y="76"/>
                  </a:cubicBezTo>
                  <a:cubicBezTo>
                    <a:pt x="1" y="75"/>
                    <a:pt x="0" y="73"/>
                    <a:pt x="0" y="72"/>
                  </a:cubicBezTo>
                  <a:cubicBezTo>
                    <a:pt x="0" y="70"/>
                    <a:pt x="1" y="68"/>
                    <a:pt x="1" y="67"/>
                  </a:cubicBezTo>
                  <a:cubicBezTo>
                    <a:pt x="4" y="60"/>
                    <a:pt x="9" y="56"/>
                    <a:pt x="13" y="52"/>
                  </a:cubicBezTo>
                  <a:cubicBezTo>
                    <a:pt x="17" y="48"/>
                    <a:pt x="22" y="44"/>
                    <a:pt x="27" y="41"/>
                  </a:cubicBezTo>
                  <a:lnTo>
                    <a:pt x="85" y="0"/>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601" name="Oval 756"/>
          <p:cNvSpPr>
            <a:spLocks noChangeArrowheads="1"/>
          </p:cNvSpPr>
          <p:nvPr/>
        </p:nvSpPr>
        <p:spPr bwMode="auto">
          <a:xfrm>
            <a:off x="5110288" y="2332863"/>
            <a:ext cx="1174431" cy="1174431"/>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3807" name="组合 3806"/>
          <p:cNvGrpSpPr/>
          <p:nvPr/>
        </p:nvGrpSpPr>
        <p:grpSpPr>
          <a:xfrm>
            <a:off x="5344374" y="2546941"/>
            <a:ext cx="730269" cy="728267"/>
            <a:chOff x="5303838" y="495300"/>
            <a:chExt cx="579438" cy="577851"/>
          </a:xfrm>
        </p:grpSpPr>
        <p:sp>
          <p:nvSpPr>
            <p:cNvPr id="3602" name="Freeform 757"/>
            <p:cNvSpPr/>
            <p:nvPr/>
          </p:nvSpPr>
          <p:spPr bwMode="auto">
            <a:xfrm>
              <a:off x="5589588" y="495300"/>
              <a:ext cx="293688" cy="280988"/>
            </a:xfrm>
            <a:custGeom>
              <a:avLst/>
              <a:gdLst>
                <a:gd name="T0" fmla="*/ 185 w 185"/>
                <a:gd name="T1" fmla="*/ 92 h 177"/>
                <a:gd name="T2" fmla="*/ 83 w 185"/>
                <a:gd name="T3" fmla="*/ 0 h 177"/>
                <a:gd name="T4" fmla="*/ 0 w 185"/>
                <a:gd name="T5" fmla="*/ 85 h 177"/>
                <a:gd name="T6" fmla="*/ 102 w 185"/>
                <a:gd name="T7" fmla="*/ 177 h 177"/>
                <a:gd name="T8" fmla="*/ 185 w 185"/>
                <a:gd name="T9" fmla="*/ 92 h 177"/>
              </a:gdLst>
              <a:ahLst/>
              <a:cxnLst>
                <a:cxn ang="0">
                  <a:pos x="T0" y="T1"/>
                </a:cxn>
                <a:cxn ang="0">
                  <a:pos x="T2" y="T3"/>
                </a:cxn>
                <a:cxn ang="0">
                  <a:pos x="T4" y="T5"/>
                </a:cxn>
                <a:cxn ang="0">
                  <a:pos x="T6" y="T7"/>
                </a:cxn>
                <a:cxn ang="0">
                  <a:pos x="T8" y="T9"/>
                </a:cxn>
              </a:cxnLst>
              <a:rect l="0" t="0" r="r" b="b"/>
              <a:pathLst>
                <a:path w="185" h="177">
                  <a:moveTo>
                    <a:pt x="185" y="92"/>
                  </a:moveTo>
                  <a:lnTo>
                    <a:pt x="83" y="0"/>
                  </a:lnTo>
                  <a:lnTo>
                    <a:pt x="0" y="85"/>
                  </a:lnTo>
                  <a:lnTo>
                    <a:pt x="102" y="177"/>
                  </a:lnTo>
                  <a:lnTo>
                    <a:pt x="185" y="92"/>
                  </a:lnTo>
                  <a:close/>
                </a:path>
              </a:pathLst>
            </a:custGeom>
            <a:solidFill>
              <a:srgbClr val="97532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3" name="Freeform 758"/>
            <p:cNvSpPr/>
            <p:nvPr/>
          </p:nvSpPr>
          <p:spPr bwMode="auto">
            <a:xfrm>
              <a:off x="5667376" y="619125"/>
              <a:ext cx="215900" cy="157163"/>
            </a:xfrm>
            <a:custGeom>
              <a:avLst/>
              <a:gdLst>
                <a:gd name="T0" fmla="*/ 0 w 235"/>
                <a:gd name="T1" fmla="*/ 87 h 170"/>
                <a:gd name="T2" fmla="*/ 92 w 235"/>
                <a:gd name="T3" fmla="*/ 170 h 170"/>
                <a:gd name="T4" fmla="*/ 235 w 235"/>
                <a:gd name="T5" fmla="*/ 24 h 170"/>
                <a:gd name="T6" fmla="*/ 208 w 235"/>
                <a:gd name="T7" fmla="*/ 0 h 170"/>
                <a:gd name="T8" fmla="*/ 0 w 235"/>
                <a:gd name="T9" fmla="*/ 87 h 170"/>
              </a:gdLst>
              <a:ahLst/>
              <a:cxnLst>
                <a:cxn ang="0">
                  <a:pos x="T0" y="T1"/>
                </a:cxn>
                <a:cxn ang="0">
                  <a:pos x="T2" y="T3"/>
                </a:cxn>
                <a:cxn ang="0">
                  <a:pos x="T4" y="T5"/>
                </a:cxn>
                <a:cxn ang="0">
                  <a:pos x="T6" y="T7"/>
                </a:cxn>
                <a:cxn ang="0">
                  <a:pos x="T8" y="T9"/>
                </a:cxn>
              </a:cxnLst>
              <a:rect l="0" t="0" r="r" b="b"/>
              <a:pathLst>
                <a:path w="235" h="170">
                  <a:moveTo>
                    <a:pt x="0" y="87"/>
                  </a:moveTo>
                  <a:cubicBezTo>
                    <a:pt x="92" y="170"/>
                    <a:pt x="92" y="170"/>
                    <a:pt x="92" y="170"/>
                  </a:cubicBezTo>
                  <a:cubicBezTo>
                    <a:pt x="235" y="24"/>
                    <a:pt x="235" y="24"/>
                    <a:pt x="235" y="24"/>
                  </a:cubicBezTo>
                  <a:cubicBezTo>
                    <a:pt x="208" y="0"/>
                    <a:pt x="208" y="0"/>
                    <a:pt x="208" y="0"/>
                  </a:cubicBezTo>
                  <a:cubicBezTo>
                    <a:pt x="150" y="51"/>
                    <a:pt x="77" y="90"/>
                    <a:pt x="0" y="87"/>
                  </a:cubicBezTo>
                  <a:close/>
                </a:path>
              </a:pathLst>
            </a:custGeom>
            <a:solidFill>
              <a:srgbClr val="90482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4" name="Freeform 759"/>
            <p:cNvSpPr>
              <a:spLocks noEditPoints="1"/>
            </p:cNvSpPr>
            <p:nvPr/>
          </p:nvSpPr>
          <p:spPr bwMode="auto">
            <a:xfrm>
              <a:off x="5303838" y="647700"/>
              <a:ext cx="425450" cy="425450"/>
            </a:xfrm>
            <a:custGeom>
              <a:avLst/>
              <a:gdLst>
                <a:gd name="T0" fmla="*/ 433 w 464"/>
                <a:gd name="T1" fmla="*/ 94 h 463"/>
                <a:gd name="T2" fmla="*/ 402 w 464"/>
                <a:gd name="T3" fmla="*/ 66 h 463"/>
                <a:gd name="T4" fmla="*/ 390 w 464"/>
                <a:gd name="T5" fmla="*/ 56 h 463"/>
                <a:gd name="T6" fmla="*/ 351 w 464"/>
                <a:gd name="T7" fmla="*/ 20 h 463"/>
                <a:gd name="T8" fmla="*/ 329 w 464"/>
                <a:gd name="T9" fmla="*/ 0 h 463"/>
                <a:gd name="T10" fmla="*/ 99 w 464"/>
                <a:gd name="T11" fmla="*/ 129 h 463"/>
                <a:gd name="T12" fmla="*/ 73 w 464"/>
                <a:gd name="T13" fmla="*/ 370 h 463"/>
                <a:gd name="T14" fmla="*/ 17 w 464"/>
                <a:gd name="T15" fmla="*/ 376 h 463"/>
                <a:gd name="T16" fmla="*/ 18 w 464"/>
                <a:gd name="T17" fmla="*/ 436 h 463"/>
                <a:gd name="T18" fmla="*/ 31 w 464"/>
                <a:gd name="T19" fmla="*/ 447 h 463"/>
                <a:gd name="T20" fmla="*/ 93 w 464"/>
                <a:gd name="T21" fmla="*/ 445 h 463"/>
                <a:gd name="T22" fmla="*/ 96 w 464"/>
                <a:gd name="T23" fmla="*/ 391 h 463"/>
                <a:gd name="T24" fmla="*/ 345 w 464"/>
                <a:gd name="T25" fmla="*/ 351 h 463"/>
                <a:gd name="T26" fmla="*/ 464 w 464"/>
                <a:gd name="T27" fmla="*/ 122 h 463"/>
                <a:gd name="T28" fmla="*/ 433 w 464"/>
                <a:gd name="T29" fmla="*/ 94 h 463"/>
                <a:gd name="T30" fmla="*/ 251 w 464"/>
                <a:gd name="T31" fmla="*/ 253 h 463"/>
                <a:gd name="T32" fmla="*/ 199 w 464"/>
                <a:gd name="T33" fmla="*/ 202 h 463"/>
                <a:gd name="T34" fmla="*/ 251 w 464"/>
                <a:gd name="T35" fmla="*/ 152 h 463"/>
                <a:gd name="T36" fmla="*/ 304 w 464"/>
                <a:gd name="T37" fmla="*/ 202 h 463"/>
                <a:gd name="T38" fmla="*/ 251 w 464"/>
                <a:gd name="T39" fmla="*/ 25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4" h="463">
                  <a:moveTo>
                    <a:pt x="433" y="94"/>
                  </a:moveTo>
                  <a:cubicBezTo>
                    <a:pt x="402" y="66"/>
                    <a:pt x="402" y="66"/>
                    <a:pt x="402" y="66"/>
                  </a:cubicBezTo>
                  <a:cubicBezTo>
                    <a:pt x="390" y="56"/>
                    <a:pt x="390" y="56"/>
                    <a:pt x="390" y="56"/>
                  </a:cubicBezTo>
                  <a:cubicBezTo>
                    <a:pt x="351" y="20"/>
                    <a:pt x="351" y="20"/>
                    <a:pt x="351" y="20"/>
                  </a:cubicBezTo>
                  <a:cubicBezTo>
                    <a:pt x="329" y="0"/>
                    <a:pt x="329" y="0"/>
                    <a:pt x="329" y="0"/>
                  </a:cubicBezTo>
                  <a:cubicBezTo>
                    <a:pt x="268" y="32"/>
                    <a:pt x="99" y="129"/>
                    <a:pt x="99" y="129"/>
                  </a:cubicBezTo>
                  <a:cubicBezTo>
                    <a:pt x="122" y="243"/>
                    <a:pt x="92" y="329"/>
                    <a:pt x="73" y="370"/>
                  </a:cubicBezTo>
                  <a:cubicBezTo>
                    <a:pt x="55" y="359"/>
                    <a:pt x="31" y="361"/>
                    <a:pt x="17" y="376"/>
                  </a:cubicBezTo>
                  <a:cubicBezTo>
                    <a:pt x="0" y="393"/>
                    <a:pt x="1" y="420"/>
                    <a:pt x="18" y="436"/>
                  </a:cubicBezTo>
                  <a:cubicBezTo>
                    <a:pt x="31" y="447"/>
                    <a:pt x="31" y="447"/>
                    <a:pt x="31" y="447"/>
                  </a:cubicBezTo>
                  <a:cubicBezTo>
                    <a:pt x="49" y="463"/>
                    <a:pt x="77" y="463"/>
                    <a:pt x="93" y="445"/>
                  </a:cubicBezTo>
                  <a:cubicBezTo>
                    <a:pt x="108" y="430"/>
                    <a:pt x="109" y="407"/>
                    <a:pt x="96" y="391"/>
                  </a:cubicBezTo>
                  <a:cubicBezTo>
                    <a:pt x="137" y="370"/>
                    <a:pt x="225" y="336"/>
                    <a:pt x="345" y="351"/>
                  </a:cubicBezTo>
                  <a:cubicBezTo>
                    <a:pt x="345" y="351"/>
                    <a:pt x="435" y="182"/>
                    <a:pt x="464" y="122"/>
                  </a:cubicBezTo>
                  <a:lnTo>
                    <a:pt x="433" y="94"/>
                  </a:lnTo>
                  <a:close/>
                  <a:moveTo>
                    <a:pt x="251" y="253"/>
                  </a:moveTo>
                  <a:cubicBezTo>
                    <a:pt x="223" y="253"/>
                    <a:pt x="199" y="230"/>
                    <a:pt x="199" y="202"/>
                  </a:cubicBezTo>
                  <a:cubicBezTo>
                    <a:pt x="199" y="175"/>
                    <a:pt x="223" y="152"/>
                    <a:pt x="251" y="152"/>
                  </a:cubicBezTo>
                  <a:cubicBezTo>
                    <a:pt x="280" y="152"/>
                    <a:pt x="304" y="175"/>
                    <a:pt x="304" y="202"/>
                  </a:cubicBezTo>
                  <a:cubicBezTo>
                    <a:pt x="304" y="230"/>
                    <a:pt x="280" y="253"/>
                    <a:pt x="251" y="253"/>
                  </a:cubicBez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5" name="Freeform 760"/>
            <p:cNvSpPr/>
            <p:nvPr/>
          </p:nvSpPr>
          <p:spPr bwMode="auto">
            <a:xfrm>
              <a:off x="5303838" y="725488"/>
              <a:ext cx="425450" cy="347663"/>
            </a:xfrm>
            <a:custGeom>
              <a:avLst/>
              <a:gdLst>
                <a:gd name="T0" fmla="*/ 433 w 464"/>
                <a:gd name="T1" fmla="*/ 9 h 378"/>
                <a:gd name="T2" fmla="*/ 423 w 464"/>
                <a:gd name="T3" fmla="*/ 0 h 378"/>
                <a:gd name="T4" fmla="*/ 255 w 464"/>
                <a:gd name="T5" fmla="*/ 217 h 378"/>
                <a:gd name="T6" fmla="*/ 73 w 464"/>
                <a:gd name="T7" fmla="*/ 283 h 378"/>
                <a:gd name="T8" fmla="*/ 73 w 464"/>
                <a:gd name="T9" fmla="*/ 285 h 378"/>
                <a:gd name="T10" fmla="*/ 71 w 464"/>
                <a:gd name="T11" fmla="*/ 284 h 378"/>
                <a:gd name="T12" fmla="*/ 26 w 464"/>
                <a:gd name="T13" fmla="*/ 284 h 378"/>
                <a:gd name="T14" fmla="*/ 17 w 464"/>
                <a:gd name="T15" fmla="*/ 291 h 378"/>
                <a:gd name="T16" fmla="*/ 18 w 464"/>
                <a:gd name="T17" fmla="*/ 351 h 378"/>
                <a:gd name="T18" fmla="*/ 31 w 464"/>
                <a:gd name="T19" fmla="*/ 362 h 378"/>
                <a:gd name="T20" fmla="*/ 93 w 464"/>
                <a:gd name="T21" fmla="*/ 360 h 378"/>
                <a:gd name="T22" fmla="*/ 96 w 464"/>
                <a:gd name="T23" fmla="*/ 306 h 378"/>
                <a:gd name="T24" fmla="*/ 345 w 464"/>
                <a:gd name="T25" fmla="*/ 266 h 378"/>
                <a:gd name="T26" fmla="*/ 464 w 464"/>
                <a:gd name="T27" fmla="*/ 37 h 378"/>
                <a:gd name="T28" fmla="*/ 433 w 464"/>
                <a:gd name="T29"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378">
                  <a:moveTo>
                    <a:pt x="433" y="9"/>
                  </a:moveTo>
                  <a:cubicBezTo>
                    <a:pt x="423" y="0"/>
                    <a:pt x="423" y="0"/>
                    <a:pt x="423" y="0"/>
                  </a:cubicBezTo>
                  <a:cubicBezTo>
                    <a:pt x="372" y="76"/>
                    <a:pt x="334" y="165"/>
                    <a:pt x="255" y="217"/>
                  </a:cubicBezTo>
                  <a:cubicBezTo>
                    <a:pt x="201" y="252"/>
                    <a:pt x="138" y="278"/>
                    <a:pt x="73" y="283"/>
                  </a:cubicBezTo>
                  <a:cubicBezTo>
                    <a:pt x="73" y="284"/>
                    <a:pt x="73" y="284"/>
                    <a:pt x="73" y="285"/>
                  </a:cubicBezTo>
                  <a:cubicBezTo>
                    <a:pt x="72" y="284"/>
                    <a:pt x="72" y="284"/>
                    <a:pt x="71" y="284"/>
                  </a:cubicBezTo>
                  <a:cubicBezTo>
                    <a:pt x="56" y="285"/>
                    <a:pt x="41" y="285"/>
                    <a:pt x="26" y="284"/>
                  </a:cubicBezTo>
                  <a:cubicBezTo>
                    <a:pt x="23" y="286"/>
                    <a:pt x="19" y="288"/>
                    <a:pt x="17" y="291"/>
                  </a:cubicBezTo>
                  <a:cubicBezTo>
                    <a:pt x="0" y="308"/>
                    <a:pt x="1" y="335"/>
                    <a:pt x="18" y="351"/>
                  </a:cubicBezTo>
                  <a:cubicBezTo>
                    <a:pt x="31" y="362"/>
                    <a:pt x="31" y="362"/>
                    <a:pt x="31" y="362"/>
                  </a:cubicBezTo>
                  <a:cubicBezTo>
                    <a:pt x="49" y="378"/>
                    <a:pt x="77" y="378"/>
                    <a:pt x="93" y="360"/>
                  </a:cubicBezTo>
                  <a:cubicBezTo>
                    <a:pt x="108" y="345"/>
                    <a:pt x="109" y="322"/>
                    <a:pt x="96" y="306"/>
                  </a:cubicBezTo>
                  <a:cubicBezTo>
                    <a:pt x="137" y="285"/>
                    <a:pt x="225" y="251"/>
                    <a:pt x="345" y="266"/>
                  </a:cubicBezTo>
                  <a:cubicBezTo>
                    <a:pt x="345" y="266"/>
                    <a:pt x="435" y="97"/>
                    <a:pt x="464" y="37"/>
                  </a:cubicBezTo>
                  <a:lnTo>
                    <a:pt x="433" y="9"/>
                  </a:lnTo>
                  <a:close/>
                </a:path>
              </a:pathLst>
            </a:custGeom>
            <a:solidFill>
              <a:srgbClr val="EDB0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823" name="矩形 822"/>
          <p:cNvSpPr/>
          <p:nvPr/>
        </p:nvSpPr>
        <p:spPr>
          <a:xfrm>
            <a:off x="6053055" y="1949610"/>
            <a:ext cx="726974" cy="74181"/>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4" name="Text Box 3"/>
          <p:cNvSpPr txBox="1">
            <a:spLocks noChangeArrowheads="1"/>
          </p:cNvSpPr>
          <p:nvPr/>
        </p:nvSpPr>
        <p:spPr bwMode="auto">
          <a:xfrm>
            <a:off x="5559987" y="1047326"/>
            <a:ext cx="1802235" cy="44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531"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531" dirty="0">
                <a:solidFill>
                  <a:srgbClr val="FC621E"/>
                </a:solidFill>
                <a:latin typeface="方正兰亭粗黑简体" panose="02000000000000000000" pitchFamily="2" charset="-122"/>
                <a:ea typeface="方正兰亭粗黑简体" panose="02000000000000000000" pitchFamily="2" charset="-122"/>
              </a:rPr>
              <a:t>4</a:t>
            </a:r>
            <a:endParaRPr lang="zh-CN" altLang="en-US" sz="2531" dirty="0">
              <a:solidFill>
                <a:srgbClr val="FC621E"/>
              </a:solidFill>
              <a:latin typeface="方正兰亭粗黑简体" panose="02000000000000000000" pitchFamily="2" charset="-122"/>
              <a:ea typeface="方正兰亭粗黑简体" panose="02000000000000000000" pitchFamily="2" charset="-122"/>
            </a:endParaRPr>
          </a:p>
        </p:txBody>
      </p:sp>
      <p:sp>
        <p:nvSpPr>
          <p:cNvPr id="825" name="矩形 824"/>
          <p:cNvSpPr/>
          <p:nvPr/>
        </p:nvSpPr>
        <p:spPr>
          <a:xfrm>
            <a:off x="4815060" y="1434112"/>
            <a:ext cx="3114955" cy="369332"/>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界面</a:t>
            </a:r>
            <a:r>
              <a:rPr lang="zh-CN" altLang="en-US" dirty="0">
                <a:solidFill>
                  <a:srgbClr val="888888"/>
                </a:solidFill>
                <a:latin typeface="微软雅黑" panose="020B0503020204020204" pitchFamily="34" charset="-122"/>
                <a:ea typeface="微软雅黑" panose="020B0503020204020204" pitchFamily="34" charset="-122"/>
              </a:rPr>
              <a:t>彩色扁平化图表汇总</a:t>
            </a:r>
            <a:r>
              <a:rPr lang="en-US" altLang="zh-CN" dirty="0">
                <a:solidFill>
                  <a:srgbClr val="888888"/>
                </a:solidFill>
                <a:latin typeface="微软雅黑" panose="020B0503020204020204" pitchFamily="34" charset="-122"/>
                <a:ea typeface="微软雅黑" panose="020B0503020204020204" pitchFamily="34" charset="-122"/>
              </a:rPr>
              <a:t>1</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4"/>
                                        </p:tgtEl>
                                        <p:attrNameLst>
                                          <p:attrName>style.visibility</p:attrName>
                                        </p:attrNameLst>
                                      </p:cBhvr>
                                      <p:to>
                                        <p:strVal val="visible"/>
                                      </p:to>
                                    </p:set>
                                    <p:anim calcmode="lin" valueType="num">
                                      <p:cBhvr>
                                        <p:cTn id="7" dur="750" fill="hold"/>
                                        <p:tgtEl>
                                          <p:spTgt spid="82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24"/>
                                        </p:tgtEl>
                                        <p:attrNameLst>
                                          <p:attrName>ppt_y</p:attrName>
                                        </p:attrNameLst>
                                      </p:cBhvr>
                                      <p:tavLst>
                                        <p:tav tm="0">
                                          <p:val>
                                            <p:strVal val="#ppt_y"/>
                                          </p:val>
                                        </p:tav>
                                        <p:tav tm="100000">
                                          <p:val>
                                            <p:strVal val="#ppt_y"/>
                                          </p:val>
                                        </p:tav>
                                      </p:tavLst>
                                    </p:anim>
                                    <p:anim calcmode="lin" valueType="num">
                                      <p:cBhvr>
                                        <p:cTn id="9" dur="750" fill="hold"/>
                                        <p:tgtEl>
                                          <p:spTgt spid="82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24"/>
                                        </p:tgtEl>
                                      </p:cBhvr>
                                    </p:animEffect>
                                  </p:childTnLst>
                                </p:cTn>
                              </p:par>
                            </p:childTnLst>
                          </p:cTn>
                        </p:par>
                        <p:par>
                          <p:cTn id="12" fill="hold">
                            <p:stCondLst>
                              <p:cond delay="1050"/>
                            </p:stCondLst>
                            <p:childTnLst>
                              <p:par>
                                <p:cTn id="13" presetID="52" presetClass="entr" presetSubtype="0" fill="hold" grpId="0" nodeType="afterEffect">
                                  <p:stCondLst>
                                    <p:cond delay="0"/>
                                  </p:stCondLst>
                                  <p:childTnLst>
                                    <p:set>
                                      <p:cBhvr>
                                        <p:cTn id="14" dur="1" fill="hold">
                                          <p:stCondLst>
                                            <p:cond delay="0"/>
                                          </p:stCondLst>
                                        </p:cTn>
                                        <p:tgtEl>
                                          <p:spTgt spid="319"/>
                                        </p:tgtEl>
                                        <p:attrNameLst>
                                          <p:attrName>style.visibility</p:attrName>
                                        </p:attrNameLst>
                                      </p:cBhvr>
                                      <p:to>
                                        <p:strVal val="visible"/>
                                      </p:to>
                                    </p:set>
                                    <p:animScale>
                                      <p:cBhvr>
                                        <p:cTn id="15" dur="1000" decel="50000" fill="hold">
                                          <p:stCondLst>
                                            <p:cond delay="0"/>
                                          </p:stCondLst>
                                        </p:cTn>
                                        <p:tgtEl>
                                          <p:spTgt spid="3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19"/>
                                        </p:tgtEl>
                                        <p:attrNameLst>
                                          <p:attrName>ppt_x</p:attrName>
                                          <p:attrName>ppt_y</p:attrName>
                                        </p:attrNameLst>
                                      </p:cBhvr>
                                    </p:animMotion>
                                    <p:animEffect transition="in" filter="fade">
                                      <p:cBhvr>
                                        <p:cTn id="17" dur="1000"/>
                                        <p:tgtEl>
                                          <p:spTgt spid="319"/>
                                        </p:tgtEl>
                                      </p:cBhvr>
                                    </p:animEffect>
                                  </p:childTnLst>
                                </p:cTn>
                              </p:par>
                            </p:childTnLst>
                          </p:cTn>
                        </p:par>
                        <p:par>
                          <p:cTn id="18" fill="hold">
                            <p:stCondLst>
                              <p:cond delay="2050"/>
                            </p:stCondLst>
                            <p:childTnLst>
                              <p:par>
                                <p:cTn id="19" presetID="53" presetClass="entr" presetSubtype="16" fill="hold" grpId="0" nodeType="afterEffect">
                                  <p:stCondLst>
                                    <p:cond delay="0"/>
                                  </p:stCondLst>
                                  <p:childTnLst>
                                    <p:set>
                                      <p:cBhvr>
                                        <p:cTn id="20" dur="1" fill="hold">
                                          <p:stCondLst>
                                            <p:cond delay="0"/>
                                          </p:stCondLst>
                                        </p:cTn>
                                        <p:tgtEl>
                                          <p:spTgt spid="320"/>
                                        </p:tgtEl>
                                        <p:attrNameLst>
                                          <p:attrName>style.visibility</p:attrName>
                                        </p:attrNameLst>
                                      </p:cBhvr>
                                      <p:to>
                                        <p:strVal val="visible"/>
                                      </p:to>
                                    </p:set>
                                    <p:anim calcmode="lin" valueType="num">
                                      <p:cBhvr>
                                        <p:cTn id="21" dur="500" fill="hold"/>
                                        <p:tgtEl>
                                          <p:spTgt spid="320"/>
                                        </p:tgtEl>
                                        <p:attrNameLst>
                                          <p:attrName>ppt_w</p:attrName>
                                        </p:attrNameLst>
                                      </p:cBhvr>
                                      <p:tavLst>
                                        <p:tav tm="0">
                                          <p:val>
                                            <p:fltVal val="0"/>
                                          </p:val>
                                        </p:tav>
                                        <p:tav tm="100000">
                                          <p:val>
                                            <p:strVal val="#ppt_w"/>
                                          </p:val>
                                        </p:tav>
                                      </p:tavLst>
                                    </p:anim>
                                    <p:anim calcmode="lin" valueType="num">
                                      <p:cBhvr>
                                        <p:cTn id="22" dur="500" fill="hold"/>
                                        <p:tgtEl>
                                          <p:spTgt spid="320"/>
                                        </p:tgtEl>
                                        <p:attrNameLst>
                                          <p:attrName>ppt_h</p:attrName>
                                        </p:attrNameLst>
                                      </p:cBhvr>
                                      <p:tavLst>
                                        <p:tav tm="0">
                                          <p:val>
                                            <p:fltVal val="0"/>
                                          </p:val>
                                        </p:tav>
                                        <p:tav tm="100000">
                                          <p:val>
                                            <p:strVal val="#ppt_h"/>
                                          </p:val>
                                        </p:tav>
                                      </p:tavLst>
                                    </p:anim>
                                    <p:animEffect transition="in" filter="fade">
                                      <p:cBhvr>
                                        <p:cTn id="23"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p:bldP spid="320" grpId="0" animBg="1"/>
      <p:bldP spid="8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矩形 460">
            <a:extLst>
              <a:ext uri="{FF2B5EF4-FFF2-40B4-BE49-F238E27FC236}">
                <a16:creationId xmlns:a16="http://schemas.microsoft.com/office/drawing/2014/main" id="{6927713D-FC00-4021-96A2-A4143A9B8871}"/>
              </a:ext>
            </a:extLst>
          </p:cNvPr>
          <p:cNvSpPr/>
          <p:nvPr/>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矩形 464">
            <a:extLst>
              <a:ext uri="{FF2B5EF4-FFF2-40B4-BE49-F238E27FC236}">
                <a16:creationId xmlns:a16="http://schemas.microsoft.com/office/drawing/2014/main" id="{8B456095-2ADB-4700-BDEA-5A03E774F1FB}"/>
              </a:ext>
            </a:extLst>
          </p:cNvPr>
          <p:cNvSpPr/>
          <p:nvPr/>
        </p:nvSpPr>
        <p:spPr>
          <a:xfrm>
            <a:off x="524720" y="484337"/>
            <a:ext cx="11809311" cy="6263977"/>
          </a:xfrm>
          <a:prstGeom prst="rect">
            <a:avLst/>
          </a:prstGeom>
          <a:solidFill>
            <a:srgbClr val="FFFFFF">
              <a:alpha val="69804"/>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Oval 9"/>
          <p:cNvSpPr>
            <a:spLocks noChangeArrowheads="1"/>
          </p:cNvSpPr>
          <p:nvPr/>
        </p:nvSpPr>
        <p:spPr bwMode="auto">
          <a:xfrm>
            <a:off x="7998838" y="2351055"/>
            <a:ext cx="1179325" cy="1179325"/>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39" name="组合 438"/>
          <p:cNvGrpSpPr/>
          <p:nvPr/>
        </p:nvGrpSpPr>
        <p:grpSpPr>
          <a:xfrm>
            <a:off x="8139573" y="2669937"/>
            <a:ext cx="899636" cy="541563"/>
            <a:chOff x="7442201" y="284163"/>
            <a:chExt cx="801688" cy="482600"/>
          </a:xfrm>
        </p:grpSpPr>
        <p:sp>
          <p:nvSpPr>
            <p:cNvPr id="242" name="Rectangle 10"/>
            <p:cNvSpPr>
              <a:spLocks noChangeArrowheads="1"/>
            </p:cNvSpPr>
            <p:nvPr/>
          </p:nvSpPr>
          <p:spPr bwMode="auto">
            <a:xfrm>
              <a:off x="7510463" y="284163"/>
              <a:ext cx="666750" cy="48260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3" name="Rectangle 11"/>
            <p:cNvSpPr>
              <a:spLocks noChangeArrowheads="1"/>
            </p:cNvSpPr>
            <p:nvPr/>
          </p:nvSpPr>
          <p:spPr bwMode="auto">
            <a:xfrm>
              <a:off x="7442201"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4" name="Rectangle 12"/>
            <p:cNvSpPr>
              <a:spLocks noChangeArrowheads="1"/>
            </p:cNvSpPr>
            <p:nvPr/>
          </p:nvSpPr>
          <p:spPr bwMode="auto">
            <a:xfrm>
              <a:off x="7577138"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5" name="Rectangle 13"/>
            <p:cNvSpPr>
              <a:spLocks noChangeArrowheads="1"/>
            </p:cNvSpPr>
            <p:nvPr/>
          </p:nvSpPr>
          <p:spPr bwMode="auto">
            <a:xfrm>
              <a:off x="7712076"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6" name="Rectangle 14"/>
            <p:cNvSpPr>
              <a:spLocks noChangeArrowheads="1"/>
            </p:cNvSpPr>
            <p:nvPr/>
          </p:nvSpPr>
          <p:spPr bwMode="auto">
            <a:xfrm>
              <a:off x="7845426"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7" name="Rectangle 15"/>
            <p:cNvSpPr>
              <a:spLocks noChangeArrowheads="1"/>
            </p:cNvSpPr>
            <p:nvPr/>
          </p:nvSpPr>
          <p:spPr bwMode="auto">
            <a:xfrm>
              <a:off x="7980363"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8" name="Rectangle 16"/>
            <p:cNvSpPr>
              <a:spLocks noChangeArrowheads="1"/>
            </p:cNvSpPr>
            <p:nvPr/>
          </p:nvSpPr>
          <p:spPr bwMode="auto">
            <a:xfrm>
              <a:off x="8115301"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9" name="Rectangle 17"/>
            <p:cNvSpPr>
              <a:spLocks noChangeArrowheads="1"/>
            </p:cNvSpPr>
            <p:nvPr/>
          </p:nvSpPr>
          <p:spPr bwMode="auto">
            <a:xfrm>
              <a:off x="7510463"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0" name="Rectangle 18"/>
            <p:cNvSpPr>
              <a:spLocks noChangeArrowheads="1"/>
            </p:cNvSpPr>
            <p:nvPr/>
          </p:nvSpPr>
          <p:spPr bwMode="auto">
            <a:xfrm>
              <a:off x="7643813"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1" name="Rectangle 19"/>
            <p:cNvSpPr>
              <a:spLocks noChangeArrowheads="1"/>
            </p:cNvSpPr>
            <p:nvPr/>
          </p:nvSpPr>
          <p:spPr bwMode="auto">
            <a:xfrm>
              <a:off x="7778751"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2" name="Rectangle 20"/>
            <p:cNvSpPr>
              <a:spLocks noChangeArrowheads="1"/>
            </p:cNvSpPr>
            <p:nvPr/>
          </p:nvSpPr>
          <p:spPr bwMode="auto">
            <a:xfrm>
              <a:off x="7913688"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3" name="Rectangle 21"/>
            <p:cNvSpPr>
              <a:spLocks noChangeArrowheads="1"/>
            </p:cNvSpPr>
            <p:nvPr/>
          </p:nvSpPr>
          <p:spPr bwMode="auto">
            <a:xfrm>
              <a:off x="8047038"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4" name="Rectangle 22"/>
            <p:cNvSpPr>
              <a:spLocks noChangeArrowheads="1"/>
            </p:cNvSpPr>
            <p:nvPr/>
          </p:nvSpPr>
          <p:spPr bwMode="auto">
            <a:xfrm>
              <a:off x="7442201"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5" name="Rectangle 23"/>
            <p:cNvSpPr>
              <a:spLocks noChangeArrowheads="1"/>
            </p:cNvSpPr>
            <p:nvPr/>
          </p:nvSpPr>
          <p:spPr bwMode="auto">
            <a:xfrm>
              <a:off x="7577138"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6" name="Rectangle 24"/>
            <p:cNvSpPr>
              <a:spLocks noChangeArrowheads="1"/>
            </p:cNvSpPr>
            <p:nvPr/>
          </p:nvSpPr>
          <p:spPr bwMode="auto">
            <a:xfrm>
              <a:off x="7712076"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7" name="Rectangle 25"/>
            <p:cNvSpPr>
              <a:spLocks noChangeArrowheads="1"/>
            </p:cNvSpPr>
            <p:nvPr/>
          </p:nvSpPr>
          <p:spPr bwMode="auto">
            <a:xfrm>
              <a:off x="7845426"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8" name="Rectangle 26"/>
            <p:cNvSpPr>
              <a:spLocks noChangeArrowheads="1"/>
            </p:cNvSpPr>
            <p:nvPr/>
          </p:nvSpPr>
          <p:spPr bwMode="auto">
            <a:xfrm>
              <a:off x="7980363"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9" name="Rectangle 27"/>
            <p:cNvSpPr>
              <a:spLocks noChangeArrowheads="1"/>
            </p:cNvSpPr>
            <p:nvPr/>
          </p:nvSpPr>
          <p:spPr bwMode="auto">
            <a:xfrm>
              <a:off x="8115301"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0" name="Rectangle 28"/>
            <p:cNvSpPr>
              <a:spLocks noChangeArrowheads="1"/>
            </p:cNvSpPr>
            <p:nvPr/>
          </p:nvSpPr>
          <p:spPr bwMode="auto">
            <a:xfrm>
              <a:off x="7510463"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1" name="Rectangle 29"/>
            <p:cNvSpPr>
              <a:spLocks noChangeArrowheads="1"/>
            </p:cNvSpPr>
            <p:nvPr/>
          </p:nvSpPr>
          <p:spPr bwMode="auto">
            <a:xfrm>
              <a:off x="7643813"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2" name="Rectangle 30"/>
            <p:cNvSpPr>
              <a:spLocks noChangeArrowheads="1"/>
            </p:cNvSpPr>
            <p:nvPr/>
          </p:nvSpPr>
          <p:spPr bwMode="auto">
            <a:xfrm>
              <a:off x="7778751"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3" name="Rectangle 31"/>
            <p:cNvSpPr>
              <a:spLocks noChangeArrowheads="1"/>
            </p:cNvSpPr>
            <p:nvPr/>
          </p:nvSpPr>
          <p:spPr bwMode="auto">
            <a:xfrm>
              <a:off x="7913688"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4" name="Rectangle 32"/>
            <p:cNvSpPr>
              <a:spLocks noChangeArrowheads="1"/>
            </p:cNvSpPr>
            <p:nvPr/>
          </p:nvSpPr>
          <p:spPr bwMode="auto">
            <a:xfrm>
              <a:off x="8047038"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5" name="Rectangle 33"/>
            <p:cNvSpPr>
              <a:spLocks noChangeArrowheads="1"/>
            </p:cNvSpPr>
            <p:nvPr/>
          </p:nvSpPr>
          <p:spPr bwMode="auto">
            <a:xfrm>
              <a:off x="7442201"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6" name="Rectangle 34"/>
            <p:cNvSpPr>
              <a:spLocks noChangeArrowheads="1"/>
            </p:cNvSpPr>
            <p:nvPr/>
          </p:nvSpPr>
          <p:spPr bwMode="auto">
            <a:xfrm>
              <a:off x="7577138"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7" name="Rectangle 35"/>
            <p:cNvSpPr>
              <a:spLocks noChangeArrowheads="1"/>
            </p:cNvSpPr>
            <p:nvPr/>
          </p:nvSpPr>
          <p:spPr bwMode="auto">
            <a:xfrm>
              <a:off x="7712076"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8" name="Rectangle 36"/>
            <p:cNvSpPr>
              <a:spLocks noChangeArrowheads="1"/>
            </p:cNvSpPr>
            <p:nvPr/>
          </p:nvSpPr>
          <p:spPr bwMode="auto">
            <a:xfrm>
              <a:off x="7845426"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9" name="Rectangle 37"/>
            <p:cNvSpPr>
              <a:spLocks noChangeArrowheads="1"/>
            </p:cNvSpPr>
            <p:nvPr/>
          </p:nvSpPr>
          <p:spPr bwMode="auto">
            <a:xfrm>
              <a:off x="7980363"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0" name="Rectangle 38"/>
            <p:cNvSpPr>
              <a:spLocks noChangeArrowheads="1"/>
            </p:cNvSpPr>
            <p:nvPr/>
          </p:nvSpPr>
          <p:spPr bwMode="auto">
            <a:xfrm>
              <a:off x="8115301"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1" name="Rectangle 39"/>
            <p:cNvSpPr>
              <a:spLocks noChangeArrowheads="1"/>
            </p:cNvSpPr>
            <p:nvPr/>
          </p:nvSpPr>
          <p:spPr bwMode="auto">
            <a:xfrm>
              <a:off x="7510463"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2" name="Rectangle 40"/>
            <p:cNvSpPr>
              <a:spLocks noChangeArrowheads="1"/>
            </p:cNvSpPr>
            <p:nvPr/>
          </p:nvSpPr>
          <p:spPr bwMode="auto">
            <a:xfrm>
              <a:off x="7643813"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3" name="Rectangle 41"/>
            <p:cNvSpPr>
              <a:spLocks noChangeArrowheads="1"/>
            </p:cNvSpPr>
            <p:nvPr/>
          </p:nvSpPr>
          <p:spPr bwMode="auto">
            <a:xfrm>
              <a:off x="7778751"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4" name="Rectangle 42"/>
            <p:cNvSpPr>
              <a:spLocks noChangeArrowheads="1"/>
            </p:cNvSpPr>
            <p:nvPr/>
          </p:nvSpPr>
          <p:spPr bwMode="auto">
            <a:xfrm>
              <a:off x="7913688"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5" name="Rectangle 43"/>
            <p:cNvSpPr>
              <a:spLocks noChangeArrowheads="1"/>
            </p:cNvSpPr>
            <p:nvPr/>
          </p:nvSpPr>
          <p:spPr bwMode="auto">
            <a:xfrm>
              <a:off x="8047038"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6" name="Rectangle 44"/>
            <p:cNvSpPr>
              <a:spLocks noChangeArrowheads="1"/>
            </p:cNvSpPr>
            <p:nvPr/>
          </p:nvSpPr>
          <p:spPr bwMode="auto">
            <a:xfrm>
              <a:off x="7442201"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7" name="Rectangle 45"/>
            <p:cNvSpPr>
              <a:spLocks noChangeArrowheads="1"/>
            </p:cNvSpPr>
            <p:nvPr/>
          </p:nvSpPr>
          <p:spPr bwMode="auto">
            <a:xfrm>
              <a:off x="7577138"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8" name="Rectangle 46"/>
            <p:cNvSpPr>
              <a:spLocks noChangeArrowheads="1"/>
            </p:cNvSpPr>
            <p:nvPr/>
          </p:nvSpPr>
          <p:spPr bwMode="auto">
            <a:xfrm>
              <a:off x="7712076"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9" name="Rectangle 47"/>
            <p:cNvSpPr>
              <a:spLocks noChangeArrowheads="1"/>
            </p:cNvSpPr>
            <p:nvPr/>
          </p:nvSpPr>
          <p:spPr bwMode="auto">
            <a:xfrm>
              <a:off x="7845426"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0" name="Rectangle 48"/>
            <p:cNvSpPr>
              <a:spLocks noChangeArrowheads="1"/>
            </p:cNvSpPr>
            <p:nvPr/>
          </p:nvSpPr>
          <p:spPr bwMode="auto">
            <a:xfrm>
              <a:off x="7980363"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1" name="Rectangle 49"/>
            <p:cNvSpPr>
              <a:spLocks noChangeArrowheads="1"/>
            </p:cNvSpPr>
            <p:nvPr/>
          </p:nvSpPr>
          <p:spPr bwMode="auto">
            <a:xfrm>
              <a:off x="8115301"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2" name="Rectangle 50"/>
            <p:cNvSpPr>
              <a:spLocks noChangeArrowheads="1"/>
            </p:cNvSpPr>
            <p:nvPr/>
          </p:nvSpPr>
          <p:spPr bwMode="auto">
            <a:xfrm>
              <a:off x="7510463"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3" name="Rectangle 51"/>
            <p:cNvSpPr>
              <a:spLocks noChangeArrowheads="1"/>
            </p:cNvSpPr>
            <p:nvPr/>
          </p:nvSpPr>
          <p:spPr bwMode="auto">
            <a:xfrm>
              <a:off x="7643813"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4" name="Rectangle 52"/>
            <p:cNvSpPr>
              <a:spLocks noChangeArrowheads="1"/>
            </p:cNvSpPr>
            <p:nvPr/>
          </p:nvSpPr>
          <p:spPr bwMode="auto">
            <a:xfrm>
              <a:off x="7778751"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5" name="Rectangle 53"/>
            <p:cNvSpPr>
              <a:spLocks noChangeArrowheads="1"/>
            </p:cNvSpPr>
            <p:nvPr/>
          </p:nvSpPr>
          <p:spPr bwMode="auto">
            <a:xfrm>
              <a:off x="7913688"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6" name="Rectangle 54"/>
            <p:cNvSpPr>
              <a:spLocks noChangeArrowheads="1"/>
            </p:cNvSpPr>
            <p:nvPr/>
          </p:nvSpPr>
          <p:spPr bwMode="auto">
            <a:xfrm>
              <a:off x="8047038"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7" name="Rectangle 55"/>
            <p:cNvSpPr>
              <a:spLocks noChangeArrowheads="1"/>
            </p:cNvSpPr>
            <p:nvPr/>
          </p:nvSpPr>
          <p:spPr bwMode="auto">
            <a:xfrm>
              <a:off x="7442201"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8" name="Rectangle 56"/>
            <p:cNvSpPr>
              <a:spLocks noChangeArrowheads="1"/>
            </p:cNvSpPr>
            <p:nvPr/>
          </p:nvSpPr>
          <p:spPr bwMode="auto">
            <a:xfrm>
              <a:off x="7577138"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9" name="Rectangle 57"/>
            <p:cNvSpPr>
              <a:spLocks noChangeArrowheads="1"/>
            </p:cNvSpPr>
            <p:nvPr/>
          </p:nvSpPr>
          <p:spPr bwMode="auto">
            <a:xfrm>
              <a:off x="7712076"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0" name="Rectangle 58"/>
            <p:cNvSpPr>
              <a:spLocks noChangeArrowheads="1"/>
            </p:cNvSpPr>
            <p:nvPr/>
          </p:nvSpPr>
          <p:spPr bwMode="auto">
            <a:xfrm>
              <a:off x="7845426"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1" name="Rectangle 59"/>
            <p:cNvSpPr>
              <a:spLocks noChangeArrowheads="1"/>
            </p:cNvSpPr>
            <p:nvPr/>
          </p:nvSpPr>
          <p:spPr bwMode="auto">
            <a:xfrm>
              <a:off x="7980363"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2" name="Rectangle 60"/>
            <p:cNvSpPr>
              <a:spLocks noChangeArrowheads="1"/>
            </p:cNvSpPr>
            <p:nvPr/>
          </p:nvSpPr>
          <p:spPr bwMode="auto">
            <a:xfrm>
              <a:off x="8115301"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3" name="Rectangle 61"/>
            <p:cNvSpPr>
              <a:spLocks noChangeArrowheads="1"/>
            </p:cNvSpPr>
            <p:nvPr/>
          </p:nvSpPr>
          <p:spPr bwMode="auto">
            <a:xfrm>
              <a:off x="7510463"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4" name="Rectangle 62"/>
            <p:cNvSpPr>
              <a:spLocks noChangeArrowheads="1"/>
            </p:cNvSpPr>
            <p:nvPr/>
          </p:nvSpPr>
          <p:spPr bwMode="auto">
            <a:xfrm>
              <a:off x="7643813"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5" name="Rectangle 63"/>
            <p:cNvSpPr>
              <a:spLocks noChangeArrowheads="1"/>
            </p:cNvSpPr>
            <p:nvPr/>
          </p:nvSpPr>
          <p:spPr bwMode="auto">
            <a:xfrm>
              <a:off x="7778751"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6" name="Rectangle 64"/>
            <p:cNvSpPr>
              <a:spLocks noChangeArrowheads="1"/>
            </p:cNvSpPr>
            <p:nvPr/>
          </p:nvSpPr>
          <p:spPr bwMode="auto">
            <a:xfrm>
              <a:off x="7913688"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7" name="Rectangle 65"/>
            <p:cNvSpPr>
              <a:spLocks noChangeArrowheads="1"/>
            </p:cNvSpPr>
            <p:nvPr/>
          </p:nvSpPr>
          <p:spPr bwMode="auto">
            <a:xfrm>
              <a:off x="8047038"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8" name="Freeform 66"/>
            <p:cNvSpPr/>
            <p:nvPr/>
          </p:nvSpPr>
          <p:spPr bwMode="auto">
            <a:xfrm>
              <a:off x="7635876" y="373063"/>
              <a:ext cx="390525" cy="303213"/>
            </a:xfrm>
            <a:custGeom>
              <a:avLst/>
              <a:gdLst>
                <a:gd name="T0" fmla="*/ 176 w 378"/>
                <a:gd name="T1" fmla="*/ 22 h 292"/>
                <a:gd name="T2" fmla="*/ 209 w 378"/>
                <a:gd name="T3" fmla="*/ 30 h 292"/>
                <a:gd name="T4" fmla="*/ 235 w 378"/>
                <a:gd name="T5" fmla="*/ 19 h 292"/>
                <a:gd name="T6" fmla="*/ 282 w 378"/>
                <a:gd name="T7" fmla="*/ 2 h 292"/>
                <a:gd name="T8" fmla="*/ 327 w 378"/>
                <a:gd name="T9" fmla="*/ 19 h 292"/>
                <a:gd name="T10" fmla="*/ 335 w 378"/>
                <a:gd name="T11" fmla="*/ 28 h 292"/>
                <a:gd name="T12" fmla="*/ 342 w 378"/>
                <a:gd name="T13" fmla="*/ 31 h 292"/>
                <a:gd name="T14" fmla="*/ 354 w 378"/>
                <a:gd name="T15" fmla="*/ 53 h 292"/>
                <a:gd name="T16" fmla="*/ 352 w 378"/>
                <a:gd name="T17" fmla="*/ 80 h 292"/>
                <a:gd name="T18" fmla="*/ 372 w 378"/>
                <a:gd name="T19" fmla="*/ 149 h 292"/>
                <a:gd name="T20" fmla="*/ 369 w 378"/>
                <a:gd name="T21" fmla="*/ 163 h 292"/>
                <a:gd name="T22" fmla="*/ 353 w 378"/>
                <a:gd name="T23" fmla="*/ 178 h 292"/>
                <a:gd name="T24" fmla="*/ 362 w 378"/>
                <a:gd name="T25" fmla="*/ 208 h 292"/>
                <a:gd name="T26" fmla="*/ 376 w 378"/>
                <a:gd name="T27" fmla="*/ 242 h 292"/>
                <a:gd name="T28" fmla="*/ 368 w 378"/>
                <a:gd name="T29" fmla="*/ 277 h 292"/>
                <a:gd name="T30" fmla="*/ 338 w 378"/>
                <a:gd name="T31" fmla="*/ 291 h 292"/>
                <a:gd name="T32" fmla="*/ 304 w 378"/>
                <a:gd name="T33" fmla="*/ 288 h 292"/>
                <a:gd name="T34" fmla="*/ 274 w 378"/>
                <a:gd name="T35" fmla="*/ 283 h 292"/>
                <a:gd name="T36" fmla="*/ 258 w 378"/>
                <a:gd name="T37" fmla="*/ 284 h 292"/>
                <a:gd name="T38" fmla="*/ 244 w 378"/>
                <a:gd name="T39" fmla="*/ 276 h 292"/>
                <a:gd name="T40" fmla="*/ 239 w 378"/>
                <a:gd name="T41" fmla="*/ 266 h 292"/>
                <a:gd name="T42" fmla="*/ 229 w 378"/>
                <a:gd name="T43" fmla="*/ 267 h 292"/>
                <a:gd name="T44" fmla="*/ 221 w 378"/>
                <a:gd name="T45" fmla="*/ 275 h 292"/>
                <a:gd name="T46" fmla="*/ 174 w 378"/>
                <a:gd name="T47" fmla="*/ 283 h 292"/>
                <a:gd name="T48" fmla="*/ 158 w 378"/>
                <a:gd name="T49" fmla="*/ 277 h 292"/>
                <a:gd name="T50" fmla="*/ 141 w 378"/>
                <a:gd name="T51" fmla="*/ 275 h 292"/>
                <a:gd name="T52" fmla="*/ 82 w 378"/>
                <a:gd name="T53" fmla="*/ 276 h 292"/>
                <a:gd name="T54" fmla="*/ 77 w 378"/>
                <a:gd name="T55" fmla="*/ 275 h 292"/>
                <a:gd name="T56" fmla="*/ 75 w 378"/>
                <a:gd name="T57" fmla="*/ 273 h 292"/>
                <a:gd name="T58" fmla="*/ 60 w 378"/>
                <a:gd name="T59" fmla="*/ 271 h 292"/>
                <a:gd name="T60" fmla="*/ 18 w 378"/>
                <a:gd name="T61" fmla="*/ 269 h 292"/>
                <a:gd name="T62" fmla="*/ 5 w 378"/>
                <a:gd name="T63" fmla="*/ 244 h 292"/>
                <a:gd name="T64" fmla="*/ 2 w 378"/>
                <a:gd name="T65" fmla="*/ 218 h 292"/>
                <a:gd name="T66" fmla="*/ 20 w 378"/>
                <a:gd name="T67" fmla="*/ 177 h 292"/>
                <a:gd name="T68" fmla="*/ 5 w 378"/>
                <a:gd name="T69" fmla="*/ 128 h 292"/>
                <a:gd name="T70" fmla="*/ 32 w 378"/>
                <a:gd name="T71" fmla="*/ 62 h 292"/>
                <a:gd name="T72" fmla="*/ 57 w 378"/>
                <a:gd name="T73" fmla="*/ 31 h 292"/>
                <a:gd name="T74" fmla="*/ 73 w 378"/>
                <a:gd name="T75" fmla="*/ 15 h 292"/>
                <a:gd name="T76" fmla="*/ 116 w 378"/>
                <a:gd name="T77" fmla="*/ 10 h 292"/>
                <a:gd name="T78" fmla="*/ 160 w 378"/>
                <a:gd name="T79" fmla="*/ 21 h 292"/>
                <a:gd name="T80" fmla="*/ 176 w 378"/>
                <a:gd name="T81" fmla="*/ 2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292">
                  <a:moveTo>
                    <a:pt x="176" y="22"/>
                  </a:moveTo>
                  <a:cubicBezTo>
                    <a:pt x="187" y="24"/>
                    <a:pt x="198" y="31"/>
                    <a:pt x="209" y="30"/>
                  </a:cubicBezTo>
                  <a:cubicBezTo>
                    <a:pt x="219" y="30"/>
                    <a:pt x="227" y="24"/>
                    <a:pt x="235" y="19"/>
                  </a:cubicBezTo>
                  <a:cubicBezTo>
                    <a:pt x="249" y="10"/>
                    <a:pt x="265" y="3"/>
                    <a:pt x="282" y="2"/>
                  </a:cubicBezTo>
                  <a:cubicBezTo>
                    <a:pt x="298" y="0"/>
                    <a:pt x="316" y="6"/>
                    <a:pt x="327" y="19"/>
                  </a:cubicBezTo>
                  <a:cubicBezTo>
                    <a:pt x="329" y="22"/>
                    <a:pt x="332" y="26"/>
                    <a:pt x="335" y="28"/>
                  </a:cubicBezTo>
                  <a:cubicBezTo>
                    <a:pt x="337" y="29"/>
                    <a:pt x="340" y="30"/>
                    <a:pt x="342" y="31"/>
                  </a:cubicBezTo>
                  <a:cubicBezTo>
                    <a:pt x="350" y="35"/>
                    <a:pt x="354" y="44"/>
                    <a:pt x="354" y="53"/>
                  </a:cubicBezTo>
                  <a:cubicBezTo>
                    <a:pt x="354" y="62"/>
                    <a:pt x="352" y="71"/>
                    <a:pt x="352" y="80"/>
                  </a:cubicBezTo>
                  <a:cubicBezTo>
                    <a:pt x="353" y="104"/>
                    <a:pt x="370" y="125"/>
                    <a:pt x="372" y="149"/>
                  </a:cubicBezTo>
                  <a:cubicBezTo>
                    <a:pt x="372" y="154"/>
                    <a:pt x="372" y="159"/>
                    <a:pt x="369" y="163"/>
                  </a:cubicBezTo>
                  <a:cubicBezTo>
                    <a:pt x="365" y="169"/>
                    <a:pt x="357" y="171"/>
                    <a:pt x="353" y="178"/>
                  </a:cubicBezTo>
                  <a:cubicBezTo>
                    <a:pt x="348" y="187"/>
                    <a:pt x="355" y="199"/>
                    <a:pt x="362" y="208"/>
                  </a:cubicBezTo>
                  <a:cubicBezTo>
                    <a:pt x="369" y="218"/>
                    <a:pt x="374" y="230"/>
                    <a:pt x="376" y="242"/>
                  </a:cubicBezTo>
                  <a:cubicBezTo>
                    <a:pt x="378" y="254"/>
                    <a:pt x="376" y="267"/>
                    <a:pt x="368" y="277"/>
                  </a:cubicBezTo>
                  <a:cubicBezTo>
                    <a:pt x="361" y="285"/>
                    <a:pt x="349" y="290"/>
                    <a:pt x="338" y="291"/>
                  </a:cubicBezTo>
                  <a:cubicBezTo>
                    <a:pt x="327" y="292"/>
                    <a:pt x="315" y="290"/>
                    <a:pt x="304" y="288"/>
                  </a:cubicBezTo>
                  <a:cubicBezTo>
                    <a:pt x="294" y="286"/>
                    <a:pt x="285" y="283"/>
                    <a:pt x="274" y="283"/>
                  </a:cubicBezTo>
                  <a:cubicBezTo>
                    <a:pt x="269" y="283"/>
                    <a:pt x="263" y="285"/>
                    <a:pt x="258" y="284"/>
                  </a:cubicBezTo>
                  <a:cubicBezTo>
                    <a:pt x="252" y="283"/>
                    <a:pt x="246" y="281"/>
                    <a:pt x="244" y="276"/>
                  </a:cubicBezTo>
                  <a:cubicBezTo>
                    <a:pt x="242" y="273"/>
                    <a:pt x="242" y="269"/>
                    <a:pt x="239" y="266"/>
                  </a:cubicBezTo>
                  <a:cubicBezTo>
                    <a:pt x="236" y="264"/>
                    <a:pt x="232" y="265"/>
                    <a:pt x="229" y="267"/>
                  </a:cubicBezTo>
                  <a:cubicBezTo>
                    <a:pt x="225" y="269"/>
                    <a:pt x="223" y="272"/>
                    <a:pt x="221" y="275"/>
                  </a:cubicBezTo>
                  <a:cubicBezTo>
                    <a:pt x="209" y="287"/>
                    <a:pt x="189" y="289"/>
                    <a:pt x="174" y="283"/>
                  </a:cubicBezTo>
                  <a:cubicBezTo>
                    <a:pt x="168" y="281"/>
                    <a:pt x="163" y="278"/>
                    <a:pt x="158" y="277"/>
                  </a:cubicBezTo>
                  <a:cubicBezTo>
                    <a:pt x="152" y="275"/>
                    <a:pt x="147" y="275"/>
                    <a:pt x="141" y="275"/>
                  </a:cubicBezTo>
                  <a:cubicBezTo>
                    <a:pt x="122" y="275"/>
                    <a:pt x="102" y="275"/>
                    <a:pt x="82" y="276"/>
                  </a:cubicBezTo>
                  <a:cubicBezTo>
                    <a:pt x="81" y="276"/>
                    <a:pt x="79" y="276"/>
                    <a:pt x="77" y="275"/>
                  </a:cubicBezTo>
                  <a:cubicBezTo>
                    <a:pt x="76" y="275"/>
                    <a:pt x="76" y="274"/>
                    <a:pt x="75" y="273"/>
                  </a:cubicBezTo>
                  <a:cubicBezTo>
                    <a:pt x="72" y="269"/>
                    <a:pt x="65" y="270"/>
                    <a:pt x="60" y="271"/>
                  </a:cubicBezTo>
                  <a:cubicBezTo>
                    <a:pt x="46" y="275"/>
                    <a:pt x="29" y="278"/>
                    <a:pt x="18" y="269"/>
                  </a:cubicBezTo>
                  <a:cubicBezTo>
                    <a:pt x="11" y="263"/>
                    <a:pt x="7" y="253"/>
                    <a:pt x="5" y="244"/>
                  </a:cubicBezTo>
                  <a:cubicBezTo>
                    <a:pt x="3" y="236"/>
                    <a:pt x="0" y="227"/>
                    <a:pt x="2" y="218"/>
                  </a:cubicBezTo>
                  <a:cubicBezTo>
                    <a:pt x="5" y="204"/>
                    <a:pt x="18" y="192"/>
                    <a:pt x="20" y="177"/>
                  </a:cubicBezTo>
                  <a:cubicBezTo>
                    <a:pt x="22" y="160"/>
                    <a:pt x="9" y="145"/>
                    <a:pt x="5" y="128"/>
                  </a:cubicBezTo>
                  <a:cubicBezTo>
                    <a:pt x="1" y="104"/>
                    <a:pt x="17" y="81"/>
                    <a:pt x="32" y="62"/>
                  </a:cubicBezTo>
                  <a:cubicBezTo>
                    <a:pt x="41" y="51"/>
                    <a:pt x="49" y="41"/>
                    <a:pt x="57" y="31"/>
                  </a:cubicBezTo>
                  <a:cubicBezTo>
                    <a:pt x="62" y="25"/>
                    <a:pt x="66" y="19"/>
                    <a:pt x="73" y="15"/>
                  </a:cubicBezTo>
                  <a:cubicBezTo>
                    <a:pt x="85" y="7"/>
                    <a:pt x="102" y="7"/>
                    <a:pt x="116" y="10"/>
                  </a:cubicBezTo>
                  <a:cubicBezTo>
                    <a:pt x="131" y="14"/>
                    <a:pt x="145" y="20"/>
                    <a:pt x="160" y="21"/>
                  </a:cubicBezTo>
                  <a:cubicBezTo>
                    <a:pt x="165" y="21"/>
                    <a:pt x="171" y="21"/>
                    <a:pt x="176" y="22"/>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9" name="Freeform 67"/>
            <p:cNvSpPr/>
            <p:nvPr/>
          </p:nvSpPr>
          <p:spPr bwMode="auto">
            <a:xfrm>
              <a:off x="7683501" y="407988"/>
              <a:ext cx="125413" cy="225425"/>
            </a:xfrm>
            <a:custGeom>
              <a:avLst/>
              <a:gdLst>
                <a:gd name="T0" fmla="*/ 33 w 122"/>
                <a:gd name="T1" fmla="*/ 198 h 217"/>
                <a:gd name="T2" fmla="*/ 45 w 122"/>
                <a:gd name="T3" fmla="*/ 111 h 217"/>
                <a:gd name="T4" fmla="*/ 54 w 122"/>
                <a:gd name="T5" fmla="*/ 73 h 217"/>
                <a:gd name="T6" fmla="*/ 73 w 122"/>
                <a:gd name="T7" fmla="*/ 30 h 217"/>
                <a:gd name="T8" fmla="*/ 62 w 122"/>
                <a:gd name="T9" fmla="*/ 32 h 217"/>
                <a:gd name="T10" fmla="*/ 75 w 122"/>
                <a:gd name="T11" fmla="*/ 67 h 217"/>
                <a:gd name="T12" fmla="*/ 79 w 122"/>
                <a:gd name="T13" fmla="*/ 115 h 217"/>
                <a:gd name="T14" fmla="*/ 89 w 122"/>
                <a:gd name="T15" fmla="*/ 198 h 217"/>
                <a:gd name="T16" fmla="*/ 117 w 122"/>
                <a:gd name="T17" fmla="*/ 190 h 217"/>
                <a:gd name="T18" fmla="*/ 106 w 122"/>
                <a:gd name="T19" fmla="*/ 73 h 217"/>
                <a:gd name="T20" fmla="*/ 66 w 122"/>
                <a:gd name="T21" fmla="*/ 2 h 217"/>
                <a:gd name="T22" fmla="*/ 22 w 122"/>
                <a:gd name="T23" fmla="*/ 79 h 217"/>
                <a:gd name="T24" fmla="*/ 3 w 122"/>
                <a:gd name="T25" fmla="*/ 198 h 217"/>
                <a:gd name="T26" fmla="*/ 33 w 122"/>
                <a:gd name="T27"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17">
                  <a:moveTo>
                    <a:pt x="33" y="198"/>
                  </a:moveTo>
                  <a:cubicBezTo>
                    <a:pt x="36" y="169"/>
                    <a:pt x="39" y="140"/>
                    <a:pt x="45" y="111"/>
                  </a:cubicBezTo>
                  <a:cubicBezTo>
                    <a:pt x="47" y="98"/>
                    <a:pt x="51" y="86"/>
                    <a:pt x="54" y="73"/>
                  </a:cubicBezTo>
                  <a:cubicBezTo>
                    <a:pt x="57" y="63"/>
                    <a:pt x="63" y="35"/>
                    <a:pt x="73" y="30"/>
                  </a:cubicBezTo>
                  <a:cubicBezTo>
                    <a:pt x="69" y="31"/>
                    <a:pt x="66" y="31"/>
                    <a:pt x="62" y="32"/>
                  </a:cubicBezTo>
                  <a:cubicBezTo>
                    <a:pt x="70" y="33"/>
                    <a:pt x="74" y="60"/>
                    <a:pt x="75" y="67"/>
                  </a:cubicBezTo>
                  <a:cubicBezTo>
                    <a:pt x="78" y="83"/>
                    <a:pt x="78" y="99"/>
                    <a:pt x="79" y="115"/>
                  </a:cubicBezTo>
                  <a:cubicBezTo>
                    <a:pt x="80" y="143"/>
                    <a:pt x="82" y="171"/>
                    <a:pt x="89" y="198"/>
                  </a:cubicBezTo>
                  <a:cubicBezTo>
                    <a:pt x="93" y="217"/>
                    <a:pt x="122" y="209"/>
                    <a:pt x="117" y="190"/>
                  </a:cubicBezTo>
                  <a:cubicBezTo>
                    <a:pt x="108" y="152"/>
                    <a:pt x="111" y="112"/>
                    <a:pt x="106" y="73"/>
                  </a:cubicBezTo>
                  <a:cubicBezTo>
                    <a:pt x="103" y="52"/>
                    <a:pt x="97" y="0"/>
                    <a:pt x="66" y="2"/>
                  </a:cubicBezTo>
                  <a:cubicBezTo>
                    <a:pt x="37" y="4"/>
                    <a:pt x="27" y="57"/>
                    <a:pt x="22" y="79"/>
                  </a:cubicBezTo>
                  <a:cubicBezTo>
                    <a:pt x="12" y="118"/>
                    <a:pt x="7" y="158"/>
                    <a:pt x="3" y="198"/>
                  </a:cubicBezTo>
                  <a:cubicBezTo>
                    <a:pt x="0" y="217"/>
                    <a:pt x="31" y="217"/>
                    <a:pt x="33"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0" name="Freeform 68"/>
            <p:cNvSpPr/>
            <p:nvPr/>
          </p:nvSpPr>
          <p:spPr bwMode="auto">
            <a:xfrm>
              <a:off x="7689851" y="536575"/>
              <a:ext cx="101600" cy="30163"/>
            </a:xfrm>
            <a:custGeom>
              <a:avLst/>
              <a:gdLst>
                <a:gd name="T0" fmla="*/ 20 w 99"/>
                <a:gd name="T1" fmla="*/ 30 h 30"/>
                <a:gd name="T2" fmla="*/ 80 w 99"/>
                <a:gd name="T3" fmla="*/ 30 h 30"/>
                <a:gd name="T4" fmla="*/ 80 w 99"/>
                <a:gd name="T5" fmla="*/ 0 h 30"/>
                <a:gd name="T6" fmla="*/ 20 w 99"/>
                <a:gd name="T7" fmla="*/ 0 h 30"/>
                <a:gd name="T8" fmla="*/ 20 w 99"/>
                <a:gd name="T9" fmla="*/ 30 h 30"/>
              </a:gdLst>
              <a:ahLst/>
              <a:cxnLst>
                <a:cxn ang="0">
                  <a:pos x="T0" y="T1"/>
                </a:cxn>
                <a:cxn ang="0">
                  <a:pos x="T2" y="T3"/>
                </a:cxn>
                <a:cxn ang="0">
                  <a:pos x="T4" y="T5"/>
                </a:cxn>
                <a:cxn ang="0">
                  <a:pos x="T6" y="T7"/>
                </a:cxn>
                <a:cxn ang="0">
                  <a:pos x="T8" y="T9"/>
                </a:cxn>
              </a:cxnLst>
              <a:rect l="0" t="0" r="r" b="b"/>
              <a:pathLst>
                <a:path w="99" h="30">
                  <a:moveTo>
                    <a:pt x="20" y="30"/>
                  </a:moveTo>
                  <a:cubicBezTo>
                    <a:pt x="40" y="30"/>
                    <a:pt x="60" y="30"/>
                    <a:pt x="80" y="30"/>
                  </a:cubicBezTo>
                  <a:cubicBezTo>
                    <a:pt x="99" y="30"/>
                    <a:pt x="99" y="0"/>
                    <a:pt x="80" y="0"/>
                  </a:cubicBezTo>
                  <a:cubicBezTo>
                    <a:pt x="60" y="0"/>
                    <a:pt x="40" y="0"/>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1" name="Freeform 69"/>
            <p:cNvSpPr/>
            <p:nvPr/>
          </p:nvSpPr>
          <p:spPr bwMode="auto">
            <a:xfrm>
              <a:off x="7812088" y="438150"/>
              <a:ext cx="46038" cy="188913"/>
            </a:xfrm>
            <a:custGeom>
              <a:avLst/>
              <a:gdLst>
                <a:gd name="T0" fmla="*/ 32 w 44"/>
                <a:gd name="T1" fmla="*/ 163 h 182"/>
                <a:gd name="T2" fmla="*/ 31 w 44"/>
                <a:gd name="T3" fmla="*/ 92 h 182"/>
                <a:gd name="T4" fmla="*/ 37 w 44"/>
                <a:gd name="T5" fmla="*/ 26 h 182"/>
                <a:gd name="T6" fmla="*/ 8 w 44"/>
                <a:gd name="T7" fmla="*/ 18 h 182"/>
                <a:gd name="T8" fmla="*/ 1 w 44"/>
                <a:gd name="T9" fmla="*/ 85 h 182"/>
                <a:gd name="T10" fmla="*/ 2 w 44"/>
                <a:gd name="T11" fmla="*/ 163 h 182"/>
                <a:gd name="T12" fmla="*/ 32 w 44"/>
                <a:gd name="T13" fmla="*/ 163 h 182"/>
              </a:gdLst>
              <a:ahLst/>
              <a:cxnLst>
                <a:cxn ang="0">
                  <a:pos x="T0" y="T1"/>
                </a:cxn>
                <a:cxn ang="0">
                  <a:pos x="T2" y="T3"/>
                </a:cxn>
                <a:cxn ang="0">
                  <a:pos x="T4" y="T5"/>
                </a:cxn>
                <a:cxn ang="0">
                  <a:pos x="T6" y="T7"/>
                </a:cxn>
                <a:cxn ang="0">
                  <a:pos x="T8" y="T9"/>
                </a:cxn>
                <a:cxn ang="0">
                  <a:pos x="T10" y="T11"/>
                </a:cxn>
                <a:cxn ang="0">
                  <a:pos x="T12" y="T13"/>
                </a:cxn>
              </a:cxnLst>
              <a:rect l="0" t="0" r="r" b="b"/>
              <a:pathLst>
                <a:path w="44" h="182">
                  <a:moveTo>
                    <a:pt x="32" y="163"/>
                  </a:moveTo>
                  <a:cubicBezTo>
                    <a:pt x="31" y="139"/>
                    <a:pt x="31" y="116"/>
                    <a:pt x="31" y="92"/>
                  </a:cubicBezTo>
                  <a:cubicBezTo>
                    <a:pt x="31" y="70"/>
                    <a:pt x="29" y="47"/>
                    <a:pt x="37" y="26"/>
                  </a:cubicBezTo>
                  <a:cubicBezTo>
                    <a:pt x="44" y="8"/>
                    <a:pt x="15" y="0"/>
                    <a:pt x="8" y="18"/>
                  </a:cubicBezTo>
                  <a:cubicBezTo>
                    <a:pt x="0" y="40"/>
                    <a:pt x="1" y="62"/>
                    <a:pt x="1" y="85"/>
                  </a:cubicBezTo>
                  <a:cubicBezTo>
                    <a:pt x="1" y="111"/>
                    <a:pt x="1" y="137"/>
                    <a:pt x="2" y="163"/>
                  </a:cubicBezTo>
                  <a:cubicBezTo>
                    <a:pt x="2" y="182"/>
                    <a:pt x="32" y="182"/>
                    <a:pt x="3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2" name="Freeform 70"/>
            <p:cNvSpPr/>
            <p:nvPr/>
          </p:nvSpPr>
          <p:spPr bwMode="auto">
            <a:xfrm>
              <a:off x="7807326" y="465138"/>
              <a:ext cx="92075" cy="76200"/>
            </a:xfrm>
            <a:custGeom>
              <a:avLst/>
              <a:gdLst>
                <a:gd name="T0" fmla="*/ 35 w 89"/>
                <a:gd name="T1" fmla="*/ 58 h 75"/>
                <a:gd name="T2" fmla="*/ 42 w 89"/>
                <a:gd name="T3" fmla="*/ 45 h 75"/>
                <a:gd name="T4" fmla="*/ 48 w 89"/>
                <a:gd name="T5" fmla="*/ 34 h 75"/>
                <a:gd name="T6" fmla="*/ 61 w 89"/>
                <a:gd name="T7" fmla="*/ 33 h 75"/>
                <a:gd name="T8" fmla="*/ 83 w 89"/>
                <a:gd name="T9" fmla="*/ 33 h 75"/>
                <a:gd name="T10" fmla="*/ 83 w 89"/>
                <a:gd name="T11" fmla="*/ 12 h 75"/>
                <a:gd name="T12" fmla="*/ 40 w 89"/>
                <a:gd name="T13" fmla="*/ 4 h 75"/>
                <a:gd name="T14" fmla="*/ 9 w 89"/>
                <a:gd name="T15" fmla="*/ 43 h 75"/>
                <a:gd name="T16" fmla="*/ 35 w 89"/>
                <a:gd name="T17"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5">
                  <a:moveTo>
                    <a:pt x="35" y="58"/>
                  </a:moveTo>
                  <a:cubicBezTo>
                    <a:pt x="37" y="53"/>
                    <a:pt x="39" y="49"/>
                    <a:pt x="42" y="45"/>
                  </a:cubicBezTo>
                  <a:cubicBezTo>
                    <a:pt x="43" y="42"/>
                    <a:pt x="45" y="36"/>
                    <a:pt x="48" y="34"/>
                  </a:cubicBezTo>
                  <a:cubicBezTo>
                    <a:pt x="50" y="32"/>
                    <a:pt x="59" y="31"/>
                    <a:pt x="61" y="33"/>
                  </a:cubicBezTo>
                  <a:cubicBezTo>
                    <a:pt x="67" y="39"/>
                    <a:pt x="77" y="38"/>
                    <a:pt x="83" y="33"/>
                  </a:cubicBezTo>
                  <a:cubicBezTo>
                    <a:pt x="89" y="27"/>
                    <a:pt x="88" y="18"/>
                    <a:pt x="83" y="12"/>
                  </a:cubicBezTo>
                  <a:cubicBezTo>
                    <a:pt x="73" y="0"/>
                    <a:pt x="53" y="0"/>
                    <a:pt x="40" y="4"/>
                  </a:cubicBezTo>
                  <a:cubicBezTo>
                    <a:pt x="22" y="10"/>
                    <a:pt x="17" y="28"/>
                    <a:pt x="9" y="43"/>
                  </a:cubicBezTo>
                  <a:cubicBezTo>
                    <a:pt x="0" y="60"/>
                    <a:pt x="26" y="75"/>
                    <a:pt x="3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3" name="Freeform 71"/>
            <p:cNvSpPr/>
            <p:nvPr/>
          </p:nvSpPr>
          <p:spPr bwMode="auto">
            <a:xfrm>
              <a:off x="7927976" y="411163"/>
              <a:ext cx="82550" cy="242888"/>
            </a:xfrm>
            <a:custGeom>
              <a:avLst/>
              <a:gdLst>
                <a:gd name="T0" fmla="*/ 11 w 80"/>
                <a:gd name="T1" fmla="*/ 19 h 234"/>
                <a:gd name="T2" fmla="*/ 4 w 80"/>
                <a:gd name="T3" fmla="*/ 170 h 234"/>
                <a:gd name="T4" fmla="*/ 63 w 80"/>
                <a:gd name="T5" fmla="*/ 217 h 234"/>
                <a:gd name="T6" fmla="*/ 48 w 80"/>
                <a:gd name="T7" fmla="*/ 191 h 234"/>
                <a:gd name="T8" fmla="*/ 34 w 80"/>
                <a:gd name="T9" fmla="*/ 110 h 234"/>
                <a:gd name="T10" fmla="*/ 41 w 80"/>
                <a:gd name="T11" fmla="*/ 19 h 234"/>
                <a:gd name="T12" fmla="*/ 11 w 80"/>
                <a:gd name="T13" fmla="*/ 19 h 234"/>
              </a:gdLst>
              <a:ahLst/>
              <a:cxnLst>
                <a:cxn ang="0">
                  <a:pos x="T0" y="T1"/>
                </a:cxn>
                <a:cxn ang="0">
                  <a:pos x="T2" y="T3"/>
                </a:cxn>
                <a:cxn ang="0">
                  <a:pos x="T4" y="T5"/>
                </a:cxn>
                <a:cxn ang="0">
                  <a:pos x="T6" y="T7"/>
                </a:cxn>
                <a:cxn ang="0">
                  <a:pos x="T8" y="T9"/>
                </a:cxn>
                <a:cxn ang="0">
                  <a:pos x="T10" y="T11"/>
                </a:cxn>
                <a:cxn ang="0">
                  <a:pos x="T12" y="T13"/>
                </a:cxn>
              </a:cxnLst>
              <a:rect l="0" t="0" r="r" b="b"/>
              <a:pathLst>
                <a:path w="80" h="234">
                  <a:moveTo>
                    <a:pt x="11" y="19"/>
                  </a:moveTo>
                  <a:cubicBezTo>
                    <a:pt x="6" y="69"/>
                    <a:pt x="0" y="120"/>
                    <a:pt x="4" y="170"/>
                  </a:cubicBezTo>
                  <a:cubicBezTo>
                    <a:pt x="6" y="201"/>
                    <a:pt x="29" y="234"/>
                    <a:pt x="63" y="217"/>
                  </a:cubicBezTo>
                  <a:cubicBezTo>
                    <a:pt x="80" y="208"/>
                    <a:pt x="65" y="182"/>
                    <a:pt x="48" y="191"/>
                  </a:cubicBezTo>
                  <a:cubicBezTo>
                    <a:pt x="29" y="200"/>
                    <a:pt x="34" y="118"/>
                    <a:pt x="34" y="110"/>
                  </a:cubicBezTo>
                  <a:cubicBezTo>
                    <a:pt x="35" y="80"/>
                    <a:pt x="38" y="50"/>
                    <a:pt x="41" y="19"/>
                  </a:cubicBezTo>
                  <a:cubicBezTo>
                    <a:pt x="43" y="0"/>
                    <a:pt x="13" y="0"/>
                    <a:pt x="11"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4" name="Freeform 72"/>
            <p:cNvSpPr/>
            <p:nvPr/>
          </p:nvSpPr>
          <p:spPr bwMode="auto">
            <a:xfrm>
              <a:off x="7900988" y="468313"/>
              <a:ext cx="98425" cy="33338"/>
            </a:xfrm>
            <a:custGeom>
              <a:avLst/>
              <a:gdLst>
                <a:gd name="T0" fmla="*/ 20 w 95"/>
                <a:gd name="T1" fmla="*/ 30 h 33"/>
                <a:gd name="T2" fmla="*/ 76 w 95"/>
                <a:gd name="T3" fmla="*/ 32 h 33"/>
                <a:gd name="T4" fmla="*/ 76 w 95"/>
                <a:gd name="T5" fmla="*/ 2 h 33"/>
                <a:gd name="T6" fmla="*/ 20 w 95"/>
                <a:gd name="T7" fmla="*/ 0 h 33"/>
                <a:gd name="T8" fmla="*/ 20 w 95"/>
                <a:gd name="T9" fmla="*/ 30 h 33"/>
              </a:gdLst>
              <a:ahLst/>
              <a:cxnLst>
                <a:cxn ang="0">
                  <a:pos x="T0" y="T1"/>
                </a:cxn>
                <a:cxn ang="0">
                  <a:pos x="T2" y="T3"/>
                </a:cxn>
                <a:cxn ang="0">
                  <a:pos x="T4" y="T5"/>
                </a:cxn>
                <a:cxn ang="0">
                  <a:pos x="T6" y="T7"/>
                </a:cxn>
                <a:cxn ang="0">
                  <a:pos x="T8" y="T9"/>
                </a:cxn>
              </a:cxnLst>
              <a:rect l="0" t="0" r="r" b="b"/>
              <a:pathLst>
                <a:path w="95" h="33">
                  <a:moveTo>
                    <a:pt x="20" y="30"/>
                  </a:moveTo>
                  <a:cubicBezTo>
                    <a:pt x="38" y="31"/>
                    <a:pt x="57" y="31"/>
                    <a:pt x="76" y="32"/>
                  </a:cubicBezTo>
                  <a:cubicBezTo>
                    <a:pt x="95" y="33"/>
                    <a:pt x="95" y="3"/>
                    <a:pt x="76" y="2"/>
                  </a:cubicBezTo>
                  <a:cubicBezTo>
                    <a:pt x="57" y="1"/>
                    <a:pt x="38" y="1"/>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05" name="Oval 73"/>
          <p:cNvSpPr>
            <a:spLocks noChangeArrowheads="1"/>
          </p:cNvSpPr>
          <p:nvPr/>
        </p:nvSpPr>
        <p:spPr bwMode="auto">
          <a:xfrm>
            <a:off x="3618644" y="2351055"/>
            <a:ext cx="1179325" cy="1179325"/>
          </a:xfrm>
          <a:prstGeom prst="ellipse">
            <a:avLst/>
          </a:pr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37" name="组合 436"/>
          <p:cNvGrpSpPr/>
          <p:nvPr/>
        </p:nvGrpSpPr>
        <p:grpSpPr>
          <a:xfrm>
            <a:off x="3960684" y="2566612"/>
            <a:ext cx="497027" cy="782061"/>
            <a:chOff x="4127501" y="192088"/>
            <a:chExt cx="442913" cy="696913"/>
          </a:xfrm>
        </p:grpSpPr>
        <p:sp>
          <p:nvSpPr>
            <p:cNvPr id="306" name="Freeform 74"/>
            <p:cNvSpPr/>
            <p:nvPr/>
          </p:nvSpPr>
          <p:spPr bwMode="auto">
            <a:xfrm>
              <a:off x="4127501" y="192088"/>
              <a:ext cx="442913" cy="501650"/>
            </a:xfrm>
            <a:custGeom>
              <a:avLst/>
              <a:gdLst>
                <a:gd name="T0" fmla="*/ 422 w 428"/>
                <a:gd name="T1" fmla="*/ 0 h 485"/>
                <a:gd name="T2" fmla="*/ 6 w 428"/>
                <a:gd name="T3" fmla="*/ 0 h 485"/>
                <a:gd name="T4" fmla="*/ 0 w 428"/>
                <a:gd name="T5" fmla="*/ 6 h 485"/>
                <a:gd name="T6" fmla="*/ 0 w 428"/>
                <a:gd name="T7" fmla="*/ 479 h 485"/>
                <a:gd name="T8" fmla="*/ 6 w 428"/>
                <a:gd name="T9" fmla="*/ 485 h 485"/>
                <a:gd name="T10" fmla="*/ 422 w 428"/>
                <a:gd name="T11" fmla="*/ 485 h 485"/>
                <a:gd name="T12" fmla="*/ 428 w 428"/>
                <a:gd name="T13" fmla="*/ 479 h 485"/>
                <a:gd name="T14" fmla="*/ 428 w 428"/>
                <a:gd name="T15" fmla="*/ 6 h 485"/>
                <a:gd name="T16" fmla="*/ 422 w 428"/>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485">
                  <a:moveTo>
                    <a:pt x="422" y="0"/>
                  </a:moveTo>
                  <a:cubicBezTo>
                    <a:pt x="6" y="0"/>
                    <a:pt x="6" y="0"/>
                    <a:pt x="6" y="0"/>
                  </a:cubicBezTo>
                  <a:cubicBezTo>
                    <a:pt x="3" y="0"/>
                    <a:pt x="0" y="3"/>
                    <a:pt x="0" y="6"/>
                  </a:cubicBezTo>
                  <a:cubicBezTo>
                    <a:pt x="0" y="479"/>
                    <a:pt x="0" y="479"/>
                    <a:pt x="0" y="479"/>
                  </a:cubicBezTo>
                  <a:cubicBezTo>
                    <a:pt x="0" y="482"/>
                    <a:pt x="3" y="485"/>
                    <a:pt x="6" y="485"/>
                  </a:cubicBezTo>
                  <a:cubicBezTo>
                    <a:pt x="422" y="485"/>
                    <a:pt x="422" y="485"/>
                    <a:pt x="422" y="485"/>
                  </a:cubicBezTo>
                  <a:cubicBezTo>
                    <a:pt x="426" y="485"/>
                    <a:pt x="428" y="482"/>
                    <a:pt x="428" y="479"/>
                  </a:cubicBezTo>
                  <a:cubicBezTo>
                    <a:pt x="428" y="6"/>
                    <a:pt x="428" y="6"/>
                    <a:pt x="428" y="6"/>
                  </a:cubicBezTo>
                  <a:cubicBezTo>
                    <a:pt x="428" y="3"/>
                    <a:pt x="426" y="0"/>
                    <a:pt x="422"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7" name="Rectangle 75"/>
            <p:cNvSpPr>
              <a:spLocks noChangeArrowheads="1"/>
            </p:cNvSpPr>
            <p:nvPr/>
          </p:nvSpPr>
          <p:spPr bwMode="auto">
            <a:xfrm>
              <a:off x="4167188" y="230188"/>
              <a:ext cx="363538" cy="423863"/>
            </a:xfrm>
            <a:prstGeom prst="rect">
              <a:avLst/>
            </a:prstGeom>
            <a:solidFill>
              <a:srgbClr val="DC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8" name="Freeform 76"/>
            <p:cNvSpPr/>
            <p:nvPr/>
          </p:nvSpPr>
          <p:spPr bwMode="auto">
            <a:xfrm>
              <a:off x="4141788" y="693738"/>
              <a:ext cx="120650" cy="195263"/>
            </a:xfrm>
            <a:custGeom>
              <a:avLst/>
              <a:gdLst>
                <a:gd name="T0" fmla="*/ 49 w 76"/>
                <a:gd name="T1" fmla="*/ 0 h 123"/>
                <a:gd name="T2" fmla="*/ 0 w 76"/>
                <a:gd name="T3" fmla="*/ 123 h 123"/>
                <a:gd name="T4" fmla="*/ 28 w 76"/>
                <a:gd name="T5" fmla="*/ 123 h 123"/>
                <a:gd name="T6" fmla="*/ 76 w 76"/>
                <a:gd name="T7" fmla="*/ 0 h 123"/>
                <a:gd name="T8" fmla="*/ 49 w 76"/>
                <a:gd name="T9" fmla="*/ 0 h 123"/>
              </a:gdLst>
              <a:ahLst/>
              <a:cxnLst>
                <a:cxn ang="0">
                  <a:pos x="T0" y="T1"/>
                </a:cxn>
                <a:cxn ang="0">
                  <a:pos x="T2" y="T3"/>
                </a:cxn>
                <a:cxn ang="0">
                  <a:pos x="T4" y="T5"/>
                </a:cxn>
                <a:cxn ang="0">
                  <a:pos x="T6" y="T7"/>
                </a:cxn>
                <a:cxn ang="0">
                  <a:pos x="T8" y="T9"/>
                </a:cxn>
              </a:cxnLst>
              <a:rect l="0" t="0" r="r" b="b"/>
              <a:pathLst>
                <a:path w="76" h="123">
                  <a:moveTo>
                    <a:pt x="49" y="0"/>
                  </a:moveTo>
                  <a:lnTo>
                    <a:pt x="0" y="123"/>
                  </a:lnTo>
                  <a:lnTo>
                    <a:pt x="28" y="123"/>
                  </a:lnTo>
                  <a:lnTo>
                    <a:pt x="76" y="0"/>
                  </a:lnTo>
                  <a:lnTo>
                    <a:pt x="49"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9" name="Freeform 77"/>
            <p:cNvSpPr/>
            <p:nvPr/>
          </p:nvSpPr>
          <p:spPr bwMode="auto">
            <a:xfrm>
              <a:off x="4433888" y="693738"/>
              <a:ext cx="120650" cy="195263"/>
            </a:xfrm>
            <a:custGeom>
              <a:avLst/>
              <a:gdLst>
                <a:gd name="T0" fmla="*/ 0 w 76"/>
                <a:gd name="T1" fmla="*/ 0 h 123"/>
                <a:gd name="T2" fmla="*/ 49 w 76"/>
                <a:gd name="T3" fmla="*/ 123 h 123"/>
                <a:gd name="T4" fmla="*/ 76 w 76"/>
                <a:gd name="T5" fmla="*/ 123 h 123"/>
                <a:gd name="T6" fmla="*/ 28 w 76"/>
                <a:gd name="T7" fmla="*/ 0 h 123"/>
                <a:gd name="T8" fmla="*/ 0 w 76"/>
                <a:gd name="T9" fmla="*/ 0 h 123"/>
              </a:gdLst>
              <a:ahLst/>
              <a:cxnLst>
                <a:cxn ang="0">
                  <a:pos x="T0" y="T1"/>
                </a:cxn>
                <a:cxn ang="0">
                  <a:pos x="T2" y="T3"/>
                </a:cxn>
                <a:cxn ang="0">
                  <a:pos x="T4" y="T5"/>
                </a:cxn>
                <a:cxn ang="0">
                  <a:pos x="T6" y="T7"/>
                </a:cxn>
                <a:cxn ang="0">
                  <a:pos x="T8" y="T9"/>
                </a:cxn>
              </a:cxnLst>
              <a:rect l="0" t="0" r="r" b="b"/>
              <a:pathLst>
                <a:path w="76" h="123">
                  <a:moveTo>
                    <a:pt x="0" y="0"/>
                  </a:moveTo>
                  <a:lnTo>
                    <a:pt x="49" y="123"/>
                  </a:lnTo>
                  <a:lnTo>
                    <a:pt x="76" y="123"/>
                  </a:lnTo>
                  <a:lnTo>
                    <a:pt x="28" y="0"/>
                  </a:lnTo>
                  <a:lnTo>
                    <a:pt x="0"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0" name="Rectangle 78"/>
            <p:cNvSpPr>
              <a:spLocks noChangeArrowheads="1"/>
            </p:cNvSpPr>
            <p:nvPr/>
          </p:nvSpPr>
          <p:spPr bwMode="auto">
            <a:xfrm>
              <a:off x="4202113" y="766763"/>
              <a:ext cx="292100" cy="39688"/>
            </a:xfrm>
            <a:prstGeom prst="rect">
              <a:avLst/>
            </a:prstGeom>
            <a:solidFill>
              <a:srgbClr val="0866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1" name="Freeform 79"/>
            <p:cNvSpPr/>
            <p:nvPr/>
          </p:nvSpPr>
          <p:spPr bwMode="auto">
            <a:xfrm>
              <a:off x="4260851" y="288925"/>
              <a:ext cx="238125" cy="274638"/>
            </a:xfrm>
            <a:custGeom>
              <a:avLst/>
              <a:gdLst>
                <a:gd name="T0" fmla="*/ 186 w 229"/>
                <a:gd name="T1" fmla="*/ 18 h 265"/>
                <a:gd name="T2" fmla="*/ 213 w 229"/>
                <a:gd name="T3" fmla="*/ 66 h 265"/>
                <a:gd name="T4" fmla="*/ 214 w 229"/>
                <a:gd name="T5" fmla="*/ 79 h 265"/>
                <a:gd name="T6" fmla="*/ 211 w 229"/>
                <a:gd name="T7" fmla="*/ 97 h 265"/>
                <a:gd name="T8" fmla="*/ 227 w 229"/>
                <a:gd name="T9" fmla="*/ 128 h 265"/>
                <a:gd name="T10" fmla="*/ 228 w 229"/>
                <a:gd name="T11" fmla="*/ 135 h 265"/>
                <a:gd name="T12" fmla="*/ 219 w 229"/>
                <a:gd name="T13" fmla="*/ 141 h 265"/>
                <a:gd name="T14" fmla="*/ 212 w 229"/>
                <a:gd name="T15" fmla="*/ 148 h 265"/>
                <a:gd name="T16" fmla="*/ 214 w 229"/>
                <a:gd name="T17" fmla="*/ 152 h 265"/>
                <a:gd name="T18" fmla="*/ 212 w 229"/>
                <a:gd name="T19" fmla="*/ 160 h 265"/>
                <a:gd name="T20" fmla="*/ 204 w 229"/>
                <a:gd name="T21" fmla="*/ 164 h 265"/>
                <a:gd name="T22" fmla="*/ 209 w 229"/>
                <a:gd name="T23" fmla="*/ 170 h 265"/>
                <a:gd name="T24" fmla="*/ 207 w 229"/>
                <a:gd name="T25" fmla="*/ 177 h 265"/>
                <a:gd name="T26" fmla="*/ 205 w 229"/>
                <a:gd name="T27" fmla="*/ 179 h 265"/>
                <a:gd name="T28" fmla="*/ 206 w 229"/>
                <a:gd name="T29" fmla="*/ 190 h 265"/>
                <a:gd name="T30" fmla="*/ 196 w 229"/>
                <a:gd name="T31" fmla="*/ 202 h 265"/>
                <a:gd name="T32" fmla="*/ 179 w 229"/>
                <a:gd name="T33" fmla="*/ 200 h 265"/>
                <a:gd name="T34" fmla="*/ 149 w 229"/>
                <a:gd name="T35" fmla="*/ 200 h 265"/>
                <a:gd name="T36" fmla="*/ 135 w 229"/>
                <a:gd name="T37" fmla="*/ 231 h 265"/>
                <a:gd name="T38" fmla="*/ 124 w 229"/>
                <a:gd name="T39" fmla="*/ 265 h 265"/>
                <a:gd name="T40" fmla="*/ 96 w 229"/>
                <a:gd name="T41" fmla="*/ 261 h 265"/>
                <a:gd name="T42" fmla="*/ 0 w 229"/>
                <a:gd name="T43" fmla="*/ 257 h 265"/>
                <a:gd name="T44" fmla="*/ 36 w 229"/>
                <a:gd name="T45" fmla="*/ 234 h 265"/>
                <a:gd name="T46" fmla="*/ 49 w 229"/>
                <a:gd name="T47" fmla="*/ 186 h 265"/>
                <a:gd name="T48" fmla="*/ 47 w 229"/>
                <a:gd name="T49" fmla="*/ 169 h 265"/>
                <a:gd name="T50" fmla="*/ 39 w 229"/>
                <a:gd name="T51" fmla="*/ 153 h 265"/>
                <a:gd name="T52" fmla="*/ 29 w 229"/>
                <a:gd name="T53" fmla="*/ 129 h 265"/>
                <a:gd name="T54" fmla="*/ 37 w 229"/>
                <a:gd name="T55" fmla="*/ 79 h 265"/>
                <a:gd name="T56" fmla="*/ 44 w 229"/>
                <a:gd name="T57" fmla="*/ 61 h 265"/>
                <a:gd name="T58" fmla="*/ 91 w 229"/>
                <a:gd name="T59" fmla="*/ 16 h 265"/>
                <a:gd name="T60" fmla="*/ 131 w 229"/>
                <a:gd name="T61" fmla="*/ 1 h 265"/>
                <a:gd name="T62" fmla="*/ 145 w 229"/>
                <a:gd name="T63" fmla="*/ 0 h 265"/>
                <a:gd name="T64" fmla="*/ 169 w 229"/>
                <a:gd name="T65" fmla="*/ 6 h 265"/>
                <a:gd name="T66" fmla="*/ 186 w 229"/>
                <a:gd name="T67" fmla="*/ 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265">
                  <a:moveTo>
                    <a:pt x="186" y="18"/>
                  </a:moveTo>
                  <a:cubicBezTo>
                    <a:pt x="200" y="31"/>
                    <a:pt x="209" y="48"/>
                    <a:pt x="213" y="66"/>
                  </a:cubicBezTo>
                  <a:cubicBezTo>
                    <a:pt x="214" y="70"/>
                    <a:pt x="215" y="75"/>
                    <a:pt x="214" y="79"/>
                  </a:cubicBezTo>
                  <a:cubicBezTo>
                    <a:pt x="214" y="85"/>
                    <a:pt x="211" y="91"/>
                    <a:pt x="211" y="97"/>
                  </a:cubicBezTo>
                  <a:cubicBezTo>
                    <a:pt x="211" y="109"/>
                    <a:pt x="220" y="118"/>
                    <a:pt x="227" y="128"/>
                  </a:cubicBezTo>
                  <a:cubicBezTo>
                    <a:pt x="228" y="130"/>
                    <a:pt x="229" y="132"/>
                    <a:pt x="228" y="135"/>
                  </a:cubicBezTo>
                  <a:cubicBezTo>
                    <a:pt x="228" y="138"/>
                    <a:pt x="223" y="140"/>
                    <a:pt x="219" y="141"/>
                  </a:cubicBezTo>
                  <a:cubicBezTo>
                    <a:pt x="215" y="142"/>
                    <a:pt x="211" y="144"/>
                    <a:pt x="212" y="148"/>
                  </a:cubicBezTo>
                  <a:cubicBezTo>
                    <a:pt x="212" y="150"/>
                    <a:pt x="213" y="151"/>
                    <a:pt x="214" y="152"/>
                  </a:cubicBezTo>
                  <a:cubicBezTo>
                    <a:pt x="215" y="155"/>
                    <a:pt x="214" y="158"/>
                    <a:pt x="212" y="160"/>
                  </a:cubicBezTo>
                  <a:cubicBezTo>
                    <a:pt x="209" y="162"/>
                    <a:pt x="207" y="163"/>
                    <a:pt x="204" y="164"/>
                  </a:cubicBezTo>
                  <a:cubicBezTo>
                    <a:pt x="206" y="166"/>
                    <a:pt x="208" y="168"/>
                    <a:pt x="209" y="170"/>
                  </a:cubicBezTo>
                  <a:cubicBezTo>
                    <a:pt x="209" y="173"/>
                    <a:pt x="209" y="176"/>
                    <a:pt x="207" y="177"/>
                  </a:cubicBezTo>
                  <a:cubicBezTo>
                    <a:pt x="206" y="178"/>
                    <a:pt x="205" y="178"/>
                    <a:pt x="205" y="179"/>
                  </a:cubicBezTo>
                  <a:cubicBezTo>
                    <a:pt x="202" y="182"/>
                    <a:pt x="205" y="186"/>
                    <a:pt x="206" y="190"/>
                  </a:cubicBezTo>
                  <a:cubicBezTo>
                    <a:pt x="207" y="195"/>
                    <a:pt x="201" y="200"/>
                    <a:pt x="196" y="202"/>
                  </a:cubicBezTo>
                  <a:cubicBezTo>
                    <a:pt x="190" y="203"/>
                    <a:pt x="184" y="201"/>
                    <a:pt x="179" y="200"/>
                  </a:cubicBezTo>
                  <a:cubicBezTo>
                    <a:pt x="167" y="197"/>
                    <a:pt x="159" y="194"/>
                    <a:pt x="149" y="200"/>
                  </a:cubicBezTo>
                  <a:cubicBezTo>
                    <a:pt x="143" y="204"/>
                    <a:pt x="138" y="225"/>
                    <a:pt x="135" y="231"/>
                  </a:cubicBezTo>
                  <a:cubicBezTo>
                    <a:pt x="129" y="241"/>
                    <a:pt x="129" y="252"/>
                    <a:pt x="124" y="265"/>
                  </a:cubicBezTo>
                  <a:cubicBezTo>
                    <a:pt x="115" y="264"/>
                    <a:pt x="105" y="263"/>
                    <a:pt x="96" y="261"/>
                  </a:cubicBezTo>
                  <a:cubicBezTo>
                    <a:pt x="65" y="256"/>
                    <a:pt x="32" y="263"/>
                    <a:pt x="0" y="257"/>
                  </a:cubicBezTo>
                  <a:cubicBezTo>
                    <a:pt x="13" y="251"/>
                    <a:pt x="27" y="245"/>
                    <a:pt x="36" y="234"/>
                  </a:cubicBezTo>
                  <a:cubicBezTo>
                    <a:pt x="46" y="221"/>
                    <a:pt x="49" y="203"/>
                    <a:pt x="49" y="186"/>
                  </a:cubicBezTo>
                  <a:cubicBezTo>
                    <a:pt x="49" y="181"/>
                    <a:pt x="49" y="175"/>
                    <a:pt x="47" y="169"/>
                  </a:cubicBezTo>
                  <a:cubicBezTo>
                    <a:pt x="45" y="163"/>
                    <a:pt x="42" y="158"/>
                    <a:pt x="39" y="153"/>
                  </a:cubicBezTo>
                  <a:cubicBezTo>
                    <a:pt x="34" y="145"/>
                    <a:pt x="31" y="137"/>
                    <a:pt x="29" y="129"/>
                  </a:cubicBezTo>
                  <a:cubicBezTo>
                    <a:pt x="26" y="112"/>
                    <a:pt x="32" y="95"/>
                    <a:pt x="37" y="79"/>
                  </a:cubicBezTo>
                  <a:cubicBezTo>
                    <a:pt x="39" y="73"/>
                    <a:pt x="40" y="67"/>
                    <a:pt x="44" y="61"/>
                  </a:cubicBezTo>
                  <a:cubicBezTo>
                    <a:pt x="55" y="43"/>
                    <a:pt x="72" y="27"/>
                    <a:pt x="91" y="16"/>
                  </a:cubicBezTo>
                  <a:cubicBezTo>
                    <a:pt x="103" y="9"/>
                    <a:pt x="116" y="3"/>
                    <a:pt x="131" y="1"/>
                  </a:cubicBezTo>
                  <a:cubicBezTo>
                    <a:pt x="135" y="1"/>
                    <a:pt x="140" y="0"/>
                    <a:pt x="145" y="0"/>
                  </a:cubicBezTo>
                  <a:cubicBezTo>
                    <a:pt x="153" y="1"/>
                    <a:pt x="161" y="3"/>
                    <a:pt x="169" y="6"/>
                  </a:cubicBezTo>
                  <a:cubicBezTo>
                    <a:pt x="176" y="7"/>
                    <a:pt x="185" y="12"/>
                    <a:pt x="186" y="18"/>
                  </a:cubicBezTo>
                  <a:close/>
                </a:path>
              </a:pathLst>
            </a:cu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2" name="Freeform 80"/>
            <p:cNvSpPr/>
            <p:nvPr/>
          </p:nvSpPr>
          <p:spPr bwMode="auto">
            <a:xfrm>
              <a:off x="4195763" y="266700"/>
              <a:ext cx="274638" cy="200025"/>
            </a:xfrm>
            <a:custGeom>
              <a:avLst/>
              <a:gdLst>
                <a:gd name="T0" fmla="*/ 65 w 265"/>
                <a:gd name="T1" fmla="*/ 161 h 193"/>
                <a:gd name="T2" fmla="*/ 41 w 265"/>
                <a:gd name="T3" fmla="*/ 150 h 193"/>
                <a:gd name="T4" fmla="*/ 6 w 265"/>
                <a:gd name="T5" fmla="*/ 124 h 193"/>
                <a:gd name="T6" fmla="*/ 6 w 265"/>
                <a:gd name="T7" fmla="*/ 99 h 193"/>
                <a:gd name="T8" fmla="*/ 6 w 265"/>
                <a:gd name="T9" fmla="*/ 56 h 193"/>
                <a:gd name="T10" fmla="*/ 30 w 265"/>
                <a:gd name="T11" fmla="*/ 40 h 193"/>
                <a:gd name="T12" fmla="*/ 58 w 265"/>
                <a:gd name="T13" fmla="*/ 52 h 193"/>
                <a:gd name="T14" fmla="*/ 75 w 265"/>
                <a:gd name="T15" fmla="*/ 34 h 193"/>
                <a:gd name="T16" fmla="*/ 104 w 265"/>
                <a:gd name="T17" fmla="*/ 8 h 193"/>
                <a:gd name="T18" fmla="*/ 141 w 265"/>
                <a:gd name="T19" fmla="*/ 6 h 193"/>
                <a:gd name="T20" fmla="*/ 156 w 265"/>
                <a:gd name="T21" fmla="*/ 13 h 193"/>
                <a:gd name="T22" fmla="*/ 168 w 265"/>
                <a:gd name="T23" fmla="*/ 11 h 193"/>
                <a:gd name="T24" fmla="*/ 193 w 265"/>
                <a:gd name="T25" fmla="*/ 4 h 193"/>
                <a:gd name="T26" fmla="*/ 219 w 265"/>
                <a:gd name="T27" fmla="*/ 13 h 193"/>
                <a:gd name="T28" fmla="*/ 256 w 265"/>
                <a:gd name="T29" fmla="*/ 33 h 193"/>
                <a:gd name="T30" fmla="*/ 263 w 265"/>
                <a:gd name="T31" fmla="*/ 38 h 193"/>
                <a:gd name="T32" fmla="*/ 263 w 265"/>
                <a:gd name="T33" fmla="*/ 47 h 193"/>
                <a:gd name="T34" fmla="*/ 259 w 265"/>
                <a:gd name="T35" fmla="*/ 49 h 193"/>
                <a:gd name="T36" fmla="*/ 237 w 265"/>
                <a:gd name="T37" fmla="*/ 53 h 193"/>
                <a:gd name="T38" fmla="*/ 220 w 265"/>
                <a:gd name="T39" fmla="*/ 66 h 193"/>
                <a:gd name="T40" fmla="*/ 217 w 265"/>
                <a:gd name="T41" fmla="*/ 75 h 193"/>
                <a:gd name="T42" fmla="*/ 193 w 265"/>
                <a:gd name="T43" fmla="*/ 87 h 193"/>
                <a:gd name="T44" fmla="*/ 191 w 265"/>
                <a:gd name="T45" fmla="*/ 108 h 193"/>
                <a:gd name="T46" fmla="*/ 163 w 265"/>
                <a:gd name="T47" fmla="*/ 131 h 193"/>
                <a:gd name="T48" fmla="*/ 153 w 265"/>
                <a:gd name="T49" fmla="*/ 151 h 193"/>
                <a:gd name="T50" fmla="*/ 145 w 265"/>
                <a:gd name="T51" fmla="*/ 156 h 193"/>
                <a:gd name="T52" fmla="*/ 128 w 265"/>
                <a:gd name="T53" fmla="*/ 176 h 193"/>
                <a:gd name="T54" fmla="*/ 108 w 265"/>
                <a:gd name="T55" fmla="*/ 192 h 193"/>
                <a:gd name="T56" fmla="*/ 94 w 265"/>
                <a:gd name="T57" fmla="*/ 191 h 193"/>
                <a:gd name="T58" fmla="*/ 77 w 265"/>
                <a:gd name="T59" fmla="*/ 183 h 193"/>
                <a:gd name="T60" fmla="*/ 65 w 265"/>
                <a:gd name="T61"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 h="193">
                  <a:moveTo>
                    <a:pt x="65" y="161"/>
                  </a:moveTo>
                  <a:cubicBezTo>
                    <a:pt x="59" y="154"/>
                    <a:pt x="50" y="152"/>
                    <a:pt x="41" y="150"/>
                  </a:cubicBezTo>
                  <a:cubicBezTo>
                    <a:pt x="26" y="146"/>
                    <a:pt x="11" y="138"/>
                    <a:pt x="6" y="124"/>
                  </a:cubicBezTo>
                  <a:cubicBezTo>
                    <a:pt x="4" y="116"/>
                    <a:pt x="6" y="107"/>
                    <a:pt x="6" y="99"/>
                  </a:cubicBezTo>
                  <a:cubicBezTo>
                    <a:pt x="6" y="84"/>
                    <a:pt x="0" y="69"/>
                    <a:pt x="6" y="56"/>
                  </a:cubicBezTo>
                  <a:cubicBezTo>
                    <a:pt x="10" y="46"/>
                    <a:pt x="20" y="40"/>
                    <a:pt x="30" y="40"/>
                  </a:cubicBezTo>
                  <a:cubicBezTo>
                    <a:pt x="41" y="39"/>
                    <a:pt x="51" y="44"/>
                    <a:pt x="58" y="52"/>
                  </a:cubicBezTo>
                  <a:cubicBezTo>
                    <a:pt x="63" y="46"/>
                    <a:pt x="69" y="40"/>
                    <a:pt x="75" y="34"/>
                  </a:cubicBezTo>
                  <a:cubicBezTo>
                    <a:pt x="83" y="24"/>
                    <a:pt x="92" y="14"/>
                    <a:pt x="104" y="8"/>
                  </a:cubicBezTo>
                  <a:cubicBezTo>
                    <a:pt x="115" y="2"/>
                    <a:pt x="130" y="0"/>
                    <a:pt x="141" y="6"/>
                  </a:cubicBezTo>
                  <a:cubicBezTo>
                    <a:pt x="146" y="8"/>
                    <a:pt x="150" y="12"/>
                    <a:pt x="156" y="13"/>
                  </a:cubicBezTo>
                  <a:cubicBezTo>
                    <a:pt x="160" y="14"/>
                    <a:pt x="164" y="12"/>
                    <a:pt x="168" y="11"/>
                  </a:cubicBezTo>
                  <a:cubicBezTo>
                    <a:pt x="176" y="7"/>
                    <a:pt x="184" y="4"/>
                    <a:pt x="193" y="4"/>
                  </a:cubicBezTo>
                  <a:cubicBezTo>
                    <a:pt x="202" y="4"/>
                    <a:pt x="211" y="9"/>
                    <a:pt x="219" y="13"/>
                  </a:cubicBezTo>
                  <a:cubicBezTo>
                    <a:pt x="231" y="20"/>
                    <a:pt x="243" y="26"/>
                    <a:pt x="256" y="33"/>
                  </a:cubicBezTo>
                  <a:cubicBezTo>
                    <a:pt x="258" y="35"/>
                    <a:pt x="261" y="36"/>
                    <a:pt x="263" y="38"/>
                  </a:cubicBezTo>
                  <a:cubicBezTo>
                    <a:pt x="265" y="41"/>
                    <a:pt x="265" y="44"/>
                    <a:pt x="263" y="47"/>
                  </a:cubicBezTo>
                  <a:cubicBezTo>
                    <a:pt x="262" y="48"/>
                    <a:pt x="260" y="49"/>
                    <a:pt x="259" y="49"/>
                  </a:cubicBezTo>
                  <a:cubicBezTo>
                    <a:pt x="252" y="51"/>
                    <a:pt x="244" y="51"/>
                    <a:pt x="237" y="53"/>
                  </a:cubicBezTo>
                  <a:cubicBezTo>
                    <a:pt x="230" y="55"/>
                    <a:pt x="223" y="59"/>
                    <a:pt x="220" y="66"/>
                  </a:cubicBezTo>
                  <a:cubicBezTo>
                    <a:pt x="219" y="69"/>
                    <a:pt x="219" y="72"/>
                    <a:pt x="217" y="75"/>
                  </a:cubicBezTo>
                  <a:cubicBezTo>
                    <a:pt x="212" y="82"/>
                    <a:pt x="199" y="79"/>
                    <a:pt x="193" y="87"/>
                  </a:cubicBezTo>
                  <a:cubicBezTo>
                    <a:pt x="189" y="92"/>
                    <a:pt x="193" y="101"/>
                    <a:pt x="191" y="108"/>
                  </a:cubicBezTo>
                  <a:cubicBezTo>
                    <a:pt x="188" y="120"/>
                    <a:pt x="171" y="121"/>
                    <a:pt x="163" y="131"/>
                  </a:cubicBezTo>
                  <a:cubicBezTo>
                    <a:pt x="159" y="137"/>
                    <a:pt x="159" y="146"/>
                    <a:pt x="153" y="151"/>
                  </a:cubicBezTo>
                  <a:cubicBezTo>
                    <a:pt x="151" y="153"/>
                    <a:pt x="148" y="154"/>
                    <a:pt x="145" y="156"/>
                  </a:cubicBezTo>
                  <a:cubicBezTo>
                    <a:pt x="138" y="161"/>
                    <a:pt x="133" y="169"/>
                    <a:pt x="128" y="176"/>
                  </a:cubicBezTo>
                  <a:cubicBezTo>
                    <a:pt x="123" y="183"/>
                    <a:pt x="117" y="190"/>
                    <a:pt x="108" y="192"/>
                  </a:cubicBezTo>
                  <a:cubicBezTo>
                    <a:pt x="104" y="193"/>
                    <a:pt x="99" y="192"/>
                    <a:pt x="94" y="191"/>
                  </a:cubicBezTo>
                  <a:cubicBezTo>
                    <a:pt x="88" y="190"/>
                    <a:pt x="81" y="188"/>
                    <a:pt x="77" y="183"/>
                  </a:cubicBezTo>
                  <a:cubicBezTo>
                    <a:pt x="71" y="177"/>
                    <a:pt x="70" y="168"/>
                    <a:pt x="65" y="16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3" name="Freeform 81"/>
            <p:cNvSpPr/>
            <p:nvPr/>
          </p:nvSpPr>
          <p:spPr bwMode="auto">
            <a:xfrm>
              <a:off x="4230688" y="511175"/>
              <a:ext cx="244475" cy="104775"/>
            </a:xfrm>
            <a:custGeom>
              <a:avLst/>
              <a:gdLst>
                <a:gd name="T0" fmla="*/ 145 w 236"/>
                <a:gd name="T1" fmla="*/ 39 h 101"/>
                <a:gd name="T2" fmla="*/ 236 w 236"/>
                <a:gd name="T3" fmla="*/ 101 h 101"/>
                <a:gd name="T4" fmla="*/ 65 w 236"/>
                <a:gd name="T5" fmla="*/ 55 h 101"/>
                <a:gd name="T6" fmla="*/ 0 w 236"/>
                <a:gd name="T7" fmla="*/ 72 h 101"/>
                <a:gd name="T8" fmla="*/ 145 w 236"/>
                <a:gd name="T9" fmla="*/ 39 h 101"/>
              </a:gdLst>
              <a:ahLst/>
              <a:cxnLst>
                <a:cxn ang="0">
                  <a:pos x="T0" y="T1"/>
                </a:cxn>
                <a:cxn ang="0">
                  <a:pos x="T2" y="T3"/>
                </a:cxn>
                <a:cxn ang="0">
                  <a:pos x="T4" y="T5"/>
                </a:cxn>
                <a:cxn ang="0">
                  <a:pos x="T6" y="T7"/>
                </a:cxn>
                <a:cxn ang="0">
                  <a:pos x="T8" y="T9"/>
                </a:cxn>
              </a:cxnLst>
              <a:rect l="0" t="0" r="r" b="b"/>
              <a:pathLst>
                <a:path w="236" h="101">
                  <a:moveTo>
                    <a:pt x="145" y="39"/>
                  </a:moveTo>
                  <a:cubicBezTo>
                    <a:pt x="179" y="52"/>
                    <a:pt x="211" y="73"/>
                    <a:pt x="236" y="101"/>
                  </a:cubicBezTo>
                  <a:cubicBezTo>
                    <a:pt x="185" y="68"/>
                    <a:pt x="125" y="52"/>
                    <a:pt x="65" y="55"/>
                  </a:cubicBezTo>
                  <a:cubicBezTo>
                    <a:pt x="42" y="56"/>
                    <a:pt x="19" y="59"/>
                    <a:pt x="0" y="72"/>
                  </a:cubicBezTo>
                  <a:cubicBezTo>
                    <a:pt x="9" y="58"/>
                    <a:pt x="46" y="0"/>
                    <a:pt x="145" y="39"/>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14" name="Oval 82"/>
          <p:cNvSpPr>
            <a:spLocks noChangeArrowheads="1"/>
          </p:cNvSpPr>
          <p:nvPr/>
        </p:nvSpPr>
        <p:spPr bwMode="auto">
          <a:xfrm>
            <a:off x="6539961" y="2351055"/>
            <a:ext cx="1179325" cy="1179325"/>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0" name="组合 439"/>
          <p:cNvGrpSpPr/>
          <p:nvPr/>
        </p:nvGrpSpPr>
        <p:grpSpPr>
          <a:xfrm>
            <a:off x="6785802" y="2596897"/>
            <a:ext cx="687643" cy="689424"/>
            <a:chOff x="6372226" y="219075"/>
            <a:chExt cx="612775" cy="614363"/>
          </a:xfrm>
        </p:grpSpPr>
        <p:sp>
          <p:nvSpPr>
            <p:cNvPr id="315" name="Freeform 83"/>
            <p:cNvSpPr/>
            <p:nvPr/>
          </p:nvSpPr>
          <p:spPr bwMode="auto">
            <a:xfrm>
              <a:off x="6629401" y="477838"/>
              <a:ext cx="355600" cy="355600"/>
            </a:xfrm>
            <a:custGeom>
              <a:avLst/>
              <a:gdLst>
                <a:gd name="T0" fmla="*/ 0 w 224"/>
                <a:gd name="T1" fmla="*/ 0 h 224"/>
                <a:gd name="T2" fmla="*/ 64 w 224"/>
                <a:gd name="T3" fmla="*/ 224 h 224"/>
                <a:gd name="T4" fmla="*/ 119 w 224"/>
                <a:gd name="T5" fmla="*/ 119 h 224"/>
                <a:gd name="T6" fmla="*/ 224 w 224"/>
                <a:gd name="T7" fmla="*/ 64 h 224"/>
                <a:gd name="T8" fmla="*/ 0 w 224"/>
                <a:gd name="T9" fmla="*/ 0 h 224"/>
              </a:gdLst>
              <a:ahLst/>
              <a:cxnLst>
                <a:cxn ang="0">
                  <a:pos x="T0" y="T1"/>
                </a:cxn>
                <a:cxn ang="0">
                  <a:pos x="T2" y="T3"/>
                </a:cxn>
                <a:cxn ang="0">
                  <a:pos x="T4" y="T5"/>
                </a:cxn>
                <a:cxn ang="0">
                  <a:pos x="T6" y="T7"/>
                </a:cxn>
                <a:cxn ang="0">
                  <a:pos x="T8" y="T9"/>
                </a:cxn>
              </a:cxnLst>
              <a:rect l="0" t="0" r="r" b="b"/>
              <a:pathLst>
                <a:path w="224" h="224">
                  <a:moveTo>
                    <a:pt x="0" y="0"/>
                  </a:moveTo>
                  <a:lnTo>
                    <a:pt x="64" y="224"/>
                  </a:lnTo>
                  <a:lnTo>
                    <a:pt x="119" y="119"/>
                  </a:lnTo>
                  <a:lnTo>
                    <a:pt x="224" y="6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6" name="Freeform 84"/>
            <p:cNvSpPr/>
            <p:nvPr/>
          </p:nvSpPr>
          <p:spPr bwMode="auto">
            <a:xfrm>
              <a:off x="6408738" y="254000"/>
              <a:ext cx="414338" cy="415925"/>
            </a:xfrm>
            <a:custGeom>
              <a:avLst/>
              <a:gdLst>
                <a:gd name="T0" fmla="*/ 31 w 402"/>
                <a:gd name="T1" fmla="*/ 402 h 402"/>
                <a:gd name="T2" fmla="*/ 0 w 402"/>
                <a:gd name="T3" fmla="*/ 402 h 402"/>
                <a:gd name="T4" fmla="*/ 402 w 402"/>
                <a:gd name="T5" fmla="*/ 0 h 402"/>
                <a:gd name="T6" fmla="*/ 402 w 402"/>
                <a:gd name="T7" fmla="*/ 32 h 402"/>
                <a:gd name="T8" fmla="*/ 31 w 402"/>
                <a:gd name="T9" fmla="*/ 402 h 402"/>
              </a:gdLst>
              <a:ahLst/>
              <a:cxnLst>
                <a:cxn ang="0">
                  <a:pos x="T0" y="T1"/>
                </a:cxn>
                <a:cxn ang="0">
                  <a:pos x="T2" y="T3"/>
                </a:cxn>
                <a:cxn ang="0">
                  <a:pos x="T4" y="T5"/>
                </a:cxn>
                <a:cxn ang="0">
                  <a:pos x="T6" y="T7"/>
                </a:cxn>
                <a:cxn ang="0">
                  <a:pos x="T8" y="T9"/>
                </a:cxn>
              </a:cxnLst>
              <a:rect l="0" t="0" r="r" b="b"/>
              <a:pathLst>
                <a:path w="402" h="402">
                  <a:moveTo>
                    <a:pt x="31" y="402"/>
                  </a:moveTo>
                  <a:cubicBezTo>
                    <a:pt x="0" y="402"/>
                    <a:pt x="0" y="402"/>
                    <a:pt x="0" y="402"/>
                  </a:cubicBezTo>
                  <a:cubicBezTo>
                    <a:pt x="0" y="181"/>
                    <a:pt x="180" y="0"/>
                    <a:pt x="402" y="0"/>
                  </a:cubicBezTo>
                  <a:cubicBezTo>
                    <a:pt x="402" y="32"/>
                    <a:pt x="402" y="32"/>
                    <a:pt x="402" y="32"/>
                  </a:cubicBezTo>
                  <a:cubicBezTo>
                    <a:pt x="197" y="32"/>
                    <a:pt x="31" y="198"/>
                    <a:pt x="31" y="402"/>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7" name="Rectangle 85"/>
            <p:cNvSpPr>
              <a:spLocks noChangeArrowheads="1"/>
            </p:cNvSpPr>
            <p:nvPr/>
          </p:nvSpPr>
          <p:spPr bwMode="auto">
            <a:xfrm>
              <a:off x="6494463" y="339725"/>
              <a:ext cx="104775" cy="10636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8" name="Rectangle 86"/>
            <p:cNvSpPr>
              <a:spLocks noChangeArrowheads="1"/>
            </p:cNvSpPr>
            <p:nvPr/>
          </p:nvSpPr>
          <p:spPr bwMode="auto">
            <a:xfrm>
              <a:off x="6791326" y="219075"/>
              <a:ext cx="115888"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9" name="Rectangle 87"/>
            <p:cNvSpPr>
              <a:spLocks noChangeArrowheads="1"/>
            </p:cNvSpPr>
            <p:nvPr/>
          </p:nvSpPr>
          <p:spPr bwMode="auto">
            <a:xfrm>
              <a:off x="6372226" y="655638"/>
              <a:ext cx="114300"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20" name="Oval 88"/>
          <p:cNvSpPr>
            <a:spLocks noChangeArrowheads="1"/>
          </p:cNvSpPr>
          <p:nvPr/>
        </p:nvSpPr>
        <p:spPr bwMode="auto">
          <a:xfrm>
            <a:off x="5079302" y="2351055"/>
            <a:ext cx="1179325" cy="1179325"/>
          </a:xfrm>
          <a:prstGeom prst="ellipse">
            <a:avLst/>
          </a:prstGeom>
          <a:solidFill>
            <a:srgbClr val="8ADBC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38" name="组合 437"/>
          <p:cNvGrpSpPr/>
          <p:nvPr/>
        </p:nvGrpSpPr>
        <p:grpSpPr>
          <a:xfrm>
            <a:off x="5287732" y="2536328"/>
            <a:ext cx="707239" cy="735742"/>
            <a:chOff x="5173663" y="165100"/>
            <a:chExt cx="630238" cy="655638"/>
          </a:xfrm>
        </p:grpSpPr>
        <p:sp>
          <p:nvSpPr>
            <p:cNvPr id="321" name="Freeform 89"/>
            <p:cNvSpPr/>
            <p:nvPr/>
          </p:nvSpPr>
          <p:spPr bwMode="auto">
            <a:xfrm>
              <a:off x="5173663" y="669925"/>
              <a:ext cx="506413" cy="150813"/>
            </a:xfrm>
            <a:custGeom>
              <a:avLst/>
              <a:gdLst>
                <a:gd name="T0" fmla="*/ 81 w 489"/>
                <a:gd name="T1" fmla="*/ 62 h 147"/>
                <a:gd name="T2" fmla="*/ 89 w 489"/>
                <a:gd name="T3" fmla="*/ 76 h 147"/>
                <a:gd name="T4" fmla="*/ 85 w 489"/>
                <a:gd name="T5" fmla="*/ 79 h 147"/>
                <a:gd name="T6" fmla="*/ 50 w 489"/>
                <a:gd name="T7" fmla="*/ 85 h 147"/>
                <a:gd name="T8" fmla="*/ 19 w 489"/>
                <a:gd name="T9" fmla="*/ 88 h 147"/>
                <a:gd name="T10" fmla="*/ 2 w 489"/>
                <a:gd name="T11" fmla="*/ 113 h 147"/>
                <a:gd name="T12" fmla="*/ 18 w 489"/>
                <a:gd name="T13" fmla="*/ 127 h 147"/>
                <a:gd name="T14" fmla="*/ 51 w 489"/>
                <a:gd name="T15" fmla="*/ 130 h 147"/>
                <a:gd name="T16" fmla="*/ 117 w 489"/>
                <a:gd name="T17" fmla="*/ 127 h 147"/>
                <a:gd name="T18" fmla="*/ 124 w 489"/>
                <a:gd name="T19" fmla="*/ 129 h 147"/>
                <a:gd name="T20" fmla="*/ 130 w 489"/>
                <a:gd name="T21" fmla="*/ 137 h 147"/>
                <a:gd name="T22" fmla="*/ 158 w 489"/>
                <a:gd name="T23" fmla="*/ 147 h 147"/>
                <a:gd name="T24" fmla="*/ 183 w 489"/>
                <a:gd name="T25" fmla="*/ 145 h 147"/>
                <a:gd name="T26" fmla="*/ 230 w 489"/>
                <a:gd name="T27" fmla="*/ 131 h 147"/>
                <a:gd name="T28" fmla="*/ 299 w 489"/>
                <a:gd name="T29" fmla="*/ 130 h 147"/>
                <a:gd name="T30" fmla="*/ 374 w 489"/>
                <a:gd name="T31" fmla="*/ 131 h 147"/>
                <a:gd name="T32" fmla="*/ 400 w 489"/>
                <a:gd name="T33" fmla="*/ 127 h 147"/>
                <a:gd name="T34" fmla="*/ 409 w 489"/>
                <a:gd name="T35" fmla="*/ 105 h 147"/>
                <a:gd name="T36" fmla="*/ 392 w 489"/>
                <a:gd name="T37" fmla="*/ 82 h 147"/>
                <a:gd name="T38" fmla="*/ 414 w 489"/>
                <a:gd name="T39" fmla="*/ 71 h 147"/>
                <a:gd name="T40" fmla="*/ 463 w 489"/>
                <a:gd name="T41" fmla="*/ 61 h 147"/>
                <a:gd name="T42" fmla="*/ 485 w 489"/>
                <a:gd name="T43" fmla="*/ 31 h 147"/>
                <a:gd name="T44" fmla="*/ 453 w 489"/>
                <a:gd name="T45" fmla="*/ 15 h 147"/>
                <a:gd name="T46" fmla="*/ 382 w 489"/>
                <a:gd name="T47" fmla="*/ 28 h 147"/>
                <a:gd name="T48" fmla="*/ 348 w 489"/>
                <a:gd name="T49" fmla="*/ 38 h 147"/>
                <a:gd name="T50" fmla="*/ 298 w 489"/>
                <a:gd name="T51" fmla="*/ 16 h 147"/>
                <a:gd name="T52" fmla="*/ 209 w 489"/>
                <a:gd name="T53" fmla="*/ 0 h 147"/>
                <a:gd name="T54" fmla="*/ 177 w 489"/>
                <a:gd name="T55" fmla="*/ 6 h 147"/>
                <a:gd name="T56" fmla="*/ 167 w 489"/>
                <a:gd name="T57" fmla="*/ 26 h 147"/>
                <a:gd name="T58" fmla="*/ 183 w 489"/>
                <a:gd name="T59" fmla="*/ 37 h 147"/>
                <a:gd name="T60" fmla="*/ 210 w 489"/>
                <a:gd name="T61" fmla="*/ 47 h 147"/>
                <a:gd name="T62" fmla="*/ 107 w 489"/>
                <a:gd name="T63" fmla="*/ 42 h 147"/>
                <a:gd name="T64" fmla="*/ 87 w 489"/>
                <a:gd name="T65" fmla="*/ 45 h 147"/>
                <a:gd name="T66" fmla="*/ 81 w 489"/>
                <a:gd name="T67" fmla="*/ 6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9" h="147">
                  <a:moveTo>
                    <a:pt x="81" y="62"/>
                  </a:moveTo>
                  <a:cubicBezTo>
                    <a:pt x="84" y="67"/>
                    <a:pt x="92" y="71"/>
                    <a:pt x="89" y="76"/>
                  </a:cubicBezTo>
                  <a:cubicBezTo>
                    <a:pt x="88" y="77"/>
                    <a:pt x="86" y="78"/>
                    <a:pt x="85" y="79"/>
                  </a:cubicBezTo>
                  <a:cubicBezTo>
                    <a:pt x="74" y="82"/>
                    <a:pt x="62" y="84"/>
                    <a:pt x="50" y="85"/>
                  </a:cubicBezTo>
                  <a:cubicBezTo>
                    <a:pt x="40" y="85"/>
                    <a:pt x="29" y="84"/>
                    <a:pt x="19" y="88"/>
                  </a:cubicBezTo>
                  <a:cubicBezTo>
                    <a:pt x="8" y="92"/>
                    <a:pt x="0" y="102"/>
                    <a:pt x="2" y="113"/>
                  </a:cubicBezTo>
                  <a:cubicBezTo>
                    <a:pt x="4" y="120"/>
                    <a:pt x="11" y="125"/>
                    <a:pt x="18" y="127"/>
                  </a:cubicBezTo>
                  <a:cubicBezTo>
                    <a:pt x="28" y="132"/>
                    <a:pt x="40" y="131"/>
                    <a:pt x="51" y="130"/>
                  </a:cubicBezTo>
                  <a:cubicBezTo>
                    <a:pt x="73" y="129"/>
                    <a:pt x="95" y="128"/>
                    <a:pt x="117" y="127"/>
                  </a:cubicBezTo>
                  <a:cubicBezTo>
                    <a:pt x="119" y="127"/>
                    <a:pt x="122" y="127"/>
                    <a:pt x="124" y="129"/>
                  </a:cubicBezTo>
                  <a:cubicBezTo>
                    <a:pt x="127" y="130"/>
                    <a:pt x="128" y="134"/>
                    <a:pt x="130" y="137"/>
                  </a:cubicBezTo>
                  <a:cubicBezTo>
                    <a:pt x="136" y="146"/>
                    <a:pt x="148" y="147"/>
                    <a:pt x="158" y="147"/>
                  </a:cubicBezTo>
                  <a:cubicBezTo>
                    <a:pt x="166" y="147"/>
                    <a:pt x="175" y="147"/>
                    <a:pt x="183" y="145"/>
                  </a:cubicBezTo>
                  <a:cubicBezTo>
                    <a:pt x="199" y="143"/>
                    <a:pt x="214" y="134"/>
                    <a:pt x="230" y="131"/>
                  </a:cubicBezTo>
                  <a:cubicBezTo>
                    <a:pt x="252" y="125"/>
                    <a:pt x="276" y="129"/>
                    <a:pt x="299" y="130"/>
                  </a:cubicBezTo>
                  <a:cubicBezTo>
                    <a:pt x="324" y="132"/>
                    <a:pt x="349" y="132"/>
                    <a:pt x="374" y="131"/>
                  </a:cubicBezTo>
                  <a:cubicBezTo>
                    <a:pt x="383" y="131"/>
                    <a:pt x="392" y="131"/>
                    <a:pt x="400" y="127"/>
                  </a:cubicBezTo>
                  <a:cubicBezTo>
                    <a:pt x="407" y="122"/>
                    <a:pt x="413" y="113"/>
                    <a:pt x="409" y="105"/>
                  </a:cubicBezTo>
                  <a:cubicBezTo>
                    <a:pt x="405" y="96"/>
                    <a:pt x="391" y="91"/>
                    <a:pt x="392" y="82"/>
                  </a:cubicBezTo>
                  <a:cubicBezTo>
                    <a:pt x="393" y="73"/>
                    <a:pt x="405" y="71"/>
                    <a:pt x="414" y="71"/>
                  </a:cubicBezTo>
                  <a:cubicBezTo>
                    <a:pt x="431" y="71"/>
                    <a:pt x="447" y="67"/>
                    <a:pt x="463" y="61"/>
                  </a:cubicBezTo>
                  <a:cubicBezTo>
                    <a:pt x="475" y="56"/>
                    <a:pt x="489" y="44"/>
                    <a:pt x="485" y="31"/>
                  </a:cubicBezTo>
                  <a:cubicBezTo>
                    <a:pt x="482" y="18"/>
                    <a:pt x="466" y="15"/>
                    <a:pt x="453" y="15"/>
                  </a:cubicBezTo>
                  <a:cubicBezTo>
                    <a:pt x="429" y="15"/>
                    <a:pt x="405" y="19"/>
                    <a:pt x="382" y="28"/>
                  </a:cubicBezTo>
                  <a:cubicBezTo>
                    <a:pt x="371" y="32"/>
                    <a:pt x="360" y="38"/>
                    <a:pt x="348" y="38"/>
                  </a:cubicBezTo>
                  <a:cubicBezTo>
                    <a:pt x="330" y="37"/>
                    <a:pt x="314" y="24"/>
                    <a:pt x="298" y="16"/>
                  </a:cubicBezTo>
                  <a:cubicBezTo>
                    <a:pt x="271" y="2"/>
                    <a:pt x="240" y="0"/>
                    <a:pt x="209" y="0"/>
                  </a:cubicBezTo>
                  <a:cubicBezTo>
                    <a:pt x="198" y="0"/>
                    <a:pt x="186" y="0"/>
                    <a:pt x="177" y="6"/>
                  </a:cubicBezTo>
                  <a:cubicBezTo>
                    <a:pt x="170" y="10"/>
                    <a:pt x="164" y="18"/>
                    <a:pt x="167" y="26"/>
                  </a:cubicBezTo>
                  <a:cubicBezTo>
                    <a:pt x="169" y="32"/>
                    <a:pt x="176" y="35"/>
                    <a:pt x="183" y="37"/>
                  </a:cubicBezTo>
                  <a:cubicBezTo>
                    <a:pt x="192" y="41"/>
                    <a:pt x="201" y="44"/>
                    <a:pt x="210" y="47"/>
                  </a:cubicBezTo>
                  <a:cubicBezTo>
                    <a:pt x="176" y="45"/>
                    <a:pt x="142" y="44"/>
                    <a:pt x="107" y="42"/>
                  </a:cubicBezTo>
                  <a:cubicBezTo>
                    <a:pt x="100" y="41"/>
                    <a:pt x="93" y="41"/>
                    <a:pt x="87" y="45"/>
                  </a:cubicBezTo>
                  <a:cubicBezTo>
                    <a:pt x="81" y="48"/>
                    <a:pt x="77" y="56"/>
                    <a:pt x="81" y="62"/>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2" name="Freeform 90"/>
            <p:cNvSpPr/>
            <p:nvPr/>
          </p:nvSpPr>
          <p:spPr bwMode="auto">
            <a:xfrm>
              <a:off x="5370513" y="574675"/>
              <a:ext cx="200025" cy="209550"/>
            </a:xfrm>
            <a:custGeom>
              <a:avLst/>
              <a:gdLst>
                <a:gd name="T0" fmla="*/ 183 w 193"/>
                <a:gd name="T1" fmla="*/ 37 h 202"/>
                <a:gd name="T2" fmla="*/ 190 w 193"/>
                <a:gd name="T3" fmla="*/ 88 h 202"/>
                <a:gd name="T4" fmla="*/ 128 w 193"/>
                <a:gd name="T5" fmla="*/ 176 h 202"/>
                <a:gd name="T6" fmla="*/ 0 w 193"/>
                <a:gd name="T7" fmla="*/ 170 h 202"/>
                <a:gd name="T8" fmla="*/ 50 w 193"/>
                <a:gd name="T9" fmla="*/ 118 h 202"/>
                <a:gd name="T10" fmla="*/ 69 w 193"/>
                <a:gd name="T11" fmla="*/ 43 h 202"/>
                <a:gd name="T12" fmla="*/ 116 w 193"/>
                <a:gd name="T13" fmla="*/ 5 h 202"/>
                <a:gd name="T14" fmla="*/ 173 w 193"/>
                <a:gd name="T15" fmla="*/ 22 h 202"/>
                <a:gd name="T16" fmla="*/ 183 w 193"/>
                <a:gd name="T1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02">
                  <a:moveTo>
                    <a:pt x="183" y="37"/>
                  </a:moveTo>
                  <a:cubicBezTo>
                    <a:pt x="191" y="53"/>
                    <a:pt x="193" y="71"/>
                    <a:pt x="190" y="88"/>
                  </a:cubicBezTo>
                  <a:cubicBezTo>
                    <a:pt x="183" y="125"/>
                    <a:pt x="160" y="154"/>
                    <a:pt x="128" y="176"/>
                  </a:cubicBezTo>
                  <a:cubicBezTo>
                    <a:pt x="90" y="202"/>
                    <a:pt x="41" y="186"/>
                    <a:pt x="0" y="170"/>
                  </a:cubicBezTo>
                  <a:cubicBezTo>
                    <a:pt x="26" y="168"/>
                    <a:pt x="44" y="143"/>
                    <a:pt x="50" y="118"/>
                  </a:cubicBezTo>
                  <a:cubicBezTo>
                    <a:pt x="57" y="93"/>
                    <a:pt x="57" y="66"/>
                    <a:pt x="69" y="43"/>
                  </a:cubicBezTo>
                  <a:cubicBezTo>
                    <a:pt x="78" y="25"/>
                    <a:pt x="95" y="10"/>
                    <a:pt x="116" y="5"/>
                  </a:cubicBezTo>
                  <a:cubicBezTo>
                    <a:pt x="136" y="0"/>
                    <a:pt x="159" y="6"/>
                    <a:pt x="173" y="22"/>
                  </a:cubicBezTo>
                  <a:cubicBezTo>
                    <a:pt x="177" y="26"/>
                    <a:pt x="181" y="32"/>
                    <a:pt x="183"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3" name="Freeform 91"/>
            <p:cNvSpPr/>
            <p:nvPr/>
          </p:nvSpPr>
          <p:spPr bwMode="auto">
            <a:xfrm>
              <a:off x="5489576" y="568325"/>
              <a:ext cx="77788" cy="60325"/>
            </a:xfrm>
            <a:custGeom>
              <a:avLst/>
              <a:gdLst>
                <a:gd name="T0" fmla="*/ 70 w 76"/>
                <a:gd name="T1" fmla="*/ 49 h 59"/>
                <a:gd name="T2" fmla="*/ 28 w 76"/>
                <a:gd name="T3" fmla="*/ 47 h 59"/>
                <a:gd name="T4" fmla="*/ 6 w 76"/>
                <a:gd name="T5" fmla="*/ 10 h 59"/>
                <a:gd name="T6" fmla="*/ 49 w 76"/>
                <a:gd name="T7" fmla="*/ 12 h 59"/>
                <a:gd name="T8" fmla="*/ 70 w 76"/>
                <a:gd name="T9" fmla="*/ 49 h 59"/>
              </a:gdLst>
              <a:ahLst/>
              <a:cxnLst>
                <a:cxn ang="0">
                  <a:pos x="T0" y="T1"/>
                </a:cxn>
                <a:cxn ang="0">
                  <a:pos x="T2" y="T3"/>
                </a:cxn>
                <a:cxn ang="0">
                  <a:pos x="T4" y="T5"/>
                </a:cxn>
                <a:cxn ang="0">
                  <a:pos x="T6" y="T7"/>
                </a:cxn>
                <a:cxn ang="0">
                  <a:pos x="T8" y="T9"/>
                </a:cxn>
              </a:cxnLst>
              <a:rect l="0" t="0" r="r" b="b"/>
              <a:pathLst>
                <a:path w="76" h="59">
                  <a:moveTo>
                    <a:pt x="70" y="49"/>
                  </a:moveTo>
                  <a:cubicBezTo>
                    <a:pt x="64" y="59"/>
                    <a:pt x="45" y="58"/>
                    <a:pt x="28" y="47"/>
                  </a:cubicBezTo>
                  <a:cubicBezTo>
                    <a:pt x="10" y="36"/>
                    <a:pt x="0" y="20"/>
                    <a:pt x="6" y="10"/>
                  </a:cubicBezTo>
                  <a:cubicBezTo>
                    <a:pt x="12" y="0"/>
                    <a:pt x="31" y="1"/>
                    <a:pt x="49" y="12"/>
                  </a:cubicBezTo>
                  <a:cubicBezTo>
                    <a:pt x="66" y="23"/>
                    <a:pt x="76" y="39"/>
                    <a:pt x="70" y="49"/>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4" name="Freeform 92"/>
            <p:cNvSpPr/>
            <p:nvPr/>
          </p:nvSpPr>
          <p:spPr bwMode="auto">
            <a:xfrm>
              <a:off x="5568951" y="165100"/>
              <a:ext cx="234950" cy="338138"/>
            </a:xfrm>
            <a:custGeom>
              <a:avLst/>
              <a:gdLst>
                <a:gd name="T0" fmla="*/ 214 w 227"/>
                <a:gd name="T1" fmla="*/ 6 h 328"/>
                <a:gd name="T2" fmla="*/ 0 w 227"/>
                <a:gd name="T3" fmla="*/ 296 h 328"/>
                <a:gd name="T4" fmla="*/ 54 w 227"/>
                <a:gd name="T5" fmla="*/ 328 h 328"/>
                <a:gd name="T6" fmla="*/ 214 w 227"/>
                <a:gd name="T7" fmla="*/ 6 h 328"/>
              </a:gdLst>
              <a:ahLst/>
              <a:cxnLst>
                <a:cxn ang="0">
                  <a:pos x="T0" y="T1"/>
                </a:cxn>
                <a:cxn ang="0">
                  <a:pos x="T2" y="T3"/>
                </a:cxn>
                <a:cxn ang="0">
                  <a:pos x="T4" y="T5"/>
                </a:cxn>
                <a:cxn ang="0">
                  <a:pos x="T6" y="T7"/>
                </a:cxn>
              </a:cxnLst>
              <a:rect l="0" t="0" r="r" b="b"/>
              <a:pathLst>
                <a:path w="227" h="328">
                  <a:moveTo>
                    <a:pt x="214" y="6"/>
                  </a:moveTo>
                  <a:cubicBezTo>
                    <a:pt x="198" y="0"/>
                    <a:pt x="103" y="128"/>
                    <a:pt x="0" y="296"/>
                  </a:cubicBezTo>
                  <a:cubicBezTo>
                    <a:pt x="54" y="328"/>
                    <a:pt x="54" y="328"/>
                    <a:pt x="54" y="328"/>
                  </a:cubicBezTo>
                  <a:cubicBezTo>
                    <a:pt x="156" y="160"/>
                    <a:pt x="227" y="17"/>
                    <a:pt x="214" y="6"/>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5" name="Freeform 93"/>
            <p:cNvSpPr/>
            <p:nvPr/>
          </p:nvSpPr>
          <p:spPr bwMode="auto">
            <a:xfrm>
              <a:off x="5503863" y="469900"/>
              <a:ext cx="120650" cy="147638"/>
            </a:xfrm>
            <a:custGeom>
              <a:avLst/>
              <a:gdLst>
                <a:gd name="T0" fmla="*/ 63 w 117"/>
                <a:gd name="T1" fmla="*/ 0 h 142"/>
                <a:gd name="T2" fmla="*/ 46 w 117"/>
                <a:gd name="T3" fmla="*/ 27 h 142"/>
                <a:gd name="T4" fmla="*/ 2 w 117"/>
                <a:gd name="T5" fmla="*/ 101 h 142"/>
                <a:gd name="T6" fmla="*/ 20 w 117"/>
                <a:gd name="T7" fmla="*/ 131 h 142"/>
                <a:gd name="T8" fmla="*/ 55 w 117"/>
                <a:gd name="T9" fmla="*/ 133 h 142"/>
                <a:gd name="T10" fmla="*/ 100 w 117"/>
                <a:gd name="T11" fmla="*/ 60 h 142"/>
                <a:gd name="T12" fmla="*/ 117 w 117"/>
                <a:gd name="T13" fmla="*/ 32 h 142"/>
                <a:gd name="T14" fmla="*/ 63 w 117"/>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2">
                  <a:moveTo>
                    <a:pt x="63" y="0"/>
                  </a:moveTo>
                  <a:cubicBezTo>
                    <a:pt x="57" y="9"/>
                    <a:pt x="52" y="18"/>
                    <a:pt x="46" y="27"/>
                  </a:cubicBezTo>
                  <a:cubicBezTo>
                    <a:pt x="31" y="52"/>
                    <a:pt x="16" y="77"/>
                    <a:pt x="2" y="101"/>
                  </a:cubicBezTo>
                  <a:cubicBezTo>
                    <a:pt x="0" y="117"/>
                    <a:pt x="10" y="124"/>
                    <a:pt x="20" y="131"/>
                  </a:cubicBezTo>
                  <a:cubicBezTo>
                    <a:pt x="30" y="137"/>
                    <a:pt x="41" y="142"/>
                    <a:pt x="55" y="133"/>
                  </a:cubicBezTo>
                  <a:cubicBezTo>
                    <a:pt x="70" y="109"/>
                    <a:pt x="85" y="85"/>
                    <a:pt x="100" y="60"/>
                  </a:cubicBezTo>
                  <a:cubicBezTo>
                    <a:pt x="106" y="51"/>
                    <a:pt x="111" y="42"/>
                    <a:pt x="117" y="32"/>
                  </a:cubicBezTo>
                  <a:lnTo>
                    <a:pt x="63"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26" name="Freeform 94"/>
          <p:cNvSpPr/>
          <p:nvPr/>
        </p:nvSpPr>
        <p:spPr bwMode="auto">
          <a:xfrm>
            <a:off x="6593405" y="3655081"/>
            <a:ext cx="1179325" cy="942392"/>
          </a:xfrm>
          <a:custGeom>
            <a:avLst/>
            <a:gdLst>
              <a:gd name="T0" fmla="*/ 1016 w 1016"/>
              <a:gd name="T1" fmla="*/ 508 h 812"/>
              <a:gd name="T2" fmla="*/ 984 w 1016"/>
              <a:gd name="T3" fmla="*/ 330 h 812"/>
              <a:gd name="T4" fmla="*/ 904 w 1016"/>
              <a:gd name="T5" fmla="*/ 190 h 812"/>
              <a:gd name="T6" fmla="*/ 508 w 1016"/>
              <a:gd name="T7" fmla="*/ 0 h 812"/>
              <a:gd name="T8" fmla="*/ 37 w 1016"/>
              <a:gd name="T9" fmla="*/ 318 h 812"/>
              <a:gd name="T10" fmla="*/ 0 w 1016"/>
              <a:gd name="T11" fmla="*/ 508 h 812"/>
              <a:gd name="T12" fmla="*/ 36 w 1016"/>
              <a:gd name="T13" fmla="*/ 697 h 812"/>
              <a:gd name="T14" fmla="*/ 100 w 1016"/>
              <a:gd name="T15" fmla="*/ 812 h 812"/>
              <a:gd name="T16" fmla="*/ 915 w 1016"/>
              <a:gd name="T17" fmla="*/ 812 h 812"/>
              <a:gd name="T18" fmla="*/ 1016 w 1016"/>
              <a:gd name="T19" fmla="*/ 50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6" h="812">
                <a:moveTo>
                  <a:pt x="1016" y="508"/>
                </a:moveTo>
                <a:cubicBezTo>
                  <a:pt x="1016" y="445"/>
                  <a:pt x="1004" y="385"/>
                  <a:pt x="984" y="330"/>
                </a:cubicBezTo>
                <a:cubicBezTo>
                  <a:pt x="965" y="279"/>
                  <a:pt x="937" y="232"/>
                  <a:pt x="904" y="190"/>
                </a:cubicBezTo>
                <a:cubicBezTo>
                  <a:pt x="811" y="74"/>
                  <a:pt x="668" y="0"/>
                  <a:pt x="508" y="0"/>
                </a:cubicBezTo>
                <a:cubicBezTo>
                  <a:pt x="295" y="0"/>
                  <a:pt x="112" y="132"/>
                  <a:pt x="37" y="318"/>
                </a:cubicBezTo>
                <a:cubicBezTo>
                  <a:pt x="13" y="377"/>
                  <a:pt x="0" y="441"/>
                  <a:pt x="0" y="508"/>
                </a:cubicBezTo>
                <a:cubicBezTo>
                  <a:pt x="0" y="575"/>
                  <a:pt x="13" y="638"/>
                  <a:pt x="36" y="697"/>
                </a:cubicBezTo>
                <a:cubicBezTo>
                  <a:pt x="52" y="738"/>
                  <a:pt x="74" y="777"/>
                  <a:pt x="100" y="812"/>
                </a:cubicBezTo>
                <a:cubicBezTo>
                  <a:pt x="915" y="812"/>
                  <a:pt x="915" y="812"/>
                  <a:pt x="915" y="812"/>
                </a:cubicBezTo>
                <a:cubicBezTo>
                  <a:pt x="978" y="727"/>
                  <a:pt x="1016" y="622"/>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7" name="Freeform 95"/>
          <p:cNvSpPr/>
          <p:nvPr/>
        </p:nvSpPr>
        <p:spPr bwMode="auto">
          <a:xfrm>
            <a:off x="6709199" y="4597474"/>
            <a:ext cx="945954" cy="236934"/>
          </a:xfrm>
          <a:custGeom>
            <a:avLst/>
            <a:gdLst>
              <a:gd name="T0" fmla="*/ 0 w 815"/>
              <a:gd name="T1" fmla="*/ 0 h 204"/>
              <a:gd name="T2" fmla="*/ 408 w 815"/>
              <a:gd name="T3" fmla="*/ 204 h 204"/>
              <a:gd name="T4" fmla="*/ 815 w 815"/>
              <a:gd name="T5" fmla="*/ 0 h 204"/>
              <a:gd name="T6" fmla="*/ 0 w 815"/>
              <a:gd name="T7" fmla="*/ 0 h 204"/>
            </a:gdLst>
            <a:ahLst/>
            <a:cxnLst>
              <a:cxn ang="0">
                <a:pos x="T0" y="T1"/>
              </a:cxn>
              <a:cxn ang="0">
                <a:pos x="T2" y="T3"/>
              </a:cxn>
              <a:cxn ang="0">
                <a:pos x="T4" y="T5"/>
              </a:cxn>
              <a:cxn ang="0">
                <a:pos x="T6" y="T7"/>
              </a:cxn>
            </a:cxnLst>
            <a:rect l="0" t="0" r="r" b="b"/>
            <a:pathLst>
              <a:path w="815" h="204">
                <a:moveTo>
                  <a:pt x="0" y="0"/>
                </a:moveTo>
                <a:cubicBezTo>
                  <a:pt x="93" y="124"/>
                  <a:pt x="241" y="204"/>
                  <a:pt x="408" y="204"/>
                </a:cubicBezTo>
                <a:cubicBezTo>
                  <a:pt x="575" y="204"/>
                  <a:pt x="723" y="124"/>
                  <a:pt x="815" y="0"/>
                </a:cubicBezTo>
                <a:lnTo>
                  <a:pt x="0" y="0"/>
                </a:lnTo>
                <a:close/>
              </a:path>
            </a:pathLst>
          </a:custGeom>
          <a:solidFill>
            <a:srgbClr val="B7875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2" name="组合 441"/>
          <p:cNvGrpSpPr/>
          <p:nvPr/>
        </p:nvGrpSpPr>
        <p:grpSpPr>
          <a:xfrm>
            <a:off x="6962165" y="3786910"/>
            <a:ext cx="443584" cy="913888"/>
            <a:chOff x="6529388" y="1279525"/>
            <a:chExt cx="395288" cy="814388"/>
          </a:xfrm>
        </p:grpSpPr>
        <p:sp>
          <p:nvSpPr>
            <p:cNvPr id="328" name="Freeform 96"/>
            <p:cNvSpPr/>
            <p:nvPr/>
          </p:nvSpPr>
          <p:spPr bwMode="auto">
            <a:xfrm>
              <a:off x="6553201" y="1443038"/>
              <a:ext cx="346075" cy="650875"/>
            </a:xfrm>
            <a:custGeom>
              <a:avLst/>
              <a:gdLst>
                <a:gd name="T0" fmla="*/ 311 w 334"/>
                <a:gd name="T1" fmla="*/ 0 h 630"/>
                <a:gd name="T2" fmla="*/ 22 w 334"/>
                <a:gd name="T3" fmla="*/ 0 h 630"/>
                <a:gd name="T4" fmla="*/ 0 w 334"/>
                <a:gd name="T5" fmla="*/ 18 h 630"/>
                <a:gd name="T6" fmla="*/ 0 w 334"/>
                <a:gd name="T7" fmla="*/ 609 h 630"/>
                <a:gd name="T8" fmla="*/ 26 w 334"/>
                <a:gd name="T9" fmla="*/ 630 h 630"/>
                <a:gd name="T10" fmla="*/ 308 w 334"/>
                <a:gd name="T11" fmla="*/ 630 h 630"/>
                <a:gd name="T12" fmla="*/ 334 w 334"/>
                <a:gd name="T13" fmla="*/ 609 h 630"/>
                <a:gd name="T14" fmla="*/ 334 w 334"/>
                <a:gd name="T15" fmla="*/ 18 h 630"/>
                <a:gd name="T16" fmla="*/ 311 w 334"/>
                <a:gd name="T1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630">
                  <a:moveTo>
                    <a:pt x="311" y="0"/>
                  </a:moveTo>
                  <a:cubicBezTo>
                    <a:pt x="22" y="0"/>
                    <a:pt x="22" y="0"/>
                    <a:pt x="22" y="0"/>
                  </a:cubicBezTo>
                  <a:cubicBezTo>
                    <a:pt x="10" y="0"/>
                    <a:pt x="0" y="8"/>
                    <a:pt x="0" y="18"/>
                  </a:cubicBezTo>
                  <a:cubicBezTo>
                    <a:pt x="0" y="609"/>
                    <a:pt x="0" y="609"/>
                    <a:pt x="0" y="609"/>
                  </a:cubicBezTo>
                  <a:cubicBezTo>
                    <a:pt x="0" y="621"/>
                    <a:pt x="11" y="630"/>
                    <a:pt x="26" y="630"/>
                  </a:cubicBezTo>
                  <a:cubicBezTo>
                    <a:pt x="308" y="630"/>
                    <a:pt x="308" y="630"/>
                    <a:pt x="308" y="630"/>
                  </a:cubicBezTo>
                  <a:cubicBezTo>
                    <a:pt x="322" y="630"/>
                    <a:pt x="334" y="621"/>
                    <a:pt x="334" y="609"/>
                  </a:cubicBezTo>
                  <a:cubicBezTo>
                    <a:pt x="334" y="18"/>
                    <a:pt x="334" y="18"/>
                    <a:pt x="334" y="18"/>
                  </a:cubicBezTo>
                  <a:cubicBezTo>
                    <a:pt x="334" y="8"/>
                    <a:pt x="324" y="0"/>
                    <a:pt x="311"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9" name="Freeform 97"/>
            <p:cNvSpPr/>
            <p:nvPr/>
          </p:nvSpPr>
          <p:spPr bwMode="auto">
            <a:xfrm>
              <a:off x="6529388" y="1476375"/>
              <a:ext cx="395288" cy="41275"/>
            </a:xfrm>
            <a:custGeom>
              <a:avLst/>
              <a:gdLst>
                <a:gd name="T0" fmla="*/ 362 w 382"/>
                <a:gd name="T1" fmla="*/ 0 h 39"/>
                <a:gd name="T2" fmla="*/ 19 w 382"/>
                <a:gd name="T3" fmla="*/ 0 h 39"/>
                <a:gd name="T4" fmla="*/ 0 w 382"/>
                <a:gd name="T5" fmla="*/ 20 h 39"/>
                <a:gd name="T6" fmla="*/ 19 w 382"/>
                <a:gd name="T7" fmla="*/ 39 h 39"/>
                <a:gd name="T8" fmla="*/ 362 w 382"/>
                <a:gd name="T9" fmla="*/ 39 h 39"/>
                <a:gd name="T10" fmla="*/ 382 w 382"/>
                <a:gd name="T11" fmla="*/ 20 h 39"/>
                <a:gd name="T12" fmla="*/ 362 w 38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82" h="39">
                  <a:moveTo>
                    <a:pt x="362" y="0"/>
                  </a:moveTo>
                  <a:cubicBezTo>
                    <a:pt x="19" y="0"/>
                    <a:pt x="19" y="0"/>
                    <a:pt x="19" y="0"/>
                  </a:cubicBezTo>
                  <a:cubicBezTo>
                    <a:pt x="8" y="0"/>
                    <a:pt x="0" y="9"/>
                    <a:pt x="0" y="20"/>
                  </a:cubicBezTo>
                  <a:cubicBezTo>
                    <a:pt x="0" y="31"/>
                    <a:pt x="8" y="39"/>
                    <a:pt x="19" y="39"/>
                  </a:cubicBezTo>
                  <a:cubicBezTo>
                    <a:pt x="362" y="39"/>
                    <a:pt x="362" y="39"/>
                    <a:pt x="362" y="39"/>
                  </a:cubicBezTo>
                  <a:cubicBezTo>
                    <a:pt x="373" y="39"/>
                    <a:pt x="382" y="31"/>
                    <a:pt x="382" y="20"/>
                  </a:cubicBezTo>
                  <a:cubicBezTo>
                    <a:pt x="382" y="9"/>
                    <a:pt x="373" y="0"/>
                    <a:pt x="362" y="0"/>
                  </a:cubicBezTo>
                  <a:close/>
                </a:path>
              </a:pathLst>
            </a:custGeom>
            <a:solidFill>
              <a:srgbClr val="0C668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0" name="Freeform 98"/>
            <p:cNvSpPr/>
            <p:nvPr/>
          </p:nvSpPr>
          <p:spPr bwMode="auto">
            <a:xfrm>
              <a:off x="6577013" y="1387475"/>
              <a:ext cx="300038" cy="57150"/>
            </a:xfrm>
            <a:custGeom>
              <a:avLst/>
              <a:gdLst>
                <a:gd name="T0" fmla="*/ 290 w 290"/>
                <a:gd name="T1" fmla="*/ 55 h 55"/>
                <a:gd name="T2" fmla="*/ 145 w 290"/>
                <a:gd name="T3" fmla="*/ 0 h 55"/>
                <a:gd name="T4" fmla="*/ 0 w 290"/>
                <a:gd name="T5" fmla="*/ 55 h 55"/>
                <a:gd name="T6" fmla="*/ 290 w 290"/>
                <a:gd name="T7" fmla="*/ 55 h 55"/>
              </a:gdLst>
              <a:ahLst/>
              <a:cxnLst>
                <a:cxn ang="0">
                  <a:pos x="T0" y="T1"/>
                </a:cxn>
                <a:cxn ang="0">
                  <a:pos x="T2" y="T3"/>
                </a:cxn>
                <a:cxn ang="0">
                  <a:pos x="T4" y="T5"/>
                </a:cxn>
                <a:cxn ang="0">
                  <a:pos x="T6" y="T7"/>
                </a:cxn>
              </a:cxnLst>
              <a:rect l="0" t="0" r="r" b="b"/>
              <a:pathLst>
                <a:path w="290" h="55">
                  <a:moveTo>
                    <a:pt x="290" y="55"/>
                  </a:moveTo>
                  <a:cubicBezTo>
                    <a:pt x="255" y="22"/>
                    <a:pt x="203" y="0"/>
                    <a:pt x="145" y="0"/>
                  </a:cubicBezTo>
                  <a:cubicBezTo>
                    <a:pt x="87" y="0"/>
                    <a:pt x="35" y="22"/>
                    <a:pt x="0" y="55"/>
                  </a:cubicBezTo>
                  <a:lnTo>
                    <a:pt x="290" y="55"/>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1" name="Freeform 99"/>
            <p:cNvSpPr/>
            <p:nvPr/>
          </p:nvSpPr>
          <p:spPr bwMode="auto">
            <a:xfrm>
              <a:off x="6691313" y="1311275"/>
              <a:ext cx="69850" cy="79375"/>
            </a:xfrm>
            <a:custGeom>
              <a:avLst/>
              <a:gdLst>
                <a:gd name="T0" fmla="*/ 64 w 67"/>
                <a:gd name="T1" fmla="*/ 46 h 77"/>
                <a:gd name="T2" fmla="*/ 55 w 67"/>
                <a:gd name="T3" fmla="*/ 37 h 77"/>
                <a:gd name="T4" fmla="*/ 64 w 67"/>
                <a:gd name="T5" fmla="*/ 29 h 77"/>
                <a:gd name="T6" fmla="*/ 64 w 67"/>
                <a:gd name="T7" fmla="*/ 29 h 77"/>
                <a:gd name="T8" fmla="*/ 63 w 67"/>
                <a:gd name="T9" fmla="*/ 11 h 77"/>
                <a:gd name="T10" fmla="*/ 50 w 67"/>
                <a:gd name="T11" fmla="*/ 0 h 77"/>
                <a:gd name="T12" fmla="*/ 18 w 67"/>
                <a:gd name="T13" fmla="*/ 0 h 77"/>
                <a:gd name="T14" fmla="*/ 4 w 67"/>
                <a:gd name="T15" fmla="*/ 11 h 77"/>
                <a:gd name="T16" fmla="*/ 0 w 67"/>
                <a:gd name="T17" fmla="*/ 77 h 77"/>
                <a:gd name="T18" fmla="*/ 67 w 67"/>
                <a:gd name="T19" fmla="*/ 77 h 77"/>
                <a:gd name="T20" fmla="*/ 65 w 67"/>
                <a:gd name="T21" fmla="*/ 46 h 77"/>
                <a:gd name="T22" fmla="*/ 64 w 67"/>
                <a:gd name="T23"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7">
                  <a:moveTo>
                    <a:pt x="64" y="46"/>
                  </a:moveTo>
                  <a:cubicBezTo>
                    <a:pt x="59" y="46"/>
                    <a:pt x="55" y="42"/>
                    <a:pt x="55" y="37"/>
                  </a:cubicBezTo>
                  <a:cubicBezTo>
                    <a:pt x="55" y="33"/>
                    <a:pt x="59" y="29"/>
                    <a:pt x="64" y="29"/>
                  </a:cubicBezTo>
                  <a:cubicBezTo>
                    <a:pt x="64" y="29"/>
                    <a:pt x="64" y="29"/>
                    <a:pt x="64" y="29"/>
                  </a:cubicBezTo>
                  <a:cubicBezTo>
                    <a:pt x="63" y="11"/>
                    <a:pt x="63" y="11"/>
                    <a:pt x="63" y="11"/>
                  </a:cubicBezTo>
                  <a:cubicBezTo>
                    <a:pt x="63" y="5"/>
                    <a:pt x="57" y="0"/>
                    <a:pt x="50" y="0"/>
                  </a:cubicBezTo>
                  <a:cubicBezTo>
                    <a:pt x="18" y="0"/>
                    <a:pt x="18" y="0"/>
                    <a:pt x="18" y="0"/>
                  </a:cubicBezTo>
                  <a:cubicBezTo>
                    <a:pt x="11" y="0"/>
                    <a:pt x="5" y="5"/>
                    <a:pt x="4" y="11"/>
                  </a:cubicBezTo>
                  <a:cubicBezTo>
                    <a:pt x="0" y="77"/>
                    <a:pt x="0" y="77"/>
                    <a:pt x="0" y="77"/>
                  </a:cubicBezTo>
                  <a:cubicBezTo>
                    <a:pt x="67" y="77"/>
                    <a:pt x="67" y="77"/>
                    <a:pt x="67" y="77"/>
                  </a:cubicBezTo>
                  <a:cubicBezTo>
                    <a:pt x="65" y="46"/>
                    <a:pt x="65" y="46"/>
                    <a:pt x="65" y="46"/>
                  </a:cubicBezTo>
                  <a:lnTo>
                    <a:pt x="64" y="4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2" name="Freeform 100"/>
            <p:cNvSpPr/>
            <p:nvPr/>
          </p:nvSpPr>
          <p:spPr bwMode="auto">
            <a:xfrm>
              <a:off x="6764338" y="1279525"/>
              <a:ext cx="158750" cy="61913"/>
            </a:xfrm>
            <a:custGeom>
              <a:avLst/>
              <a:gdLst>
                <a:gd name="T0" fmla="*/ 0 w 100"/>
                <a:gd name="T1" fmla="*/ 38 h 39"/>
                <a:gd name="T2" fmla="*/ 0 w 100"/>
                <a:gd name="T3" fmla="*/ 39 h 39"/>
                <a:gd name="T4" fmla="*/ 100 w 100"/>
                <a:gd name="T5" fmla="*/ 7 h 39"/>
                <a:gd name="T6" fmla="*/ 100 w 100"/>
                <a:gd name="T7" fmla="*/ 0 h 39"/>
                <a:gd name="T8" fmla="*/ 0 w 100"/>
                <a:gd name="T9" fmla="*/ 38 h 39"/>
              </a:gdLst>
              <a:ahLst/>
              <a:cxnLst>
                <a:cxn ang="0">
                  <a:pos x="T0" y="T1"/>
                </a:cxn>
                <a:cxn ang="0">
                  <a:pos x="T2" y="T3"/>
                </a:cxn>
                <a:cxn ang="0">
                  <a:pos x="T4" y="T5"/>
                </a:cxn>
                <a:cxn ang="0">
                  <a:pos x="T6" y="T7"/>
                </a:cxn>
                <a:cxn ang="0">
                  <a:pos x="T8" y="T9"/>
                </a:cxn>
              </a:cxnLst>
              <a:rect l="0" t="0" r="r" b="b"/>
              <a:pathLst>
                <a:path w="100" h="39">
                  <a:moveTo>
                    <a:pt x="0" y="38"/>
                  </a:moveTo>
                  <a:lnTo>
                    <a:pt x="0" y="39"/>
                  </a:lnTo>
                  <a:lnTo>
                    <a:pt x="100" y="7"/>
                  </a:lnTo>
                  <a:lnTo>
                    <a:pt x="100" y="0"/>
                  </a:lnTo>
                  <a:lnTo>
                    <a:pt x="0" y="38"/>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3" name="Freeform 101"/>
            <p:cNvSpPr/>
            <p:nvPr/>
          </p:nvSpPr>
          <p:spPr bwMode="auto">
            <a:xfrm>
              <a:off x="6764338" y="1312863"/>
              <a:ext cx="158750" cy="33338"/>
            </a:xfrm>
            <a:custGeom>
              <a:avLst/>
              <a:gdLst>
                <a:gd name="T0" fmla="*/ 0 w 100"/>
                <a:gd name="T1" fmla="*/ 21 h 21"/>
                <a:gd name="T2" fmla="*/ 100 w 100"/>
                <a:gd name="T3" fmla="*/ 8 h 21"/>
                <a:gd name="T4" fmla="*/ 100 w 100"/>
                <a:gd name="T5" fmla="*/ 0 h 21"/>
                <a:gd name="T6" fmla="*/ 0 w 100"/>
                <a:gd name="T7" fmla="*/ 20 h 21"/>
                <a:gd name="T8" fmla="*/ 0 w 100"/>
                <a:gd name="T9" fmla="*/ 21 h 21"/>
              </a:gdLst>
              <a:ahLst/>
              <a:cxnLst>
                <a:cxn ang="0">
                  <a:pos x="T0" y="T1"/>
                </a:cxn>
                <a:cxn ang="0">
                  <a:pos x="T2" y="T3"/>
                </a:cxn>
                <a:cxn ang="0">
                  <a:pos x="T4" y="T5"/>
                </a:cxn>
                <a:cxn ang="0">
                  <a:pos x="T6" y="T7"/>
                </a:cxn>
                <a:cxn ang="0">
                  <a:pos x="T8" y="T9"/>
                </a:cxn>
              </a:cxnLst>
              <a:rect l="0" t="0" r="r" b="b"/>
              <a:pathLst>
                <a:path w="100" h="21">
                  <a:moveTo>
                    <a:pt x="0" y="21"/>
                  </a:moveTo>
                  <a:lnTo>
                    <a:pt x="100" y="8"/>
                  </a:lnTo>
                  <a:lnTo>
                    <a:pt x="100" y="0"/>
                  </a:lnTo>
                  <a:lnTo>
                    <a:pt x="0" y="20"/>
                  </a:lnTo>
                  <a:lnTo>
                    <a:pt x="0" y="2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4" name="Freeform 102"/>
            <p:cNvSpPr/>
            <p:nvPr/>
          </p:nvSpPr>
          <p:spPr bwMode="auto">
            <a:xfrm>
              <a:off x="6764338" y="1357313"/>
              <a:ext cx="158750" cy="63500"/>
            </a:xfrm>
            <a:custGeom>
              <a:avLst/>
              <a:gdLst>
                <a:gd name="T0" fmla="*/ 0 w 100"/>
                <a:gd name="T1" fmla="*/ 1 h 40"/>
                <a:gd name="T2" fmla="*/ 100 w 100"/>
                <a:gd name="T3" fmla="*/ 40 h 40"/>
                <a:gd name="T4" fmla="*/ 100 w 100"/>
                <a:gd name="T5" fmla="*/ 32 h 40"/>
                <a:gd name="T6" fmla="*/ 0 w 100"/>
                <a:gd name="T7" fmla="*/ 0 h 40"/>
                <a:gd name="T8" fmla="*/ 0 w 100"/>
                <a:gd name="T9" fmla="*/ 1 h 40"/>
              </a:gdLst>
              <a:ahLst/>
              <a:cxnLst>
                <a:cxn ang="0">
                  <a:pos x="T0" y="T1"/>
                </a:cxn>
                <a:cxn ang="0">
                  <a:pos x="T2" y="T3"/>
                </a:cxn>
                <a:cxn ang="0">
                  <a:pos x="T4" y="T5"/>
                </a:cxn>
                <a:cxn ang="0">
                  <a:pos x="T6" y="T7"/>
                </a:cxn>
                <a:cxn ang="0">
                  <a:pos x="T8" y="T9"/>
                </a:cxn>
              </a:cxnLst>
              <a:rect l="0" t="0" r="r" b="b"/>
              <a:pathLst>
                <a:path w="100" h="40">
                  <a:moveTo>
                    <a:pt x="0" y="1"/>
                  </a:moveTo>
                  <a:lnTo>
                    <a:pt x="100" y="40"/>
                  </a:lnTo>
                  <a:lnTo>
                    <a:pt x="100" y="32"/>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5" name="Freeform 103"/>
            <p:cNvSpPr/>
            <p:nvPr/>
          </p:nvSpPr>
          <p:spPr bwMode="auto">
            <a:xfrm>
              <a:off x="6764338" y="1352550"/>
              <a:ext cx="158750" cy="31750"/>
            </a:xfrm>
            <a:custGeom>
              <a:avLst/>
              <a:gdLst>
                <a:gd name="T0" fmla="*/ 0 w 100"/>
                <a:gd name="T1" fmla="*/ 1 h 20"/>
                <a:gd name="T2" fmla="*/ 100 w 100"/>
                <a:gd name="T3" fmla="*/ 20 h 20"/>
                <a:gd name="T4" fmla="*/ 100 w 100"/>
                <a:gd name="T5" fmla="*/ 14 h 20"/>
                <a:gd name="T6" fmla="*/ 0 w 100"/>
                <a:gd name="T7" fmla="*/ 0 h 20"/>
                <a:gd name="T8" fmla="*/ 0 w 100"/>
                <a:gd name="T9" fmla="*/ 1 h 20"/>
              </a:gdLst>
              <a:ahLst/>
              <a:cxnLst>
                <a:cxn ang="0">
                  <a:pos x="T0" y="T1"/>
                </a:cxn>
                <a:cxn ang="0">
                  <a:pos x="T2" y="T3"/>
                </a:cxn>
                <a:cxn ang="0">
                  <a:pos x="T4" y="T5"/>
                </a:cxn>
                <a:cxn ang="0">
                  <a:pos x="T6" y="T7"/>
                </a:cxn>
                <a:cxn ang="0">
                  <a:pos x="T8" y="T9"/>
                </a:cxn>
              </a:cxnLst>
              <a:rect l="0" t="0" r="r" b="b"/>
              <a:pathLst>
                <a:path w="100" h="20">
                  <a:moveTo>
                    <a:pt x="0" y="1"/>
                  </a:moveTo>
                  <a:lnTo>
                    <a:pt x="100" y="20"/>
                  </a:lnTo>
                  <a:lnTo>
                    <a:pt x="100" y="14"/>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6" name="Freeform 104"/>
            <p:cNvSpPr/>
            <p:nvPr/>
          </p:nvSpPr>
          <p:spPr bwMode="auto">
            <a:xfrm>
              <a:off x="6764338" y="1343025"/>
              <a:ext cx="158750" cy="12700"/>
            </a:xfrm>
            <a:custGeom>
              <a:avLst/>
              <a:gdLst>
                <a:gd name="T0" fmla="*/ 0 w 100"/>
                <a:gd name="T1" fmla="*/ 4 h 8"/>
                <a:gd name="T2" fmla="*/ 100 w 100"/>
                <a:gd name="T3" fmla="*/ 8 h 8"/>
                <a:gd name="T4" fmla="*/ 100 w 100"/>
                <a:gd name="T5" fmla="*/ 0 h 8"/>
                <a:gd name="T6" fmla="*/ 0 w 100"/>
                <a:gd name="T7" fmla="*/ 4 h 8"/>
                <a:gd name="T8" fmla="*/ 0 w 100"/>
                <a:gd name="T9" fmla="*/ 4 h 8"/>
              </a:gdLst>
              <a:ahLst/>
              <a:cxnLst>
                <a:cxn ang="0">
                  <a:pos x="T0" y="T1"/>
                </a:cxn>
                <a:cxn ang="0">
                  <a:pos x="T2" y="T3"/>
                </a:cxn>
                <a:cxn ang="0">
                  <a:pos x="T4" y="T5"/>
                </a:cxn>
                <a:cxn ang="0">
                  <a:pos x="T6" y="T7"/>
                </a:cxn>
                <a:cxn ang="0">
                  <a:pos x="T8" y="T9"/>
                </a:cxn>
              </a:cxnLst>
              <a:rect l="0" t="0" r="r" b="b"/>
              <a:pathLst>
                <a:path w="100" h="8">
                  <a:moveTo>
                    <a:pt x="0" y="4"/>
                  </a:moveTo>
                  <a:lnTo>
                    <a:pt x="100" y="8"/>
                  </a:lnTo>
                  <a:lnTo>
                    <a:pt x="100" y="0"/>
                  </a:lnTo>
                  <a:lnTo>
                    <a:pt x="0" y="4"/>
                  </a:lnTo>
                  <a:lnTo>
                    <a:pt x="0" y="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37" name="Freeform 105"/>
          <p:cNvSpPr/>
          <p:nvPr/>
        </p:nvSpPr>
        <p:spPr bwMode="auto">
          <a:xfrm>
            <a:off x="3618644" y="3655081"/>
            <a:ext cx="1179325" cy="1179325"/>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66"/>
                  <a:pt x="10" y="621"/>
                  <a:pt x="28" y="673"/>
                </a:cubicBezTo>
                <a:cubicBezTo>
                  <a:pt x="96" y="873"/>
                  <a:pt x="285" y="1016"/>
                  <a:pt x="508" y="1016"/>
                </a:cubicBezTo>
                <a:cubicBezTo>
                  <a:pt x="731" y="1016"/>
                  <a:pt x="921" y="873"/>
                  <a:pt x="989" y="673"/>
                </a:cubicBezTo>
                <a:cubicBezTo>
                  <a:pt x="1007" y="621"/>
                  <a:pt x="1016" y="566"/>
                  <a:pt x="1016" y="508"/>
                </a:cubicBezTo>
                <a:cubicBezTo>
                  <a:pt x="1016" y="228"/>
                  <a:pt x="789" y="0"/>
                  <a:pt x="508" y="0"/>
                </a:cubicBezTo>
                <a:close/>
              </a:path>
            </a:pathLst>
          </a:cu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4" name="组合 443"/>
          <p:cNvGrpSpPr/>
          <p:nvPr/>
        </p:nvGrpSpPr>
        <p:grpSpPr>
          <a:xfrm>
            <a:off x="3828856" y="3865293"/>
            <a:ext cx="758901" cy="758901"/>
            <a:chOff x="4010026" y="1349375"/>
            <a:chExt cx="676275" cy="676275"/>
          </a:xfrm>
        </p:grpSpPr>
        <p:sp>
          <p:nvSpPr>
            <p:cNvPr id="338" name="Freeform 106"/>
            <p:cNvSpPr/>
            <p:nvPr/>
          </p:nvSpPr>
          <p:spPr bwMode="auto">
            <a:xfrm>
              <a:off x="4259263" y="1349375"/>
              <a:ext cx="303213" cy="246063"/>
            </a:xfrm>
            <a:custGeom>
              <a:avLst/>
              <a:gdLst>
                <a:gd name="T0" fmla="*/ 0 w 293"/>
                <a:gd name="T1" fmla="*/ 239 h 239"/>
                <a:gd name="T2" fmla="*/ 87 w 293"/>
                <a:gd name="T3" fmla="*/ 189 h 239"/>
                <a:gd name="T4" fmla="*/ 293 w 293"/>
                <a:gd name="T5" fmla="*/ 74 h 239"/>
                <a:gd name="T6" fmla="*/ 86 w 293"/>
                <a:gd name="T7" fmla="*/ 0 h 239"/>
                <a:gd name="T8" fmla="*/ 0 w 293"/>
                <a:gd name="T9" fmla="*/ 12 h 239"/>
                <a:gd name="T10" fmla="*/ 0 w 293"/>
                <a:gd name="T11" fmla="*/ 239 h 239"/>
              </a:gdLst>
              <a:ahLst/>
              <a:cxnLst>
                <a:cxn ang="0">
                  <a:pos x="T0" y="T1"/>
                </a:cxn>
                <a:cxn ang="0">
                  <a:pos x="T2" y="T3"/>
                </a:cxn>
                <a:cxn ang="0">
                  <a:pos x="T4" y="T5"/>
                </a:cxn>
                <a:cxn ang="0">
                  <a:pos x="T6" y="T7"/>
                </a:cxn>
                <a:cxn ang="0">
                  <a:pos x="T8" y="T9"/>
                </a:cxn>
                <a:cxn ang="0">
                  <a:pos x="T10" y="T11"/>
                </a:cxn>
              </a:cxnLst>
              <a:rect l="0" t="0" r="r" b="b"/>
              <a:pathLst>
                <a:path w="293" h="239">
                  <a:moveTo>
                    <a:pt x="0" y="239"/>
                  </a:moveTo>
                  <a:cubicBezTo>
                    <a:pt x="87" y="189"/>
                    <a:pt x="87" y="189"/>
                    <a:pt x="87" y="189"/>
                  </a:cubicBezTo>
                  <a:cubicBezTo>
                    <a:pt x="293" y="74"/>
                    <a:pt x="293" y="74"/>
                    <a:pt x="293" y="74"/>
                  </a:cubicBezTo>
                  <a:cubicBezTo>
                    <a:pt x="237" y="28"/>
                    <a:pt x="165" y="0"/>
                    <a:pt x="86" y="0"/>
                  </a:cubicBezTo>
                  <a:cubicBezTo>
                    <a:pt x="56" y="0"/>
                    <a:pt x="27" y="4"/>
                    <a:pt x="0" y="12"/>
                  </a:cubicBezTo>
                  <a:lnTo>
                    <a:pt x="0" y="23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9" name="Freeform 107"/>
            <p:cNvSpPr/>
            <p:nvPr/>
          </p:nvSpPr>
          <p:spPr bwMode="auto">
            <a:xfrm>
              <a:off x="4383088" y="1449388"/>
              <a:ext cx="303213" cy="290513"/>
            </a:xfrm>
            <a:custGeom>
              <a:avLst/>
              <a:gdLst>
                <a:gd name="T0" fmla="*/ 0 w 293"/>
                <a:gd name="T1" fmla="*/ 112 h 281"/>
                <a:gd name="T2" fmla="*/ 86 w 293"/>
                <a:gd name="T3" fmla="*/ 162 h 281"/>
                <a:gd name="T4" fmla="*/ 289 w 293"/>
                <a:gd name="T5" fmla="*/ 281 h 281"/>
                <a:gd name="T6" fmla="*/ 293 w 293"/>
                <a:gd name="T7" fmla="*/ 230 h 281"/>
                <a:gd name="T8" fmla="*/ 199 w 293"/>
                <a:gd name="T9" fmla="*/ 0 h 281"/>
                <a:gd name="T10" fmla="*/ 0 w 293"/>
                <a:gd name="T11" fmla="*/ 112 h 281"/>
              </a:gdLst>
              <a:ahLst/>
              <a:cxnLst>
                <a:cxn ang="0">
                  <a:pos x="T0" y="T1"/>
                </a:cxn>
                <a:cxn ang="0">
                  <a:pos x="T2" y="T3"/>
                </a:cxn>
                <a:cxn ang="0">
                  <a:pos x="T4" y="T5"/>
                </a:cxn>
                <a:cxn ang="0">
                  <a:pos x="T6" y="T7"/>
                </a:cxn>
                <a:cxn ang="0">
                  <a:pos x="T8" y="T9"/>
                </a:cxn>
                <a:cxn ang="0">
                  <a:pos x="T10" y="T11"/>
                </a:cxn>
              </a:cxnLst>
              <a:rect l="0" t="0" r="r" b="b"/>
              <a:pathLst>
                <a:path w="293" h="281">
                  <a:moveTo>
                    <a:pt x="0" y="112"/>
                  </a:moveTo>
                  <a:cubicBezTo>
                    <a:pt x="86" y="162"/>
                    <a:pt x="86" y="162"/>
                    <a:pt x="86" y="162"/>
                  </a:cubicBezTo>
                  <a:cubicBezTo>
                    <a:pt x="289" y="281"/>
                    <a:pt x="289" y="281"/>
                    <a:pt x="289" y="281"/>
                  </a:cubicBezTo>
                  <a:cubicBezTo>
                    <a:pt x="292" y="264"/>
                    <a:pt x="293" y="247"/>
                    <a:pt x="293" y="230"/>
                  </a:cubicBezTo>
                  <a:cubicBezTo>
                    <a:pt x="293" y="140"/>
                    <a:pt x="257" y="59"/>
                    <a:pt x="199" y="0"/>
                  </a:cubicBezTo>
                  <a:lnTo>
                    <a:pt x="0" y="112"/>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0" name="Freeform 108"/>
            <p:cNvSpPr/>
            <p:nvPr/>
          </p:nvSpPr>
          <p:spPr bwMode="auto">
            <a:xfrm>
              <a:off x="4021138" y="1373188"/>
              <a:ext cx="204788" cy="346075"/>
            </a:xfrm>
            <a:custGeom>
              <a:avLst/>
              <a:gdLst>
                <a:gd name="T0" fmla="*/ 197 w 197"/>
                <a:gd name="T1" fmla="*/ 335 h 335"/>
                <a:gd name="T2" fmla="*/ 197 w 197"/>
                <a:gd name="T3" fmla="*/ 264 h 335"/>
                <a:gd name="T4" fmla="*/ 197 w 197"/>
                <a:gd name="T5" fmla="*/ 0 h 335"/>
                <a:gd name="T6" fmla="*/ 0 w 197"/>
                <a:gd name="T7" fmla="*/ 220 h 335"/>
                <a:gd name="T8" fmla="*/ 197 w 197"/>
                <a:gd name="T9" fmla="*/ 335 h 335"/>
              </a:gdLst>
              <a:ahLst/>
              <a:cxnLst>
                <a:cxn ang="0">
                  <a:pos x="T0" y="T1"/>
                </a:cxn>
                <a:cxn ang="0">
                  <a:pos x="T2" y="T3"/>
                </a:cxn>
                <a:cxn ang="0">
                  <a:pos x="T4" y="T5"/>
                </a:cxn>
                <a:cxn ang="0">
                  <a:pos x="T6" y="T7"/>
                </a:cxn>
                <a:cxn ang="0">
                  <a:pos x="T8" y="T9"/>
                </a:cxn>
              </a:cxnLst>
              <a:rect l="0" t="0" r="r" b="b"/>
              <a:pathLst>
                <a:path w="197" h="335">
                  <a:moveTo>
                    <a:pt x="197" y="335"/>
                  </a:moveTo>
                  <a:cubicBezTo>
                    <a:pt x="197" y="264"/>
                    <a:pt x="197" y="264"/>
                    <a:pt x="197" y="264"/>
                  </a:cubicBezTo>
                  <a:cubicBezTo>
                    <a:pt x="197" y="0"/>
                    <a:pt x="197" y="0"/>
                    <a:pt x="197" y="0"/>
                  </a:cubicBezTo>
                  <a:cubicBezTo>
                    <a:pt x="101" y="38"/>
                    <a:pt x="27" y="119"/>
                    <a:pt x="0" y="220"/>
                  </a:cubicBezTo>
                  <a:lnTo>
                    <a:pt x="197" y="335"/>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1" name="Freeform 109"/>
            <p:cNvSpPr/>
            <p:nvPr/>
          </p:nvSpPr>
          <p:spPr bwMode="auto">
            <a:xfrm>
              <a:off x="4471988" y="1655763"/>
              <a:ext cx="203200" cy="346075"/>
            </a:xfrm>
            <a:custGeom>
              <a:avLst/>
              <a:gdLst>
                <a:gd name="T0" fmla="*/ 0 w 196"/>
                <a:gd name="T1" fmla="*/ 0 h 334"/>
                <a:gd name="T2" fmla="*/ 0 w 196"/>
                <a:gd name="T3" fmla="*/ 71 h 334"/>
                <a:gd name="T4" fmla="*/ 0 w 196"/>
                <a:gd name="T5" fmla="*/ 71 h 334"/>
                <a:gd name="T6" fmla="*/ 0 w 196"/>
                <a:gd name="T7" fmla="*/ 334 h 334"/>
                <a:gd name="T8" fmla="*/ 196 w 196"/>
                <a:gd name="T9" fmla="*/ 115 h 334"/>
                <a:gd name="T10" fmla="*/ 0 w 196"/>
                <a:gd name="T11" fmla="*/ 0 h 334"/>
              </a:gdLst>
              <a:ahLst/>
              <a:cxnLst>
                <a:cxn ang="0">
                  <a:pos x="T0" y="T1"/>
                </a:cxn>
                <a:cxn ang="0">
                  <a:pos x="T2" y="T3"/>
                </a:cxn>
                <a:cxn ang="0">
                  <a:pos x="T4" y="T5"/>
                </a:cxn>
                <a:cxn ang="0">
                  <a:pos x="T6" y="T7"/>
                </a:cxn>
                <a:cxn ang="0">
                  <a:pos x="T8" y="T9"/>
                </a:cxn>
                <a:cxn ang="0">
                  <a:pos x="T10" y="T11"/>
                </a:cxn>
              </a:cxnLst>
              <a:rect l="0" t="0" r="r" b="b"/>
              <a:pathLst>
                <a:path w="196" h="334">
                  <a:moveTo>
                    <a:pt x="0" y="0"/>
                  </a:moveTo>
                  <a:cubicBezTo>
                    <a:pt x="0" y="71"/>
                    <a:pt x="0" y="71"/>
                    <a:pt x="0" y="71"/>
                  </a:cubicBezTo>
                  <a:cubicBezTo>
                    <a:pt x="0" y="71"/>
                    <a:pt x="0" y="71"/>
                    <a:pt x="0" y="71"/>
                  </a:cubicBezTo>
                  <a:cubicBezTo>
                    <a:pt x="0" y="334"/>
                    <a:pt x="0" y="334"/>
                    <a:pt x="0" y="334"/>
                  </a:cubicBezTo>
                  <a:cubicBezTo>
                    <a:pt x="96" y="297"/>
                    <a:pt x="169" y="215"/>
                    <a:pt x="196" y="115"/>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2" name="Freeform 110"/>
            <p:cNvSpPr/>
            <p:nvPr/>
          </p:nvSpPr>
          <p:spPr bwMode="auto">
            <a:xfrm>
              <a:off x="4133851" y="1778000"/>
              <a:ext cx="304800" cy="247650"/>
            </a:xfrm>
            <a:custGeom>
              <a:avLst/>
              <a:gdLst>
                <a:gd name="T0" fmla="*/ 294 w 294"/>
                <a:gd name="T1" fmla="*/ 0 h 239"/>
                <a:gd name="T2" fmla="*/ 206 w 294"/>
                <a:gd name="T3" fmla="*/ 50 h 239"/>
                <a:gd name="T4" fmla="*/ 0 w 294"/>
                <a:gd name="T5" fmla="*/ 165 h 239"/>
                <a:gd name="T6" fmla="*/ 207 w 294"/>
                <a:gd name="T7" fmla="*/ 239 h 239"/>
                <a:gd name="T8" fmla="*/ 294 w 294"/>
                <a:gd name="T9" fmla="*/ 227 h 239"/>
                <a:gd name="T10" fmla="*/ 294 w 294"/>
                <a:gd name="T11" fmla="*/ 0 h 239"/>
              </a:gdLst>
              <a:ahLst/>
              <a:cxnLst>
                <a:cxn ang="0">
                  <a:pos x="T0" y="T1"/>
                </a:cxn>
                <a:cxn ang="0">
                  <a:pos x="T2" y="T3"/>
                </a:cxn>
                <a:cxn ang="0">
                  <a:pos x="T4" y="T5"/>
                </a:cxn>
                <a:cxn ang="0">
                  <a:pos x="T6" y="T7"/>
                </a:cxn>
                <a:cxn ang="0">
                  <a:pos x="T8" y="T9"/>
                </a:cxn>
                <a:cxn ang="0">
                  <a:pos x="T10" y="T11"/>
                </a:cxn>
              </a:cxnLst>
              <a:rect l="0" t="0" r="r" b="b"/>
              <a:pathLst>
                <a:path w="294" h="239">
                  <a:moveTo>
                    <a:pt x="294" y="0"/>
                  </a:moveTo>
                  <a:cubicBezTo>
                    <a:pt x="206" y="50"/>
                    <a:pt x="206" y="50"/>
                    <a:pt x="206" y="50"/>
                  </a:cubicBezTo>
                  <a:cubicBezTo>
                    <a:pt x="0" y="165"/>
                    <a:pt x="0" y="165"/>
                    <a:pt x="0" y="165"/>
                  </a:cubicBezTo>
                  <a:cubicBezTo>
                    <a:pt x="57" y="211"/>
                    <a:pt x="129" y="239"/>
                    <a:pt x="207" y="239"/>
                  </a:cubicBezTo>
                  <a:cubicBezTo>
                    <a:pt x="237" y="239"/>
                    <a:pt x="266" y="235"/>
                    <a:pt x="294" y="227"/>
                  </a:cubicBezTo>
                  <a:lnTo>
                    <a:pt x="294"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3" name="Freeform 111"/>
            <p:cNvSpPr/>
            <p:nvPr/>
          </p:nvSpPr>
          <p:spPr bwMode="auto">
            <a:xfrm>
              <a:off x="4010026" y="1635125"/>
              <a:ext cx="303213" cy="290513"/>
            </a:xfrm>
            <a:custGeom>
              <a:avLst/>
              <a:gdLst>
                <a:gd name="T0" fmla="*/ 293 w 293"/>
                <a:gd name="T1" fmla="*/ 168 h 280"/>
                <a:gd name="T2" fmla="*/ 208 w 293"/>
                <a:gd name="T3" fmla="*/ 119 h 280"/>
                <a:gd name="T4" fmla="*/ 4 w 293"/>
                <a:gd name="T5" fmla="*/ 0 h 280"/>
                <a:gd name="T6" fmla="*/ 0 w 293"/>
                <a:gd name="T7" fmla="*/ 50 h 280"/>
                <a:gd name="T8" fmla="*/ 95 w 293"/>
                <a:gd name="T9" fmla="*/ 280 h 280"/>
                <a:gd name="T10" fmla="*/ 293 w 293"/>
                <a:gd name="T11" fmla="*/ 168 h 280"/>
              </a:gdLst>
              <a:ahLst/>
              <a:cxnLst>
                <a:cxn ang="0">
                  <a:pos x="T0" y="T1"/>
                </a:cxn>
                <a:cxn ang="0">
                  <a:pos x="T2" y="T3"/>
                </a:cxn>
                <a:cxn ang="0">
                  <a:pos x="T4" y="T5"/>
                </a:cxn>
                <a:cxn ang="0">
                  <a:pos x="T6" y="T7"/>
                </a:cxn>
                <a:cxn ang="0">
                  <a:pos x="T8" y="T9"/>
                </a:cxn>
                <a:cxn ang="0">
                  <a:pos x="T10" y="T11"/>
                </a:cxn>
              </a:cxnLst>
              <a:rect l="0" t="0" r="r" b="b"/>
              <a:pathLst>
                <a:path w="293" h="280">
                  <a:moveTo>
                    <a:pt x="293" y="168"/>
                  </a:moveTo>
                  <a:cubicBezTo>
                    <a:pt x="208" y="119"/>
                    <a:pt x="208" y="119"/>
                    <a:pt x="208" y="119"/>
                  </a:cubicBezTo>
                  <a:cubicBezTo>
                    <a:pt x="4" y="0"/>
                    <a:pt x="4" y="0"/>
                    <a:pt x="4" y="0"/>
                  </a:cubicBezTo>
                  <a:cubicBezTo>
                    <a:pt x="2" y="16"/>
                    <a:pt x="0" y="33"/>
                    <a:pt x="0" y="50"/>
                  </a:cubicBezTo>
                  <a:cubicBezTo>
                    <a:pt x="0" y="140"/>
                    <a:pt x="36" y="221"/>
                    <a:pt x="95" y="280"/>
                  </a:cubicBezTo>
                  <a:lnTo>
                    <a:pt x="293" y="168"/>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44" name="Oval 112"/>
          <p:cNvSpPr>
            <a:spLocks noChangeArrowheads="1"/>
          </p:cNvSpPr>
          <p:nvPr/>
        </p:nvSpPr>
        <p:spPr bwMode="auto">
          <a:xfrm>
            <a:off x="7998838" y="3655081"/>
            <a:ext cx="1179325" cy="1179325"/>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1" name="组合 440"/>
          <p:cNvGrpSpPr/>
          <p:nvPr/>
        </p:nvGrpSpPr>
        <p:grpSpPr>
          <a:xfrm>
            <a:off x="8258931" y="3913394"/>
            <a:ext cx="662703" cy="662702"/>
            <a:chOff x="7548563" y="1392238"/>
            <a:chExt cx="590551" cy="590550"/>
          </a:xfrm>
        </p:grpSpPr>
        <p:sp>
          <p:nvSpPr>
            <p:cNvPr id="345" name="Freeform 113"/>
            <p:cNvSpPr/>
            <p:nvPr/>
          </p:nvSpPr>
          <p:spPr bwMode="auto">
            <a:xfrm>
              <a:off x="7548563" y="1392238"/>
              <a:ext cx="79375" cy="80963"/>
            </a:xfrm>
            <a:custGeom>
              <a:avLst/>
              <a:gdLst>
                <a:gd name="T0" fmla="*/ 20 w 50"/>
                <a:gd name="T1" fmla="*/ 51 h 51"/>
                <a:gd name="T2" fmla="*/ 0 w 50"/>
                <a:gd name="T3" fmla="*/ 51 h 51"/>
                <a:gd name="T4" fmla="*/ 0 w 50"/>
                <a:gd name="T5" fmla="*/ 0 h 51"/>
                <a:gd name="T6" fmla="*/ 50 w 50"/>
                <a:gd name="T7" fmla="*/ 0 h 51"/>
                <a:gd name="T8" fmla="*/ 50 w 50"/>
                <a:gd name="T9" fmla="*/ 20 h 51"/>
                <a:gd name="T10" fmla="*/ 20 w 50"/>
                <a:gd name="T11" fmla="*/ 20 h 51"/>
                <a:gd name="T12" fmla="*/ 2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20" y="51"/>
                  </a:moveTo>
                  <a:lnTo>
                    <a:pt x="0" y="51"/>
                  </a:lnTo>
                  <a:lnTo>
                    <a:pt x="0" y="0"/>
                  </a:lnTo>
                  <a:lnTo>
                    <a:pt x="50" y="0"/>
                  </a:lnTo>
                  <a:lnTo>
                    <a:pt x="50" y="20"/>
                  </a:lnTo>
                  <a:lnTo>
                    <a:pt x="20" y="20"/>
                  </a:lnTo>
                  <a:lnTo>
                    <a:pt x="2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6" name="Freeform 114"/>
            <p:cNvSpPr/>
            <p:nvPr/>
          </p:nvSpPr>
          <p:spPr bwMode="auto">
            <a:xfrm>
              <a:off x="7548563" y="1901825"/>
              <a:ext cx="79375" cy="80963"/>
            </a:xfrm>
            <a:custGeom>
              <a:avLst/>
              <a:gdLst>
                <a:gd name="T0" fmla="*/ 50 w 50"/>
                <a:gd name="T1" fmla="*/ 51 h 51"/>
                <a:gd name="T2" fmla="*/ 0 w 50"/>
                <a:gd name="T3" fmla="*/ 51 h 51"/>
                <a:gd name="T4" fmla="*/ 0 w 50"/>
                <a:gd name="T5" fmla="*/ 0 h 51"/>
                <a:gd name="T6" fmla="*/ 20 w 50"/>
                <a:gd name="T7" fmla="*/ 0 h 51"/>
                <a:gd name="T8" fmla="*/ 20 w 50"/>
                <a:gd name="T9" fmla="*/ 31 h 51"/>
                <a:gd name="T10" fmla="*/ 50 w 50"/>
                <a:gd name="T11" fmla="*/ 31 h 51"/>
                <a:gd name="T12" fmla="*/ 5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50" y="51"/>
                  </a:moveTo>
                  <a:lnTo>
                    <a:pt x="0" y="51"/>
                  </a:lnTo>
                  <a:lnTo>
                    <a:pt x="0" y="0"/>
                  </a:lnTo>
                  <a:lnTo>
                    <a:pt x="20" y="0"/>
                  </a:lnTo>
                  <a:lnTo>
                    <a:pt x="20" y="31"/>
                  </a:lnTo>
                  <a:lnTo>
                    <a:pt x="50" y="31"/>
                  </a:lnTo>
                  <a:lnTo>
                    <a:pt x="5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7" name="Freeform 115"/>
            <p:cNvSpPr/>
            <p:nvPr/>
          </p:nvSpPr>
          <p:spPr bwMode="auto">
            <a:xfrm>
              <a:off x="8058151" y="1392238"/>
              <a:ext cx="80963" cy="80963"/>
            </a:xfrm>
            <a:custGeom>
              <a:avLst/>
              <a:gdLst>
                <a:gd name="T0" fmla="*/ 51 w 51"/>
                <a:gd name="T1" fmla="*/ 51 h 51"/>
                <a:gd name="T2" fmla="*/ 31 w 51"/>
                <a:gd name="T3" fmla="*/ 51 h 51"/>
                <a:gd name="T4" fmla="*/ 31 w 51"/>
                <a:gd name="T5" fmla="*/ 20 h 51"/>
                <a:gd name="T6" fmla="*/ 0 w 51"/>
                <a:gd name="T7" fmla="*/ 20 h 51"/>
                <a:gd name="T8" fmla="*/ 0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31" y="51"/>
                  </a:lnTo>
                  <a:lnTo>
                    <a:pt x="31" y="20"/>
                  </a:lnTo>
                  <a:lnTo>
                    <a:pt x="0" y="20"/>
                  </a:lnTo>
                  <a:lnTo>
                    <a:pt x="0"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8" name="Freeform 116"/>
            <p:cNvSpPr/>
            <p:nvPr/>
          </p:nvSpPr>
          <p:spPr bwMode="auto">
            <a:xfrm>
              <a:off x="8058151" y="1901825"/>
              <a:ext cx="80963" cy="80963"/>
            </a:xfrm>
            <a:custGeom>
              <a:avLst/>
              <a:gdLst>
                <a:gd name="T0" fmla="*/ 51 w 51"/>
                <a:gd name="T1" fmla="*/ 51 h 51"/>
                <a:gd name="T2" fmla="*/ 0 w 51"/>
                <a:gd name="T3" fmla="*/ 51 h 51"/>
                <a:gd name="T4" fmla="*/ 0 w 51"/>
                <a:gd name="T5" fmla="*/ 31 h 51"/>
                <a:gd name="T6" fmla="*/ 31 w 51"/>
                <a:gd name="T7" fmla="*/ 31 h 51"/>
                <a:gd name="T8" fmla="*/ 31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0" y="51"/>
                  </a:lnTo>
                  <a:lnTo>
                    <a:pt x="0" y="31"/>
                  </a:lnTo>
                  <a:lnTo>
                    <a:pt x="31" y="31"/>
                  </a:lnTo>
                  <a:lnTo>
                    <a:pt x="31"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9" name="Freeform 117"/>
            <p:cNvSpPr/>
            <p:nvPr/>
          </p:nvSpPr>
          <p:spPr bwMode="auto">
            <a:xfrm>
              <a:off x="7777163" y="1646238"/>
              <a:ext cx="134938" cy="123825"/>
            </a:xfrm>
            <a:custGeom>
              <a:avLst/>
              <a:gdLst>
                <a:gd name="T0" fmla="*/ 3 w 130"/>
                <a:gd name="T1" fmla="*/ 55 h 119"/>
                <a:gd name="T2" fmla="*/ 1 w 130"/>
                <a:gd name="T3" fmla="*/ 68 h 119"/>
                <a:gd name="T4" fmla="*/ 2 w 130"/>
                <a:gd name="T5" fmla="*/ 90 h 119"/>
                <a:gd name="T6" fmla="*/ 8 w 130"/>
                <a:gd name="T7" fmla="*/ 100 h 119"/>
                <a:gd name="T8" fmla="*/ 16 w 130"/>
                <a:gd name="T9" fmla="*/ 109 h 119"/>
                <a:gd name="T10" fmla="*/ 51 w 130"/>
                <a:gd name="T11" fmla="*/ 118 h 119"/>
                <a:gd name="T12" fmla="*/ 79 w 130"/>
                <a:gd name="T13" fmla="*/ 119 h 119"/>
                <a:gd name="T14" fmla="*/ 96 w 130"/>
                <a:gd name="T15" fmla="*/ 117 h 119"/>
                <a:gd name="T16" fmla="*/ 107 w 130"/>
                <a:gd name="T17" fmla="*/ 103 h 119"/>
                <a:gd name="T18" fmla="*/ 122 w 130"/>
                <a:gd name="T19" fmla="*/ 85 h 119"/>
                <a:gd name="T20" fmla="*/ 130 w 130"/>
                <a:gd name="T21" fmla="*/ 63 h 119"/>
                <a:gd name="T22" fmla="*/ 123 w 130"/>
                <a:gd name="T23" fmla="*/ 43 h 119"/>
                <a:gd name="T24" fmla="*/ 121 w 130"/>
                <a:gd name="T25" fmla="*/ 0 h 119"/>
                <a:gd name="T26" fmla="*/ 13 w 130"/>
                <a:gd name="T27" fmla="*/ 12 h 119"/>
                <a:gd name="T28" fmla="*/ 8 w 130"/>
                <a:gd name="T29" fmla="*/ 11 h 119"/>
                <a:gd name="T30" fmla="*/ 8 w 130"/>
                <a:gd name="T31" fmla="*/ 7 h 119"/>
                <a:gd name="T32" fmla="*/ 1 w 130"/>
                <a:gd name="T33" fmla="*/ 3 h 119"/>
                <a:gd name="T34" fmla="*/ 6 w 130"/>
                <a:gd name="T35" fmla="*/ 40 h 119"/>
                <a:gd name="T36" fmla="*/ 6 w 130"/>
                <a:gd name="T37" fmla="*/ 47 h 119"/>
                <a:gd name="T38" fmla="*/ 3 w 130"/>
                <a:gd name="T39"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19">
                  <a:moveTo>
                    <a:pt x="3" y="55"/>
                  </a:moveTo>
                  <a:cubicBezTo>
                    <a:pt x="2" y="59"/>
                    <a:pt x="1" y="63"/>
                    <a:pt x="1" y="68"/>
                  </a:cubicBezTo>
                  <a:cubicBezTo>
                    <a:pt x="1" y="75"/>
                    <a:pt x="0" y="83"/>
                    <a:pt x="2" y="90"/>
                  </a:cubicBezTo>
                  <a:cubicBezTo>
                    <a:pt x="4" y="94"/>
                    <a:pt x="6" y="97"/>
                    <a:pt x="8" y="100"/>
                  </a:cubicBezTo>
                  <a:cubicBezTo>
                    <a:pt x="10" y="103"/>
                    <a:pt x="13" y="107"/>
                    <a:pt x="16" y="109"/>
                  </a:cubicBezTo>
                  <a:cubicBezTo>
                    <a:pt x="26" y="116"/>
                    <a:pt x="39" y="117"/>
                    <a:pt x="51" y="118"/>
                  </a:cubicBezTo>
                  <a:cubicBezTo>
                    <a:pt x="60" y="118"/>
                    <a:pt x="70" y="118"/>
                    <a:pt x="79" y="119"/>
                  </a:cubicBezTo>
                  <a:cubicBezTo>
                    <a:pt x="85" y="119"/>
                    <a:pt x="91" y="119"/>
                    <a:pt x="96" y="117"/>
                  </a:cubicBezTo>
                  <a:cubicBezTo>
                    <a:pt x="101" y="114"/>
                    <a:pt x="104" y="108"/>
                    <a:pt x="107" y="103"/>
                  </a:cubicBezTo>
                  <a:cubicBezTo>
                    <a:pt x="112" y="97"/>
                    <a:pt x="118" y="91"/>
                    <a:pt x="122" y="85"/>
                  </a:cubicBezTo>
                  <a:cubicBezTo>
                    <a:pt x="127" y="78"/>
                    <a:pt x="130" y="71"/>
                    <a:pt x="130" y="63"/>
                  </a:cubicBezTo>
                  <a:cubicBezTo>
                    <a:pt x="129" y="56"/>
                    <a:pt x="125" y="50"/>
                    <a:pt x="123" y="43"/>
                  </a:cubicBezTo>
                  <a:cubicBezTo>
                    <a:pt x="118" y="29"/>
                    <a:pt x="120" y="15"/>
                    <a:pt x="121" y="0"/>
                  </a:cubicBezTo>
                  <a:cubicBezTo>
                    <a:pt x="85" y="5"/>
                    <a:pt x="49" y="9"/>
                    <a:pt x="13" y="12"/>
                  </a:cubicBezTo>
                  <a:cubicBezTo>
                    <a:pt x="11" y="12"/>
                    <a:pt x="9" y="12"/>
                    <a:pt x="8" y="11"/>
                  </a:cubicBezTo>
                  <a:cubicBezTo>
                    <a:pt x="8" y="10"/>
                    <a:pt x="8" y="9"/>
                    <a:pt x="8" y="7"/>
                  </a:cubicBezTo>
                  <a:cubicBezTo>
                    <a:pt x="7" y="4"/>
                    <a:pt x="4" y="2"/>
                    <a:pt x="1" y="3"/>
                  </a:cubicBezTo>
                  <a:cubicBezTo>
                    <a:pt x="5" y="15"/>
                    <a:pt x="7" y="28"/>
                    <a:pt x="6" y="40"/>
                  </a:cubicBezTo>
                  <a:cubicBezTo>
                    <a:pt x="6" y="42"/>
                    <a:pt x="6" y="45"/>
                    <a:pt x="6" y="47"/>
                  </a:cubicBezTo>
                  <a:cubicBezTo>
                    <a:pt x="5" y="50"/>
                    <a:pt x="4" y="52"/>
                    <a:pt x="3" y="55"/>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0" name="Freeform 118"/>
            <p:cNvSpPr/>
            <p:nvPr/>
          </p:nvSpPr>
          <p:spPr bwMode="auto">
            <a:xfrm>
              <a:off x="7799388" y="1789113"/>
              <a:ext cx="34925" cy="111125"/>
            </a:xfrm>
            <a:custGeom>
              <a:avLst/>
              <a:gdLst>
                <a:gd name="T0" fmla="*/ 21 w 34"/>
                <a:gd name="T1" fmla="*/ 0 h 107"/>
                <a:gd name="T2" fmla="*/ 5 w 34"/>
                <a:gd name="T3" fmla="*/ 24 h 107"/>
                <a:gd name="T4" fmla="*/ 0 w 34"/>
                <a:gd name="T5" fmla="*/ 36 h 107"/>
                <a:gd name="T6" fmla="*/ 20 w 34"/>
                <a:gd name="T7" fmla="*/ 107 h 107"/>
                <a:gd name="T8" fmla="*/ 34 w 34"/>
                <a:gd name="T9" fmla="*/ 16 h 107"/>
                <a:gd name="T10" fmla="*/ 21 w 34"/>
                <a:gd name="T11" fmla="*/ 0 h 107"/>
              </a:gdLst>
              <a:ahLst/>
              <a:cxnLst>
                <a:cxn ang="0">
                  <a:pos x="T0" y="T1"/>
                </a:cxn>
                <a:cxn ang="0">
                  <a:pos x="T2" y="T3"/>
                </a:cxn>
                <a:cxn ang="0">
                  <a:pos x="T4" y="T5"/>
                </a:cxn>
                <a:cxn ang="0">
                  <a:pos x="T6" y="T7"/>
                </a:cxn>
                <a:cxn ang="0">
                  <a:pos x="T8" y="T9"/>
                </a:cxn>
                <a:cxn ang="0">
                  <a:pos x="T10" y="T11"/>
                </a:cxn>
              </a:cxnLst>
              <a:rect l="0" t="0" r="r" b="b"/>
              <a:pathLst>
                <a:path w="34" h="107">
                  <a:moveTo>
                    <a:pt x="21" y="0"/>
                  </a:moveTo>
                  <a:cubicBezTo>
                    <a:pt x="15" y="8"/>
                    <a:pt x="9" y="16"/>
                    <a:pt x="5" y="24"/>
                  </a:cubicBezTo>
                  <a:cubicBezTo>
                    <a:pt x="3" y="30"/>
                    <a:pt x="1" y="34"/>
                    <a:pt x="0" y="36"/>
                  </a:cubicBezTo>
                  <a:cubicBezTo>
                    <a:pt x="5" y="56"/>
                    <a:pt x="12" y="80"/>
                    <a:pt x="20" y="107"/>
                  </a:cubicBezTo>
                  <a:cubicBezTo>
                    <a:pt x="34" y="16"/>
                    <a:pt x="34" y="16"/>
                    <a:pt x="34" y="16"/>
                  </a:cubicBezTo>
                  <a:lnTo>
                    <a:pt x="21" y="0"/>
                  </a:ln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1" name="Freeform 119"/>
            <p:cNvSpPr/>
            <p:nvPr/>
          </p:nvSpPr>
          <p:spPr bwMode="auto">
            <a:xfrm>
              <a:off x="7854951" y="1789113"/>
              <a:ext cx="36513" cy="106363"/>
            </a:xfrm>
            <a:custGeom>
              <a:avLst/>
              <a:gdLst>
                <a:gd name="T0" fmla="*/ 13 w 36"/>
                <a:gd name="T1" fmla="*/ 0 h 104"/>
                <a:gd name="T2" fmla="*/ 0 w 36"/>
                <a:gd name="T3" fmla="*/ 17 h 104"/>
                <a:gd name="T4" fmla="*/ 17 w 36"/>
                <a:gd name="T5" fmla="*/ 104 h 104"/>
                <a:gd name="T6" fmla="*/ 36 w 36"/>
                <a:gd name="T7" fmla="*/ 37 h 104"/>
                <a:gd name="T8" fmla="*/ 30 w 36"/>
                <a:gd name="T9" fmla="*/ 25 h 104"/>
                <a:gd name="T10" fmla="*/ 13 w 36"/>
                <a:gd name="T11" fmla="*/ 0 h 104"/>
              </a:gdLst>
              <a:ahLst/>
              <a:cxnLst>
                <a:cxn ang="0">
                  <a:pos x="T0" y="T1"/>
                </a:cxn>
                <a:cxn ang="0">
                  <a:pos x="T2" y="T3"/>
                </a:cxn>
                <a:cxn ang="0">
                  <a:pos x="T4" y="T5"/>
                </a:cxn>
                <a:cxn ang="0">
                  <a:pos x="T6" y="T7"/>
                </a:cxn>
                <a:cxn ang="0">
                  <a:pos x="T8" y="T9"/>
                </a:cxn>
                <a:cxn ang="0">
                  <a:pos x="T10" y="T11"/>
                </a:cxn>
              </a:cxnLst>
              <a:rect l="0" t="0" r="r" b="b"/>
              <a:pathLst>
                <a:path w="36" h="104">
                  <a:moveTo>
                    <a:pt x="13" y="0"/>
                  </a:moveTo>
                  <a:cubicBezTo>
                    <a:pt x="0" y="17"/>
                    <a:pt x="0" y="17"/>
                    <a:pt x="0" y="17"/>
                  </a:cubicBezTo>
                  <a:cubicBezTo>
                    <a:pt x="17" y="104"/>
                    <a:pt x="17" y="104"/>
                    <a:pt x="17" y="104"/>
                  </a:cubicBezTo>
                  <a:cubicBezTo>
                    <a:pt x="24" y="78"/>
                    <a:pt x="31" y="56"/>
                    <a:pt x="36" y="37"/>
                  </a:cubicBezTo>
                  <a:cubicBezTo>
                    <a:pt x="35" y="35"/>
                    <a:pt x="33" y="31"/>
                    <a:pt x="30" y="25"/>
                  </a:cubicBezTo>
                  <a:cubicBezTo>
                    <a:pt x="27" y="17"/>
                    <a:pt x="20" y="8"/>
                    <a:pt x="13" y="0"/>
                  </a:cubicBez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2" name="Freeform 120"/>
            <p:cNvSpPr/>
            <p:nvPr/>
          </p:nvSpPr>
          <p:spPr bwMode="auto">
            <a:xfrm>
              <a:off x="7821613" y="1765300"/>
              <a:ext cx="46038" cy="41275"/>
            </a:xfrm>
            <a:custGeom>
              <a:avLst/>
              <a:gdLst>
                <a:gd name="T0" fmla="*/ 32 w 45"/>
                <a:gd name="T1" fmla="*/ 40 h 40"/>
                <a:gd name="T2" fmla="*/ 45 w 45"/>
                <a:gd name="T3" fmla="*/ 23 h 40"/>
                <a:gd name="T4" fmla="*/ 23 w 45"/>
                <a:gd name="T5" fmla="*/ 0 h 40"/>
                <a:gd name="T6" fmla="*/ 0 w 45"/>
                <a:gd name="T7" fmla="*/ 24 h 40"/>
                <a:gd name="T8" fmla="*/ 13 w 45"/>
                <a:gd name="T9" fmla="*/ 40 h 40"/>
                <a:gd name="T10" fmla="*/ 32 w 45"/>
                <a:gd name="T11" fmla="*/ 40 h 40"/>
              </a:gdLst>
              <a:ahLst/>
              <a:cxnLst>
                <a:cxn ang="0">
                  <a:pos x="T0" y="T1"/>
                </a:cxn>
                <a:cxn ang="0">
                  <a:pos x="T2" y="T3"/>
                </a:cxn>
                <a:cxn ang="0">
                  <a:pos x="T4" y="T5"/>
                </a:cxn>
                <a:cxn ang="0">
                  <a:pos x="T6" y="T7"/>
                </a:cxn>
                <a:cxn ang="0">
                  <a:pos x="T8" y="T9"/>
                </a:cxn>
                <a:cxn ang="0">
                  <a:pos x="T10" y="T11"/>
                </a:cxn>
              </a:cxnLst>
              <a:rect l="0" t="0" r="r" b="b"/>
              <a:pathLst>
                <a:path w="45" h="40">
                  <a:moveTo>
                    <a:pt x="32" y="40"/>
                  </a:moveTo>
                  <a:cubicBezTo>
                    <a:pt x="45" y="23"/>
                    <a:pt x="45" y="23"/>
                    <a:pt x="45" y="23"/>
                  </a:cubicBezTo>
                  <a:cubicBezTo>
                    <a:pt x="35" y="10"/>
                    <a:pt x="23" y="0"/>
                    <a:pt x="23" y="0"/>
                  </a:cubicBezTo>
                  <a:cubicBezTo>
                    <a:pt x="23" y="0"/>
                    <a:pt x="11" y="11"/>
                    <a:pt x="0" y="24"/>
                  </a:cubicBezTo>
                  <a:cubicBezTo>
                    <a:pt x="13" y="40"/>
                    <a:pt x="13" y="40"/>
                    <a:pt x="13" y="40"/>
                  </a:cubicBezTo>
                  <a:lnTo>
                    <a:pt x="32" y="40"/>
                  </a:ln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3" name="Rectangle 121"/>
            <p:cNvSpPr>
              <a:spLocks noChangeArrowheads="1"/>
            </p:cNvSpPr>
            <p:nvPr/>
          </p:nvSpPr>
          <p:spPr bwMode="auto">
            <a:xfrm>
              <a:off x="7845426" y="1765300"/>
              <a:ext cx="1588" cy="1588"/>
            </a:xfrm>
            <a:prstGeom prst="rect">
              <a:avLst/>
            </a:prstGeom>
            <a:solidFill>
              <a:srgbClr val="1F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4" name="Freeform 122"/>
            <p:cNvSpPr/>
            <p:nvPr/>
          </p:nvSpPr>
          <p:spPr bwMode="auto">
            <a:xfrm>
              <a:off x="7770813" y="1698625"/>
              <a:ext cx="74613" cy="128588"/>
            </a:xfrm>
            <a:custGeom>
              <a:avLst/>
              <a:gdLst>
                <a:gd name="T0" fmla="*/ 27 w 71"/>
                <a:gd name="T1" fmla="*/ 124 h 124"/>
                <a:gd name="T2" fmla="*/ 32 w 71"/>
                <a:gd name="T3" fmla="*/ 112 h 124"/>
                <a:gd name="T4" fmla="*/ 48 w 71"/>
                <a:gd name="T5" fmla="*/ 88 h 124"/>
                <a:gd name="T6" fmla="*/ 71 w 71"/>
                <a:gd name="T7" fmla="*/ 64 h 124"/>
                <a:gd name="T8" fmla="*/ 71 w 71"/>
                <a:gd name="T9" fmla="*/ 64 h 124"/>
                <a:gd name="T10" fmla="*/ 11 w 71"/>
                <a:gd name="T11" fmla="*/ 0 h 124"/>
                <a:gd name="T12" fmla="*/ 5 w 71"/>
                <a:gd name="T13" fmla="*/ 4 h 124"/>
                <a:gd name="T14" fmla="*/ 27 w 71"/>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7" y="124"/>
                  </a:moveTo>
                  <a:cubicBezTo>
                    <a:pt x="28" y="122"/>
                    <a:pt x="30" y="118"/>
                    <a:pt x="32" y="112"/>
                  </a:cubicBezTo>
                  <a:cubicBezTo>
                    <a:pt x="36" y="104"/>
                    <a:pt x="42" y="96"/>
                    <a:pt x="48" y="88"/>
                  </a:cubicBezTo>
                  <a:cubicBezTo>
                    <a:pt x="59" y="75"/>
                    <a:pt x="71" y="64"/>
                    <a:pt x="71" y="64"/>
                  </a:cubicBezTo>
                  <a:cubicBezTo>
                    <a:pt x="71" y="64"/>
                    <a:pt x="71" y="64"/>
                    <a:pt x="71" y="64"/>
                  </a:cubicBezTo>
                  <a:cubicBezTo>
                    <a:pt x="0" y="18"/>
                    <a:pt x="11" y="0"/>
                    <a:pt x="11" y="0"/>
                  </a:cubicBezTo>
                  <a:cubicBezTo>
                    <a:pt x="8" y="0"/>
                    <a:pt x="6" y="2"/>
                    <a:pt x="5" y="4"/>
                  </a:cubicBezTo>
                  <a:cubicBezTo>
                    <a:pt x="4" y="7"/>
                    <a:pt x="1" y="28"/>
                    <a:pt x="27" y="124"/>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5" name="Freeform 123"/>
            <p:cNvSpPr/>
            <p:nvPr/>
          </p:nvSpPr>
          <p:spPr bwMode="auto">
            <a:xfrm>
              <a:off x="7845426" y="1698625"/>
              <a:ext cx="73025" cy="128588"/>
            </a:xfrm>
            <a:custGeom>
              <a:avLst/>
              <a:gdLst>
                <a:gd name="T0" fmla="*/ 22 w 71"/>
                <a:gd name="T1" fmla="*/ 87 h 124"/>
                <a:gd name="T2" fmla="*/ 39 w 71"/>
                <a:gd name="T3" fmla="*/ 112 h 124"/>
                <a:gd name="T4" fmla="*/ 45 w 71"/>
                <a:gd name="T5" fmla="*/ 124 h 124"/>
                <a:gd name="T6" fmla="*/ 66 w 71"/>
                <a:gd name="T7" fmla="*/ 4 h 124"/>
                <a:gd name="T8" fmla="*/ 61 w 71"/>
                <a:gd name="T9" fmla="*/ 0 h 124"/>
                <a:gd name="T10" fmla="*/ 1 w 71"/>
                <a:gd name="T11" fmla="*/ 64 h 124"/>
                <a:gd name="T12" fmla="*/ 0 w 71"/>
                <a:gd name="T13" fmla="*/ 64 h 124"/>
                <a:gd name="T14" fmla="*/ 22 w 71"/>
                <a:gd name="T15" fmla="*/ 87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2" y="87"/>
                  </a:moveTo>
                  <a:cubicBezTo>
                    <a:pt x="29" y="95"/>
                    <a:pt x="36" y="104"/>
                    <a:pt x="39" y="112"/>
                  </a:cubicBezTo>
                  <a:cubicBezTo>
                    <a:pt x="42" y="118"/>
                    <a:pt x="44" y="122"/>
                    <a:pt x="45" y="124"/>
                  </a:cubicBezTo>
                  <a:cubicBezTo>
                    <a:pt x="70" y="28"/>
                    <a:pt x="67" y="7"/>
                    <a:pt x="66" y="4"/>
                  </a:cubicBezTo>
                  <a:cubicBezTo>
                    <a:pt x="65" y="2"/>
                    <a:pt x="63" y="0"/>
                    <a:pt x="61" y="0"/>
                  </a:cubicBezTo>
                  <a:cubicBezTo>
                    <a:pt x="61" y="0"/>
                    <a:pt x="71" y="18"/>
                    <a:pt x="1" y="64"/>
                  </a:cubicBezTo>
                  <a:cubicBezTo>
                    <a:pt x="0" y="64"/>
                    <a:pt x="0" y="64"/>
                    <a:pt x="0" y="64"/>
                  </a:cubicBezTo>
                  <a:cubicBezTo>
                    <a:pt x="0" y="64"/>
                    <a:pt x="12" y="74"/>
                    <a:pt x="22" y="87"/>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6" name="Freeform 124"/>
            <p:cNvSpPr/>
            <p:nvPr/>
          </p:nvSpPr>
          <p:spPr bwMode="auto">
            <a:xfrm>
              <a:off x="7920038" y="1558925"/>
              <a:ext cx="31750" cy="69850"/>
            </a:xfrm>
            <a:custGeom>
              <a:avLst/>
              <a:gdLst>
                <a:gd name="T0" fmla="*/ 2 w 30"/>
                <a:gd name="T1" fmla="*/ 66 h 67"/>
                <a:gd name="T2" fmla="*/ 0 w 30"/>
                <a:gd name="T3" fmla="*/ 60 h 67"/>
                <a:gd name="T4" fmla="*/ 5 w 30"/>
                <a:gd name="T5" fmla="*/ 45 h 67"/>
                <a:gd name="T6" fmla="*/ 9 w 30"/>
                <a:gd name="T7" fmla="*/ 21 h 67"/>
                <a:gd name="T8" fmla="*/ 21 w 30"/>
                <a:gd name="T9" fmla="*/ 1 h 67"/>
                <a:gd name="T10" fmla="*/ 26 w 30"/>
                <a:gd name="T11" fmla="*/ 1 h 67"/>
                <a:gd name="T12" fmla="*/ 29 w 30"/>
                <a:gd name="T13" fmla="*/ 5 h 67"/>
                <a:gd name="T14" fmla="*/ 29 w 30"/>
                <a:gd name="T15" fmla="*/ 11 h 67"/>
                <a:gd name="T16" fmla="*/ 24 w 30"/>
                <a:gd name="T17" fmla="*/ 41 h 67"/>
                <a:gd name="T18" fmla="*/ 19 w 30"/>
                <a:gd name="T19" fmla="*/ 58 h 67"/>
                <a:gd name="T20" fmla="*/ 5 w 30"/>
                <a:gd name="T21" fmla="*/ 67 h 67"/>
                <a:gd name="T22" fmla="*/ 2 w 30"/>
                <a:gd name="T2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67">
                  <a:moveTo>
                    <a:pt x="2" y="66"/>
                  </a:moveTo>
                  <a:cubicBezTo>
                    <a:pt x="0" y="65"/>
                    <a:pt x="0" y="62"/>
                    <a:pt x="0" y="60"/>
                  </a:cubicBezTo>
                  <a:cubicBezTo>
                    <a:pt x="1" y="55"/>
                    <a:pt x="4" y="50"/>
                    <a:pt x="5" y="45"/>
                  </a:cubicBezTo>
                  <a:cubicBezTo>
                    <a:pt x="7" y="37"/>
                    <a:pt x="7" y="29"/>
                    <a:pt x="9" y="21"/>
                  </a:cubicBezTo>
                  <a:cubicBezTo>
                    <a:pt x="10" y="13"/>
                    <a:pt x="14" y="5"/>
                    <a:pt x="21" y="1"/>
                  </a:cubicBezTo>
                  <a:cubicBezTo>
                    <a:pt x="22" y="1"/>
                    <a:pt x="24" y="0"/>
                    <a:pt x="26" y="1"/>
                  </a:cubicBezTo>
                  <a:cubicBezTo>
                    <a:pt x="28" y="1"/>
                    <a:pt x="29" y="3"/>
                    <a:pt x="29" y="5"/>
                  </a:cubicBezTo>
                  <a:cubicBezTo>
                    <a:pt x="30" y="7"/>
                    <a:pt x="29" y="9"/>
                    <a:pt x="29" y="11"/>
                  </a:cubicBezTo>
                  <a:cubicBezTo>
                    <a:pt x="27" y="21"/>
                    <a:pt x="26" y="31"/>
                    <a:pt x="24" y="41"/>
                  </a:cubicBezTo>
                  <a:cubicBezTo>
                    <a:pt x="23" y="47"/>
                    <a:pt x="22" y="53"/>
                    <a:pt x="19" y="58"/>
                  </a:cubicBezTo>
                  <a:cubicBezTo>
                    <a:pt x="16" y="63"/>
                    <a:pt x="11" y="67"/>
                    <a:pt x="5" y="67"/>
                  </a:cubicBezTo>
                  <a:cubicBezTo>
                    <a:pt x="4" y="67"/>
                    <a:pt x="3" y="67"/>
                    <a:pt x="2" y="66"/>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7" name="Freeform 125"/>
            <p:cNvSpPr/>
            <p:nvPr/>
          </p:nvSpPr>
          <p:spPr bwMode="auto">
            <a:xfrm>
              <a:off x="7740651" y="1560513"/>
              <a:ext cx="28575" cy="65088"/>
            </a:xfrm>
            <a:custGeom>
              <a:avLst/>
              <a:gdLst>
                <a:gd name="T0" fmla="*/ 12 w 28"/>
                <a:gd name="T1" fmla="*/ 57 h 63"/>
                <a:gd name="T2" fmla="*/ 22 w 28"/>
                <a:gd name="T3" fmla="*/ 62 h 63"/>
                <a:gd name="T4" fmla="*/ 27 w 28"/>
                <a:gd name="T5" fmla="*/ 57 h 63"/>
                <a:gd name="T6" fmla="*/ 27 w 28"/>
                <a:gd name="T7" fmla="*/ 49 h 63"/>
                <a:gd name="T8" fmla="*/ 13 w 28"/>
                <a:gd name="T9" fmla="*/ 2 h 63"/>
                <a:gd name="T10" fmla="*/ 3 w 28"/>
                <a:gd name="T11" fmla="*/ 0 h 63"/>
                <a:gd name="T12" fmla="*/ 2 w 28"/>
                <a:gd name="T13" fmla="*/ 1 h 63"/>
                <a:gd name="T14" fmla="*/ 1 w 28"/>
                <a:gd name="T15" fmla="*/ 3 h 63"/>
                <a:gd name="T16" fmla="*/ 1 w 28"/>
                <a:gd name="T17" fmla="*/ 31 h 63"/>
                <a:gd name="T18" fmla="*/ 12 w 28"/>
                <a:gd name="T19"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3">
                  <a:moveTo>
                    <a:pt x="12" y="57"/>
                  </a:moveTo>
                  <a:cubicBezTo>
                    <a:pt x="14" y="60"/>
                    <a:pt x="18" y="63"/>
                    <a:pt x="22" y="62"/>
                  </a:cubicBezTo>
                  <a:cubicBezTo>
                    <a:pt x="24" y="62"/>
                    <a:pt x="26" y="59"/>
                    <a:pt x="27" y="57"/>
                  </a:cubicBezTo>
                  <a:cubicBezTo>
                    <a:pt x="28" y="54"/>
                    <a:pt x="28" y="51"/>
                    <a:pt x="27" y="49"/>
                  </a:cubicBezTo>
                  <a:cubicBezTo>
                    <a:pt x="25" y="32"/>
                    <a:pt x="14" y="18"/>
                    <a:pt x="13" y="2"/>
                  </a:cubicBezTo>
                  <a:cubicBezTo>
                    <a:pt x="10" y="1"/>
                    <a:pt x="6" y="0"/>
                    <a:pt x="3" y="0"/>
                  </a:cubicBezTo>
                  <a:cubicBezTo>
                    <a:pt x="3" y="0"/>
                    <a:pt x="2" y="1"/>
                    <a:pt x="2" y="1"/>
                  </a:cubicBezTo>
                  <a:cubicBezTo>
                    <a:pt x="1" y="1"/>
                    <a:pt x="1" y="2"/>
                    <a:pt x="1" y="3"/>
                  </a:cubicBezTo>
                  <a:cubicBezTo>
                    <a:pt x="0" y="12"/>
                    <a:pt x="0" y="22"/>
                    <a:pt x="1" y="31"/>
                  </a:cubicBezTo>
                  <a:cubicBezTo>
                    <a:pt x="3" y="41"/>
                    <a:pt x="6" y="50"/>
                    <a:pt x="12" y="57"/>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8" name="Freeform 126"/>
            <p:cNvSpPr/>
            <p:nvPr/>
          </p:nvSpPr>
          <p:spPr bwMode="auto">
            <a:xfrm>
              <a:off x="7747001" y="1438275"/>
              <a:ext cx="187325" cy="285750"/>
            </a:xfrm>
            <a:custGeom>
              <a:avLst/>
              <a:gdLst>
                <a:gd name="T0" fmla="*/ 162 w 182"/>
                <a:gd name="T1" fmla="*/ 28 h 276"/>
                <a:gd name="T2" fmla="*/ 92 w 182"/>
                <a:gd name="T3" fmla="*/ 4 h 276"/>
                <a:gd name="T4" fmla="*/ 18 w 182"/>
                <a:gd name="T5" fmla="*/ 24 h 276"/>
                <a:gd name="T6" fmla="*/ 15 w 182"/>
                <a:gd name="T7" fmla="*/ 25 h 276"/>
                <a:gd name="T8" fmla="*/ 0 w 182"/>
                <a:gd name="T9" fmla="*/ 113 h 276"/>
                <a:gd name="T10" fmla="*/ 91 w 182"/>
                <a:gd name="T11" fmla="*/ 276 h 276"/>
                <a:gd name="T12" fmla="*/ 182 w 182"/>
                <a:gd name="T13" fmla="*/ 113 h 276"/>
                <a:gd name="T14" fmla="*/ 169 w 182"/>
                <a:gd name="T15" fmla="*/ 31 h 276"/>
                <a:gd name="T16" fmla="*/ 162 w 182"/>
                <a:gd name="T17" fmla="*/ 2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6">
                  <a:moveTo>
                    <a:pt x="162" y="28"/>
                  </a:moveTo>
                  <a:cubicBezTo>
                    <a:pt x="143" y="14"/>
                    <a:pt x="115" y="7"/>
                    <a:pt x="92" y="4"/>
                  </a:cubicBezTo>
                  <a:cubicBezTo>
                    <a:pt x="64" y="0"/>
                    <a:pt x="42" y="11"/>
                    <a:pt x="18" y="24"/>
                  </a:cubicBezTo>
                  <a:cubicBezTo>
                    <a:pt x="17" y="24"/>
                    <a:pt x="16" y="25"/>
                    <a:pt x="15" y="25"/>
                  </a:cubicBezTo>
                  <a:cubicBezTo>
                    <a:pt x="6" y="51"/>
                    <a:pt x="0" y="81"/>
                    <a:pt x="0" y="113"/>
                  </a:cubicBezTo>
                  <a:cubicBezTo>
                    <a:pt x="0" y="203"/>
                    <a:pt x="41" y="276"/>
                    <a:pt x="91" y="276"/>
                  </a:cubicBezTo>
                  <a:cubicBezTo>
                    <a:pt x="141" y="276"/>
                    <a:pt x="182" y="203"/>
                    <a:pt x="182" y="113"/>
                  </a:cubicBezTo>
                  <a:cubicBezTo>
                    <a:pt x="182" y="83"/>
                    <a:pt x="177" y="55"/>
                    <a:pt x="169" y="31"/>
                  </a:cubicBezTo>
                  <a:cubicBezTo>
                    <a:pt x="167" y="30"/>
                    <a:pt x="164" y="29"/>
                    <a:pt x="162" y="28"/>
                  </a:cubicBezTo>
                  <a:close/>
                </a:path>
              </a:pathLst>
            </a:custGeom>
            <a:solidFill>
              <a:srgbClr val="EDC98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9" name="Freeform 127"/>
            <p:cNvSpPr/>
            <p:nvPr/>
          </p:nvSpPr>
          <p:spPr bwMode="auto">
            <a:xfrm>
              <a:off x="7726363" y="1416050"/>
              <a:ext cx="228600" cy="165100"/>
            </a:xfrm>
            <a:custGeom>
              <a:avLst/>
              <a:gdLst>
                <a:gd name="T0" fmla="*/ 29 w 221"/>
                <a:gd name="T1" fmla="*/ 153 h 159"/>
                <a:gd name="T2" fmla="*/ 27 w 221"/>
                <a:gd name="T3" fmla="*/ 116 h 159"/>
                <a:gd name="T4" fmla="*/ 28 w 221"/>
                <a:gd name="T5" fmla="*/ 91 h 159"/>
                <a:gd name="T6" fmla="*/ 40 w 221"/>
                <a:gd name="T7" fmla="*/ 72 h 159"/>
                <a:gd name="T8" fmla="*/ 59 w 221"/>
                <a:gd name="T9" fmla="*/ 61 h 159"/>
                <a:gd name="T10" fmla="*/ 68 w 221"/>
                <a:gd name="T11" fmla="*/ 65 h 159"/>
                <a:gd name="T12" fmla="*/ 91 w 221"/>
                <a:gd name="T13" fmla="*/ 69 h 159"/>
                <a:gd name="T14" fmla="*/ 118 w 221"/>
                <a:gd name="T15" fmla="*/ 65 h 159"/>
                <a:gd name="T16" fmla="*/ 140 w 221"/>
                <a:gd name="T17" fmla="*/ 54 h 159"/>
                <a:gd name="T18" fmla="*/ 172 w 221"/>
                <a:gd name="T19" fmla="*/ 61 h 159"/>
                <a:gd name="T20" fmla="*/ 186 w 221"/>
                <a:gd name="T21" fmla="*/ 110 h 159"/>
                <a:gd name="T22" fmla="*/ 197 w 221"/>
                <a:gd name="T23" fmla="*/ 159 h 159"/>
                <a:gd name="T24" fmla="*/ 217 w 221"/>
                <a:gd name="T25" fmla="*/ 119 h 159"/>
                <a:gd name="T26" fmla="*/ 213 w 221"/>
                <a:gd name="T27" fmla="*/ 66 h 159"/>
                <a:gd name="T28" fmla="*/ 186 w 221"/>
                <a:gd name="T29" fmla="*/ 32 h 159"/>
                <a:gd name="T30" fmla="*/ 168 w 221"/>
                <a:gd name="T31" fmla="*/ 17 h 159"/>
                <a:gd name="T32" fmla="*/ 152 w 221"/>
                <a:gd name="T33" fmla="*/ 9 h 159"/>
                <a:gd name="T34" fmla="*/ 93 w 221"/>
                <a:gd name="T35" fmla="*/ 2 h 159"/>
                <a:gd name="T36" fmla="*/ 16 w 221"/>
                <a:gd name="T37" fmla="*/ 46 h 159"/>
                <a:gd name="T38" fmla="*/ 3 w 221"/>
                <a:gd name="T39" fmla="*/ 93 h 159"/>
                <a:gd name="T40" fmla="*/ 2 w 221"/>
                <a:gd name="T41" fmla="*/ 121 h 159"/>
                <a:gd name="T42" fmla="*/ 17 w 221"/>
                <a:gd name="T43" fmla="*/ 145 h 159"/>
                <a:gd name="T44" fmla="*/ 29 w 221"/>
                <a:gd name="T45"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 h="159">
                  <a:moveTo>
                    <a:pt x="29" y="153"/>
                  </a:moveTo>
                  <a:cubicBezTo>
                    <a:pt x="28" y="140"/>
                    <a:pt x="27" y="128"/>
                    <a:pt x="27" y="116"/>
                  </a:cubicBezTo>
                  <a:cubicBezTo>
                    <a:pt x="26" y="108"/>
                    <a:pt x="25" y="99"/>
                    <a:pt x="28" y="91"/>
                  </a:cubicBezTo>
                  <a:cubicBezTo>
                    <a:pt x="30" y="84"/>
                    <a:pt x="35" y="78"/>
                    <a:pt x="40" y="72"/>
                  </a:cubicBezTo>
                  <a:cubicBezTo>
                    <a:pt x="45" y="66"/>
                    <a:pt x="52" y="58"/>
                    <a:pt x="59" y="61"/>
                  </a:cubicBezTo>
                  <a:cubicBezTo>
                    <a:pt x="63" y="62"/>
                    <a:pt x="65" y="64"/>
                    <a:pt x="68" y="65"/>
                  </a:cubicBezTo>
                  <a:cubicBezTo>
                    <a:pt x="75" y="69"/>
                    <a:pt x="83" y="69"/>
                    <a:pt x="91" y="69"/>
                  </a:cubicBezTo>
                  <a:cubicBezTo>
                    <a:pt x="100" y="69"/>
                    <a:pt x="110" y="68"/>
                    <a:pt x="118" y="65"/>
                  </a:cubicBezTo>
                  <a:cubicBezTo>
                    <a:pt x="126" y="62"/>
                    <a:pt x="132" y="57"/>
                    <a:pt x="140" y="54"/>
                  </a:cubicBezTo>
                  <a:cubicBezTo>
                    <a:pt x="151" y="51"/>
                    <a:pt x="164" y="53"/>
                    <a:pt x="172" y="61"/>
                  </a:cubicBezTo>
                  <a:cubicBezTo>
                    <a:pt x="185" y="73"/>
                    <a:pt x="186" y="92"/>
                    <a:pt x="186" y="110"/>
                  </a:cubicBezTo>
                  <a:cubicBezTo>
                    <a:pt x="186" y="127"/>
                    <a:pt x="186" y="146"/>
                    <a:pt x="197" y="159"/>
                  </a:cubicBezTo>
                  <a:cubicBezTo>
                    <a:pt x="206" y="142"/>
                    <a:pt x="213" y="138"/>
                    <a:pt x="217" y="119"/>
                  </a:cubicBezTo>
                  <a:cubicBezTo>
                    <a:pt x="220" y="105"/>
                    <a:pt x="221" y="78"/>
                    <a:pt x="213" y="66"/>
                  </a:cubicBezTo>
                  <a:cubicBezTo>
                    <a:pt x="206" y="53"/>
                    <a:pt x="196" y="42"/>
                    <a:pt x="186" y="32"/>
                  </a:cubicBezTo>
                  <a:cubicBezTo>
                    <a:pt x="180" y="26"/>
                    <a:pt x="175" y="21"/>
                    <a:pt x="168" y="17"/>
                  </a:cubicBezTo>
                  <a:cubicBezTo>
                    <a:pt x="163" y="13"/>
                    <a:pt x="158" y="11"/>
                    <a:pt x="152" y="9"/>
                  </a:cubicBezTo>
                  <a:cubicBezTo>
                    <a:pt x="133" y="3"/>
                    <a:pt x="113" y="0"/>
                    <a:pt x="93" y="2"/>
                  </a:cubicBezTo>
                  <a:cubicBezTo>
                    <a:pt x="63" y="5"/>
                    <a:pt x="31" y="20"/>
                    <a:pt x="16" y="46"/>
                  </a:cubicBezTo>
                  <a:cubicBezTo>
                    <a:pt x="8" y="61"/>
                    <a:pt x="5" y="77"/>
                    <a:pt x="3" y="93"/>
                  </a:cubicBezTo>
                  <a:cubicBezTo>
                    <a:pt x="1" y="102"/>
                    <a:pt x="0" y="112"/>
                    <a:pt x="2" y="121"/>
                  </a:cubicBezTo>
                  <a:cubicBezTo>
                    <a:pt x="4" y="131"/>
                    <a:pt x="9" y="140"/>
                    <a:pt x="17" y="145"/>
                  </a:cubicBezTo>
                  <a:cubicBezTo>
                    <a:pt x="22" y="147"/>
                    <a:pt x="27" y="148"/>
                    <a:pt x="29" y="15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0" name="Freeform 128"/>
            <p:cNvSpPr/>
            <p:nvPr/>
          </p:nvSpPr>
          <p:spPr bwMode="auto">
            <a:xfrm>
              <a:off x="7739063" y="1547813"/>
              <a:ext cx="17463" cy="38100"/>
            </a:xfrm>
            <a:custGeom>
              <a:avLst/>
              <a:gdLst>
                <a:gd name="T0" fmla="*/ 5 w 17"/>
                <a:gd name="T1" fmla="*/ 0 h 37"/>
                <a:gd name="T2" fmla="*/ 6 w 17"/>
                <a:gd name="T3" fmla="*/ 0 h 37"/>
                <a:gd name="T4" fmla="*/ 7 w 17"/>
                <a:gd name="T5" fmla="*/ 1 h 37"/>
                <a:gd name="T6" fmla="*/ 16 w 17"/>
                <a:gd name="T7" fmla="*/ 18 h 37"/>
                <a:gd name="T8" fmla="*/ 17 w 17"/>
                <a:gd name="T9" fmla="*/ 24 h 37"/>
                <a:gd name="T10" fmla="*/ 17 w 17"/>
                <a:gd name="T11" fmla="*/ 27 h 37"/>
                <a:gd name="T12" fmla="*/ 17 w 17"/>
                <a:gd name="T13" fmla="*/ 36 h 37"/>
                <a:gd name="T14" fmla="*/ 17 w 17"/>
                <a:gd name="T15" fmla="*/ 37 h 37"/>
                <a:gd name="T16" fmla="*/ 16 w 17"/>
                <a:gd name="T17" fmla="*/ 37 h 37"/>
                <a:gd name="T18" fmla="*/ 11 w 17"/>
                <a:gd name="T19" fmla="*/ 37 h 37"/>
                <a:gd name="T20" fmla="*/ 8 w 17"/>
                <a:gd name="T21" fmla="*/ 23 h 37"/>
                <a:gd name="T22" fmla="*/ 7 w 17"/>
                <a:gd name="T23" fmla="*/ 19 h 37"/>
                <a:gd name="T24" fmla="*/ 2 w 17"/>
                <a:gd name="T25" fmla="*/ 15 h 37"/>
                <a:gd name="T26" fmla="*/ 0 w 17"/>
                <a:gd name="T27" fmla="*/ 7 h 37"/>
                <a:gd name="T28" fmla="*/ 1 w 17"/>
                <a:gd name="T29" fmla="*/ 4 h 37"/>
                <a:gd name="T30" fmla="*/ 3 w 17"/>
                <a:gd name="T31" fmla="*/ 2 h 37"/>
                <a:gd name="T32" fmla="*/ 5 w 17"/>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7">
                  <a:moveTo>
                    <a:pt x="5" y="0"/>
                  </a:moveTo>
                  <a:cubicBezTo>
                    <a:pt x="6" y="0"/>
                    <a:pt x="6" y="0"/>
                    <a:pt x="6" y="0"/>
                  </a:cubicBezTo>
                  <a:cubicBezTo>
                    <a:pt x="7" y="1"/>
                    <a:pt x="7" y="1"/>
                    <a:pt x="7" y="1"/>
                  </a:cubicBezTo>
                  <a:cubicBezTo>
                    <a:pt x="10" y="6"/>
                    <a:pt x="13" y="12"/>
                    <a:pt x="16" y="18"/>
                  </a:cubicBezTo>
                  <a:cubicBezTo>
                    <a:pt x="16" y="20"/>
                    <a:pt x="17" y="22"/>
                    <a:pt x="17" y="24"/>
                  </a:cubicBezTo>
                  <a:cubicBezTo>
                    <a:pt x="17" y="25"/>
                    <a:pt x="17" y="26"/>
                    <a:pt x="17" y="27"/>
                  </a:cubicBezTo>
                  <a:cubicBezTo>
                    <a:pt x="17" y="30"/>
                    <a:pt x="17" y="33"/>
                    <a:pt x="17" y="36"/>
                  </a:cubicBezTo>
                  <a:cubicBezTo>
                    <a:pt x="17" y="37"/>
                    <a:pt x="17" y="37"/>
                    <a:pt x="17" y="37"/>
                  </a:cubicBezTo>
                  <a:cubicBezTo>
                    <a:pt x="16" y="37"/>
                    <a:pt x="16" y="37"/>
                    <a:pt x="16" y="37"/>
                  </a:cubicBezTo>
                  <a:cubicBezTo>
                    <a:pt x="14" y="37"/>
                    <a:pt x="12" y="37"/>
                    <a:pt x="11" y="37"/>
                  </a:cubicBezTo>
                  <a:cubicBezTo>
                    <a:pt x="10" y="33"/>
                    <a:pt x="9" y="28"/>
                    <a:pt x="8" y="23"/>
                  </a:cubicBezTo>
                  <a:cubicBezTo>
                    <a:pt x="8" y="21"/>
                    <a:pt x="8" y="20"/>
                    <a:pt x="7" y="19"/>
                  </a:cubicBezTo>
                  <a:cubicBezTo>
                    <a:pt x="6" y="17"/>
                    <a:pt x="4" y="17"/>
                    <a:pt x="2" y="15"/>
                  </a:cubicBezTo>
                  <a:cubicBezTo>
                    <a:pt x="0" y="13"/>
                    <a:pt x="0" y="10"/>
                    <a:pt x="0" y="7"/>
                  </a:cubicBezTo>
                  <a:cubicBezTo>
                    <a:pt x="0" y="6"/>
                    <a:pt x="0" y="4"/>
                    <a:pt x="1" y="4"/>
                  </a:cubicBezTo>
                  <a:cubicBezTo>
                    <a:pt x="1" y="3"/>
                    <a:pt x="2" y="2"/>
                    <a:pt x="3" y="2"/>
                  </a:cubicBezTo>
                  <a:cubicBezTo>
                    <a:pt x="4" y="1"/>
                    <a:pt x="4" y="1"/>
                    <a:pt x="5" y="0"/>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1" name="Freeform 129"/>
            <p:cNvSpPr/>
            <p:nvPr/>
          </p:nvSpPr>
          <p:spPr bwMode="auto">
            <a:xfrm>
              <a:off x="7921626" y="1557338"/>
              <a:ext cx="20638" cy="33338"/>
            </a:xfrm>
            <a:custGeom>
              <a:avLst/>
              <a:gdLst>
                <a:gd name="T0" fmla="*/ 1 w 20"/>
                <a:gd name="T1" fmla="*/ 3 h 31"/>
                <a:gd name="T2" fmla="*/ 4 w 20"/>
                <a:gd name="T3" fmla="*/ 1 h 31"/>
                <a:gd name="T4" fmla="*/ 20 w 20"/>
                <a:gd name="T5" fmla="*/ 2 h 31"/>
                <a:gd name="T6" fmla="*/ 16 w 20"/>
                <a:gd name="T7" fmla="*/ 9 h 31"/>
                <a:gd name="T8" fmla="*/ 11 w 20"/>
                <a:gd name="T9" fmla="*/ 29 h 31"/>
                <a:gd name="T10" fmla="*/ 11 w 20"/>
                <a:gd name="T11" fmla="*/ 30 h 31"/>
                <a:gd name="T12" fmla="*/ 10 w 20"/>
                <a:gd name="T13" fmla="*/ 31 h 31"/>
                <a:gd name="T14" fmla="*/ 4 w 20"/>
                <a:gd name="T15" fmla="*/ 31 h 31"/>
                <a:gd name="T16" fmla="*/ 3 w 20"/>
                <a:gd name="T17" fmla="*/ 15 h 31"/>
                <a:gd name="T18" fmla="*/ 2 w 20"/>
                <a:gd name="T19" fmla="*/ 11 h 31"/>
                <a:gd name="T20" fmla="*/ 1 w 20"/>
                <a:gd name="T21" fmla="*/ 7 h 31"/>
                <a:gd name="T22" fmla="*/ 1 w 20"/>
                <a:gd name="T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1">
                  <a:moveTo>
                    <a:pt x="1" y="3"/>
                  </a:moveTo>
                  <a:cubicBezTo>
                    <a:pt x="2" y="2"/>
                    <a:pt x="3" y="2"/>
                    <a:pt x="4" y="1"/>
                  </a:cubicBezTo>
                  <a:cubicBezTo>
                    <a:pt x="9" y="0"/>
                    <a:pt x="14" y="0"/>
                    <a:pt x="20" y="2"/>
                  </a:cubicBezTo>
                  <a:cubicBezTo>
                    <a:pt x="19" y="4"/>
                    <a:pt x="18" y="7"/>
                    <a:pt x="16" y="9"/>
                  </a:cubicBezTo>
                  <a:cubicBezTo>
                    <a:pt x="13" y="15"/>
                    <a:pt x="11" y="22"/>
                    <a:pt x="11" y="29"/>
                  </a:cubicBezTo>
                  <a:cubicBezTo>
                    <a:pt x="11" y="29"/>
                    <a:pt x="11" y="30"/>
                    <a:pt x="11" y="30"/>
                  </a:cubicBezTo>
                  <a:cubicBezTo>
                    <a:pt x="10" y="31"/>
                    <a:pt x="10" y="31"/>
                    <a:pt x="10" y="31"/>
                  </a:cubicBezTo>
                  <a:cubicBezTo>
                    <a:pt x="8" y="31"/>
                    <a:pt x="6" y="31"/>
                    <a:pt x="4" y="31"/>
                  </a:cubicBezTo>
                  <a:cubicBezTo>
                    <a:pt x="5" y="25"/>
                    <a:pt x="5" y="20"/>
                    <a:pt x="3" y="15"/>
                  </a:cubicBezTo>
                  <a:cubicBezTo>
                    <a:pt x="3" y="14"/>
                    <a:pt x="3" y="12"/>
                    <a:pt x="2" y="11"/>
                  </a:cubicBezTo>
                  <a:cubicBezTo>
                    <a:pt x="2" y="10"/>
                    <a:pt x="2" y="9"/>
                    <a:pt x="1" y="7"/>
                  </a:cubicBezTo>
                  <a:cubicBezTo>
                    <a:pt x="1" y="6"/>
                    <a:pt x="0" y="4"/>
                    <a:pt x="1" y="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2" name="Freeform 130"/>
            <p:cNvSpPr/>
            <p:nvPr/>
          </p:nvSpPr>
          <p:spPr bwMode="auto">
            <a:xfrm>
              <a:off x="7820026" y="1806575"/>
              <a:ext cx="52388" cy="150813"/>
            </a:xfrm>
            <a:custGeom>
              <a:avLst/>
              <a:gdLst>
                <a:gd name="T0" fmla="*/ 18 w 50"/>
                <a:gd name="T1" fmla="*/ 146 h 146"/>
                <a:gd name="T2" fmla="*/ 32 w 50"/>
                <a:gd name="T3" fmla="*/ 146 h 146"/>
                <a:gd name="T4" fmla="*/ 50 w 50"/>
                <a:gd name="T5" fmla="*/ 87 h 146"/>
                <a:gd name="T6" fmla="*/ 33 w 50"/>
                <a:gd name="T7" fmla="*/ 0 h 146"/>
                <a:gd name="T8" fmla="*/ 14 w 50"/>
                <a:gd name="T9" fmla="*/ 0 h 146"/>
                <a:gd name="T10" fmla="*/ 0 w 50"/>
                <a:gd name="T11" fmla="*/ 91 h 146"/>
                <a:gd name="T12" fmla="*/ 17 w 50"/>
                <a:gd name="T13" fmla="*/ 146 h 146"/>
                <a:gd name="T14" fmla="*/ 18 w 50"/>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46">
                  <a:moveTo>
                    <a:pt x="18" y="146"/>
                  </a:moveTo>
                  <a:cubicBezTo>
                    <a:pt x="23" y="146"/>
                    <a:pt x="27" y="146"/>
                    <a:pt x="32" y="146"/>
                  </a:cubicBezTo>
                  <a:cubicBezTo>
                    <a:pt x="39" y="124"/>
                    <a:pt x="45" y="105"/>
                    <a:pt x="50" y="87"/>
                  </a:cubicBezTo>
                  <a:cubicBezTo>
                    <a:pt x="33" y="0"/>
                    <a:pt x="33" y="0"/>
                    <a:pt x="33" y="0"/>
                  </a:cubicBezTo>
                  <a:cubicBezTo>
                    <a:pt x="14" y="0"/>
                    <a:pt x="14" y="0"/>
                    <a:pt x="14" y="0"/>
                  </a:cubicBezTo>
                  <a:cubicBezTo>
                    <a:pt x="0" y="91"/>
                    <a:pt x="0" y="91"/>
                    <a:pt x="0" y="91"/>
                  </a:cubicBezTo>
                  <a:cubicBezTo>
                    <a:pt x="5" y="108"/>
                    <a:pt x="10" y="126"/>
                    <a:pt x="17" y="146"/>
                  </a:cubicBezTo>
                  <a:cubicBezTo>
                    <a:pt x="17" y="146"/>
                    <a:pt x="18" y="146"/>
                    <a:pt x="18" y="146"/>
                  </a:cubicBez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3" name="Freeform 131"/>
            <p:cNvSpPr/>
            <p:nvPr/>
          </p:nvSpPr>
          <p:spPr bwMode="auto">
            <a:xfrm>
              <a:off x="7602538" y="1728788"/>
              <a:ext cx="190500" cy="225425"/>
            </a:xfrm>
            <a:custGeom>
              <a:avLst/>
              <a:gdLst>
                <a:gd name="T0" fmla="*/ 184 w 184"/>
                <a:gd name="T1" fmla="*/ 218 h 218"/>
                <a:gd name="T2" fmla="*/ 139 w 184"/>
                <a:gd name="T3" fmla="*/ 122 h 218"/>
                <a:gd name="T4" fmla="*/ 162 w 184"/>
                <a:gd name="T5" fmla="*/ 87 h 218"/>
                <a:gd name="T6" fmla="*/ 134 w 184"/>
                <a:gd name="T7" fmla="*/ 91 h 218"/>
                <a:gd name="T8" fmla="*/ 128 w 184"/>
                <a:gd name="T9" fmla="*/ 46 h 218"/>
                <a:gd name="T10" fmla="*/ 146 w 184"/>
                <a:gd name="T11" fmla="*/ 0 h 218"/>
                <a:gd name="T12" fmla="*/ 18 w 184"/>
                <a:gd name="T13" fmla="*/ 56 h 218"/>
                <a:gd name="T14" fmla="*/ 0 w 184"/>
                <a:gd name="T15" fmla="*/ 109 h 218"/>
                <a:gd name="T16" fmla="*/ 184 w 184"/>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8">
                  <a:moveTo>
                    <a:pt x="184" y="218"/>
                  </a:moveTo>
                  <a:cubicBezTo>
                    <a:pt x="159" y="169"/>
                    <a:pt x="139" y="122"/>
                    <a:pt x="139" y="122"/>
                  </a:cubicBezTo>
                  <a:cubicBezTo>
                    <a:pt x="162" y="87"/>
                    <a:pt x="162" y="87"/>
                    <a:pt x="162" y="87"/>
                  </a:cubicBezTo>
                  <a:cubicBezTo>
                    <a:pt x="134" y="91"/>
                    <a:pt x="134" y="91"/>
                    <a:pt x="134" y="91"/>
                  </a:cubicBezTo>
                  <a:cubicBezTo>
                    <a:pt x="134" y="91"/>
                    <a:pt x="128" y="80"/>
                    <a:pt x="128" y="46"/>
                  </a:cubicBezTo>
                  <a:cubicBezTo>
                    <a:pt x="128" y="30"/>
                    <a:pt x="137" y="13"/>
                    <a:pt x="146" y="0"/>
                  </a:cubicBezTo>
                  <a:cubicBezTo>
                    <a:pt x="119" y="9"/>
                    <a:pt x="28" y="40"/>
                    <a:pt x="18" y="56"/>
                  </a:cubicBezTo>
                  <a:cubicBezTo>
                    <a:pt x="14" y="62"/>
                    <a:pt x="8" y="83"/>
                    <a:pt x="0" y="109"/>
                  </a:cubicBezTo>
                  <a:cubicBezTo>
                    <a:pt x="44" y="166"/>
                    <a:pt x="109" y="206"/>
                    <a:pt x="184" y="218"/>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4" name="Freeform 132"/>
            <p:cNvSpPr/>
            <p:nvPr/>
          </p:nvSpPr>
          <p:spPr bwMode="auto">
            <a:xfrm>
              <a:off x="7735888" y="1703388"/>
              <a:ext cx="101600" cy="254000"/>
            </a:xfrm>
            <a:custGeom>
              <a:avLst/>
              <a:gdLst>
                <a:gd name="T0" fmla="*/ 6 w 99"/>
                <a:gd name="T1" fmla="*/ 116 h 246"/>
                <a:gd name="T2" fmla="*/ 34 w 99"/>
                <a:gd name="T3" fmla="*/ 112 h 246"/>
                <a:gd name="T4" fmla="*/ 11 w 99"/>
                <a:gd name="T5" fmla="*/ 147 h 246"/>
                <a:gd name="T6" fmla="*/ 56 w 99"/>
                <a:gd name="T7" fmla="*/ 243 h 246"/>
                <a:gd name="T8" fmla="*/ 99 w 99"/>
                <a:gd name="T9" fmla="*/ 246 h 246"/>
                <a:gd name="T10" fmla="*/ 82 w 99"/>
                <a:gd name="T11" fmla="*/ 191 h 246"/>
                <a:gd name="T12" fmla="*/ 62 w 99"/>
                <a:gd name="T13" fmla="*/ 120 h 246"/>
                <a:gd name="T14" fmla="*/ 40 w 99"/>
                <a:gd name="T15" fmla="*/ 0 h 246"/>
                <a:gd name="T16" fmla="*/ 40 w 99"/>
                <a:gd name="T17" fmla="*/ 0 h 246"/>
                <a:gd name="T18" fmla="*/ 18 w 99"/>
                <a:gd name="T19" fmla="*/ 25 h 246"/>
                <a:gd name="T20" fmla="*/ 0 w 99"/>
                <a:gd name="T21" fmla="*/ 71 h 246"/>
                <a:gd name="T22" fmla="*/ 6 w 99"/>
                <a:gd name="T23" fmla="*/ 1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6" y="116"/>
                  </a:moveTo>
                  <a:cubicBezTo>
                    <a:pt x="34" y="112"/>
                    <a:pt x="34" y="112"/>
                    <a:pt x="34" y="112"/>
                  </a:cubicBezTo>
                  <a:cubicBezTo>
                    <a:pt x="11" y="147"/>
                    <a:pt x="11" y="147"/>
                    <a:pt x="11" y="147"/>
                  </a:cubicBezTo>
                  <a:cubicBezTo>
                    <a:pt x="11" y="147"/>
                    <a:pt x="31" y="194"/>
                    <a:pt x="56" y="243"/>
                  </a:cubicBezTo>
                  <a:cubicBezTo>
                    <a:pt x="70" y="245"/>
                    <a:pt x="84" y="246"/>
                    <a:pt x="99" y="246"/>
                  </a:cubicBezTo>
                  <a:cubicBezTo>
                    <a:pt x="92" y="226"/>
                    <a:pt x="87" y="208"/>
                    <a:pt x="82" y="191"/>
                  </a:cubicBezTo>
                  <a:cubicBezTo>
                    <a:pt x="74" y="164"/>
                    <a:pt x="67" y="140"/>
                    <a:pt x="62" y="120"/>
                  </a:cubicBezTo>
                  <a:cubicBezTo>
                    <a:pt x="36" y="24"/>
                    <a:pt x="39" y="3"/>
                    <a:pt x="40" y="0"/>
                  </a:cubicBezTo>
                  <a:cubicBezTo>
                    <a:pt x="40" y="0"/>
                    <a:pt x="40" y="0"/>
                    <a:pt x="40" y="0"/>
                  </a:cubicBezTo>
                  <a:cubicBezTo>
                    <a:pt x="40" y="0"/>
                    <a:pt x="29" y="10"/>
                    <a:pt x="18" y="25"/>
                  </a:cubicBezTo>
                  <a:cubicBezTo>
                    <a:pt x="9" y="38"/>
                    <a:pt x="0" y="55"/>
                    <a:pt x="0" y="71"/>
                  </a:cubicBezTo>
                  <a:cubicBezTo>
                    <a:pt x="0" y="105"/>
                    <a:pt x="6" y="116"/>
                    <a:pt x="6" y="116"/>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5" name="Freeform 133"/>
            <p:cNvSpPr/>
            <p:nvPr/>
          </p:nvSpPr>
          <p:spPr bwMode="auto">
            <a:xfrm>
              <a:off x="7899401" y="1728788"/>
              <a:ext cx="184150" cy="222250"/>
            </a:xfrm>
            <a:custGeom>
              <a:avLst/>
              <a:gdLst>
                <a:gd name="T0" fmla="*/ 48 w 179"/>
                <a:gd name="T1" fmla="*/ 91 h 215"/>
                <a:gd name="T2" fmla="*/ 21 w 179"/>
                <a:gd name="T3" fmla="*/ 87 h 215"/>
                <a:gd name="T4" fmla="*/ 43 w 179"/>
                <a:gd name="T5" fmla="*/ 122 h 215"/>
                <a:gd name="T6" fmla="*/ 0 w 179"/>
                <a:gd name="T7" fmla="*/ 215 h 215"/>
                <a:gd name="T8" fmla="*/ 179 w 179"/>
                <a:gd name="T9" fmla="*/ 97 h 215"/>
                <a:gd name="T10" fmla="*/ 164 w 179"/>
                <a:gd name="T11" fmla="*/ 56 h 215"/>
                <a:gd name="T12" fmla="*/ 36 w 179"/>
                <a:gd name="T13" fmla="*/ 0 h 215"/>
                <a:gd name="T14" fmla="*/ 55 w 179"/>
                <a:gd name="T15" fmla="*/ 46 h 215"/>
                <a:gd name="T16" fmla="*/ 48 w 179"/>
                <a:gd name="T17" fmla="*/ 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5">
                  <a:moveTo>
                    <a:pt x="48" y="91"/>
                  </a:moveTo>
                  <a:cubicBezTo>
                    <a:pt x="21" y="87"/>
                    <a:pt x="21" y="87"/>
                    <a:pt x="21" y="87"/>
                  </a:cubicBezTo>
                  <a:cubicBezTo>
                    <a:pt x="43" y="122"/>
                    <a:pt x="43" y="122"/>
                    <a:pt x="43" y="122"/>
                  </a:cubicBezTo>
                  <a:cubicBezTo>
                    <a:pt x="43" y="122"/>
                    <a:pt x="24" y="168"/>
                    <a:pt x="0" y="215"/>
                  </a:cubicBezTo>
                  <a:cubicBezTo>
                    <a:pt x="74" y="200"/>
                    <a:pt x="137" y="157"/>
                    <a:pt x="179" y="97"/>
                  </a:cubicBezTo>
                  <a:cubicBezTo>
                    <a:pt x="173" y="77"/>
                    <a:pt x="167" y="61"/>
                    <a:pt x="164" y="56"/>
                  </a:cubicBezTo>
                  <a:cubicBezTo>
                    <a:pt x="155" y="40"/>
                    <a:pt x="63" y="9"/>
                    <a:pt x="36" y="0"/>
                  </a:cubicBezTo>
                  <a:cubicBezTo>
                    <a:pt x="45" y="13"/>
                    <a:pt x="55" y="30"/>
                    <a:pt x="55" y="46"/>
                  </a:cubicBezTo>
                  <a:cubicBezTo>
                    <a:pt x="55" y="80"/>
                    <a:pt x="48" y="91"/>
                    <a:pt x="48" y="91"/>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6" name="Freeform 134"/>
            <p:cNvSpPr/>
            <p:nvPr/>
          </p:nvSpPr>
          <p:spPr bwMode="auto">
            <a:xfrm>
              <a:off x="7853363" y="1703388"/>
              <a:ext cx="101600" cy="254000"/>
            </a:xfrm>
            <a:custGeom>
              <a:avLst/>
              <a:gdLst>
                <a:gd name="T0" fmla="*/ 44 w 99"/>
                <a:gd name="T1" fmla="*/ 240 h 246"/>
                <a:gd name="T2" fmla="*/ 87 w 99"/>
                <a:gd name="T3" fmla="*/ 147 h 246"/>
                <a:gd name="T4" fmla="*/ 65 w 99"/>
                <a:gd name="T5" fmla="*/ 112 h 246"/>
                <a:gd name="T6" fmla="*/ 92 w 99"/>
                <a:gd name="T7" fmla="*/ 116 h 246"/>
                <a:gd name="T8" fmla="*/ 99 w 99"/>
                <a:gd name="T9" fmla="*/ 71 h 246"/>
                <a:gd name="T10" fmla="*/ 80 w 99"/>
                <a:gd name="T11" fmla="*/ 25 h 246"/>
                <a:gd name="T12" fmla="*/ 58 w 99"/>
                <a:gd name="T13" fmla="*/ 0 h 246"/>
                <a:gd name="T14" fmla="*/ 58 w 99"/>
                <a:gd name="T15" fmla="*/ 0 h 246"/>
                <a:gd name="T16" fmla="*/ 37 w 99"/>
                <a:gd name="T17" fmla="*/ 120 h 246"/>
                <a:gd name="T18" fmla="*/ 18 w 99"/>
                <a:gd name="T19" fmla="*/ 187 h 246"/>
                <a:gd name="T20" fmla="*/ 0 w 99"/>
                <a:gd name="T21" fmla="*/ 246 h 246"/>
                <a:gd name="T22" fmla="*/ 44 w 99"/>
                <a:gd name="T23" fmla="*/ 2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44" y="240"/>
                  </a:moveTo>
                  <a:cubicBezTo>
                    <a:pt x="68" y="193"/>
                    <a:pt x="87" y="147"/>
                    <a:pt x="87" y="147"/>
                  </a:cubicBezTo>
                  <a:cubicBezTo>
                    <a:pt x="65" y="112"/>
                    <a:pt x="65" y="112"/>
                    <a:pt x="65" y="112"/>
                  </a:cubicBezTo>
                  <a:cubicBezTo>
                    <a:pt x="92" y="116"/>
                    <a:pt x="92" y="116"/>
                    <a:pt x="92" y="116"/>
                  </a:cubicBezTo>
                  <a:cubicBezTo>
                    <a:pt x="92" y="116"/>
                    <a:pt x="99" y="105"/>
                    <a:pt x="99" y="71"/>
                  </a:cubicBezTo>
                  <a:cubicBezTo>
                    <a:pt x="99" y="55"/>
                    <a:pt x="89" y="38"/>
                    <a:pt x="80" y="25"/>
                  </a:cubicBezTo>
                  <a:cubicBezTo>
                    <a:pt x="69" y="10"/>
                    <a:pt x="58" y="0"/>
                    <a:pt x="58" y="0"/>
                  </a:cubicBezTo>
                  <a:cubicBezTo>
                    <a:pt x="58" y="0"/>
                    <a:pt x="58" y="0"/>
                    <a:pt x="58" y="0"/>
                  </a:cubicBezTo>
                  <a:cubicBezTo>
                    <a:pt x="59" y="3"/>
                    <a:pt x="62" y="24"/>
                    <a:pt x="37" y="120"/>
                  </a:cubicBezTo>
                  <a:cubicBezTo>
                    <a:pt x="32" y="139"/>
                    <a:pt x="25" y="161"/>
                    <a:pt x="18" y="187"/>
                  </a:cubicBezTo>
                  <a:cubicBezTo>
                    <a:pt x="13" y="205"/>
                    <a:pt x="7" y="224"/>
                    <a:pt x="0" y="246"/>
                  </a:cubicBezTo>
                  <a:cubicBezTo>
                    <a:pt x="15" y="245"/>
                    <a:pt x="30" y="243"/>
                    <a:pt x="44" y="240"/>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67" name="Freeform 135"/>
          <p:cNvSpPr/>
          <p:nvPr/>
        </p:nvSpPr>
        <p:spPr bwMode="auto">
          <a:xfrm>
            <a:off x="5079302" y="3655081"/>
            <a:ext cx="1179325" cy="1179325"/>
          </a:xfrm>
          <a:custGeom>
            <a:avLst/>
            <a:gdLst>
              <a:gd name="T0" fmla="*/ 508 w 1016"/>
              <a:gd name="T1" fmla="*/ 0 h 1016"/>
              <a:gd name="T2" fmla="*/ 0 w 1016"/>
              <a:gd name="T3" fmla="*/ 508 h 1016"/>
              <a:gd name="T4" fmla="*/ 45 w 1016"/>
              <a:gd name="T5" fmla="*/ 716 h 1016"/>
              <a:gd name="T6" fmla="*/ 508 w 1016"/>
              <a:gd name="T7" fmla="*/ 1016 h 1016"/>
              <a:gd name="T8" fmla="*/ 972 w 1016"/>
              <a:gd name="T9" fmla="*/ 71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82"/>
                  <a:pt x="16" y="652"/>
                  <a:pt x="45" y="716"/>
                </a:cubicBezTo>
                <a:cubicBezTo>
                  <a:pt x="124" y="893"/>
                  <a:pt x="302" y="1016"/>
                  <a:pt x="508" y="1016"/>
                </a:cubicBezTo>
                <a:cubicBezTo>
                  <a:pt x="715" y="1016"/>
                  <a:pt x="893" y="893"/>
                  <a:pt x="972" y="716"/>
                </a:cubicBezTo>
                <a:cubicBezTo>
                  <a:pt x="1001" y="652"/>
                  <a:pt x="1016" y="582"/>
                  <a:pt x="1016" y="508"/>
                </a:cubicBezTo>
                <a:cubicBezTo>
                  <a:pt x="1016" y="228"/>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3" name="组合 442"/>
          <p:cNvGrpSpPr/>
          <p:nvPr/>
        </p:nvGrpSpPr>
        <p:grpSpPr>
          <a:xfrm>
            <a:off x="5362554" y="3938335"/>
            <a:ext cx="612821" cy="612821"/>
            <a:chOff x="5240338" y="1414463"/>
            <a:chExt cx="546100" cy="546100"/>
          </a:xfrm>
        </p:grpSpPr>
        <p:sp>
          <p:nvSpPr>
            <p:cNvPr id="368" name="Freeform 136"/>
            <p:cNvSpPr/>
            <p:nvPr/>
          </p:nvSpPr>
          <p:spPr bwMode="auto">
            <a:xfrm>
              <a:off x="5303838" y="1414463"/>
              <a:ext cx="482600" cy="482600"/>
            </a:xfrm>
            <a:custGeom>
              <a:avLst/>
              <a:gdLst>
                <a:gd name="T0" fmla="*/ 0 w 304"/>
                <a:gd name="T1" fmla="*/ 0 h 304"/>
                <a:gd name="T2" fmla="*/ 44 w 304"/>
                <a:gd name="T3" fmla="*/ 0 h 304"/>
                <a:gd name="T4" fmla="*/ 44 w 304"/>
                <a:gd name="T5" fmla="*/ 260 h 304"/>
                <a:gd name="T6" fmla="*/ 304 w 304"/>
                <a:gd name="T7" fmla="*/ 260 h 304"/>
                <a:gd name="T8" fmla="*/ 304 w 304"/>
                <a:gd name="T9" fmla="*/ 304 h 304"/>
                <a:gd name="T10" fmla="*/ 0 w 304"/>
                <a:gd name="T11" fmla="*/ 304 h 304"/>
                <a:gd name="T12" fmla="*/ 0 w 304"/>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304" h="304">
                  <a:moveTo>
                    <a:pt x="0" y="0"/>
                  </a:moveTo>
                  <a:lnTo>
                    <a:pt x="44" y="0"/>
                  </a:lnTo>
                  <a:lnTo>
                    <a:pt x="44" y="260"/>
                  </a:lnTo>
                  <a:lnTo>
                    <a:pt x="304" y="260"/>
                  </a:lnTo>
                  <a:lnTo>
                    <a:pt x="304" y="304"/>
                  </a:lnTo>
                  <a:lnTo>
                    <a:pt x="0" y="30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9" name="Freeform 137"/>
            <p:cNvSpPr/>
            <p:nvPr/>
          </p:nvSpPr>
          <p:spPr bwMode="auto">
            <a:xfrm>
              <a:off x="5240338" y="1476375"/>
              <a:ext cx="482600" cy="484188"/>
            </a:xfrm>
            <a:custGeom>
              <a:avLst/>
              <a:gdLst>
                <a:gd name="T0" fmla="*/ 304 w 304"/>
                <a:gd name="T1" fmla="*/ 305 h 305"/>
                <a:gd name="T2" fmla="*/ 260 w 304"/>
                <a:gd name="T3" fmla="*/ 305 h 305"/>
                <a:gd name="T4" fmla="*/ 260 w 304"/>
                <a:gd name="T5" fmla="*/ 44 h 305"/>
                <a:gd name="T6" fmla="*/ 0 w 304"/>
                <a:gd name="T7" fmla="*/ 44 h 305"/>
                <a:gd name="T8" fmla="*/ 0 w 304"/>
                <a:gd name="T9" fmla="*/ 0 h 305"/>
                <a:gd name="T10" fmla="*/ 304 w 304"/>
                <a:gd name="T11" fmla="*/ 0 h 305"/>
                <a:gd name="T12" fmla="*/ 304 w 304"/>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04" h="305">
                  <a:moveTo>
                    <a:pt x="304" y="305"/>
                  </a:moveTo>
                  <a:lnTo>
                    <a:pt x="260" y="305"/>
                  </a:lnTo>
                  <a:lnTo>
                    <a:pt x="260" y="44"/>
                  </a:lnTo>
                  <a:lnTo>
                    <a:pt x="0" y="44"/>
                  </a:lnTo>
                  <a:lnTo>
                    <a:pt x="0" y="0"/>
                  </a:lnTo>
                  <a:lnTo>
                    <a:pt x="304" y="0"/>
                  </a:lnTo>
                  <a:lnTo>
                    <a:pt x="304" y="305"/>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0" name="Oval 138"/>
          <p:cNvSpPr>
            <a:spLocks noChangeArrowheads="1"/>
          </p:cNvSpPr>
          <p:nvPr/>
        </p:nvSpPr>
        <p:spPr bwMode="auto">
          <a:xfrm>
            <a:off x="5082865" y="4959109"/>
            <a:ext cx="1179325" cy="1179325"/>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7" name="组合 446"/>
          <p:cNvGrpSpPr/>
          <p:nvPr/>
        </p:nvGrpSpPr>
        <p:grpSpPr>
          <a:xfrm>
            <a:off x="5323362" y="5142599"/>
            <a:ext cx="666266" cy="744649"/>
            <a:chOff x="5205413" y="2487613"/>
            <a:chExt cx="593726" cy="663575"/>
          </a:xfrm>
        </p:grpSpPr>
        <p:sp>
          <p:nvSpPr>
            <p:cNvPr id="371" name="Freeform 139"/>
            <p:cNvSpPr/>
            <p:nvPr/>
          </p:nvSpPr>
          <p:spPr bwMode="auto">
            <a:xfrm>
              <a:off x="5205413" y="2487613"/>
              <a:ext cx="501650" cy="611188"/>
            </a:xfrm>
            <a:custGeom>
              <a:avLst/>
              <a:gdLst>
                <a:gd name="T0" fmla="*/ 190 w 486"/>
                <a:gd name="T1" fmla="*/ 418 h 590"/>
                <a:gd name="T2" fmla="*/ 255 w 486"/>
                <a:gd name="T3" fmla="*/ 436 h 590"/>
                <a:gd name="T4" fmla="*/ 209 w 486"/>
                <a:gd name="T5" fmla="*/ 454 h 590"/>
                <a:gd name="T6" fmla="*/ 153 w 486"/>
                <a:gd name="T7" fmla="*/ 493 h 590"/>
                <a:gd name="T8" fmla="*/ 116 w 486"/>
                <a:gd name="T9" fmla="*/ 505 h 590"/>
                <a:gd name="T10" fmla="*/ 77 w 486"/>
                <a:gd name="T11" fmla="*/ 517 h 590"/>
                <a:gd name="T12" fmla="*/ 0 w 486"/>
                <a:gd name="T13" fmla="*/ 590 h 590"/>
                <a:gd name="T14" fmla="*/ 93 w 486"/>
                <a:gd name="T15" fmla="*/ 455 h 590"/>
                <a:gd name="T16" fmla="*/ 145 w 486"/>
                <a:gd name="T17" fmla="*/ 393 h 590"/>
                <a:gd name="T18" fmla="*/ 238 w 486"/>
                <a:gd name="T19" fmla="*/ 280 h 590"/>
                <a:gd name="T20" fmla="*/ 364 w 486"/>
                <a:gd name="T21" fmla="*/ 149 h 590"/>
                <a:gd name="T22" fmla="*/ 242 w 486"/>
                <a:gd name="T23" fmla="*/ 257 h 590"/>
                <a:gd name="T24" fmla="*/ 57 w 486"/>
                <a:gd name="T25" fmla="*/ 481 h 590"/>
                <a:gd name="T26" fmla="*/ 125 w 486"/>
                <a:gd name="T27" fmla="*/ 246 h 590"/>
                <a:gd name="T28" fmla="*/ 174 w 486"/>
                <a:gd name="T29" fmla="*/ 163 h 590"/>
                <a:gd name="T30" fmla="*/ 188 w 486"/>
                <a:gd name="T31" fmla="*/ 256 h 590"/>
                <a:gd name="T32" fmla="*/ 206 w 486"/>
                <a:gd name="T33" fmla="*/ 224 h 590"/>
                <a:gd name="T34" fmla="*/ 225 w 486"/>
                <a:gd name="T35" fmla="*/ 181 h 590"/>
                <a:gd name="T36" fmla="*/ 367 w 486"/>
                <a:gd name="T37" fmla="*/ 36 h 590"/>
                <a:gd name="T38" fmla="*/ 486 w 486"/>
                <a:gd name="T39" fmla="*/ 0 h 590"/>
                <a:gd name="T40" fmla="*/ 457 w 486"/>
                <a:gd name="T41" fmla="*/ 94 h 590"/>
                <a:gd name="T42" fmla="*/ 442 w 486"/>
                <a:gd name="T43" fmla="*/ 193 h 590"/>
                <a:gd name="T44" fmla="*/ 352 w 486"/>
                <a:gd name="T45" fmla="*/ 270 h 590"/>
                <a:gd name="T46" fmla="*/ 412 w 486"/>
                <a:gd name="T47" fmla="*/ 269 h 590"/>
                <a:gd name="T48" fmla="*/ 371 w 486"/>
                <a:gd name="T49" fmla="*/ 296 h 590"/>
                <a:gd name="T50" fmla="*/ 332 w 486"/>
                <a:gd name="T51" fmla="*/ 353 h 590"/>
                <a:gd name="T52" fmla="*/ 190 w 486"/>
                <a:gd name="T53" fmla="*/ 41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6" h="590">
                  <a:moveTo>
                    <a:pt x="190" y="418"/>
                  </a:moveTo>
                  <a:cubicBezTo>
                    <a:pt x="209" y="430"/>
                    <a:pt x="232" y="436"/>
                    <a:pt x="255" y="436"/>
                  </a:cubicBezTo>
                  <a:cubicBezTo>
                    <a:pt x="239" y="439"/>
                    <a:pt x="223" y="445"/>
                    <a:pt x="209" y="454"/>
                  </a:cubicBezTo>
                  <a:cubicBezTo>
                    <a:pt x="190" y="467"/>
                    <a:pt x="174" y="484"/>
                    <a:pt x="153" y="493"/>
                  </a:cubicBezTo>
                  <a:cubicBezTo>
                    <a:pt x="140" y="498"/>
                    <a:pt x="129" y="501"/>
                    <a:pt x="116" y="505"/>
                  </a:cubicBezTo>
                  <a:cubicBezTo>
                    <a:pt x="103" y="509"/>
                    <a:pt x="90" y="511"/>
                    <a:pt x="77" y="517"/>
                  </a:cubicBezTo>
                  <a:cubicBezTo>
                    <a:pt x="46" y="530"/>
                    <a:pt x="40" y="540"/>
                    <a:pt x="0" y="590"/>
                  </a:cubicBezTo>
                  <a:cubicBezTo>
                    <a:pt x="23" y="540"/>
                    <a:pt x="55" y="494"/>
                    <a:pt x="93" y="455"/>
                  </a:cubicBezTo>
                  <a:cubicBezTo>
                    <a:pt x="108" y="438"/>
                    <a:pt x="129" y="410"/>
                    <a:pt x="145" y="393"/>
                  </a:cubicBezTo>
                  <a:cubicBezTo>
                    <a:pt x="179" y="354"/>
                    <a:pt x="206" y="320"/>
                    <a:pt x="238" y="280"/>
                  </a:cubicBezTo>
                  <a:cubicBezTo>
                    <a:pt x="278" y="230"/>
                    <a:pt x="313" y="185"/>
                    <a:pt x="364" y="149"/>
                  </a:cubicBezTo>
                  <a:cubicBezTo>
                    <a:pt x="316" y="174"/>
                    <a:pt x="279" y="216"/>
                    <a:pt x="242" y="257"/>
                  </a:cubicBezTo>
                  <a:cubicBezTo>
                    <a:pt x="178" y="330"/>
                    <a:pt x="114" y="403"/>
                    <a:pt x="57" y="481"/>
                  </a:cubicBezTo>
                  <a:cubicBezTo>
                    <a:pt x="36" y="398"/>
                    <a:pt x="69" y="310"/>
                    <a:pt x="125" y="246"/>
                  </a:cubicBezTo>
                  <a:cubicBezTo>
                    <a:pt x="146" y="221"/>
                    <a:pt x="172" y="196"/>
                    <a:pt x="174" y="163"/>
                  </a:cubicBezTo>
                  <a:cubicBezTo>
                    <a:pt x="189" y="191"/>
                    <a:pt x="194" y="225"/>
                    <a:pt x="188" y="256"/>
                  </a:cubicBezTo>
                  <a:cubicBezTo>
                    <a:pt x="194" y="246"/>
                    <a:pt x="200" y="235"/>
                    <a:pt x="206" y="224"/>
                  </a:cubicBezTo>
                  <a:cubicBezTo>
                    <a:pt x="212" y="210"/>
                    <a:pt x="218" y="195"/>
                    <a:pt x="225" y="181"/>
                  </a:cubicBezTo>
                  <a:cubicBezTo>
                    <a:pt x="253" y="117"/>
                    <a:pt x="301" y="58"/>
                    <a:pt x="367" y="36"/>
                  </a:cubicBezTo>
                  <a:cubicBezTo>
                    <a:pt x="406" y="23"/>
                    <a:pt x="451" y="22"/>
                    <a:pt x="486" y="0"/>
                  </a:cubicBezTo>
                  <a:cubicBezTo>
                    <a:pt x="463" y="25"/>
                    <a:pt x="458" y="61"/>
                    <a:pt x="457" y="94"/>
                  </a:cubicBezTo>
                  <a:cubicBezTo>
                    <a:pt x="455" y="128"/>
                    <a:pt x="456" y="163"/>
                    <a:pt x="442" y="193"/>
                  </a:cubicBezTo>
                  <a:cubicBezTo>
                    <a:pt x="425" y="229"/>
                    <a:pt x="389" y="253"/>
                    <a:pt x="352" y="270"/>
                  </a:cubicBezTo>
                  <a:cubicBezTo>
                    <a:pt x="372" y="268"/>
                    <a:pt x="392" y="267"/>
                    <a:pt x="412" y="269"/>
                  </a:cubicBezTo>
                  <a:cubicBezTo>
                    <a:pt x="398" y="277"/>
                    <a:pt x="383" y="284"/>
                    <a:pt x="371" y="296"/>
                  </a:cubicBezTo>
                  <a:cubicBezTo>
                    <a:pt x="355" y="312"/>
                    <a:pt x="345" y="334"/>
                    <a:pt x="332" y="353"/>
                  </a:cubicBezTo>
                  <a:cubicBezTo>
                    <a:pt x="300" y="397"/>
                    <a:pt x="244" y="423"/>
                    <a:pt x="190" y="418"/>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2" name="Freeform 140"/>
            <p:cNvSpPr/>
            <p:nvPr/>
          </p:nvSpPr>
          <p:spPr bwMode="auto">
            <a:xfrm>
              <a:off x="5534026" y="2978150"/>
              <a:ext cx="265113" cy="173038"/>
            </a:xfrm>
            <a:custGeom>
              <a:avLst/>
              <a:gdLst>
                <a:gd name="T0" fmla="*/ 237 w 256"/>
                <a:gd name="T1" fmla="*/ 18 h 168"/>
                <a:gd name="T2" fmla="*/ 219 w 256"/>
                <a:gd name="T3" fmla="*/ 0 h 168"/>
                <a:gd name="T4" fmla="*/ 37 w 256"/>
                <a:gd name="T5" fmla="*/ 0 h 168"/>
                <a:gd name="T6" fmla="*/ 19 w 256"/>
                <a:gd name="T7" fmla="*/ 18 h 168"/>
                <a:gd name="T8" fmla="*/ 0 w 256"/>
                <a:gd name="T9" fmla="*/ 168 h 168"/>
                <a:gd name="T10" fmla="*/ 256 w 256"/>
                <a:gd name="T11" fmla="*/ 168 h 168"/>
                <a:gd name="T12" fmla="*/ 237 w 256"/>
                <a:gd name="T13" fmla="*/ 18 h 168"/>
              </a:gdLst>
              <a:ahLst/>
              <a:cxnLst>
                <a:cxn ang="0">
                  <a:pos x="T0" y="T1"/>
                </a:cxn>
                <a:cxn ang="0">
                  <a:pos x="T2" y="T3"/>
                </a:cxn>
                <a:cxn ang="0">
                  <a:pos x="T4" y="T5"/>
                </a:cxn>
                <a:cxn ang="0">
                  <a:pos x="T6" y="T7"/>
                </a:cxn>
                <a:cxn ang="0">
                  <a:pos x="T8" y="T9"/>
                </a:cxn>
                <a:cxn ang="0">
                  <a:pos x="T10" y="T11"/>
                </a:cxn>
                <a:cxn ang="0">
                  <a:pos x="T12" y="T13"/>
                </a:cxn>
              </a:cxnLst>
              <a:rect l="0" t="0" r="r" b="b"/>
              <a:pathLst>
                <a:path w="256" h="168">
                  <a:moveTo>
                    <a:pt x="237" y="18"/>
                  </a:moveTo>
                  <a:cubicBezTo>
                    <a:pt x="236" y="8"/>
                    <a:pt x="228" y="0"/>
                    <a:pt x="219" y="0"/>
                  </a:cubicBezTo>
                  <a:cubicBezTo>
                    <a:pt x="37" y="0"/>
                    <a:pt x="37" y="0"/>
                    <a:pt x="37" y="0"/>
                  </a:cubicBezTo>
                  <a:cubicBezTo>
                    <a:pt x="28" y="0"/>
                    <a:pt x="20" y="8"/>
                    <a:pt x="19" y="18"/>
                  </a:cubicBezTo>
                  <a:cubicBezTo>
                    <a:pt x="0" y="168"/>
                    <a:pt x="0" y="168"/>
                    <a:pt x="0" y="168"/>
                  </a:cubicBezTo>
                  <a:cubicBezTo>
                    <a:pt x="256" y="168"/>
                    <a:pt x="256" y="168"/>
                    <a:pt x="256" y="168"/>
                  </a:cubicBezTo>
                  <a:lnTo>
                    <a:pt x="237" y="1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3" name="Rectangle 141"/>
            <p:cNvSpPr>
              <a:spLocks noChangeArrowheads="1"/>
            </p:cNvSpPr>
            <p:nvPr/>
          </p:nvSpPr>
          <p:spPr bwMode="auto">
            <a:xfrm>
              <a:off x="5621338" y="2935288"/>
              <a:ext cx="92075" cy="444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4" name="Freeform 142"/>
            <p:cNvSpPr/>
            <p:nvPr/>
          </p:nvSpPr>
          <p:spPr bwMode="auto">
            <a:xfrm>
              <a:off x="5605463" y="2916238"/>
              <a:ext cx="122238" cy="22225"/>
            </a:xfrm>
            <a:custGeom>
              <a:avLst/>
              <a:gdLst>
                <a:gd name="T0" fmla="*/ 110 w 118"/>
                <a:gd name="T1" fmla="*/ 0 h 20"/>
                <a:gd name="T2" fmla="*/ 9 w 118"/>
                <a:gd name="T3" fmla="*/ 0 h 20"/>
                <a:gd name="T4" fmla="*/ 0 w 118"/>
                <a:gd name="T5" fmla="*/ 10 h 20"/>
                <a:gd name="T6" fmla="*/ 9 w 118"/>
                <a:gd name="T7" fmla="*/ 20 h 20"/>
                <a:gd name="T8" fmla="*/ 110 w 118"/>
                <a:gd name="T9" fmla="*/ 20 h 20"/>
                <a:gd name="T10" fmla="*/ 118 w 118"/>
                <a:gd name="T11" fmla="*/ 10 h 20"/>
                <a:gd name="T12" fmla="*/ 110 w 1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8" h="20">
                  <a:moveTo>
                    <a:pt x="110" y="0"/>
                  </a:moveTo>
                  <a:cubicBezTo>
                    <a:pt x="9" y="0"/>
                    <a:pt x="9" y="0"/>
                    <a:pt x="9" y="0"/>
                  </a:cubicBezTo>
                  <a:cubicBezTo>
                    <a:pt x="4" y="0"/>
                    <a:pt x="0" y="4"/>
                    <a:pt x="0" y="10"/>
                  </a:cubicBezTo>
                  <a:cubicBezTo>
                    <a:pt x="0" y="15"/>
                    <a:pt x="4" y="20"/>
                    <a:pt x="9" y="20"/>
                  </a:cubicBezTo>
                  <a:cubicBezTo>
                    <a:pt x="110" y="20"/>
                    <a:pt x="110" y="20"/>
                    <a:pt x="110" y="20"/>
                  </a:cubicBezTo>
                  <a:cubicBezTo>
                    <a:pt x="114" y="20"/>
                    <a:pt x="118" y="15"/>
                    <a:pt x="118" y="10"/>
                  </a:cubicBezTo>
                  <a:cubicBezTo>
                    <a:pt x="118" y="4"/>
                    <a:pt x="114" y="0"/>
                    <a:pt x="110"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75" name="Freeform 143"/>
          <p:cNvSpPr/>
          <p:nvPr/>
        </p:nvSpPr>
        <p:spPr bwMode="auto">
          <a:xfrm>
            <a:off x="3616861" y="4955545"/>
            <a:ext cx="1182887" cy="1184670"/>
          </a:xfrm>
          <a:custGeom>
            <a:avLst/>
            <a:gdLst>
              <a:gd name="T0" fmla="*/ 1017 w 1019"/>
              <a:gd name="T1" fmla="*/ 513 h 1020"/>
              <a:gd name="T2" fmla="*/ 506 w 1019"/>
              <a:gd name="T3" fmla="*/ 1018 h 1020"/>
              <a:gd name="T4" fmla="*/ 1 w 1019"/>
              <a:gd name="T5" fmla="*/ 507 h 1020"/>
              <a:gd name="T6" fmla="*/ 513 w 1019"/>
              <a:gd name="T7" fmla="*/ 2 h 1020"/>
              <a:gd name="T8" fmla="*/ 1017 w 1019"/>
              <a:gd name="T9" fmla="*/ 513 h 1020"/>
            </a:gdLst>
            <a:ahLst/>
            <a:cxnLst>
              <a:cxn ang="0">
                <a:pos x="T0" y="T1"/>
              </a:cxn>
              <a:cxn ang="0">
                <a:pos x="T2" y="T3"/>
              </a:cxn>
              <a:cxn ang="0">
                <a:pos x="T4" y="T5"/>
              </a:cxn>
              <a:cxn ang="0">
                <a:pos x="T6" y="T7"/>
              </a:cxn>
              <a:cxn ang="0">
                <a:pos x="T8" y="T9"/>
              </a:cxn>
            </a:cxnLst>
            <a:rect l="0" t="0" r="r" b="b"/>
            <a:pathLst>
              <a:path w="1019" h="1020">
                <a:moveTo>
                  <a:pt x="1017" y="513"/>
                </a:moveTo>
                <a:cubicBezTo>
                  <a:pt x="1016" y="794"/>
                  <a:pt x="787" y="1020"/>
                  <a:pt x="506" y="1018"/>
                </a:cubicBezTo>
                <a:cubicBezTo>
                  <a:pt x="226" y="1016"/>
                  <a:pt x="0" y="787"/>
                  <a:pt x="1" y="507"/>
                </a:cubicBezTo>
                <a:cubicBezTo>
                  <a:pt x="3" y="226"/>
                  <a:pt x="232" y="0"/>
                  <a:pt x="513" y="2"/>
                </a:cubicBezTo>
                <a:cubicBezTo>
                  <a:pt x="793" y="4"/>
                  <a:pt x="1019" y="233"/>
                  <a:pt x="1017" y="513"/>
                </a:cubicBezTo>
                <a:close/>
              </a:path>
            </a:pathLst>
          </a:cu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8" name="组合 447"/>
          <p:cNvGrpSpPr/>
          <p:nvPr/>
        </p:nvGrpSpPr>
        <p:grpSpPr>
          <a:xfrm>
            <a:off x="3894770" y="5233453"/>
            <a:ext cx="716147" cy="716146"/>
            <a:chOff x="4068763" y="2568575"/>
            <a:chExt cx="638176" cy="638175"/>
          </a:xfrm>
        </p:grpSpPr>
        <p:sp>
          <p:nvSpPr>
            <p:cNvPr id="376" name="Freeform 144"/>
            <p:cNvSpPr>
              <a:spLocks noEditPoints="1"/>
            </p:cNvSpPr>
            <p:nvPr/>
          </p:nvSpPr>
          <p:spPr bwMode="auto">
            <a:xfrm>
              <a:off x="4083051" y="2584450"/>
              <a:ext cx="190500" cy="190500"/>
            </a:xfrm>
            <a:custGeom>
              <a:avLst/>
              <a:gdLst>
                <a:gd name="T0" fmla="*/ 33 w 184"/>
                <a:gd name="T1" fmla="*/ 33 h 184"/>
                <a:gd name="T2" fmla="*/ 33 w 184"/>
                <a:gd name="T3" fmla="*/ 151 h 184"/>
                <a:gd name="T4" fmla="*/ 152 w 184"/>
                <a:gd name="T5" fmla="*/ 151 h 184"/>
                <a:gd name="T6" fmla="*/ 152 w 184"/>
                <a:gd name="T7" fmla="*/ 33 h 184"/>
                <a:gd name="T8" fmla="*/ 33 w 184"/>
                <a:gd name="T9" fmla="*/ 33 h 184"/>
                <a:gd name="T10" fmla="*/ 136 w 184"/>
                <a:gd name="T11" fmla="*/ 135 h 184"/>
                <a:gd name="T12" fmla="*/ 49 w 184"/>
                <a:gd name="T13" fmla="*/ 135 h 184"/>
                <a:gd name="T14" fmla="*/ 49 w 184"/>
                <a:gd name="T15" fmla="*/ 49 h 184"/>
                <a:gd name="T16" fmla="*/ 136 w 184"/>
                <a:gd name="T17" fmla="*/ 49 h 184"/>
                <a:gd name="T18" fmla="*/ 136 w 184"/>
                <a:gd name="T19"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33" y="33"/>
                  </a:moveTo>
                  <a:cubicBezTo>
                    <a:pt x="0" y="65"/>
                    <a:pt x="0" y="118"/>
                    <a:pt x="33" y="151"/>
                  </a:cubicBezTo>
                  <a:cubicBezTo>
                    <a:pt x="66" y="184"/>
                    <a:pt x="119" y="184"/>
                    <a:pt x="152" y="151"/>
                  </a:cubicBezTo>
                  <a:cubicBezTo>
                    <a:pt x="184" y="118"/>
                    <a:pt x="184" y="65"/>
                    <a:pt x="152" y="33"/>
                  </a:cubicBezTo>
                  <a:cubicBezTo>
                    <a:pt x="119" y="0"/>
                    <a:pt x="66" y="0"/>
                    <a:pt x="33" y="33"/>
                  </a:cubicBezTo>
                  <a:close/>
                  <a:moveTo>
                    <a:pt x="136" y="135"/>
                  </a:moveTo>
                  <a:cubicBezTo>
                    <a:pt x="112" y="159"/>
                    <a:pt x="73" y="159"/>
                    <a:pt x="49" y="135"/>
                  </a:cubicBezTo>
                  <a:cubicBezTo>
                    <a:pt x="25" y="111"/>
                    <a:pt x="25" y="73"/>
                    <a:pt x="49" y="49"/>
                  </a:cubicBezTo>
                  <a:cubicBezTo>
                    <a:pt x="73" y="25"/>
                    <a:pt x="112" y="25"/>
                    <a:pt x="136" y="49"/>
                  </a:cubicBezTo>
                  <a:cubicBezTo>
                    <a:pt x="160" y="73"/>
                    <a:pt x="160" y="111"/>
                    <a:pt x="136" y="13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7" name="Freeform 145"/>
            <p:cNvSpPr/>
            <p:nvPr/>
          </p:nvSpPr>
          <p:spPr bwMode="auto">
            <a:xfrm>
              <a:off x="4068763" y="2568575"/>
              <a:ext cx="57150" cy="57150"/>
            </a:xfrm>
            <a:custGeom>
              <a:avLst/>
              <a:gdLst>
                <a:gd name="T0" fmla="*/ 55 w 55"/>
                <a:gd name="T1" fmla="*/ 34 h 56"/>
                <a:gd name="T2" fmla="*/ 33 w 55"/>
                <a:gd name="T3" fmla="*/ 56 h 56"/>
                <a:gd name="T4" fmla="*/ 6 w 55"/>
                <a:gd name="T5" fmla="*/ 29 h 56"/>
                <a:gd name="T6" fmla="*/ 6 w 55"/>
                <a:gd name="T7" fmla="*/ 7 h 56"/>
                <a:gd name="T8" fmla="*/ 28 w 55"/>
                <a:gd name="T9" fmla="*/ 7 h 56"/>
                <a:gd name="T10" fmla="*/ 55 w 55"/>
                <a:gd name="T11" fmla="*/ 34 h 56"/>
              </a:gdLst>
              <a:ahLst/>
              <a:cxnLst>
                <a:cxn ang="0">
                  <a:pos x="T0" y="T1"/>
                </a:cxn>
                <a:cxn ang="0">
                  <a:pos x="T2" y="T3"/>
                </a:cxn>
                <a:cxn ang="0">
                  <a:pos x="T4" y="T5"/>
                </a:cxn>
                <a:cxn ang="0">
                  <a:pos x="T6" y="T7"/>
                </a:cxn>
                <a:cxn ang="0">
                  <a:pos x="T8" y="T9"/>
                </a:cxn>
                <a:cxn ang="0">
                  <a:pos x="T10" y="T11"/>
                </a:cxn>
              </a:cxnLst>
              <a:rect l="0" t="0" r="r" b="b"/>
              <a:pathLst>
                <a:path w="55" h="56">
                  <a:moveTo>
                    <a:pt x="55" y="34"/>
                  </a:moveTo>
                  <a:cubicBezTo>
                    <a:pt x="33" y="56"/>
                    <a:pt x="33" y="56"/>
                    <a:pt x="33" y="56"/>
                  </a:cubicBezTo>
                  <a:cubicBezTo>
                    <a:pt x="6" y="29"/>
                    <a:pt x="6" y="29"/>
                    <a:pt x="6" y="29"/>
                  </a:cubicBezTo>
                  <a:cubicBezTo>
                    <a:pt x="0" y="23"/>
                    <a:pt x="0" y="13"/>
                    <a:pt x="6" y="7"/>
                  </a:cubicBezTo>
                  <a:cubicBezTo>
                    <a:pt x="12" y="0"/>
                    <a:pt x="22" y="0"/>
                    <a:pt x="28" y="7"/>
                  </a:cubicBezTo>
                  <a:lnTo>
                    <a:pt x="55" y="34"/>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8" name="Freeform 146"/>
            <p:cNvSpPr/>
            <p:nvPr/>
          </p:nvSpPr>
          <p:spPr bwMode="auto">
            <a:xfrm>
              <a:off x="4227513" y="2727325"/>
              <a:ext cx="77788" cy="77788"/>
            </a:xfrm>
            <a:custGeom>
              <a:avLst/>
              <a:gdLst>
                <a:gd name="T0" fmla="*/ 66 w 76"/>
                <a:gd name="T1" fmla="*/ 66 h 75"/>
                <a:gd name="T2" fmla="*/ 66 w 76"/>
                <a:gd name="T3" fmla="*/ 66 h 75"/>
                <a:gd name="T4" fmla="*/ 31 w 76"/>
                <a:gd name="T5" fmla="*/ 66 h 75"/>
                <a:gd name="T6" fmla="*/ 0 w 76"/>
                <a:gd name="T7" fmla="*/ 35 h 75"/>
                <a:gd name="T8" fmla="*/ 35 w 76"/>
                <a:gd name="T9" fmla="*/ 0 h 75"/>
                <a:gd name="T10" fmla="*/ 66 w 76"/>
                <a:gd name="T11" fmla="*/ 30 h 75"/>
                <a:gd name="T12" fmla="*/ 66 w 76"/>
                <a:gd name="T13" fmla="*/ 66 h 75"/>
              </a:gdLst>
              <a:ahLst/>
              <a:cxnLst>
                <a:cxn ang="0">
                  <a:pos x="T0" y="T1"/>
                </a:cxn>
                <a:cxn ang="0">
                  <a:pos x="T2" y="T3"/>
                </a:cxn>
                <a:cxn ang="0">
                  <a:pos x="T4" y="T5"/>
                </a:cxn>
                <a:cxn ang="0">
                  <a:pos x="T6" y="T7"/>
                </a:cxn>
                <a:cxn ang="0">
                  <a:pos x="T8" y="T9"/>
                </a:cxn>
                <a:cxn ang="0">
                  <a:pos x="T10" y="T11"/>
                </a:cxn>
                <a:cxn ang="0">
                  <a:pos x="T12" y="T13"/>
                </a:cxn>
              </a:cxnLst>
              <a:rect l="0" t="0" r="r" b="b"/>
              <a:pathLst>
                <a:path w="76" h="75">
                  <a:moveTo>
                    <a:pt x="66" y="66"/>
                  </a:moveTo>
                  <a:cubicBezTo>
                    <a:pt x="66" y="66"/>
                    <a:pt x="66" y="66"/>
                    <a:pt x="66" y="66"/>
                  </a:cubicBezTo>
                  <a:cubicBezTo>
                    <a:pt x="56" y="75"/>
                    <a:pt x="40" y="75"/>
                    <a:pt x="31" y="66"/>
                  </a:cubicBezTo>
                  <a:cubicBezTo>
                    <a:pt x="0" y="35"/>
                    <a:pt x="0" y="35"/>
                    <a:pt x="0" y="35"/>
                  </a:cubicBezTo>
                  <a:cubicBezTo>
                    <a:pt x="35" y="0"/>
                    <a:pt x="35" y="0"/>
                    <a:pt x="35" y="0"/>
                  </a:cubicBezTo>
                  <a:cubicBezTo>
                    <a:pt x="66" y="30"/>
                    <a:pt x="66" y="30"/>
                    <a:pt x="66" y="30"/>
                  </a:cubicBezTo>
                  <a:cubicBezTo>
                    <a:pt x="76" y="40"/>
                    <a:pt x="76" y="56"/>
                    <a:pt x="66" y="6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9" name="Freeform 147"/>
            <p:cNvSpPr/>
            <p:nvPr/>
          </p:nvSpPr>
          <p:spPr bwMode="auto">
            <a:xfrm>
              <a:off x="4127501" y="3035300"/>
              <a:ext cx="31750" cy="158750"/>
            </a:xfrm>
            <a:custGeom>
              <a:avLst/>
              <a:gdLst>
                <a:gd name="T0" fmla="*/ 0 w 31"/>
                <a:gd name="T1" fmla="*/ 0 h 154"/>
                <a:gd name="T2" fmla="*/ 25 w 31"/>
                <a:gd name="T3" fmla="*/ 151 h 154"/>
                <a:gd name="T4" fmla="*/ 30 w 31"/>
                <a:gd name="T5" fmla="*/ 151 h 154"/>
                <a:gd name="T6" fmla="*/ 31 w 31"/>
                <a:gd name="T7" fmla="*/ 25 h 154"/>
                <a:gd name="T8" fmla="*/ 0 w 31"/>
                <a:gd name="T9" fmla="*/ 0 h 154"/>
              </a:gdLst>
              <a:ahLst/>
              <a:cxnLst>
                <a:cxn ang="0">
                  <a:pos x="T0" y="T1"/>
                </a:cxn>
                <a:cxn ang="0">
                  <a:pos x="T2" y="T3"/>
                </a:cxn>
                <a:cxn ang="0">
                  <a:pos x="T4" y="T5"/>
                </a:cxn>
                <a:cxn ang="0">
                  <a:pos x="T6" y="T7"/>
                </a:cxn>
                <a:cxn ang="0">
                  <a:pos x="T8" y="T9"/>
                </a:cxn>
              </a:cxnLst>
              <a:rect l="0" t="0" r="r" b="b"/>
              <a:pathLst>
                <a:path w="31" h="154">
                  <a:moveTo>
                    <a:pt x="0" y="0"/>
                  </a:moveTo>
                  <a:cubicBezTo>
                    <a:pt x="25" y="151"/>
                    <a:pt x="25" y="151"/>
                    <a:pt x="25" y="151"/>
                  </a:cubicBezTo>
                  <a:cubicBezTo>
                    <a:pt x="25" y="154"/>
                    <a:pt x="30" y="154"/>
                    <a:pt x="30" y="151"/>
                  </a:cubicBezTo>
                  <a:cubicBezTo>
                    <a:pt x="31" y="25"/>
                    <a:pt x="31" y="25"/>
                    <a:pt x="31" y="25"/>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0" name="Freeform 148"/>
            <p:cNvSpPr/>
            <p:nvPr/>
          </p:nvSpPr>
          <p:spPr bwMode="auto">
            <a:xfrm>
              <a:off x="4113213" y="2713038"/>
              <a:ext cx="49213" cy="374650"/>
            </a:xfrm>
            <a:custGeom>
              <a:avLst/>
              <a:gdLst>
                <a:gd name="T0" fmla="*/ 31 w 31"/>
                <a:gd name="T1" fmla="*/ 236 h 236"/>
                <a:gd name="T2" fmla="*/ 0 w 31"/>
                <a:gd name="T3" fmla="*/ 201 h 236"/>
                <a:gd name="T4" fmla="*/ 0 w 31"/>
                <a:gd name="T5" fmla="*/ 0 h 236"/>
                <a:gd name="T6" fmla="*/ 31 w 31"/>
                <a:gd name="T7" fmla="*/ 26 h 236"/>
                <a:gd name="T8" fmla="*/ 31 w 31"/>
                <a:gd name="T9" fmla="*/ 236 h 236"/>
              </a:gdLst>
              <a:ahLst/>
              <a:cxnLst>
                <a:cxn ang="0">
                  <a:pos x="T0" y="T1"/>
                </a:cxn>
                <a:cxn ang="0">
                  <a:pos x="T2" y="T3"/>
                </a:cxn>
                <a:cxn ang="0">
                  <a:pos x="T4" y="T5"/>
                </a:cxn>
                <a:cxn ang="0">
                  <a:pos x="T6" y="T7"/>
                </a:cxn>
                <a:cxn ang="0">
                  <a:pos x="T8" y="T9"/>
                </a:cxn>
              </a:cxnLst>
              <a:rect l="0" t="0" r="r" b="b"/>
              <a:pathLst>
                <a:path w="31" h="236">
                  <a:moveTo>
                    <a:pt x="31" y="236"/>
                  </a:moveTo>
                  <a:lnTo>
                    <a:pt x="0" y="201"/>
                  </a:lnTo>
                  <a:lnTo>
                    <a:pt x="0" y="0"/>
                  </a:lnTo>
                  <a:lnTo>
                    <a:pt x="31" y="26"/>
                  </a:lnTo>
                  <a:lnTo>
                    <a:pt x="31" y="23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1" name="Oval 149"/>
            <p:cNvSpPr>
              <a:spLocks noChangeArrowheads="1"/>
            </p:cNvSpPr>
            <p:nvPr/>
          </p:nvSpPr>
          <p:spPr bwMode="auto">
            <a:xfrm>
              <a:off x="4102101" y="3000375"/>
              <a:ext cx="46038"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2" name="Freeform 150"/>
            <p:cNvSpPr/>
            <p:nvPr/>
          </p:nvSpPr>
          <p:spPr bwMode="auto">
            <a:xfrm>
              <a:off x="4543426" y="2632075"/>
              <a:ext cx="158750" cy="31750"/>
            </a:xfrm>
            <a:custGeom>
              <a:avLst/>
              <a:gdLst>
                <a:gd name="T0" fmla="*/ 0 w 154"/>
                <a:gd name="T1" fmla="*/ 0 h 31"/>
                <a:gd name="T2" fmla="*/ 151 w 154"/>
                <a:gd name="T3" fmla="*/ 25 h 31"/>
                <a:gd name="T4" fmla="*/ 151 w 154"/>
                <a:gd name="T5" fmla="*/ 30 h 31"/>
                <a:gd name="T6" fmla="*/ 25 w 154"/>
                <a:gd name="T7" fmla="*/ 31 h 31"/>
                <a:gd name="T8" fmla="*/ 0 w 154"/>
                <a:gd name="T9" fmla="*/ 0 h 31"/>
              </a:gdLst>
              <a:ahLst/>
              <a:cxnLst>
                <a:cxn ang="0">
                  <a:pos x="T0" y="T1"/>
                </a:cxn>
                <a:cxn ang="0">
                  <a:pos x="T2" y="T3"/>
                </a:cxn>
                <a:cxn ang="0">
                  <a:pos x="T4" y="T5"/>
                </a:cxn>
                <a:cxn ang="0">
                  <a:pos x="T6" y="T7"/>
                </a:cxn>
                <a:cxn ang="0">
                  <a:pos x="T8" y="T9"/>
                </a:cxn>
              </a:cxnLst>
              <a:rect l="0" t="0" r="r" b="b"/>
              <a:pathLst>
                <a:path w="154" h="31">
                  <a:moveTo>
                    <a:pt x="0" y="0"/>
                  </a:moveTo>
                  <a:cubicBezTo>
                    <a:pt x="151" y="25"/>
                    <a:pt x="151" y="25"/>
                    <a:pt x="151" y="25"/>
                  </a:cubicBezTo>
                  <a:cubicBezTo>
                    <a:pt x="154" y="25"/>
                    <a:pt x="154" y="30"/>
                    <a:pt x="151" y="30"/>
                  </a:cubicBezTo>
                  <a:cubicBezTo>
                    <a:pt x="25" y="31"/>
                    <a:pt x="25" y="31"/>
                    <a:pt x="25" y="31"/>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3" name="Freeform 151"/>
            <p:cNvSpPr/>
            <p:nvPr/>
          </p:nvSpPr>
          <p:spPr bwMode="auto">
            <a:xfrm>
              <a:off x="4221163" y="2617788"/>
              <a:ext cx="374650" cy="49213"/>
            </a:xfrm>
            <a:custGeom>
              <a:avLst/>
              <a:gdLst>
                <a:gd name="T0" fmla="*/ 236 w 236"/>
                <a:gd name="T1" fmla="*/ 31 h 31"/>
                <a:gd name="T2" fmla="*/ 201 w 236"/>
                <a:gd name="T3" fmla="*/ 0 h 31"/>
                <a:gd name="T4" fmla="*/ 0 w 236"/>
                <a:gd name="T5" fmla="*/ 0 h 31"/>
                <a:gd name="T6" fmla="*/ 27 w 236"/>
                <a:gd name="T7" fmla="*/ 31 h 31"/>
                <a:gd name="T8" fmla="*/ 236 w 236"/>
                <a:gd name="T9" fmla="*/ 31 h 31"/>
              </a:gdLst>
              <a:ahLst/>
              <a:cxnLst>
                <a:cxn ang="0">
                  <a:pos x="T0" y="T1"/>
                </a:cxn>
                <a:cxn ang="0">
                  <a:pos x="T2" y="T3"/>
                </a:cxn>
                <a:cxn ang="0">
                  <a:pos x="T4" y="T5"/>
                </a:cxn>
                <a:cxn ang="0">
                  <a:pos x="T6" y="T7"/>
                </a:cxn>
                <a:cxn ang="0">
                  <a:pos x="T8" y="T9"/>
                </a:cxn>
              </a:cxnLst>
              <a:rect l="0" t="0" r="r" b="b"/>
              <a:pathLst>
                <a:path w="236" h="31">
                  <a:moveTo>
                    <a:pt x="236" y="31"/>
                  </a:moveTo>
                  <a:lnTo>
                    <a:pt x="201" y="0"/>
                  </a:lnTo>
                  <a:lnTo>
                    <a:pt x="0" y="0"/>
                  </a:lnTo>
                  <a:lnTo>
                    <a:pt x="27" y="31"/>
                  </a:lnTo>
                  <a:lnTo>
                    <a:pt x="236" y="3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4" name="Oval 152"/>
            <p:cNvSpPr>
              <a:spLocks noChangeArrowheads="1"/>
            </p:cNvSpPr>
            <p:nvPr/>
          </p:nvSpPr>
          <p:spPr bwMode="auto">
            <a:xfrm>
              <a:off x="4506913" y="2606675"/>
              <a:ext cx="47625"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5" name="Freeform 153"/>
            <p:cNvSpPr/>
            <p:nvPr/>
          </p:nvSpPr>
          <p:spPr bwMode="auto">
            <a:xfrm>
              <a:off x="4178301" y="2679700"/>
              <a:ext cx="528638" cy="527050"/>
            </a:xfrm>
            <a:custGeom>
              <a:avLst/>
              <a:gdLst>
                <a:gd name="T0" fmla="*/ 0 w 511"/>
                <a:gd name="T1" fmla="*/ 510 h 510"/>
                <a:gd name="T2" fmla="*/ 0 w 511"/>
                <a:gd name="T3" fmla="*/ 503 h 510"/>
                <a:gd name="T4" fmla="*/ 503 w 511"/>
                <a:gd name="T5" fmla="*/ 0 h 510"/>
                <a:gd name="T6" fmla="*/ 511 w 511"/>
                <a:gd name="T7" fmla="*/ 0 h 510"/>
                <a:gd name="T8" fmla="*/ 0 w 511"/>
                <a:gd name="T9" fmla="*/ 510 h 510"/>
              </a:gdLst>
              <a:ahLst/>
              <a:cxnLst>
                <a:cxn ang="0">
                  <a:pos x="T0" y="T1"/>
                </a:cxn>
                <a:cxn ang="0">
                  <a:pos x="T2" y="T3"/>
                </a:cxn>
                <a:cxn ang="0">
                  <a:pos x="T4" y="T5"/>
                </a:cxn>
                <a:cxn ang="0">
                  <a:pos x="T6" y="T7"/>
                </a:cxn>
                <a:cxn ang="0">
                  <a:pos x="T8" y="T9"/>
                </a:cxn>
              </a:cxnLst>
              <a:rect l="0" t="0" r="r" b="b"/>
              <a:pathLst>
                <a:path w="511" h="510">
                  <a:moveTo>
                    <a:pt x="0" y="510"/>
                  </a:moveTo>
                  <a:cubicBezTo>
                    <a:pt x="0" y="503"/>
                    <a:pt x="0" y="503"/>
                    <a:pt x="0" y="503"/>
                  </a:cubicBezTo>
                  <a:cubicBezTo>
                    <a:pt x="278" y="503"/>
                    <a:pt x="503" y="277"/>
                    <a:pt x="503" y="0"/>
                  </a:cubicBezTo>
                  <a:cubicBezTo>
                    <a:pt x="511" y="0"/>
                    <a:pt x="511" y="0"/>
                    <a:pt x="511" y="0"/>
                  </a:cubicBezTo>
                  <a:cubicBezTo>
                    <a:pt x="511" y="281"/>
                    <a:pt x="282" y="510"/>
                    <a:pt x="0" y="51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86" name="Freeform 154"/>
          <p:cNvSpPr/>
          <p:nvPr/>
        </p:nvSpPr>
        <p:spPr bwMode="auto">
          <a:xfrm>
            <a:off x="10925795" y="2333241"/>
            <a:ext cx="1181107" cy="780278"/>
          </a:xfrm>
          <a:custGeom>
            <a:avLst/>
            <a:gdLst>
              <a:gd name="T0" fmla="*/ 1017 w 1018"/>
              <a:gd name="T1" fmla="*/ 507 h 673"/>
              <a:gd name="T2" fmla="*/ 506 w 1018"/>
              <a:gd name="T3" fmla="*/ 2 h 673"/>
              <a:gd name="T4" fmla="*/ 2 w 1018"/>
              <a:gd name="T5" fmla="*/ 513 h 673"/>
              <a:gd name="T6" fmla="*/ 28 w 1018"/>
              <a:gd name="T7" fmla="*/ 673 h 673"/>
              <a:gd name="T8" fmla="*/ 991 w 1018"/>
              <a:gd name="T9" fmla="*/ 673 h 673"/>
              <a:gd name="T10" fmla="*/ 1017 w 1018"/>
              <a:gd name="T11" fmla="*/ 507 h 673"/>
            </a:gdLst>
            <a:ahLst/>
            <a:cxnLst>
              <a:cxn ang="0">
                <a:pos x="T0" y="T1"/>
              </a:cxn>
              <a:cxn ang="0">
                <a:pos x="T2" y="T3"/>
              </a:cxn>
              <a:cxn ang="0">
                <a:pos x="T4" y="T5"/>
              </a:cxn>
              <a:cxn ang="0">
                <a:pos x="T6" y="T7"/>
              </a:cxn>
              <a:cxn ang="0">
                <a:pos x="T8" y="T9"/>
              </a:cxn>
              <a:cxn ang="0">
                <a:pos x="T10" y="T11"/>
              </a:cxn>
            </a:cxnLst>
            <a:rect l="0" t="0" r="r" b="b"/>
            <a:pathLst>
              <a:path w="1018" h="673">
                <a:moveTo>
                  <a:pt x="1017" y="507"/>
                </a:moveTo>
                <a:cubicBezTo>
                  <a:pt x="1016" y="226"/>
                  <a:pt x="787" y="0"/>
                  <a:pt x="506" y="2"/>
                </a:cubicBezTo>
                <a:cubicBezTo>
                  <a:pt x="226" y="4"/>
                  <a:pt x="0" y="233"/>
                  <a:pt x="2" y="513"/>
                </a:cubicBezTo>
                <a:cubicBezTo>
                  <a:pt x="2" y="569"/>
                  <a:pt x="11" y="623"/>
                  <a:pt x="28" y="673"/>
                </a:cubicBezTo>
                <a:cubicBezTo>
                  <a:pt x="991" y="673"/>
                  <a:pt x="991" y="673"/>
                  <a:pt x="991" y="673"/>
                </a:cubicBezTo>
                <a:cubicBezTo>
                  <a:pt x="1008" y="621"/>
                  <a:pt x="1018" y="565"/>
                  <a:pt x="1017" y="507"/>
                </a:cubicBezTo>
                <a:close/>
              </a:path>
            </a:pathLst>
          </a:custGeom>
          <a:solidFill>
            <a:srgbClr val="EEC74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7" name="Freeform 155"/>
          <p:cNvSpPr/>
          <p:nvPr/>
        </p:nvSpPr>
        <p:spPr bwMode="auto">
          <a:xfrm>
            <a:off x="10957862" y="3113519"/>
            <a:ext cx="1116974" cy="402609"/>
          </a:xfrm>
          <a:custGeom>
            <a:avLst/>
            <a:gdLst>
              <a:gd name="T0" fmla="*/ 0 w 963"/>
              <a:gd name="T1" fmla="*/ 0 h 346"/>
              <a:gd name="T2" fmla="*/ 485 w 963"/>
              <a:gd name="T3" fmla="*/ 345 h 346"/>
              <a:gd name="T4" fmla="*/ 963 w 963"/>
              <a:gd name="T5" fmla="*/ 0 h 346"/>
              <a:gd name="T6" fmla="*/ 0 w 963"/>
              <a:gd name="T7" fmla="*/ 0 h 346"/>
            </a:gdLst>
            <a:ahLst/>
            <a:cxnLst>
              <a:cxn ang="0">
                <a:pos x="T0" y="T1"/>
              </a:cxn>
              <a:cxn ang="0">
                <a:pos x="T2" y="T3"/>
              </a:cxn>
              <a:cxn ang="0">
                <a:pos x="T4" y="T5"/>
              </a:cxn>
              <a:cxn ang="0">
                <a:pos x="T6" y="T7"/>
              </a:cxn>
            </a:cxnLst>
            <a:rect l="0" t="0" r="r" b="b"/>
            <a:pathLst>
              <a:path w="963" h="346">
                <a:moveTo>
                  <a:pt x="0" y="0"/>
                </a:moveTo>
                <a:cubicBezTo>
                  <a:pt x="69" y="202"/>
                  <a:pt x="260" y="346"/>
                  <a:pt x="485" y="345"/>
                </a:cubicBezTo>
                <a:cubicBezTo>
                  <a:pt x="707" y="343"/>
                  <a:pt x="895" y="200"/>
                  <a:pt x="963" y="0"/>
                </a:cubicBezTo>
                <a:lnTo>
                  <a:pt x="0" y="0"/>
                </a:lnTo>
                <a:close/>
              </a:path>
            </a:pathLst>
          </a:custGeom>
          <a:solidFill>
            <a:srgbClr val="94A1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9" name="组合 448"/>
          <p:cNvGrpSpPr/>
          <p:nvPr/>
        </p:nvGrpSpPr>
        <p:grpSpPr>
          <a:xfrm>
            <a:off x="11175199" y="2475758"/>
            <a:ext cx="684080" cy="810563"/>
            <a:chOff x="7539038" y="3609975"/>
            <a:chExt cx="609601" cy="722313"/>
          </a:xfrm>
        </p:grpSpPr>
        <p:sp>
          <p:nvSpPr>
            <p:cNvPr id="388" name="Freeform 156"/>
            <p:cNvSpPr/>
            <p:nvPr/>
          </p:nvSpPr>
          <p:spPr bwMode="auto">
            <a:xfrm>
              <a:off x="7550151" y="3609975"/>
              <a:ext cx="585788" cy="295275"/>
            </a:xfrm>
            <a:custGeom>
              <a:avLst/>
              <a:gdLst>
                <a:gd name="T0" fmla="*/ 567 w 567"/>
                <a:gd name="T1" fmla="*/ 285 h 285"/>
                <a:gd name="T2" fmla="*/ 547 w 567"/>
                <a:gd name="T3" fmla="*/ 285 h 285"/>
                <a:gd name="T4" fmla="*/ 283 w 567"/>
                <a:gd name="T5" fmla="*/ 18 h 285"/>
                <a:gd name="T6" fmla="*/ 20 w 567"/>
                <a:gd name="T7" fmla="*/ 285 h 285"/>
                <a:gd name="T8" fmla="*/ 0 w 567"/>
                <a:gd name="T9" fmla="*/ 285 h 285"/>
                <a:gd name="T10" fmla="*/ 283 w 567"/>
                <a:gd name="T11" fmla="*/ 0 h 285"/>
                <a:gd name="T12" fmla="*/ 567 w 567"/>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567" h="285">
                  <a:moveTo>
                    <a:pt x="567" y="285"/>
                  </a:moveTo>
                  <a:cubicBezTo>
                    <a:pt x="547" y="285"/>
                    <a:pt x="547" y="285"/>
                    <a:pt x="547" y="285"/>
                  </a:cubicBezTo>
                  <a:cubicBezTo>
                    <a:pt x="547" y="138"/>
                    <a:pt x="429" y="18"/>
                    <a:pt x="283" y="18"/>
                  </a:cubicBezTo>
                  <a:cubicBezTo>
                    <a:pt x="138" y="18"/>
                    <a:pt x="20" y="138"/>
                    <a:pt x="20" y="285"/>
                  </a:cubicBezTo>
                  <a:cubicBezTo>
                    <a:pt x="0" y="285"/>
                    <a:pt x="0" y="285"/>
                    <a:pt x="0" y="285"/>
                  </a:cubicBezTo>
                  <a:cubicBezTo>
                    <a:pt x="0" y="128"/>
                    <a:pt x="127" y="0"/>
                    <a:pt x="283" y="0"/>
                  </a:cubicBezTo>
                  <a:cubicBezTo>
                    <a:pt x="440" y="0"/>
                    <a:pt x="567" y="128"/>
                    <a:pt x="567" y="285"/>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9" name="Freeform 157"/>
            <p:cNvSpPr/>
            <p:nvPr/>
          </p:nvSpPr>
          <p:spPr bwMode="auto">
            <a:xfrm>
              <a:off x="7564438" y="3913188"/>
              <a:ext cx="557213" cy="419100"/>
            </a:xfrm>
            <a:custGeom>
              <a:avLst/>
              <a:gdLst>
                <a:gd name="T0" fmla="*/ 300 w 351"/>
                <a:gd name="T1" fmla="*/ 264 h 264"/>
                <a:gd name="T2" fmla="*/ 52 w 351"/>
                <a:gd name="T3" fmla="*/ 264 h 264"/>
                <a:gd name="T4" fmla="*/ 0 w 351"/>
                <a:gd name="T5" fmla="*/ 0 h 264"/>
                <a:gd name="T6" fmla="*/ 351 w 351"/>
                <a:gd name="T7" fmla="*/ 0 h 264"/>
                <a:gd name="T8" fmla="*/ 300 w 351"/>
                <a:gd name="T9" fmla="*/ 264 h 264"/>
              </a:gdLst>
              <a:ahLst/>
              <a:cxnLst>
                <a:cxn ang="0">
                  <a:pos x="T0" y="T1"/>
                </a:cxn>
                <a:cxn ang="0">
                  <a:pos x="T2" y="T3"/>
                </a:cxn>
                <a:cxn ang="0">
                  <a:pos x="T4" y="T5"/>
                </a:cxn>
                <a:cxn ang="0">
                  <a:pos x="T6" y="T7"/>
                </a:cxn>
                <a:cxn ang="0">
                  <a:pos x="T8" y="T9"/>
                </a:cxn>
              </a:cxnLst>
              <a:rect l="0" t="0" r="r" b="b"/>
              <a:pathLst>
                <a:path w="351" h="264">
                  <a:moveTo>
                    <a:pt x="300" y="264"/>
                  </a:moveTo>
                  <a:lnTo>
                    <a:pt x="52" y="264"/>
                  </a:lnTo>
                  <a:lnTo>
                    <a:pt x="0" y="0"/>
                  </a:lnTo>
                  <a:lnTo>
                    <a:pt x="351" y="0"/>
                  </a:lnTo>
                  <a:lnTo>
                    <a:pt x="300" y="26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0" name="Freeform 158"/>
            <p:cNvSpPr/>
            <p:nvPr/>
          </p:nvSpPr>
          <p:spPr bwMode="auto">
            <a:xfrm>
              <a:off x="7620001" y="3921125"/>
              <a:ext cx="482600" cy="290513"/>
            </a:xfrm>
            <a:custGeom>
              <a:avLst/>
              <a:gdLst>
                <a:gd name="T0" fmla="*/ 0 w 466"/>
                <a:gd name="T1" fmla="*/ 0 h 281"/>
                <a:gd name="T2" fmla="*/ 6 w 466"/>
                <a:gd name="T3" fmla="*/ 21 h 281"/>
                <a:gd name="T4" fmla="*/ 24 w 466"/>
                <a:gd name="T5" fmla="*/ 121 h 281"/>
                <a:gd name="T6" fmla="*/ 47 w 466"/>
                <a:gd name="T7" fmla="*/ 173 h 281"/>
                <a:gd name="T8" fmla="*/ 110 w 466"/>
                <a:gd name="T9" fmla="*/ 177 h 281"/>
                <a:gd name="T10" fmla="*/ 138 w 466"/>
                <a:gd name="T11" fmla="*/ 169 h 281"/>
                <a:gd name="T12" fmla="*/ 149 w 466"/>
                <a:gd name="T13" fmla="*/ 185 h 281"/>
                <a:gd name="T14" fmla="*/ 187 w 466"/>
                <a:gd name="T15" fmla="*/ 183 h 281"/>
                <a:gd name="T16" fmla="*/ 200 w 466"/>
                <a:gd name="T17" fmla="*/ 147 h 281"/>
                <a:gd name="T18" fmla="*/ 211 w 466"/>
                <a:gd name="T19" fmla="*/ 111 h 281"/>
                <a:gd name="T20" fmla="*/ 249 w 466"/>
                <a:gd name="T21" fmla="*/ 105 h 281"/>
                <a:gd name="T22" fmla="*/ 257 w 466"/>
                <a:gd name="T23" fmla="*/ 122 h 281"/>
                <a:gd name="T24" fmla="*/ 258 w 466"/>
                <a:gd name="T25" fmla="*/ 198 h 281"/>
                <a:gd name="T26" fmla="*/ 271 w 466"/>
                <a:gd name="T27" fmla="*/ 270 h 281"/>
                <a:gd name="T28" fmla="*/ 329 w 466"/>
                <a:gd name="T29" fmla="*/ 267 h 281"/>
                <a:gd name="T30" fmla="*/ 354 w 466"/>
                <a:gd name="T31" fmla="*/ 220 h 281"/>
                <a:gd name="T32" fmla="*/ 348 w 466"/>
                <a:gd name="T33" fmla="*/ 167 h 281"/>
                <a:gd name="T34" fmla="*/ 360 w 466"/>
                <a:gd name="T35" fmla="*/ 132 h 281"/>
                <a:gd name="T36" fmla="*/ 379 w 466"/>
                <a:gd name="T37" fmla="*/ 130 h 281"/>
                <a:gd name="T38" fmla="*/ 408 w 466"/>
                <a:gd name="T39" fmla="*/ 77 h 281"/>
                <a:gd name="T40" fmla="*/ 422 w 466"/>
                <a:gd name="T41" fmla="*/ 75 h 281"/>
                <a:gd name="T42" fmla="*/ 454 w 466"/>
                <a:gd name="T43" fmla="*/ 39 h 281"/>
                <a:gd name="T44" fmla="*/ 466 w 466"/>
                <a:gd name="T45" fmla="*/ 0 h 281"/>
                <a:gd name="T46" fmla="*/ 0 w 466"/>
                <a:gd name="T4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281">
                  <a:moveTo>
                    <a:pt x="0" y="0"/>
                  </a:moveTo>
                  <a:cubicBezTo>
                    <a:pt x="3" y="6"/>
                    <a:pt x="5" y="14"/>
                    <a:pt x="6" y="21"/>
                  </a:cubicBezTo>
                  <a:cubicBezTo>
                    <a:pt x="12" y="54"/>
                    <a:pt x="18" y="88"/>
                    <a:pt x="24" y="121"/>
                  </a:cubicBezTo>
                  <a:cubicBezTo>
                    <a:pt x="27" y="140"/>
                    <a:pt x="31" y="160"/>
                    <a:pt x="47" y="173"/>
                  </a:cubicBezTo>
                  <a:cubicBezTo>
                    <a:pt x="63" y="187"/>
                    <a:pt x="92" y="189"/>
                    <a:pt x="110" y="177"/>
                  </a:cubicBezTo>
                  <a:cubicBezTo>
                    <a:pt x="119" y="172"/>
                    <a:pt x="129" y="164"/>
                    <a:pt x="138" y="169"/>
                  </a:cubicBezTo>
                  <a:cubicBezTo>
                    <a:pt x="144" y="172"/>
                    <a:pt x="145" y="179"/>
                    <a:pt x="149" y="185"/>
                  </a:cubicBezTo>
                  <a:cubicBezTo>
                    <a:pt x="157" y="195"/>
                    <a:pt x="178" y="193"/>
                    <a:pt x="187" y="183"/>
                  </a:cubicBezTo>
                  <a:cubicBezTo>
                    <a:pt x="197" y="174"/>
                    <a:pt x="199" y="160"/>
                    <a:pt x="200" y="147"/>
                  </a:cubicBezTo>
                  <a:cubicBezTo>
                    <a:pt x="201" y="135"/>
                    <a:pt x="202" y="121"/>
                    <a:pt x="211" y="111"/>
                  </a:cubicBezTo>
                  <a:cubicBezTo>
                    <a:pt x="220" y="100"/>
                    <a:pt x="239" y="96"/>
                    <a:pt x="249" y="105"/>
                  </a:cubicBezTo>
                  <a:cubicBezTo>
                    <a:pt x="254" y="109"/>
                    <a:pt x="256" y="116"/>
                    <a:pt x="257" y="122"/>
                  </a:cubicBezTo>
                  <a:cubicBezTo>
                    <a:pt x="262" y="147"/>
                    <a:pt x="262" y="172"/>
                    <a:pt x="258" y="198"/>
                  </a:cubicBezTo>
                  <a:cubicBezTo>
                    <a:pt x="254" y="223"/>
                    <a:pt x="248" y="254"/>
                    <a:pt x="271" y="270"/>
                  </a:cubicBezTo>
                  <a:cubicBezTo>
                    <a:pt x="288" y="281"/>
                    <a:pt x="313" y="279"/>
                    <a:pt x="329" y="267"/>
                  </a:cubicBezTo>
                  <a:cubicBezTo>
                    <a:pt x="345" y="256"/>
                    <a:pt x="352" y="238"/>
                    <a:pt x="354" y="220"/>
                  </a:cubicBezTo>
                  <a:cubicBezTo>
                    <a:pt x="355" y="202"/>
                    <a:pt x="351" y="184"/>
                    <a:pt x="348" y="167"/>
                  </a:cubicBezTo>
                  <a:cubicBezTo>
                    <a:pt x="345" y="154"/>
                    <a:pt x="345" y="136"/>
                    <a:pt x="360" y="132"/>
                  </a:cubicBezTo>
                  <a:cubicBezTo>
                    <a:pt x="366" y="130"/>
                    <a:pt x="373" y="132"/>
                    <a:pt x="379" y="130"/>
                  </a:cubicBezTo>
                  <a:cubicBezTo>
                    <a:pt x="401" y="123"/>
                    <a:pt x="385" y="83"/>
                    <a:pt x="408" y="77"/>
                  </a:cubicBezTo>
                  <a:cubicBezTo>
                    <a:pt x="412" y="75"/>
                    <a:pt x="417" y="76"/>
                    <a:pt x="422" y="75"/>
                  </a:cubicBezTo>
                  <a:cubicBezTo>
                    <a:pt x="440" y="73"/>
                    <a:pt x="449" y="54"/>
                    <a:pt x="454" y="39"/>
                  </a:cubicBezTo>
                  <a:cubicBezTo>
                    <a:pt x="458" y="26"/>
                    <a:pt x="462" y="13"/>
                    <a:pt x="46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1" name="Rectangle 159"/>
            <p:cNvSpPr>
              <a:spLocks noChangeArrowheads="1"/>
            </p:cNvSpPr>
            <p:nvPr/>
          </p:nvSpPr>
          <p:spPr bwMode="auto">
            <a:xfrm>
              <a:off x="8105776" y="3900488"/>
              <a:ext cx="42863"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2" name="Rectangle 160"/>
            <p:cNvSpPr>
              <a:spLocks noChangeArrowheads="1"/>
            </p:cNvSpPr>
            <p:nvPr/>
          </p:nvSpPr>
          <p:spPr bwMode="auto">
            <a:xfrm>
              <a:off x="7539038" y="3900488"/>
              <a:ext cx="41275"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393" name="Oval 161"/>
          <p:cNvSpPr>
            <a:spLocks noChangeArrowheads="1"/>
          </p:cNvSpPr>
          <p:nvPr/>
        </p:nvSpPr>
        <p:spPr bwMode="auto">
          <a:xfrm>
            <a:off x="6539961" y="4957328"/>
            <a:ext cx="1179325" cy="1179325"/>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6" name="组合 445"/>
          <p:cNvGrpSpPr/>
          <p:nvPr/>
        </p:nvGrpSpPr>
        <p:grpSpPr>
          <a:xfrm>
            <a:off x="6739485" y="5083811"/>
            <a:ext cx="780278" cy="826597"/>
            <a:chOff x="6330951" y="2435225"/>
            <a:chExt cx="695325" cy="736600"/>
          </a:xfrm>
        </p:grpSpPr>
        <p:sp>
          <p:nvSpPr>
            <p:cNvPr id="394" name="Freeform 162"/>
            <p:cNvSpPr/>
            <p:nvPr/>
          </p:nvSpPr>
          <p:spPr bwMode="auto">
            <a:xfrm>
              <a:off x="6435726" y="2435225"/>
              <a:ext cx="484188" cy="247650"/>
            </a:xfrm>
            <a:custGeom>
              <a:avLst/>
              <a:gdLst>
                <a:gd name="T0" fmla="*/ 450 w 468"/>
                <a:gd name="T1" fmla="*/ 240 h 240"/>
                <a:gd name="T2" fmla="*/ 237 w 468"/>
                <a:gd name="T3" fmla="*/ 28 h 240"/>
                <a:gd name="T4" fmla="*/ 234 w 468"/>
                <a:gd name="T5" fmla="*/ 27 h 240"/>
                <a:gd name="T6" fmla="*/ 232 w 468"/>
                <a:gd name="T7" fmla="*/ 28 h 240"/>
                <a:gd name="T8" fmla="*/ 19 w 468"/>
                <a:gd name="T9" fmla="*/ 240 h 240"/>
                <a:gd name="T10" fmla="*/ 0 w 468"/>
                <a:gd name="T11" fmla="*/ 222 h 240"/>
                <a:gd name="T12" fmla="*/ 213 w 468"/>
                <a:gd name="T13" fmla="*/ 9 h 240"/>
                <a:gd name="T14" fmla="*/ 234 w 468"/>
                <a:gd name="T15" fmla="*/ 0 h 240"/>
                <a:gd name="T16" fmla="*/ 256 w 468"/>
                <a:gd name="T17" fmla="*/ 9 h 240"/>
                <a:gd name="T18" fmla="*/ 468 w 468"/>
                <a:gd name="T19" fmla="*/ 222 h 240"/>
                <a:gd name="T20" fmla="*/ 450 w 468"/>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240">
                  <a:moveTo>
                    <a:pt x="450" y="240"/>
                  </a:moveTo>
                  <a:cubicBezTo>
                    <a:pt x="237" y="28"/>
                    <a:pt x="237" y="28"/>
                    <a:pt x="237" y="28"/>
                  </a:cubicBezTo>
                  <a:cubicBezTo>
                    <a:pt x="236" y="27"/>
                    <a:pt x="235" y="27"/>
                    <a:pt x="234" y="27"/>
                  </a:cubicBezTo>
                  <a:cubicBezTo>
                    <a:pt x="234" y="27"/>
                    <a:pt x="233" y="27"/>
                    <a:pt x="232" y="28"/>
                  </a:cubicBezTo>
                  <a:cubicBezTo>
                    <a:pt x="19" y="240"/>
                    <a:pt x="19" y="240"/>
                    <a:pt x="19" y="240"/>
                  </a:cubicBezTo>
                  <a:cubicBezTo>
                    <a:pt x="0" y="222"/>
                    <a:pt x="0" y="222"/>
                    <a:pt x="0" y="222"/>
                  </a:cubicBezTo>
                  <a:cubicBezTo>
                    <a:pt x="213" y="9"/>
                    <a:pt x="213" y="9"/>
                    <a:pt x="213" y="9"/>
                  </a:cubicBezTo>
                  <a:cubicBezTo>
                    <a:pt x="219" y="4"/>
                    <a:pt x="226" y="0"/>
                    <a:pt x="234" y="0"/>
                  </a:cubicBezTo>
                  <a:cubicBezTo>
                    <a:pt x="243" y="0"/>
                    <a:pt x="250" y="4"/>
                    <a:pt x="256" y="9"/>
                  </a:cubicBezTo>
                  <a:cubicBezTo>
                    <a:pt x="468" y="222"/>
                    <a:pt x="468" y="222"/>
                    <a:pt x="468" y="222"/>
                  </a:cubicBezTo>
                  <a:lnTo>
                    <a:pt x="450" y="24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5" name="Freeform 163"/>
            <p:cNvSpPr/>
            <p:nvPr/>
          </p:nvSpPr>
          <p:spPr bwMode="auto">
            <a:xfrm>
              <a:off x="6362701" y="2614613"/>
              <a:ext cx="630238" cy="90488"/>
            </a:xfrm>
            <a:custGeom>
              <a:avLst/>
              <a:gdLst>
                <a:gd name="T0" fmla="*/ 606 w 609"/>
                <a:gd name="T1" fmla="*/ 25 h 87"/>
                <a:gd name="T2" fmla="*/ 591 w 609"/>
                <a:gd name="T3" fmla="*/ 0 h 87"/>
                <a:gd name="T4" fmla="*/ 538 w 609"/>
                <a:gd name="T5" fmla="*/ 35 h 87"/>
                <a:gd name="T6" fmla="*/ 459 w 609"/>
                <a:gd name="T7" fmla="*/ 30 h 87"/>
                <a:gd name="T8" fmla="*/ 411 w 609"/>
                <a:gd name="T9" fmla="*/ 15 h 87"/>
                <a:gd name="T10" fmla="*/ 365 w 609"/>
                <a:gd name="T11" fmla="*/ 29 h 87"/>
                <a:gd name="T12" fmla="*/ 320 w 609"/>
                <a:gd name="T13" fmla="*/ 26 h 87"/>
                <a:gd name="T14" fmla="*/ 304 w 609"/>
                <a:gd name="T15" fmla="*/ 40 h 87"/>
                <a:gd name="T16" fmla="*/ 289 w 609"/>
                <a:gd name="T17" fmla="*/ 26 h 87"/>
                <a:gd name="T18" fmla="*/ 244 w 609"/>
                <a:gd name="T19" fmla="*/ 29 h 87"/>
                <a:gd name="T20" fmla="*/ 198 w 609"/>
                <a:gd name="T21" fmla="*/ 15 h 87"/>
                <a:gd name="T22" fmla="*/ 150 w 609"/>
                <a:gd name="T23" fmla="*/ 30 h 87"/>
                <a:gd name="T24" fmla="*/ 71 w 609"/>
                <a:gd name="T25" fmla="*/ 35 h 87"/>
                <a:gd name="T26" fmla="*/ 18 w 609"/>
                <a:gd name="T27" fmla="*/ 0 h 87"/>
                <a:gd name="T28" fmla="*/ 3 w 609"/>
                <a:gd name="T29" fmla="*/ 25 h 87"/>
                <a:gd name="T30" fmla="*/ 0 w 609"/>
                <a:gd name="T31" fmla="*/ 32 h 87"/>
                <a:gd name="T32" fmla="*/ 3 w 609"/>
                <a:gd name="T33" fmla="*/ 38 h 87"/>
                <a:gd name="T34" fmla="*/ 58 w 609"/>
                <a:gd name="T35" fmla="*/ 81 h 87"/>
                <a:gd name="T36" fmla="*/ 105 w 609"/>
                <a:gd name="T37" fmla="*/ 86 h 87"/>
                <a:gd name="T38" fmla="*/ 224 w 609"/>
                <a:gd name="T39" fmla="*/ 87 h 87"/>
                <a:gd name="T40" fmla="*/ 304 w 609"/>
                <a:gd name="T41" fmla="*/ 72 h 87"/>
                <a:gd name="T42" fmla="*/ 385 w 609"/>
                <a:gd name="T43" fmla="*/ 87 h 87"/>
                <a:gd name="T44" fmla="*/ 504 w 609"/>
                <a:gd name="T45" fmla="*/ 86 h 87"/>
                <a:gd name="T46" fmla="*/ 551 w 609"/>
                <a:gd name="T47" fmla="*/ 81 h 87"/>
                <a:gd name="T48" fmla="*/ 606 w 609"/>
                <a:gd name="T49" fmla="*/ 38 h 87"/>
                <a:gd name="T50" fmla="*/ 609 w 609"/>
                <a:gd name="T51" fmla="*/ 32 h 87"/>
                <a:gd name="T52" fmla="*/ 606 w 609"/>
                <a:gd name="T53" fmla="*/ 2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606" y="25"/>
                  </a:moveTo>
                  <a:cubicBezTo>
                    <a:pt x="601" y="17"/>
                    <a:pt x="596" y="8"/>
                    <a:pt x="591" y="0"/>
                  </a:cubicBezTo>
                  <a:cubicBezTo>
                    <a:pt x="583" y="22"/>
                    <a:pt x="559" y="31"/>
                    <a:pt x="538" y="35"/>
                  </a:cubicBezTo>
                  <a:cubicBezTo>
                    <a:pt x="512" y="39"/>
                    <a:pt x="485" y="37"/>
                    <a:pt x="459" y="30"/>
                  </a:cubicBezTo>
                  <a:cubicBezTo>
                    <a:pt x="443" y="25"/>
                    <a:pt x="428" y="18"/>
                    <a:pt x="411" y="15"/>
                  </a:cubicBezTo>
                  <a:cubicBezTo>
                    <a:pt x="395" y="13"/>
                    <a:pt x="377" y="16"/>
                    <a:pt x="365" y="29"/>
                  </a:cubicBezTo>
                  <a:cubicBezTo>
                    <a:pt x="352" y="20"/>
                    <a:pt x="334" y="19"/>
                    <a:pt x="320" y="26"/>
                  </a:cubicBezTo>
                  <a:cubicBezTo>
                    <a:pt x="314" y="29"/>
                    <a:pt x="309" y="34"/>
                    <a:pt x="304" y="40"/>
                  </a:cubicBezTo>
                  <a:cubicBezTo>
                    <a:pt x="300" y="34"/>
                    <a:pt x="295" y="29"/>
                    <a:pt x="289" y="26"/>
                  </a:cubicBezTo>
                  <a:cubicBezTo>
                    <a:pt x="275" y="19"/>
                    <a:pt x="257" y="20"/>
                    <a:pt x="244" y="29"/>
                  </a:cubicBezTo>
                  <a:cubicBezTo>
                    <a:pt x="232" y="16"/>
                    <a:pt x="214" y="13"/>
                    <a:pt x="198" y="15"/>
                  </a:cubicBezTo>
                  <a:cubicBezTo>
                    <a:pt x="181" y="18"/>
                    <a:pt x="166" y="25"/>
                    <a:pt x="150" y="30"/>
                  </a:cubicBezTo>
                  <a:cubicBezTo>
                    <a:pt x="124" y="37"/>
                    <a:pt x="97" y="39"/>
                    <a:pt x="71" y="35"/>
                  </a:cubicBezTo>
                  <a:cubicBezTo>
                    <a:pt x="50" y="31"/>
                    <a:pt x="26" y="22"/>
                    <a:pt x="18" y="0"/>
                  </a:cubicBezTo>
                  <a:cubicBezTo>
                    <a:pt x="13" y="8"/>
                    <a:pt x="8" y="17"/>
                    <a:pt x="3" y="25"/>
                  </a:cubicBezTo>
                  <a:cubicBezTo>
                    <a:pt x="2" y="27"/>
                    <a:pt x="0" y="29"/>
                    <a:pt x="0" y="32"/>
                  </a:cubicBezTo>
                  <a:cubicBezTo>
                    <a:pt x="0" y="34"/>
                    <a:pt x="1" y="36"/>
                    <a:pt x="3" y="38"/>
                  </a:cubicBezTo>
                  <a:cubicBezTo>
                    <a:pt x="15" y="59"/>
                    <a:pt x="35" y="75"/>
                    <a:pt x="58" y="81"/>
                  </a:cubicBezTo>
                  <a:cubicBezTo>
                    <a:pt x="73" y="86"/>
                    <a:pt x="89" y="86"/>
                    <a:pt x="105" y="86"/>
                  </a:cubicBezTo>
                  <a:cubicBezTo>
                    <a:pt x="145" y="87"/>
                    <a:pt x="184" y="87"/>
                    <a:pt x="224" y="87"/>
                  </a:cubicBezTo>
                  <a:cubicBezTo>
                    <a:pt x="251" y="86"/>
                    <a:pt x="281" y="86"/>
                    <a:pt x="304" y="72"/>
                  </a:cubicBezTo>
                  <a:cubicBezTo>
                    <a:pt x="328" y="86"/>
                    <a:pt x="358" y="86"/>
                    <a:pt x="385" y="87"/>
                  </a:cubicBezTo>
                  <a:cubicBezTo>
                    <a:pt x="425" y="87"/>
                    <a:pt x="464" y="87"/>
                    <a:pt x="504" y="86"/>
                  </a:cubicBezTo>
                  <a:cubicBezTo>
                    <a:pt x="520" y="86"/>
                    <a:pt x="536" y="86"/>
                    <a:pt x="551" y="81"/>
                  </a:cubicBezTo>
                  <a:cubicBezTo>
                    <a:pt x="574" y="75"/>
                    <a:pt x="594" y="59"/>
                    <a:pt x="606" y="38"/>
                  </a:cubicBezTo>
                  <a:cubicBezTo>
                    <a:pt x="607" y="36"/>
                    <a:pt x="609" y="34"/>
                    <a:pt x="609" y="32"/>
                  </a:cubicBezTo>
                  <a:cubicBezTo>
                    <a:pt x="609" y="29"/>
                    <a:pt x="607" y="27"/>
                    <a:pt x="606" y="25"/>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6" name="Freeform 164"/>
            <p:cNvSpPr/>
            <p:nvPr/>
          </p:nvSpPr>
          <p:spPr bwMode="auto">
            <a:xfrm>
              <a:off x="6362701" y="3082925"/>
              <a:ext cx="630238" cy="88900"/>
            </a:xfrm>
            <a:custGeom>
              <a:avLst/>
              <a:gdLst>
                <a:gd name="T0" fmla="*/ 3 w 609"/>
                <a:gd name="T1" fmla="*/ 62 h 87"/>
                <a:gd name="T2" fmla="*/ 18 w 609"/>
                <a:gd name="T3" fmla="*/ 87 h 87"/>
                <a:gd name="T4" fmla="*/ 71 w 609"/>
                <a:gd name="T5" fmla="*/ 52 h 87"/>
                <a:gd name="T6" fmla="*/ 150 w 609"/>
                <a:gd name="T7" fmla="*/ 58 h 87"/>
                <a:gd name="T8" fmla="*/ 198 w 609"/>
                <a:gd name="T9" fmla="*/ 72 h 87"/>
                <a:gd name="T10" fmla="*/ 244 w 609"/>
                <a:gd name="T11" fmla="*/ 59 h 87"/>
                <a:gd name="T12" fmla="*/ 289 w 609"/>
                <a:gd name="T13" fmla="*/ 61 h 87"/>
                <a:gd name="T14" fmla="*/ 304 w 609"/>
                <a:gd name="T15" fmla="*/ 47 h 87"/>
                <a:gd name="T16" fmla="*/ 320 w 609"/>
                <a:gd name="T17" fmla="*/ 61 h 87"/>
                <a:gd name="T18" fmla="*/ 365 w 609"/>
                <a:gd name="T19" fmla="*/ 59 h 87"/>
                <a:gd name="T20" fmla="*/ 411 w 609"/>
                <a:gd name="T21" fmla="*/ 72 h 87"/>
                <a:gd name="T22" fmla="*/ 459 w 609"/>
                <a:gd name="T23" fmla="*/ 58 h 87"/>
                <a:gd name="T24" fmla="*/ 538 w 609"/>
                <a:gd name="T25" fmla="*/ 52 h 87"/>
                <a:gd name="T26" fmla="*/ 591 w 609"/>
                <a:gd name="T27" fmla="*/ 87 h 87"/>
                <a:gd name="T28" fmla="*/ 606 w 609"/>
                <a:gd name="T29" fmla="*/ 62 h 87"/>
                <a:gd name="T30" fmla="*/ 609 w 609"/>
                <a:gd name="T31" fmla="*/ 55 h 87"/>
                <a:gd name="T32" fmla="*/ 606 w 609"/>
                <a:gd name="T33" fmla="*/ 49 h 87"/>
                <a:gd name="T34" fmla="*/ 551 w 609"/>
                <a:gd name="T35" fmla="*/ 6 h 87"/>
                <a:gd name="T36" fmla="*/ 504 w 609"/>
                <a:gd name="T37" fmla="*/ 1 h 87"/>
                <a:gd name="T38" fmla="*/ 385 w 609"/>
                <a:gd name="T39" fmla="*/ 1 h 87"/>
                <a:gd name="T40" fmla="*/ 304 w 609"/>
                <a:gd name="T41" fmla="*/ 15 h 87"/>
                <a:gd name="T42" fmla="*/ 224 w 609"/>
                <a:gd name="T43" fmla="*/ 1 h 87"/>
                <a:gd name="T44" fmla="*/ 105 w 609"/>
                <a:gd name="T45" fmla="*/ 1 h 87"/>
                <a:gd name="T46" fmla="*/ 58 w 609"/>
                <a:gd name="T47" fmla="*/ 6 h 87"/>
                <a:gd name="T48" fmla="*/ 3 w 609"/>
                <a:gd name="T49" fmla="*/ 49 h 87"/>
                <a:gd name="T50" fmla="*/ 0 w 609"/>
                <a:gd name="T51" fmla="*/ 55 h 87"/>
                <a:gd name="T52" fmla="*/ 3 w 609"/>
                <a:gd name="T5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3" y="62"/>
                  </a:moveTo>
                  <a:cubicBezTo>
                    <a:pt x="8" y="71"/>
                    <a:pt x="13" y="79"/>
                    <a:pt x="18" y="87"/>
                  </a:cubicBezTo>
                  <a:cubicBezTo>
                    <a:pt x="26" y="66"/>
                    <a:pt x="50" y="56"/>
                    <a:pt x="71" y="52"/>
                  </a:cubicBezTo>
                  <a:cubicBezTo>
                    <a:pt x="97" y="48"/>
                    <a:pt x="124" y="50"/>
                    <a:pt x="150" y="58"/>
                  </a:cubicBezTo>
                  <a:cubicBezTo>
                    <a:pt x="166" y="62"/>
                    <a:pt x="181" y="70"/>
                    <a:pt x="198" y="72"/>
                  </a:cubicBezTo>
                  <a:cubicBezTo>
                    <a:pt x="214" y="74"/>
                    <a:pt x="232" y="71"/>
                    <a:pt x="244" y="59"/>
                  </a:cubicBezTo>
                  <a:cubicBezTo>
                    <a:pt x="257" y="68"/>
                    <a:pt x="275" y="69"/>
                    <a:pt x="289" y="61"/>
                  </a:cubicBezTo>
                  <a:cubicBezTo>
                    <a:pt x="295" y="58"/>
                    <a:pt x="300" y="53"/>
                    <a:pt x="304" y="47"/>
                  </a:cubicBezTo>
                  <a:cubicBezTo>
                    <a:pt x="309" y="53"/>
                    <a:pt x="314" y="58"/>
                    <a:pt x="320" y="61"/>
                  </a:cubicBezTo>
                  <a:cubicBezTo>
                    <a:pt x="334" y="69"/>
                    <a:pt x="352" y="68"/>
                    <a:pt x="365" y="59"/>
                  </a:cubicBezTo>
                  <a:cubicBezTo>
                    <a:pt x="377" y="71"/>
                    <a:pt x="395" y="74"/>
                    <a:pt x="411" y="72"/>
                  </a:cubicBezTo>
                  <a:cubicBezTo>
                    <a:pt x="428" y="70"/>
                    <a:pt x="443" y="62"/>
                    <a:pt x="459" y="58"/>
                  </a:cubicBezTo>
                  <a:cubicBezTo>
                    <a:pt x="485" y="50"/>
                    <a:pt x="512" y="48"/>
                    <a:pt x="538" y="52"/>
                  </a:cubicBezTo>
                  <a:cubicBezTo>
                    <a:pt x="559" y="56"/>
                    <a:pt x="583" y="66"/>
                    <a:pt x="591" y="87"/>
                  </a:cubicBezTo>
                  <a:cubicBezTo>
                    <a:pt x="596" y="79"/>
                    <a:pt x="601" y="71"/>
                    <a:pt x="606" y="62"/>
                  </a:cubicBezTo>
                  <a:cubicBezTo>
                    <a:pt x="607" y="60"/>
                    <a:pt x="609" y="58"/>
                    <a:pt x="609" y="55"/>
                  </a:cubicBezTo>
                  <a:cubicBezTo>
                    <a:pt x="609" y="53"/>
                    <a:pt x="607" y="51"/>
                    <a:pt x="606" y="49"/>
                  </a:cubicBezTo>
                  <a:cubicBezTo>
                    <a:pt x="594" y="28"/>
                    <a:pt x="574" y="13"/>
                    <a:pt x="551" y="6"/>
                  </a:cubicBezTo>
                  <a:cubicBezTo>
                    <a:pt x="536" y="1"/>
                    <a:pt x="520" y="1"/>
                    <a:pt x="504" y="1"/>
                  </a:cubicBezTo>
                  <a:cubicBezTo>
                    <a:pt x="464" y="0"/>
                    <a:pt x="425" y="0"/>
                    <a:pt x="385" y="1"/>
                  </a:cubicBezTo>
                  <a:cubicBezTo>
                    <a:pt x="358" y="1"/>
                    <a:pt x="328" y="2"/>
                    <a:pt x="304" y="15"/>
                  </a:cubicBezTo>
                  <a:cubicBezTo>
                    <a:pt x="281" y="2"/>
                    <a:pt x="251" y="1"/>
                    <a:pt x="224" y="1"/>
                  </a:cubicBezTo>
                  <a:cubicBezTo>
                    <a:pt x="184" y="0"/>
                    <a:pt x="145" y="0"/>
                    <a:pt x="105" y="1"/>
                  </a:cubicBezTo>
                  <a:cubicBezTo>
                    <a:pt x="89" y="1"/>
                    <a:pt x="73" y="1"/>
                    <a:pt x="58" y="6"/>
                  </a:cubicBezTo>
                  <a:cubicBezTo>
                    <a:pt x="35" y="13"/>
                    <a:pt x="15" y="28"/>
                    <a:pt x="3" y="49"/>
                  </a:cubicBezTo>
                  <a:cubicBezTo>
                    <a:pt x="1" y="51"/>
                    <a:pt x="0" y="53"/>
                    <a:pt x="0" y="55"/>
                  </a:cubicBezTo>
                  <a:cubicBezTo>
                    <a:pt x="0" y="58"/>
                    <a:pt x="2" y="60"/>
                    <a:pt x="3" y="6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7" name="Freeform 165"/>
            <p:cNvSpPr/>
            <p:nvPr/>
          </p:nvSpPr>
          <p:spPr bwMode="auto">
            <a:xfrm>
              <a:off x="6935788" y="2649538"/>
              <a:ext cx="90488" cy="487363"/>
            </a:xfrm>
            <a:custGeom>
              <a:avLst/>
              <a:gdLst>
                <a:gd name="T0" fmla="*/ 62 w 87"/>
                <a:gd name="T1" fmla="*/ 469 h 471"/>
                <a:gd name="T2" fmla="*/ 87 w 87"/>
                <a:gd name="T3" fmla="*/ 458 h 471"/>
                <a:gd name="T4" fmla="*/ 52 w 87"/>
                <a:gd name="T5" fmla="*/ 416 h 471"/>
                <a:gd name="T6" fmla="*/ 57 w 87"/>
                <a:gd name="T7" fmla="*/ 356 h 471"/>
                <a:gd name="T8" fmla="*/ 72 w 87"/>
                <a:gd name="T9" fmla="*/ 318 h 471"/>
                <a:gd name="T10" fmla="*/ 58 w 87"/>
                <a:gd name="T11" fmla="*/ 282 h 471"/>
                <a:gd name="T12" fmla="*/ 61 w 87"/>
                <a:gd name="T13" fmla="*/ 248 h 471"/>
                <a:gd name="T14" fmla="*/ 47 w 87"/>
                <a:gd name="T15" fmla="*/ 236 h 471"/>
                <a:gd name="T16" fmla="*/ 61 w 87"/>
                <a:gd name="T17" fmla="*/ 223 h 471"/>
                <a:gd name="T18" fmla="*/ 58 w 87"/>
                <a:gd name="T19" fmla="*/ 189 h 471"/>
                <a:gd name="T20" fmla="*/ 72 w 87"/>
                <a:gd name="T21" fmla="*/ 153 h 471"/>
                <a:gd name="T22" fmla="*/ 57 w 87"/>
                <a:gd name="T23" fmla="*/ 116 h 471"/>
                <a:gd name="T24" fmla="*/ 52 w 87"/>
                <a:gd name="T25" fmla="*/ 55 h 471"/>
                <a:gd name="T26" fmla="*/ 87 w 87"/>
                <a:gd name="T27" fmla="*/ 14 h 471"/>
                <a:gd name="T28" fmla="*/ 62 w 87"/>
                <a:gd name="T29" fmla="*/ 2 h 471"/>
                <a:gd name="T30" fmla="*/ 55 w 87"/>
                <a:gd name="T31" fmla="*/ 0 h 471"/>
                <a:gd name="T32" fmla="*/ 49 w 87"/>
                <a:gd name="T33" fmla="*/ 2 h 471"/>
                <a:gd name="T34" fmla="*/ 6 w 87"/>
                <a:gd name="T35" fmla="*/ 44 h 471"/>
                <a:gd name="T36" fmla="*/ 1 w 87"/>
                <a:gd name="T37" fmla="*/ 81 h 471"/>
                <a:gd name="T38" fmla="*/ 0 w 87"/>
                <a:gd name="T39" fmla="*/ 173 h 471"/>
                <a:gd name="T40" fmla="*/ 15 w 87"/>
                <a:gd name="T41" fmla="*/ 236 h 471"/>
                <a:gd name="T42" fmla="*/ 0 w 87"/>
                <a:gd name="T43" fmla="*/ 298 h 471"/>
                <a:gd name="T44" fmla="*/ 1 w 87"/>
                <a:gd name="T45" fmla="*/ 390 h 471"/>
                <a:gd name="T46" fmla="*/ 6 w 87"/>
                <a:gd name="T47" fmla="*/ 427 h 471"/>
                <a:gd name="T48" fmla="*/ 49 w 87"/>
                <a:gd name="T49" fmla="*/ 469 h 471"/>
                <a:gd name="T50" fmla="*/ 55 w 87"/>
                <a:gd name="T51" fmla="*/ 471 h 471"/>
                <a:gd name="T52" fmla="*/ 62 w 87"/>
                <a:gd name="T53" fmla="*/ 46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62" y="469"/>
                  </a:moveTo>
                  <a:cubicBezTo>
                    <a:pt x="70" y="465"/>
                    <a:pt x="79" y="462"/>
                    <a:pt x="87" y="458"/>
                  </a:cubicBezTo>
                  <a:cubicBezTo>
                    <a:pt x="65" y="451"/>
                    <a:pt x="56" y="433"/>
                    <a:pt x="52" y="416"/>
                  </a:cubicBezTo>
                  <a:cubicBezTo>
                    <a:pt x="48" y="396"/>
                    <a:pt x="50" y="375"/>
                    <a:pt x="57" y="356"/>
                  </a:cubicBezTo>
                  <a:cubicBezTo>
                    <a:pt x="62" y="343"/>
                    <a:pt x="69" y="331"/>
                    <a:pt x="72" y="318"/>
                  </a:cubicBezTo>
                  <a:cubicBezTo>
                    <a:pt x="74" y="306"/>
                    <a:pt x="71" y="291"/>
                    <a:pt x="58" y="282"/>
                  </a:cubicBezTo>
                  <a:cubicBezTo>
                    <a:pt x="67" y="272"/>
                    <a:pt x="68" y="259"/>
                    <a:pt x="61" y="248"/>
                  </a:cubicBezTo>
                  <a:cubicBezTo>
                    <a:pt x="58" y="243"/>
                    <a:pt x="53" y="239"/>
                    <a:pt x="47" y="236"/>
                  </a:cubicBezTo>
                  <a:cubicBezTo>
                    <a:pt x="53" y="232"/>
                    <a:pt x="58" y="228"/>
                    <a:pt x="61" y="223"/>
                  </a:cubicBezTo>
                  <a:cubicBezTo>
                    <a:pt x="68" y="213"/>
                    <a:pt x="67" y="199"/>
                    <a:pt x="58" y="189"/>
                  </a:cubicBezTo>
                  <a:cubicBezTo>
                    <a:pt x="71" y="180"/>
                    <a:pt x="74" y="166"/>
                    <a:pt x="72" y="153"/>
                  </a:cubicBezTo>
                  <a:cubicBezTo>
                    <a:pt x="69" y="140"/>
                    <a:pt x="62" y="128"/>
                    <a:pt x="57" y="116"/>
                  </a:cubicBezTo>
                  <a:cubicBezTo>
                    <a:pt x="50" y="96"/>
                    <a:pt x="48" y="75"/>
                    <a:pt x="52" y="55"/>
                  </a:cubicBezTo>
                  <a:cubicBezTo>
                    <a:pt x="56" y="38"/>
                    <a:pt x="65" y="20"/>
                    <a:pt x="87" y="14"/>
                  </a:cubicBezTo>
                  <a:cubicBezTo>
                    <a:pt x="79" y="10"/>
                    <a:pt x="70" y="6"/>
                    <a:pt x="62" y="2"/>
                  </a:cubicBezTo>
                  <a:cubicBezTo>
                    <a:pt x="60" y="1"/>
                    <a:pt x="58" y="0"/>
                    <a:pt x="55" y="0"/>
                  </a:cubicBezTo>
                  <a:cubicBezTo>
                    <a:pt x="53" y="0"/>
                    <a:pt x="51" y="1"/>
                    <a:pt x="49" y="2"/>
                  </a:cubicBezTo>
                  <a:cubicBezTo>
                    <a:pt x="28" y="12"/>
                    <a:pt x="12" y="27"/>
                    <a:pt x="6" y="44"/>
                  </a:cubicBezTo>
                  <a:cubicBezTo>
                    <a:pt x="1" y="56"/>
                    <a:pt x="1" y="69"/>
                    <a:pt x="1" y="81"/>
                  </a:cubicBezTo>
                  <a:cubicBezTo>
                    <a:pt x="0" y="112"/>
                    <a:pt x="0" y="142"/>
                    <a:pt x="0" y="173"/>
                  </a:cubicBezTo>
                  <a:cubicBezTo>
                    <a:pt x="1" y="194"/>
                    <a:pt x="1" y="217"/>
                    <a:pt x="15" y="236"/>
                  </a:cubicBezTo>
                  <a:cubicBezTo>
                    <a:pt x="1" y="254"/>
                    <a:pt x="1" y="277"/>
                    <a:pt x="0" y="298"/>
                  </a:cubicBezTo>
                  <a:cubicBezTo>
                    <a:pt x="0" y="329"/>
                    <a:pt x="0" y="359"/>
                    <a:pt x="1" y="390"/>
                  </a:cubicBezTo>
                  <a:cubicBezTo>
                    <a:pt x="1" y="402"/>
                    <a:pt x="1" y="415"/>
                    <a:pt x="6" y="427"/>
                  </a:cubicBezTo>
                  <a:cubicBezTo>
                    <a:pt x="12" y="444"/>
                    <a:pt x="28" y="460"/>
                    <a:pt x="49" y="469"/>
                  </a:cubicBezTo>
                  <a:cubicBezTo>
                    <a:pt x="51" y="470"/>
                    <a:pt x="53" y="471"/>
                    <a:pt x="55" y="471"/>
                  </a:cubicBezTo>
                  <a:cubicBezTo>
                    <a:pt x="58" y="471"/>
                    <a:pt x="60" y="470"/>
                    <a:pt x="62" y="469"/>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8" name="Freeform 166"/>
            <p:cNvSpPr/>
            <p:nvPr/>
          </p:nvSpPr>
          <p:spPr bwMode="auto">
            <a:xfrm>
              <a:off x="6330951" y="2649538"/>
              <a:ext cx="90488" cy="487363"/>
            </a:xfrm>
            <a:custGeom>
              <a:avLst/>
              <a:gdLst>
                <a:gd name="T0" fmla="*/ 25 w 87"/>
                <a:gd name="T1" fmla="*/ 2 h 471"/>
                <a:gd name="T2" fmla="*/ 0 w 87"/>
                <a:gd name="T3" fmla="*/ 14 h 471"/>
                <a:gd name="T4" fmla="*/ 35 w 87"/>
                <a:gd name="T5" fmla="*/ 55 h 471"/>
                <a:gd name="T6" fmla="*/ 29 w 87"/>
                <a:gd name="T7" fmla="*/ 116 h 471"/>
                <a:gd name="T8" fmla="*/ 15 w 87"/>
                <a:gd name="T9" fmla="*/ 153 h 471"/>
                <a:gd name="T10" fmla="*/ 29 w 87"/>
                <a:gd name="T11" fmla="*/ 189 h 471"/>
                <a:gd name="T12" fmla="*/ 26 w 87"/>
                <a:gd name="T13" fmla="*/ 223 h 471"/>
                <a:gd name="T14" fmla="*/ 40 w 87"/>
                <a:gd name="T15" fmla="*/ 236 h 471"/>
                <a:gd name="T16" fmla="*/ 26 w 87"/>
                <a:gd name="T17" fmla="*/ 248 h 471"/>
                <a:gd name="T18" fmla="*/ 29 w 87"/>
                <a:gd name="T19" fmla="*/ 282 h 471"/>
                <a:gd name="T20" fmla="*/ 15 w 87"/>
                <a:gd name="T21" fmla="*/ 318 h 471"/>
                <a:gd name="T22" fmla="*/ 29 w 87"/>
                <a:gd name="T23" fmla="*/ 356 h 471"/>
                <a:gd name="T24" fmla="*/ 35 w 87"/>
                <a:gd name="T25" fmla="*/ 416 h 471"/>
                <a:gd name="T26" fmla="*/ 0 w 87"/>
                <a:gd name="T27" fmla="*/ 458 h 471"/>
                <a:gd name="T28" fmla="*/ 25 w 87"/>
                <a:gd name="T29" fmla="*/ 469 h 471"/>
                <a:gd name="T30" fmla="*/ 32 w 87"/>
                <a:gd name="T31" fmla="*/ 471 h 471"/>
                <a:gd name="T32" fmla="*/ 38 w 87"/>
                <a:gd name="T33" fmla="*/ 469 h 471"/>
                <a:gd name="T34" fmla="*/ 81 w 87"/>
                <a:gd name="T35" fmla="*/ 427 h 471"/>
                <a:gd name="T36" fmla="*/ 86 w 87"/>
                <a:gd name="T37" fmla="*/ 390 h 471"/>
                <a:gd name="T38" fmla="*/ 86 w 87"/>
                <a:gd name="T39" fmla="*/ 298 h 471"/>
                <a:gd name="T40" fmla="*/ 72 w 87"/>
                <a:gd name="T41" fmla="*/ 236 h 471"/>
                <a:gd name="T42" fmla="*/ 86 w 87"/>
                <a:gd name="T43" fmla="*/ 173 h 471"/>
                <a:gd name="T44" fmla="*/ 86 w 87"/>
                <a:gd name="T45" fmla="*/ 81 h 471"/>
                <a:gd name="T46" fmla="*/ 81 w 87"/>
                <a:gd name="T47" fmla="*/ 44 h 471"/>
                <a:gd name="T48" fmla="*/ 38 w 87"/>
                <a:gd name="T49" fmla="*/ 2 h 471"/>
                <a:gd name="T50" fmla="*/ 32 w 87"/>
                <a:gd name="T51" fmla="*/ 0 h 471"/>
                <a:gd name="T52" fmla="*/ 25 w 87"/>
                <a:gd name="T53" fmla="*/ 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25" y="2"/>
                  </a:moveTo>
                  <a:cubicBezTo>
                    <a:pt x="17" y="6"/>
                    <a:pt x="8" y="10"/>
                    <a:pt x="0" y="14"/>
                  </a:cubicBezTo>
                  <a:cubicBezTo>
                    <a:pt x="22" y="20"/>
                    <a:pt x="31" y="38"/>
                    <a:pt x="35" y="55"/>
                  </a:cubicBezTo>
                  <a:cubicBezTo>
                    <a:pt x="39" y="75"/>
                    <a:pt x="37" y="96"/>
                    <a:pt x="29" y="116"/>
                  </a:cubicBezTo>
                  <a:cubicBezTo>
                    <a:pt x="25" y="128"/>
                    <a:pt x="18" y="140"/>
                    <a:pt x="15" y="153"/>
                  </a:cubicBezTo>
                  <a:cubicBezTo>
                    <a:pt x="13" y="166"/>
                    <a:pt x="16" y="180"/>
                    <a:pt x="29" y="189"/>
                  </a:cubicBezTo>
                  <a:cubicBezTo>
                    <a:pt x="19" y="199"/>
                    <a:pt x="18" y="213"/>
                    <a:pt x="26" y="223"/>
                  </a:cubicBezTo>
                  <a:cubicBezTo>
                    <a:pt x="29" y="228"/>
                    <a:pt x="34" y="232"/>
                    <a:pt x="40" y="236"/>
                  </a:cubicBezTo>
                  <a:cubicBezTo>
                    <a:pt x="34" y="239"/>
                    <a:pt x="29" y="243"/>
                    <a:pt x="26" y="248"/>
                  </a:cubicBezTo>
                  <a:cubicBezTo>
                    <a:pt x="18" y="259"/>
                    <a:pt x="19" y="272"/>
                    <a:pt x="29" y="282"/>
                  </a:cubicBezTo>
                  <a:cubicBezTo>
                    <a:pt x="16" y="291"/>
                    <a:pt x="13" y="306"/>
                    <a:pt x="15" y="318"/>
                  </a:cubicBezTo>
                  <a:cubicBezTo>
                    <a:pt x="18" y="331"/>
                    <a:pt x="25" y="343"/>
                    <a:pt x="29" y="356"/>
                  </a:cubicBezTo>
                  <a:cubicBezTo>
                    <a:pt x="37" y="375"/>
                    <a:pt x="39" y="396"/>
                    <a:pt x="35" y="416"/>
                  </a:cubicBezTo>
                  <a:cubicBezTo>
                    <a:pt x="31" y="433"/>
                    <a:pt x="22" y="451"/>
                    <a:pt x="0" y="458"/>
                  </a:cubicBezTo>
                  <a:cubicBezTo>
                    <a:pt x="8" y="461"/>
                    <a:pt x="17" y="465"/>
                    <a:pt x="25" y="469"/>
                  </a:cubicBezTo>
                  <a:cubicBezTo>
                    <a:pt x="27" y="470"/>
                    <a:pt x="29" y="471"/>
                    <a:pt x="32" y="471"/>
                  </a:cubicBezTo>
                  <a:cubicBezTo>
                    <a:pt x="34" y="471"/>
                    <a:pt x="36" y="470"/>
                    <a:pt x="38" y="469"/>
                  </a:cubicBezTo>
                  <a:cubicBezTo>
                    <a:pt x="59" y="460"/>
                    <a:pt x="74" y="444"/>
                    <a:pt x="81" y="427"/>
                  </a:cubicBezTo>
                  <a:cubicBezTo>
                    <a:pt x="86" y="415"/>
                    <a:pt x="86" y="402"/>
                    <a:pt x="86" y="390"/>
                  </a:cubicBezTo>
                  <a:cubicBezTo>
                    <a:pt x="87" y="359"/>
                    <a:pt x="87" y="329"/>
                    <a:pt x="86" y="298"/>
                  </a:cubicBezTo>
                  <a:cubicBezTo>
                    <a:pt x="86" y="277"/>
                    <a:pt x="85" y="254"/>
                    <a:pt x="72" y="236"/>
                  </a:cubicBezTo>
                  <a:cubicBezTo>
                    <a:pt x="85" y="217"/>
                    <a:pt x="86" y="194"/>
                    <a:pt x="86" y="173"/>
                  </a:cubicBezTo>
                  <a:cubicBezTo>
                    <a:pt x="87" y="142"/>
                    <a:pt x="87" y="112"/>
                    <a:pt x="86" y="81"/>
                  </a:cubicBezTo>
                  <a:cubicBezTo>
                    <a:pt x="86" y="69"/>
                    <a:pt x="86" y="56"/>
                    <a:pt x="81" y="44"/>
                  </a:cubicBezTo>
                  <a:cubicBezTo>
                    <a:pt x="74" y="27"/>
                    <a:pt x="59" y="12"/>
                    <a:pt x="38" y="2"/>
                  </a:cubicBezTo>
                  <a:cubicBezTo>
                    <a:pt x="36" y="1"/>
                    <a:pt x="34" y="0"/>
                    <a:pt x="32" y="0"/>
                  </a:cubicBezTo>
                  <a:cubicBezTo>
                    <a:pt x="29" y="0"/>
                    <a:pt x="27" y="1"/>
                    <a:pt x="25" y="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9" name="Rectangle 167"/>
            <p:cNvSpPr>
              <a:spLocks noChangeArrowheads="1"/>
            </p:cNvSpPr>
            <p:nvPr/>
          </p:nvSpPr>
          <p:spPr bwMode="auto">
            <a:xfrm>
              <a:off x="6397626" y="2678113"/>
              <a:ext cx="561975" cy="431800"/>
            </a:xfrm>
            <a:prstGeom prst="rect">
              <a:avLst/>
            </a:prstGeom>
            <a:solidFill>
              <a:srgbClr val="1AA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0" name="Oval 168"/>
            <p:cNvSpPr>
              <a:spLocks noChangeArrowheads="1"/>
            </p:cNvSpPr>
            <p:nvPr/>
          </p:nvSpPr>
          <p:spPr bwMode="auto">
            <a:xfrm>
              <a:off x="6648451" y="2447925"/>
              <a:ext cx="60325" cy="60325"/>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401" name="Oval 169"/>
          <p:cNvSpPr>
            <a:spLocks noChangeArrowheads="1"/>
          </p:cNvSpPr>
          <p:nvPr/>
        </p:nvSpPr>
        <p:spPr bwMode="auto">
          <a:xfrm>
            <a:off x="2122915" y="2335023"/>
            <a:ext cx="1179325" cy="1179325"/>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1" name="组合 450"/>
          <p:cNvGrpSpPr/>
          <p:nvPr/>
        </p:nvGrpSpPr>
        <p:grpSpPr>
          <a:xfrm>
            <a:off x="2317094" y="2650340"/>
            <a:ext cx="792749" cy="550470"/>
            <a:chOff x="5164138" y="3765550"/>
            <a:chExt cx="706438" cy="490538"/>
          </a:xfrm>
        </p:grpSpPr>
        <p:sp>
          <p:nvSpPr>
            <p:cNvPr id="402" name="Freeform 170"/>
            <p:cNvSpPr/>
            <p:nvPr/>
          </p:nvSpPr>
          <p:spPr bwMode="auto">
            <a:xfrm>
              <a:off x="5164138" y="3765550"/>
              <a:ext cx="706438" cy="490538"/>
            </a:xfrm>
            <a:custGeom>
              <a:avLst/>
              <a:gdLst>
                <a:gd name="T0" fmla="*/ 655 w 682"/>
                <a:gd name="T1" fmla="*/ 0 h 474"/>
                <a:gd name="T2" fmla="*/ 26 w 682"/>
                <a:gd name="T3" fmla="*/ 0 h 474"/>
                <a:gd name="T4" fmla="*/ 0 w 682"/>
                <a:gd name="T5" fmla="*/ 28 h 474"/>
                <a:gd name="T6" fmla="*/ 0 w 682"/>
                <a:gd name="T7" fmla="*/ 446 h 474"/>
                <a:gd name="T8" fmla="*/ 26 w 682"/>
                <a:gd name="T9" fmla="*/ 474 h 474"/>
                <a:gd name="T10" fmla="*/ 655 w 682"/>
                <a:gd name="T11" fmla="*/ 474 h 474"/>
                <a:gd name="T12" fmla="*/ 682 w 682"/>
                <a:gd name="T13" fmla="*/ 446 h 474"/>
                <a:gd name="T14" fmla="*/ 682 w 682"/>
                <a:gd name="T15" fmla="*/ 28 h 474"/>
                <a:gd name="T16" fmla="*/ 655 w 682"/>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74">
                  <a:moveTo>
                    <a:pt x="655" y="0"/>
                  </a:moveTo>
                  <a:cubicBezTo>
                    <a:pt x="26" y="0"/>
                    <a:pt x="26" y="0"/>
                    <a:pt x="26" y="0"/>
                  </a:cubicBezTo>
                  <a:cubicBezTo>
                    <a:pt x="12" y="0"/>
                    <a:pt x="0" y="12"/>
                    <a:pt x="0" y="28"/>
                  </a:cubicBezTo>
                  <a:cubicBezTo>
                    <a:pt x="0" y="446"/>
                    <a:pt x="0" y="446"/>
                    <a:pt x="0" y="446"/>
                  </a:cubicBezTo>
                  <a:cubicBezTo>
                    <a:pt x="0" y="462"/>
                    <a:pt x="12" y="474"/>
                    <a:pt x="26" y="474"/>
                  </a:cubicBezTo>
                  <a:cubicBezTo>
                    <a:pt x="655" y="474"/>
                    <a:pt x="655" y="474"/>
                    <a:pt x="655" y="474"/>
                  </a:cubicBezTo>
                  <a:cubicBezTo>
                    <a:pt x="670" y="474"/>
                    <a:pt x="682" y="462"/>
                    <a:pt x="682" y="446"/>
                  </a:cubicBezTo>
                  <a:cubicBezTo>
                    <a:pt x="682" y="28"/>
                    <a:pt x="682" y="28"/>
                    <a:pt x="682" y="28"/>
                  </a:cubicBezTo>
                  <a:cubicBezTo>
                    <a:pt x="682" y="12"/>
                    <a:pt x="670" y="0"/>
                    <a:pt x="655"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3" name="Oval 171"/>
            <p:cNvSpPr>
              <a:spLocks noChangeArrowheads="1"/>
            </p:cNvSpPr>
            <p:nvPr/>
          </p:nvSpPr>
          <p:spPr bwMode="auto">
            <a:xfrm>
              <a:off x="5211763" y="3810000"/>
              <a:ext cx="128588" cy="128588"/>
            </a:xfrm>
            <a:prstGeom prst="ellipse">
              <a:avLst/>
            </a:pr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4" name="Oval 172"/>
            <p:cNvSpPr>
              <a:spLocks noChangeArrowheads="1"/>
            </p:cNvSpPr>
            <p:nvPr/>
          </p:nvSpPr>
          <p:spPr bwMode="auto">
            <a:xfrm>
              <a:off x="5372101" y="3810000"/>
              <a:ext cx="128588" cy="128588"/>
            </a:xfrm>
            <a:prstGeom prst="ellipse">
              <a:avLst/>
            </a:pr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5" name="Oval 173"/>
            <p:cNvSpPr>
              <a:spLocks noChangeArrowheads="1"/>
            </p:cNvSpPr>
            <p:nvPr/>
          </p:nvSpPr>
          <p:spPr bwMode="auto">
            <a:xfrm>
              <a:off x="5532438" y="3810000"/>
              <a:ext cx="130175" cy="128588"/>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6" name="Oval 174"/>
            <p:cNvSpPr>
              <a:spLocks noChangeArrowheads="1"/>
            </p:cNvSpPr>
            <p:nvPr/>
          </p:nvSpPr>
          <p:spPr bwMode="auto">
            <a:xfrm>
              <a:off x="5694363" y="3810000"/>
              <a:ext cx="128588" cy="128588"/>
            </a:xfrm>
            <a:prstGeom prst="ellipse">
              <a:avLst/>
            </a:pr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7" name="Oval 175"/>
            <p:cNvSpPr>
              <a:spLocks noChangeArrowheads="1"/>
            </p:cNvSpPr>
            <p:nvPr/>
          </p:nvSpPr>
          <p:spPr bwMode="auto">
            <a:xfrm>
              <a:off x="5211763" y="4081463"/>
              <a:ext cx="128588" cy="128588"/>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8" name="Oval 176"/>
            <p:cNvSpPr>
              <a:spLocks noChangeArrowheads="1"/>
            </p:cNvSpPr>
            <p:nvPr/>
          </p:nvSpPr>
          <p:spPr bwMode="auto">
            <a:xfrm>
              <a:off x="5372101" y="4081463"/>
              <a:ext cx="128588" cy="128588"/>
            </a:xfrm>
            <a:prstGeom prst="ellipse">
              <a:avLst/>
            </a:pr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9" name="Oval 177"/>
            <p:cNvSpPr>
              <a:spLocks noChangeArrowheads="1"/>
            </p:cNvSpPr>
            <p:nvPr/>
          </p:nvSpPr>
          <p:spPr bwMode="auto">
            <a:xfrm>
              <a:off x="5532438" y="4081463"/>
              <a:ext cx="130175" cy="128588"/>
            </a:xfrm>
            <a:prstGeom prst="ellipse">
              <a:avLst/>
            </a:prstGeom>
            <a:solidFill>
              <a:srgbClr val="26A4D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0" name="Oval 178"/>
            <p:cNvSpPr>
              <a:spLocks noChangeArrowheads="1"/>
            </p:cNvSpPr>
            <p:nvPr/>
          </p:nvSpPr>
          <p:spPr bwMode="auto">
            <a:xfrm>
              <a:off x="5694363" y="4081463"/>
              <a:ext cx="128588" cy="128588"/>
            </a:xfrm>
            <a:prstGeom prst="ellipse">
              <a:avLst/>
            </a:pr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1" name="Freeform 179"/>
            <p:cNvSpPr/>
            <p:nvPr/>
          </p:nvSpPr>
          <p:spPr bwMode="auto">
            <a:xfrm>
              <a:off x="5673726" y="3956050"/>
              <a:ext cx="158750" cy="93663"/>
            </a:xfrm>
            <a:custGeom>
              <a:avLst/>
              <a:gdLst>
                <a:gd name="T0" fmla="*/ 26 w 152"/>
                <a:gd name="T1" fmla="*/ 83 h 91"/>
                <a:gd name="T2" fmla="*/ 9 w 152"/>
                <a:gd name="T3" fmla="*/ 72 h 91"/>
                <a:gd name="T4" fmla="*/ 1 w 152"/>
                <a:gd name="T5" fmla="*/ 54 h 91"/>
                <a:gd name="T6" fmla="*/ 2 w 152"/>
                <a:gd name="T7" fmla="*/ 41 h 91"/>
                <a:gd name="T8" fmla="*/ 10 w 152"/>
                <a:gd name="T9" fmla="*/ 17 h 91"/>
                <a:gd name="T10" fmla="*/ 45 w 152"/>
                <a:gd name="T11" fmla="*/ 1 h 91"/>
                <a:gd name="T12" fmla="*/ 60 w 152"/>
                <a:gd name="T13" fmla="*/ 1 h 91"/>
                <a:gd name="T14" fmla="*/ 77 w 152"/>
                <a:gd name="T15" fmla="*/ 8 h 91"/>
                <a:gd name="T16" fmla="*/ 95 w 152"/>
                <a:gd name="T17" fmla="*/ 17 h 91"/>
                <a:gd name="T18" fmla="*/ 116 w 152"/>
                <a:gd name="T19" fmla="*/ 19 h 91"/>
                <a:gd name="T20" fmla="*/ 105 w 152"/>
                <a:gd name="T21" fmla="*/ 25 h 91"/>
                <a:gd name="T22" fmla="*/ 124 w 152"/>
                <a:gd name="T23" fmla="*/ 26 h 91"/>
                <a:gd name="T24" fmla="*/ 152 w 152"/>
                <a:gd name="T25" fmla="*/ 23 h 91"/>
                <a:gd name="T26" fmla="*/ 128 w 152"/>
                <a:gd name="T27" fmla="*/ 40 h 91"/>
                <a:gd name="T28" fmla="*/ 79 w 152"/>
                <a:gd name="T29" fmla="*/ 77 h 91"/>
                <a:gd name="T30" fmla="*/ 35 w 152"/>
                <a:gd name="T31" fmla="*/ 87 h 91"/>
                <a:gd name="T32" fmla="*/ 26 w 152"/>
                <a:gd name="T33"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1">
                  <a:moveTo>
                    <a:pt x="26" y="83"/>
                  </a:moveTo>
                  <a:cubicBezTo>
                    <a:pt x="20" y="80"/>
                    <a:pt x="14" y="77"/>
                    <a:pt x="9" y="72"/>
                  </a:cubicBezTo>
                  <a:cubicBezTo>
                    <a:pt x="5" y="67"/>
                    <a:pt x="1" y="61"/>
                    <a:pt x="1" y="54"/>
                  </a:cubicBezTo>
                  <a:cubicBezTo>
                    <a:pt x="0" y="50"/>
                    <a:pt x="1" y="45"/>
                    <a:pt x="2" y="41"/>
                  </a:cubicBezTo>
                  <a:cubicBezTo>
                    <a:pt x="3" y="32"/>
                    <a:pt x="5" y="24"/>
                    <a:pt x="10" y="17"/>
                  </a:cubicBezTo>
                  <a:cubicBezTo>
                    <a:pt x="18" y="7"/>
                    <a:pt x="32" y="3"/>
                    <a:pt x="45" y="1"/>
                  </a:cubicBezTo>
                  <a:cubicBezTo>
                    <a:pt x="50" y="1"/>
                    <a:pt x="55" y="0"/>
                    <a:pt x="60" y="1"/>
                  </a:cubicBezTo>
                  <a:cubicBezTo>
                    <a:pt x="66" y="2"/>
                    <a:pt x="72" y="5"/>
                    <a:pt x="77" y="8"/>
                  </a:cubicBezTo>
                  <a:cubicBezTo>
                    <a:pt x="83" y="11"/>
                    <a:pt x="89" y="14"/>
                    <a:pt x="95" y="17"/>
                  </a:cubicBezTo>
                  <a:cubicBezTo>
                    <a:pt x="102" y="19"/>
                    <a:pt x="109" y="21"/>
                    <a:pt x="116" y="19"/>
                  </a:cubicBezTo>
                  <a:cubicBezTo>
                    <a:pt x="112" y="22"/>
                    <a:pt x="109" y="24"/>
                    <a:pt x="105" y="25"/>
                  </a:cubicBezTo>
                  <a:cubicBezTo>
                    <a:pt x="111" y="26"/>
                    <a:pt x="117" y="27"/>
                    <a:pt x="124" y="26"/>
                  </a:cubicBezTo>
                  <a:cubicBezTo>
                    <a:pt x="133" y="24"/>
                    <a:pt x="144" y="19"/>
                    <a:pt x="152" y="23"/>
                  </a:cubicBezTo>
                  <a:cubicBezTo>
                    <a:pt x="144" y="28"/>
                    <a:pt x="135" y="33"/>
                    <a:pt x="128" y="40"/>
                  </a:cubicBezTo>
                  <a:cubicBezTo>
                    <a:pt x="126" y="43"/>
                    <a:pt x="95" y="70"/>
                    <a:pt x="79" y="77"/>
                  </a:cubicBezTo>
                  <a:cubicBezTo>
                    <a:pt x="66" y="84"/>
                    <a:pt x="50" y="91"/>
                    <a:pt x="35" y="87"/>
                  </a:cubicBezTo>
                  <a:cubicBezTo>
                    <a:pt x="32" y="86"/>
                    <a:pt x="29" y="85"/>
                    <a:pt x="26" y="8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2" name="Freeform 180"/>
            <p:cNvSpPr/>
            <p:nvPr/>
          </p:nvSpPr>
          <p:spPr bwMode="auto">
            <a:xfrm>
              <a:off x="5529263" y="3967163"/>
              <a:ext cx="158750" cy="90488"/>
            </a:xfrm>
            <a:custGeom>
              <a:avLst/>
              <a:gdLst>
                <a:gd name="T0" fmla="*/ 91 w 153"/>
                <a:gd name="T1" fmla="*/ 80 h 87"/>
                <a:gd name="T2" fmla="*/ 133 w 153"/>
                <a:gd name="T3" fmla="*/ 77 h 87"/>
                <a:gd name="T4" fmla="*/ 152 w 153"/>
                <a:gd name="T5" fmla="*/ 53 h 87"/>
                <a:gd name="T6" fmla="*/ 149 w 153"/>
                <a:gd name="T7" fmla="*/ 20 h 87"/>
                <a:gd name="T8" fmla="*/ 126 w 153"/>
                <a:gd name="T9" fmla="*/ 0 h 87"/>
                <a:gd name="T10" fmla="*/ 85 w 153"/>
                <a:gd name="T11" fmla="*/ 4 h 87"/>
                <a:gd name="T12" fmla="*/ 0 w 153"/>
                <a:gd name="T13" fmla="*/ 12 h 87"/>
                <a:gd name="T14" fmla="*/ 7 w 153"/>
                <a:gd name="T15" fmla="*/ 87 h 87"/>
                <a:gd name="T16" fmla="*/ 91 w 153"/>
                <a:gd name="T17"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87">
                  <a:moveTo>
                    <a:pt x="91" y="80"/>
                  </a:moveTo>
                  <a:cubicBezTo>
                    <a:pt x="105" y="79"/>
                    <a:pt x="119" y="78"/>
                    <a:pt x="133" y="77"/>
                  </a:cubicBezTo>
                  <a:cubicBezTo>
                    <a:pt x="144" y="76"/>
                    <a:pt x="153" y="65"/>
                    <a:pt x="152" y="53"/>
                  </a:cubicBezTo>
                  <a:cubicBezTo>
                    <a:pt x="149" y="20"/>
                    <a:pt x="149" y="20"/>
                    <a:pt x="149" y="20"/>
                  </a:cubicBezTo>
                  <a:cubicBezTo>
                    <a:pt x="148" y="8"/>
                    <a:pt x="138" y="0"/>
                    <a:pt x="126" y="0"/>
                  </a:cubicBezTo>
                  <a:cubicBezTo>
                    <a:pt x="112" y="2"/>
                    <a:pt x="99" y="3"/>
                    <a:pt x="85" y="4"/>
                  </a:cubicBezTo>
                  <a:cubicBezTo>
                    <a:pt x="56" y="6"/>
                    <a:pt x="27" y="9"/>
                    <a:pt x="0" y="12"/>
                  </a:cubicBezTo>
                  <a:cubicBezTo>
                    <a:pt x="7" y="87"/>
                    <a:pt x="7" y="87"/>
                    <a:pt x="7" y="87"/>
                  </a:cubicBezTo>
                  <a:cubicBezTo>
                    <a:pt x="34" y="85"/>
                    <a:pt x="62" y="83"/>
                    <a:pt x="91" y="8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3" name="Freeform 181"/>
            <p:cNvSpPr/>
            <p:nvPr/>
          </p:nvSpPr>
          <p:spPr bwMode="auto">
            <a:xfrm>
              <a:off x="5200651" y="3979863"/>
              <a:ext cx="336550" cy="88900"/>
            </a:xfrm>
            <a:custGeom>
              <a:avLst/>
              <a:gdLst>
                <a:gd name="T0" fmla="*/ 1 w 325"/>
                <a:gd name="T1" fmla="*/ 65 h 87"/>
                <a:gd name="T2" fmla="*/ 325 w 325"/>
                <a:gd name="T3" fmla="*/ 75 h 87"/>
                <a:gd name="T4" fmla="*/ 318 w 325"/>
                <a:gd name="T5" fmla="*/ 0 h 87"/>
                <a:gd name="T6" fmla="*/ 1 w 325"/>
                <a:gd name="T7" fmla="*/ 65 h 87"/>
              </a:gdLst>
              <a:ahLst/>
              <a:cxnLst>
                <a:cxn ang="0">
                  <a:pos x="T0" y="T1"/>
                </a:cxn>
                <a:cxn ang="0">
                  <a:pos x="T2" y="T3"/>
                </a:cxn>
                <a:cxn ang="0">
                  <a:pos x="T4" y="T5"/>
                </a:cxn>
                <a:cxn ang="0">
                  <a:pos x="T6" y="T7"/>
                </a:cxn>
              </a:cxnLst>
              <a:rect l="0" t="0" r="r" b="b"/>
              <a:pathLst>
                <a:path w="325" h="87">
                  <a:moveTo>
                    <a:pt x="1" y="65"/>
                  </a:moveTo>
                  <a:cubicBezTo>
                    <a:pt x="3" y="84"/>
                    <a:pt x="141" y="87"/>
                    <a:pt x="325" y="75"/>
                  </a:cubicBezTo>
                  <a:cubicBezTo>
                    <a:pt x="318" y="0"/>
                    <a:pt x="318" y="0"/>
                    <a:pt x="318" y="0"/>
                  </a:cubicBezTo>
                  <a:cubicBezTo>
                    <a:pt x="136" y="20"/>
                    <a:pt x="0" y="47"/>
                    <a:pt x="1" y="6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414" name="Freeform 182"/>
          <p:cNvSpPr/>
          <p:nvPr/>
        </p:nvSpPr>
        <p:spPr bwMode="auto">
          <a:xfrm>
            <a:off x="7998838" y="4957328"/>
            <a:ext cx="1179325" cy="1179325"/>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6"/>
                  <a:pt x="10" y="621"/>
                  <a:pt x="28" y="673"/>
                </a:cubicBezTo>
                <a:cubicBezTo>
                  <a:pt x="96" y="872"/>
                  <a:pt x="286" y="1016"/>
                  <a:pt x="508" y="1016"/>
                </a:cubicBezTo>
                <a:cubicBezTo>
                  <a:pt x="731" y="1016"/>
                  <a:pt x="921" y="872"/>
                  <a:pt x="989" y="673"/>
                </a:cubicBezTo>
                <a:cubicBezTo>
                  <a:pt x="1007" y="621"/>
                  <a:pt x="1016" y="566"/>
                  <a:pt x="1016" y="508"/>
                </a:cubicBezTo>
                <a:cubicBezTo>
                  <a:pt x="1016" y="227"/>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45" name="组合 444"/>
          <p:cNvGrpSpPr/>
          <p:nvPr/>
        </p:nvGrpSpPr>
        <p:grpSpPr>
          <a:xfrm>
            <a:off x="8267839" y="5160413"/>
            <a:ext cx="652013" cy="737524"/>
            <a:chOff x="7556501" y="2503488"/>
            <a:chExt cx="581025" cy="657225"/>
          </a:xfrm>
        </p:grpSpPr>
        <p:sp>
          <p:nvSpPr>
            <p:cNvPr id="415" name="Rectangle 183"/>
            <p:cNvSpPr>
              <a:spLocks noChangeArrowheads="1"/>
            </p:cNvSpPr>
            <p:nvPr/>
          </p:nvSpPr>
          <p:spPr bwMode="auto">
            <a:xfrm>
              <a:off x="7589838" y="3082925"/>
              <a:ext cx="46038"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6" name="Rectangle 184"/>
            <p:cNvSpPr>
              <a:spLocks noChangeArrowheads="1"/>
            </p:cNvSpPr>
            <p:nvPr/>
          </p:nvSpPr>
          <p:spPr bwMode="auto">
            <a:xfrm>
              <a:off x="8004176" y="3082925"/>
              <a:ext cx="44450"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7" name="Freeform 185"/>
            <p:cNvSpPr/>
            <p:nvPr/>
          </p:nvSpPr>
          <p:spPr bwMode="auto">
            <a:xfrm>
              <a:off x="7975601" y="2547938"/>
              <a:ext cx="161925" cy="350838"/>
            </a:xfrm>
            <a:custGeom>
              <a:avLst/>
              <a:gdLst>
                <a:gd name="T0" fmla="*/ 46 w 157"/>
                <a:gd name="T1" fmla="*/ 340 h 340"/>
                <a:gd name="T2" fmla="*/ 29 w 157"/>
                <a:gd name="T3" fmla="*/ 332 h 340"/>
                <a:gd name="T4" fmla="*/ 127 w 157"/>
                <a:gd name="T5" fmla="*/ 136 h 340"/>
                <a:gd name="T6" fmla="*/ 113 w 157"/>
                <a:gd name="T7" fmla="*/ 88 h 340"/>
                <a:gd name="T8" fmla="*/ 0 w 157"/>
                <a:gd name="T9" fmla="*/ 16 h 340"/>
                <a:gd name="T10" fmla="*/ 10 w 157"/>
                <a:gd name="T11" fmla="*/ 0 h 340"/>
                <a:gd name="T12" fmla="*/ 123 w 157"/>
                <a:gd name="T13" fmla="*/ 72 h 340"/>
                <a:gd name="T14" fmla="*/ 144 w 157"/>
                <a:gd name="T15" fmla="*/ 144 h 340"/>
                <a:gd name="T16" fmla="*/ 46 w 157"/>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40">
                  <a:moveTo>
                    <a:pt x="46" y="340"/>
                  </a:moveTo>
                  <a:cubicBezTo>
                    <a:pt x="29" y="332"/>
                    <a:pt x="29" y="332"/>
                    <a:pt x="29" y="332"/>
                  </a:cubicBezTo>
                  <a:cubicBezTo>
                    <a:pt x="127" y="136"/>
                    <a:pt x="127" y="136"/>
                    <a:pt x="127" y="136"/>
                  </a:cubicBezTo>
                  <a:cubicBezTo>
                    <a:pt x="135" y="118"/>
                    <a:pt x="130" y="98"/>
                    <a:pt x="113" y="88"/>
                  </a:cubicBezTo>
                  <a:cubicBezTo>
                    <a:pt x="0" y="16"/>
                    <a:pt x="0" y="16"/>
                    <a:pt x="0" y="16"/>
                  </a:cubicBezTo>
                  <a:cubicBezTo>
                    <a:pt x="10" y="0"/>
                    <a:pt x="10" y="0"/>
                    <a:pt x="10" y="0"/>
                  </a:cubicBezTo>
                  <a:cubicBezTo>
                    <a:pt x="123" y="72"/>
                    <a:pt x="123" y="72"/>
                    <a:pt x="123" y="72"/>
                  </a:cubicBezTo>
                  <a:cubicBezTo>
                    <a:pt x="148" y="87"/>
                    <a:pt x="157" y="118"/>
                    <a:pt x="144" y="144"/>
                  </a:cubicBezTo>
                  <a:lnTo>
                    <a:pt x="46" y="34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8" name="Freeform 186"/>
            <p:cNvSpPr/>
            <p:nvPr/>
          </p:nvSpPr>
          <p:spPr bwMode="auto">
            <a:xfrm>
              <a:off x="7556501" y="2760663"/>
              <a:ext cx="527050" cy="279400"/>
            </a:xfrm>
            <a:custGeom>
              <a:avLst/>
              <a:gdLst>
                <a:gd name="T0" fmla="*/ 332 w 332"/>
                <a:gd name="T1" fmla="*/ 176 h 176"/>
                <a:gd name="T2" fmla="*/ 0 w 332"/>
                <a:gd name="T3" fmla="*/ 176 h 176"/>
                <a:gd name="T4" fmla="*/ 64 w 332"/>
                <a:gd name="T5" fmla="*/ 0 h 176"/>
                <a:gd name="T6" fmla="*/ 268 w 332"/>
                <a:gd name="T7" fmla="*/ 0 h 176"/>
                <a:gd name="T8" fmla="*/ 332 w 332"/>
                <a:gd name="T9" fmla="*/ 176 h 176"/>
              </a:gdLst>
              <a:ahLst/>
              <a:cxnLst>
                <a:cxn ang="0">
                  <a:pos x="T0" y="T1"/>
                </a:cxn>
                <a:cxn ang="0">
                  <a:pos x="T2" y="T3"/>
                </a:cxn>
                <a:cxn ang="0">
                  <a:pos x="T4" y="T5"/>
                </a:cxn>
                <a:cxn ang="0">
                  <a:pos x="T6" y="T7"/>
                </a:cxn>
                <a:cxn ang="0">
                  <a:pos x="T8" y="T9"/>
                </a:cxn>
              </a:cxnLst>
              <a:rect l="0" t="0" r="r" b="b"/>
              <a:pathLst>
                <a:path w="332" h="176">
                  <a:moveTo>
                    <a:pt x="332" y="176"/>
                  </a:moveTo>
                  <a:lnTo>
                    <a:pt x="0" y="176"/>
                  </a:lnTo>
                  <a:lnTo>
                    <a:pt x="64" y="0"/>
                  </a:lnTo>
                  <a:lnTo>
                    <a:pt x="268" y="0"/>
                  </a:lnTo>
                  <a:lnTo>
                    <a:pt x="332" y="176"/>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9" name="Freeform 187"/>
            <p:cNvSpPr/>
            <p:nvPr/>
          </p:nvSpPr>
          <p:spPr bwMode="auto">
            <a:xfrm>
              <a:off x="7729538" y="2787650"/>
              <a:ext cx="179388" cy="188913"/>
            </a:xfrm>
            <a:custGeom>
              <a:avLst/>
              <a:gdLst>
                <a:gd name="T0" fmla="*/ 113 w 113"/>
                <a:gd name="T1" fmla="*/ 119 h 119"/>
                <a:gd name="T2" fmla="*/ 0 w 113"/>
                <a:gd name="T3" fmla="*/ 119 h 119"/>
                <a:gd name="T4" fmla="*/ 16 w 113"/>
                <a:gd name="T5" fmla="*/ 0 h 119"/>
                <a:gd name="T6" fmla="*/ 97 w 113"/>
                <a:gd name="T7" fmla="*/ 0 h 119"/>
                <a:gd name="T8" fmla="*/ 113 w 113"/>
                <a:gd name="T9" fmla="*/ 119 h 119"/>
              </a:gdLst>
              <a:ahLst/>
              <a:cxnLst>
                <a:cxn ang="0">
                  <a:pos x="T0" y="T1"/>
                </a:cxn>
                <a:cxn ang="0">
                  <a:pos x="T2" y="T3"/>
                </a:cxn>
                <a:cxn ang="0">
                  <a:pos x="T4" y="T5"/>
                </a:cxn>
                <a:cxn ang="0">
                  <a:pos x="T6" y="T7"/>
                </a:cxn>
                <a:cxn ang="0">
                  <a:pos x="T8" y="T9"/>
                </a:cxn>
              </a:cxnLst>
              <a:rect l="0" t="0" r="r" b="b"/>
              <a:pathLst>
                <a:path w="113" h="119">
                  <a:moveTo>
                    <a:pt x="113" y="119"/>
                  </a:moveTo>
                  <a:lnTo>
                    <a:pt x="0" y="119"/>
                  </a:lnTo>
                  <a:lnTo>
                    <a:pt x="16" y="0"/>
                  </a:lnTo>
                  <a:lnTo>
                    <a:pt x="97" y="0"/>
                  </a:lnTo>
                  <a:lnTo>
                    <a:pt x="113" y="11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0" name="Freeform 188"/>
            <p:cNvSpPr/>
            <p:nvPr/>
          </p:nvSpPr>
          <p:spPr bwMode="auto">
            <a:xfrm>
              <a:off x="7727951" y="2786063"/>
              <a:ext cx="182563" cy="193675"/>
            </a:xfrm>
            <a:custGeom>
              <a:avLst/>
              <a:gdLst>
                <a:gd name="T0" fmla="*/ 114 w 115"/>
                <a:gd name="T1" fmla="*/ 120 h 122"/>
                <a:gd name="T2" fmla="*/ 114 w 115"/>
                <a:gd name="T3" fmla="*/ 119 h 122"/>
                <a:gd name="T4" fmla="*/ 3 w 115"/>
                <a:gd name="T5" fmla="*/ 119 h 122"/>
                <a:gd name="T6" fmla="*/ 18 w 115"/>
                <a:gd name="T7" fmla="*/ 2 h 122"/>
                <a:gd name="T8" fmla="*/ 97 w 115"/>
                <a:gd name="T9" fmla="*/ 2 h 122"/>
                <a:gd name="T10" fmla="*/ 113 w 115"/>
                <a:gd name="T11" fmla="*/ 120 h 122"/>
                <a:gd name="T12" fmla="*/ 114 w 115"/>
                <a:gd name="T13" fmla="*/ 120 h 122"/>
                <a:gd name="T14" fmla="*/ 114 w 115"/>
                <a:gd name="T15" fmla="*/ 119 h 122"/>
                <a:gd name="T16" fmla="*/ 114 w 115"/>
                <a:gd name="T17" fmla="*/ 120 h 122"/>
                <a:gd name="T18" fmla="*/ 115 w 115"/>
                <a:gd name="T19" fmla="*/ 120 h 122"/>
                <a:gd name="T20" fmla="*/ 99 w 115"/>
                <a:gd name="T21" fmla="*/ 0 h 122"/>
                <a:gd name="T22" fmla="*/ 16 w 115"/>
                <a:gd name="T23" fmla="*/ 0 h 122"/>
                <a:gd name="T24" fmla="*/ 0 w 115"/>
                <a:gd name="T25" fmla="*/ 122 h 122"/>
                <a:gd name="T26" fmla="*/ 115 w 115"/>
                <a:gd name="T27" fmla="*/ 122 h 122"/>
                <a:gd name="T28" fmla="*/ 115 w 115"/>
                <a:gd name="T29" fmla="*/ 120 h 122"/>
                <a:gd name="T30" fmla="*/ 114 w 115"/>
                <a:gd name="T31"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22">
                  <a:moveTo>
                    <a:pt x="114" y="120"/>
                  </a:moveTo>
                  <a:lnTo>
                    <a:pt x="114" y="119"/>
                  </a:lnTo>
                  <a:lnTo>
                    <a:pt x="3" y="119"/>
                  </a:lnTo>
                  <a:lnTo>
                    <a:pt x="18" y="2"/>
                  </a:lnTo>
                  <a:lnTo>
                    <a:pt x="97" y="2"/>
                  </a:lnTo>
                  <a:lnTo>
                    <a:pt x="113" y="120"/>
                  </a:lnTo>
                  <a:lnTo>
                    <a:pt x="114" y="120"/>
                  </a:lnTo>
                  <a:lnTo>
                    <a:pt x="114" y="119"/>
                  </a:lnTo>
                  <a:lnTo>
                    <a:pt x="114" y="120"/>
                  </a:lnTo>
                  <a:lnTo>
                    <a:pt x="115" y="120"/>
                  </a:lnTo>
                  <a:lnTo>
                    <a:pt x="99" y="0"/>
                  </a:lnTo>
                  <a:lnTo>
                    <a:pt x="16" y="0"/>
                  </a:lnTo>
                  <a:lnTo>
                    <a:pt x="0" y="122"/>
                  </a:lnTo>
                  <a:lnTo>
                    <a:pt x="115" y="122"/>
                  </a:lnTo>
                  <a:lnTo>
                    <a:pt x="115" y="120"/>
                  </a:lnTo>
                  <a:lnTo>
                    <a:pt x="114" y="120"/>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1" name="Rectangle 189"/>
            <p:cNvSpPr>
              <a:spLocks noChangeArrowheads="1"/>
            </p:cNvSpPr>
            <p:nvPr/>
          </p:nvSpPr>
          <p:spPr bwMode="auto">
            <a:xfrm>
              <a:off x="7556501" y="3040063"/>
              <a:ext cx="527050" cy="44450"/>
            </a:xfrm>
            <a:prstGeom prst="rect">
              <a:avLst/>
            </a:prstGeom>
            <a:solidFill>
              <a:srgbClr val="BF5C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2" name="Freeform 190"/>
            <p:cNvSpPr/>
            <p:nvPr/>
          </p:nvSpPr>
          <p:spPr bwMode="auto">
            <a:xfrm>
              <a:off x="7910513" y="2503488"/>
              <a:ext cx="95250" cy="111125"/>
            </a:xfrm>
            <a:custGeom>
              <a:avLst/>
              <a:gdLst>
                <a:gd name="T0" fmla="*/ 43 w 93"/>
                <a:gd name="T1" fmla="*/ 107 h 107"/>
                <a:gd name="T2" fmla="*/ 0 w 93"/>
                <a:gd name="T3" fmla="*/ 78 h 107"/>
                <a:gd name="T4" fmla="*/ 44 w 93"/>
                <a:gd name="T5" fmla="*/ 11 h 107"/>
                <a:gd name="T6" fmla="*/ 68 w 93"/>
                <a:gd name="T7" fmla="*/ 5 h 107"/>
                <a:gd name="T8" fmla="*/ 82 w 93"/>
                <a:gd name="T9" fmla="*/ 15 h 107"/>
                <a:gd name="T10" fmla="*/ 87 w 93"/>
                <a:gd name="T11" fmla="*/ 39 h 107"/>
                <a:gd name="T12" fmla="*/ 43 w 93"/>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93" h="107">
                  <a:moveTo>
                    <a:pt x="43" y="107"/>
                  </a:moveTo>
                  <a:cubicBezTo>
                    <a:pt x="0" y="78"/>
                    <a:pt x="0" y="78"/>
                    <a:pt x="0" y="78"/>
                  </a:cubicBezTo>
                  <a:cubicBezTo>
                    <a:pt x="44" y="11"/>
                    <a:pt x="44" y="11"/>
                    <a:pt x="44" y="11"/>
                  </a:cubicBezTo>
                  <a:cubicBezTo>
                    <a:pt x="49" y="2"/>
                    <a:pt x="60" y="0"/>
                    <a:pt x="68" y="5"/>
                  </a:cubicBezTo>
                  <a:cubicBezTo>
                    <a:pt x="82" y="15"/>
                    <a:pt x="82" y="15"/>
                    <a:pt x="82" y="15"/>
                  </a:cubicBezTo>
                  <a:cubicBezTo>
                    <a:pt x="90" y="20"/>
                    <a:pt x="93" y="31"/>
                    <a:pt x="87" y="39"/>
                  </a:cubicBezTo>
                  <a:lnTo>
                    <a:pt x="43" y="107"/>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3" name="Freeform 191"/>
            <p:cNvSpPr/>
            <p:nvPr/>
          </p:nvSpPr>
          <p:spPr bwMode="auto">
            <a:xfrm>
              <a:off x="7848601" y="2533650"/>
              <a:ext cx="157163" cy="136525"/>
            </a:xfrm>
            <a:custGeom>
              <a:avLst/>
              <a:gdLst>
                <a:gd name="T0" fmla="*/ 127 w 153"/>
                <a:gd name="T1" fmla="*/ 133 h 133"/>
                <a:gd name="T2" fmla="*/ 130 w 153"/>
                <a:gd name="T3" fmla="*/ 129 h 133"/>
                <a:gd name="T4" fmla="*/ 108 w 153"/>
                <a:gd name="T5" fmla="*/ 24 h 133"/>
                <a:gd name="T6" fmla="*/ 3 w 153"/>
                <a:gd name="T7" fmla="*/ 46 h 133"/>
                <a:gd name="T8" fmla="*/ 0 w 153"/>
                <a:gd name="T9" fmla="*/ 50 h 133"/>
                <a:gd name="T10" fmla="*/ 127 w 153"/>
                <a:gd name="T11" fmla="*/ 133 h 133"/>
              </a:gdLst>
              <a:ahLst/>
              <a:cxnLst>
                <a:cxn ang="0">
                  <a:pos x="T0" y="T1"/>
                </a:cxn>
                <a:cxn ang="0">
                  <a:pos x="T2" y="T3"/>
                </a:cxn>
                <a:cxn ang="0">
                  <a:pos x="T4" y="T5"/>
                </a:cxn>
                <a:cxn ang="0">
                  <a:pos x="T6" y="T7"/>
                </a:cxn>
                <a:cxn ang="0">
                  <a:pos x="T8" y="T9"/>
                </a:cxn>
                <a:cxn ang="0">
                  <a:pos x="T10" y="T11"/>
                </a:cxn>
              </a:cxnLst>
              <a:rect l="0" t="0" r="r" b="b"/>
              <a:pathLst>
                <a:path w="153" h="133">
                  <a:moveTo>
                    <a:pt x="127" y="133"/>
                  </a:moveTo>
                  <a:cubicBezTo>
                    <a:pt x="128" y="132"/>
                    <a:pt x="129" y="130"/>
                    <a:pt x="130" y="129"/>
                  </a:cubicBezTo>
                  <a:cubicBezTo>
                    <a:pt x="153" y="94"/>
                    <a:pt x="143" y="47"/>
                    <a:pt x="108" y="24"/>
                  </a:cubicBezTo>
                  <a:cubicBezTo>
                    <a:pt x="73" y="0"/>
                    <a:pt x="26" y="10"/>
                    <a:pt x="3" y="46"/>
                  </a:cubicBezTo>
                  <a:cubicBezTo>
                    <a:pt x="2" y="47"/>
                    <a:pt x="1" y="49"/>
                    <a:pt x="0" y="50"/>
                  </a:cubicBezTo>
                  <a:lnTo>
                    <a:pt x="127" y="133"/>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424" name="Oval 192"/>
          <p:cNvSpPr>
            <a:spLocks noChangeArrowheads="1"/>
          </p:cNvSpPr>
          <p:nvPr/>
        </p:nvSpPr>
        <p:spPr bwMode="auto">
          <a:xfrm>
            <a:off x="673997" y="3639049"/>
            <a:ext cx="1179325" cy="1179325"/>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6" name="组合 455"/>
          <p:cNvGrpSpPr/>
          <p:nvPr/>
        </p:nvGrpSpPr>
        <p:grpSpPr>
          <a:xfrm>
            <a:off x="859270" y="3774441"/>
            <a:ext cx="808782" cy="908543"/>
            <a:chOff x="3987801" y="4767263"/>
            <a:chExt cx="720725" cy="809625"/>
          </a:xfrm>
        </p:grpSpPr>
        <p:sp>
          <p:nvSpPr>
            <p:cNvPr id="425" name="Freeform 193"/>
            <p:cNvSpPr>
              <a:spLocks noEditPoints="1"/>
            </p:cNvSpPr>
            <p:nvPr/>
          </p:nvSpPr>
          <p:spPr bwMode="auto">
            <a:xfrm>
              <a:off x="3987801" y="5057775"/>
              <a:ext cx="720725" cy="363538"/>
            </a:xfrm>
            <a:custGeom>
              <a:avLst/>
              <a:gdLst>
                <a:gd name="T0" fmla="*/ 0 w 454"/>
                <a:gd name="T1" fmla="*/ 0 h 229"/>
                <a:gd name="T2" fmla="*/ 148 w 454"/>
                <a:gd name="T3" fmla="*/ 229 h 229"/>
                <a:gd name="T4" fmla="*/ 454 w 454"/>
                <a:gd name="T5" fmla="*/ 32 h 229"/>
                <a:gd name="T6" fmla="*/ 0 w 454"/>
                <a:gd name="T7" fmla="*/ 0 h 229"/>
                <a:gd name="T8" fmla="*/ 99 w 454"/>
                <a:gd name="T9" fmla="*/ 58 h 229"/>
                <a:gd name="T10" fmla="*/ 297 w 454"/>
                <a:gd name="T11" fmla="*/ 72 h 229"/>
                <a:gd name="T12" fmla="*/ 163 w 454"/>
                <a:gd name="T13" fmla="*/ 159 h 229"/>
                <a:gd name="T14" fmla="*/ 99 w 454"/>
                <a:gd name="T15" fmla="*/ 5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229">
                  <a:moveTo>
                    <a:pt x="0" y="0"/>
                  </a:moveTo>
                  <a:lnTo>
                    <a:pt x="148" y="229"/>
                  </a:lnTo>
                  <a:lnTo>
                    <a:pt x="454" y="32"/>
                  </a:lnTo>
                  <a:lnTo>
                    <a:pt x="0" y="0"/>
                  </a:lnTo>
                  <a:close/>
                  <a:moveTo>
                    <a:pt x="99" y="58"/>
                  </a:moveTo>
                  <a:lnTo>
                    <a:pt x="297" y="72"/>
                  </a:lnTo>
                  <a:lnTo>
                    <a:pt x="163" y="159"/>
                  </a:lnTo>
                  <a:lnTo>
                    <a:pt x="99" y="58"/>
                  </a:lnTo>
                  <a:close/>
                </a:path>
              </a:pathLst>
            </a:custGeom>
            <a:solidFill>
              <a:srgbClr val="ECF1F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6" name="Freeform 194"/>
            <p:cNvSpPr/>
            <p:nvPr/>
          </p:nvSpPr>
          <p:spPr bwMode="auto">
            <a:xfrm>
              <a:off x="4030663" y="5089525"/>
              <a:ext cx="31750" cy="22225"/>
            </a:xfrm>
            <a:custGeom>
              <a:avLst/>
              <a:gdLst>
                <a:gd name="T0" fmla="*/ 1 w 20"/>
                <a:gd name="T1" fmla="*/ 14 h 14"/>
                <a:gd name="T2" fmla="*/ 20 w 20"/>
                <a:gd name="T3" fmla="*/ 2 h 14"/>
                <a:gd name="T4" fmla="*/ 19 w 20"/>
                <a:gd name="T5" fmla="*/ 0 h 14"/>
                <a:gd name="T6" fmla="*/ 0 w 20"/>
                <a:gd name="T7" fmla="*/ 13 h 14"/>
                <a:gd name="T8" fmla="*/ 1 w 20"/>
                <a:gd name="T9" fmla="*/ 14 h 14"/>
              </a:gdLst>
              <a:ahLst/>
              <a:cxnLst>
                <a:cxn ang="0">
                  <a:pos x="T0" y="T1"/>
                </a:cxn>
                <a:cxn ang="0">
                  <a:pos x="T2" y="T3"/>
                </a:cxn>
                <a:cxn ang="0">
                  <a:pos x="T4" y="T5"/>
                </a:cxn>
                <a:cxn ang="0">
                  <a:pos x="T6" y="T7"/>
                </a:cxn>
                <a:cxn ang="0">
                  <a:pos x="T8" y="T9"/>
                </a:cxn>
              </a:cxnLst>
              <a:rect l="0" t="0" r="r" b="b"/>
              <a:pathLst>
                <a:path w="20" h="14">
                  <a:moveTo>
                    <a:pt x="1" y="14"/>
                  </a:moveTo>
                  <a:lnTo>
                    <a:pt x="20" y="2"/>
                  </a:lnTo>
                  <a:lnTo>
                    <a:pt x="19" y="0"/>
                  </a:lnTo>
                  <a:lnTo>
                    <a:pt x="0" y="13"/>
                  </a:lnTo>
                  <a:lnTo>
                    <a:pt x="1" y="14"/>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7" name="Freeform 195"/>
            <p:cNvSpPr/>
            <p:nvPr/>
          </p:nvSpPr>
          <p:spPr bwMode="auto">
            <a:xfrm>
              <a:off x="4040188" y="51149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8" name="Freeform 196"/>
            <p:cNvSpPr/>
            <p:nvPr/>
          </p:nvSpPr>
          <p:spPr bwMode="auto">
            <a:xfrm>
              <a:off x="4051301" y="5122863"/>
              <a:ext cx="30163" cy="20638"/>
            </a:xfrm>
            <a:custGeom>
              <a:avLst/>
              <a:gdLst>
                <a:gd name="T0" fmla="*/ 1 w 19"/>
                <a:gd name="T1" fmla="*/ 13 h 13"/>
                <a:gd name="T2" fmla="*/ 19 w 19"/>
                <a:gd name="T3" fmla="*/ 1 h 13"/>
                <a:gd name="T4" fmla="*/ 19 w 19"/>
                <a:gd name="T5" fmla="*/ 0 h 13"/>
                <a:gd name="T6" fmla="*/ 0 w 19"/>
                <a:gd name="T7" fmla="*/ 12 h 13"/>
                <a:gd name="T8" fmla="*/ 1 w 19"/>
                <a:gd name="T9" fmla="*/ 13 h 13"/>
              </a:gdLst>
              <a:ahLst/>
              <a:cxnLst>
                <a:cxn ang="0">
                  <a:pos x="T0" y="T1"/>
                </a:cxn>
                <a:cxn ang="0">
                  <a:pos x="T2" y="T3"/>
                </a:cxn>
                <a:cxn ang="0">
                  <a:pos x="T4" y="T5"/>
                </a:cxn>
                <a:cxn ang="0">
                  <a:pos x="T6" y="T7"/>
                </a:cxn>
                <a:cxn ang="0">
                  <a:pos x="T8" y="T9"/>
                </a:cxn>
              </a:cxnLst>
              <a:rect l="0" t="0" r="r" b="b"/>
              <a:pathLst>
                <a:path w="19" h="13">
                  <a:moveTo>
                    <a:pt x="1" y="13"/>
                  </a:moveTo>
                  <a:lnTo>
                    <a:pt x="19" y="1"/>
                  </a:lnTo>
                  <a:lnTo>
                    <a:pt x="19" y="0"/>
                  </a:lnTo>
                  <a:lnTo>
                    <a:pt x="0" y="12"/>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9" name="Freeform 197"/>
            <p:cNvSpPr/>
            <p:nvPr/>
          </p:nvSpPr>
          <p:spPr bwMode="auto">
            <a:xfrm>
              <a:off x="4060826" y="51466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0" name="Freeform 198"/>
            <p:cNvSpPr/>
            <p:nvPr/>
          </p:nvSpPr>
          <p:spPr bwMode="auto">
            <a:xfrm>
              <a:off x="4071938" y="5154613"/>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1" name="Freeform 199"/>
            <p:cNvSpPr/>
            <p:nvPr/>
          </p:nvSpPr>
          <p:spPr bwMode="auto">
            <a:xfrm>
              <a:off x="4081463" y="51784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2" name="Freeform 200"/>
            <p:cNvSpPr/>
            <p:nvPr/>
          </p:nvSpPr>
          <p:spPr bwMode="auto">
            <a:xfrm>
              <a:off x="4092576" y="5186363"/>
              <a:ext cx="30163" cy="20638"/>
            </a:xfrm>
            <a:custGeom>
              <a:avLst/>
              <a:gdLst>
                <a:gd name="T0" fmla="*/ 0 w 19"/>
                <a:gd name="T1" fmla="*/ 13 h 13"/>
                <a:gd name="T2" fmla="*/ 19 w 19"/>
                <a:gd name="T3" fmla="*/ 1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3" name="Freeform 201"/>
            <p:cNvSpPr/>
            <p:nvPr/>
          </p:nvSpPr>
          <p:spPr bwMode="auto">
            <a:xfrm>
              <a:off x="4102101" y="52101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4" name="Freeform 202"/>
            <p:cNvSpPr/>
            <p:nvPr/>
          </p:nvSpPr>
          <p:spPr bwMode="auto">
            <a:xfrm>
              <a:off x="4111626" y="5218113"/>
              <a:ext cx="31750" cy="20638"/>
            </a:xfrm>
            <a:custGeom>
              <a:avLst/>
              <a:gdLst>
                <a:gd name="T0" fmla="*/ 1 w 20"/>
                <a:gd name="T1" fmla="*/ 13 h 13"/>
                <a:gd name="T2" fmla="*/ 20 w 20"/>
                <a:gd name="T3" fmla="*/ 2 h 13"/>
                <a:gd name="T4" fmla="*/ 19 w 20"/>
                <a:gd name="T5" fmla="*/ 0 h 13"/>
                <a:gd name="T6" fmla="*/ 0 w 20"/>
                <a:gd name="T7" fmla="*/ 13 h 13"/>
                <a:gd name="T8" fmla="*/ 1 w 20"/>
                <a:gd name="T9" fmla="*/ 13 h 13"/>
              </a:gdLst>
              <a:ahLst/>
              <a:cxnLst>
                <a:cxn ang="0">
                  <a:pos x="T0" y="T1"/>
                </a:cxn>
                <a:cxn ang="0">
                  <a:pos x="T2" y="T3"/>
                </a:cxn>
                <a:cxn ang="0">
                  <a:pos x="T4" y="T5"/>
                </a:cxn>
                <a:cxn ang="0">
                  <a:pos x="T6" y="T7"/>
                </a:cxn>
                <a:cxn ang="0">
                  <a:pos x="T8" y="T9"/>
                </a:cxn>
              </a:cxnLst>
              <a:rect l="0" t="0" r="r" b="b"/>
              <a:pathLst>
                <a:path w="20" h="13">
                  <a:moveTo>
                    <a:pt x="1" y="13"/>
                  </a:moveTo>
                  <a:lnTo>
                    <a:pt x="20" y="2"/>
                  </a:lnTo>
                  <a:lnTo>
                    <a:pt x="19" y="0"/>
                  </a:lnTo>
                  <a:lnTo>
                    <a:pt x="0" y="13"/>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5" name="Freeform 203"/>
            <p:cNvSpPr/>
            <p:nvPr/>
          </p:nvSpPr>
          <p:spPr bwMode="auto">
            <a:xfrm>
              <a:off x="4122738" y="5241925"/>
              <a:ext cx="19050" cy="12700"/>
            </a:xfrm>
            <a:custGeom>
              <a:avLst/>
              <a:gdLst>
                <a:gd name="T0" fmla="*/ 1 w 12"/>
                <a:gd name="T1" fmla="*/ 8 h 8"/>
                <a:gd name="T2" fmla="*/ 12 w 12"/>
                <a:gd name="T3" fmla="*/ 2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6" name="Freeform 204"/>
            <p:cNvSpPr/>
            <p:nvPr/>
          </p:nvSpPr>
          <p:spPr bwMode="auto">
            <a:xfrm>
              <a:off x="4133851" y="5249863"/>
              <a:ext cx="30163" cy="20638"/>
            </a:xfrm>
            <a:custGeom>
              <a:avLst/>
              <a:gdLst>
                <a:gd name="T0" fmla="*/ 0 w 19"/>
                <a:gd name="T1" fmla="*/ 13 h 13"/>
                <a:gd name="T2" fmla="*/ 19 w 19"/>
                <a:gd name="T3" fmla="*/ 1 h 13"/>
                <a:gd name="T4" fmla="*/ 18 w 19"/>
                <a:gd name="T5" fmla="*/ 0 h 13"/>
                <a:gd name="T6" fmla="*/ 0 w 19"/>
                <a:gd name="T7" fmla="*/ 13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3"/>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7" name="Freeform 206"/>
            <p:cNvSpPr/>
            <p:nvPr/>
          </p:nvSpPr>
          <p:spPr bwMode="auto">
            <a:xfrm>
              <a:off x="4143375" y="5273675"/>
              <a:ext cx="19050" cy="12700"/>
            </a:xfrm>
            <a:custGeom>
              <a:avLst/>
              <a:gdLst>
                <a:gd name="T0" fmla="*/ 1 w 12"/>
                <a:gd name="T1" fmla="*/ 8 h 8"/>
                <a:gd name="T2" fmla="*/ 12 w 12"/>
                <a:gd name="T3" fmla="*/ 2 h 8"/>
                <a:gd name="T4" fmla="*/ 11 w 12"/>
                <a:gd name="T5" fmla="*/ 0 h 8"/>
                <a:gd name="T6" fmla="*/ 0 w 12"/>
                <a:gd name="T7" fmla="*/ 8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8"/>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8" name="Freeform 207"/>
            <p:cNvSpPr/>
            <p:nvPr/>
          </p:nvSpPr>
          <p:spPr bwMode="auto">
            <a:xfrm>
              <a:off x="4154488" y="528320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9" name="Freeform 208"/>
            <p:cNvSpPr/>
            <p:nvPr/>
          </p:nvSpPr>
          <p:spPr bwMode="auto">
            <a:xfrm>
              <a:off x="4164013" y="5307013"/>
              <a:ext cx="17463" cy="11113"/>
            </a:xfrm>
            <a:custGeom>
              <a:avLst/>
              <a:gdLst>
                <a:gd name="T0" fmla="*/ 1 w 11"/>
                <a:gd name="T1" fmla="*/ 7 h 7"/>
                <a:gd name="T2" fmla="*/ 11 w 11"/>
                <a:gd name="T3" fmla="*/ 1 h 7"/>
                <a:gd name="T4" fmla="*/ 11 w 11"/>
                <a:gd name="T5" fmla="*/ 0 h 7"/>
                <a:gd name="T6" fmla="*/ 0 w 11"/>
                <a:gd name="T7" fmla="*/ 7 h 7"/>
                <a:gd name="T8" fmla="*/ 1 w 11"/>
                <a:gd name="T9" fmla="*/ 7 h 7"/>
              </a:gdLst>
              <a:ahLst/>
              <a:cxnLst>
                <a:cxn ang="0">
                  <a:pos x="T0" y="T1"/>
                </a:cxn>
                <a:cxn ang="0">
                  <a:pos x="T2" y="T3"/>
                </a:cxn>
                <a:cxn ang="0">
                  <a:pos x="T4" y="T5"/>
                </a:cxn>
                <a:cxn ang="0">
                  <a:pos x="T6" y="T7"/>
                </a:cxn>
                <a:cxn ang="0">
                  <a:pos x="T8" y="T9"/>
                </a:cxn>
              </a:cxnLst>
              <a:rect l="0" t="0" r="r" b="b"/>
              <a:pathLst>
                <a:path w="11" h="7">
                  <a:moveTo>
                    <a:pt x="1" y="7"/>
                  </a:moveTo>
                  <a:lnTo>
                    <a:pt x="11" y="1"/>
                  </a:lnTo>
                  <a:lnTo>
                    <a:pt x="11" y="0"/>
                  </a:lnTo>
                  <a:lnTo>
                    <a:pt x="0" y="7"/>
                  </a:lnTo>
                  <a:lnTo>
                    <a:pt x="1" y="7"/>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0" name="Freeform 209"/>
            <p:cNvSpPr/>
            <p:nvPr/>
          </p:nvSpPr>
          <p:spPr bwMode="auto">
            <a:xfrm>
              <a:off x="4175125" y="531495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1" name="Freeform 210"/>
            <p:cNvSpPr/>
            <p:nvPr/>
          </p:nvSpPr>
          <p:spPr bwMode="auto">
            <a:xfrm>
              <a:off x="4184650" y="5338763"/>
              <a:ext cx="17463" cy="12700"/>
            </a:xfrm>
            <a:custGeom>
              <a:avLst/>
              <a:gdLst>
                <a:gd name="T0" fmla="*/ 1 w 11"/>
                <a:gd name="T1" fmla="*/ 8 h 8"/>
                <a:gd name="T2" fmla="*/ 11 w 11"/>
                <a:gd name="T3" fmla="*/ 0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0"/>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2" name="Freeform 211"/>
            <p:cNvSpPr/>
            <p:nvPr/>
          </p:nvSpPr>
          <p:spPr bwMode="auto">
            <a:xfrm>
              <a:off x="4195763" y="534670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3" name="Freeform 212"/>
            <p:cNvSpPr/>
            <p:nvPr/>
          </p:nvSpPr>
          <p:spPr bwMode="auto">
            <a:xfrm>
              <a:off x="4205288" y="5370513"/>
              <a:ext cx="17463" cy="12700"/>
            </a:xfrm>
            <a:custGeom>
              <a:avLst/>
              <a:gdLst>
                <a:gd name="T0" fmla="*/ 1 w 11"/>
                <a:gd name="T1" fmla="*/ 8 h 8"/>
                <a:gd name="T2" fmla="*/ 11 w 11"/>
                <a:gd name="T3" fmla="*/ 1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4" name="Freeform 213"/>
            <p:cNvSpPr/>
            <p:nvPr/>
          </p:nvSpPr>
          <p:spPr bwMode="auto">
            <a:xfrm>
              <a:off x="4216400" y="537845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5" name="Freeform 214"/>
            <p:cNvSpPr/>
            <p:nvPr/>
          </p:nvSpPr>
          <p:spPr bwMode="auto">
            <a:xfrm>
              <a:off x="4170363" y="4767263"/>
              <a:ext cx="384175" cy="130175"/>
            </a:xfrm>
            <a:custGeom>
              <a:avLst/>
              <a:gdLst>
                <a:gd name="T0" fmla="*/ 347 w 371"/>
                <a:gd name="T1" fmla="*/ 38 h 126"/>
                <a:gd name="T2" fmla="*/ 300 w 371"/>
                <a:gd name="T3" fmla="*/ 38 h 126"/>
                <a:gd name="T4" fmla="*/ 186 w 371"/>
                <a:gd name="T5" fmla="*/ 0 h 126"/>
                <a:gd name="T6" fmla="*/ 72 w 371"/>
                <a:gd name="T7" fmla="*/ 38 h 126"/>
                <a:gd name="T8" fmla="*/ 24 w 371"/>
                <a:gd name="T9" fmla="*/ 38 h 126"/>
                <a:gd name="T10" fmla="*/ 0 w 371"/>
                <a:gd name="T11" fmla="*/ 60 h 126"/>
                <a:gd name="T12" fmla="*/ 0 w 371"/>
                <a:gd name="T13" fmla="*/ 104 h 126"/>
                <a:gd name="T14" fmla="*/ 24 w 371"/>
                <a:gd name="T15" fmla="*/ 126 h 126"/>
                <a:gd name="T16" fmla="*/ 347 w 371"/>
                <a:gd name="T17" fmla="*/ 126 h 126"/>
                <a:gd name="T18" fmla="*/ 371 w 371"/>
                <a:gd name="T19" fmla="*/ 104 h 126"/>
                <a:gd name="T20" fmla="*/ 371 w 371"/>
                <a:gd name="T21" fmla="*/ 60 h 126"/>
                <a:gd name="T22" fmla="*/ 347 w 371"/>
                <a:gd name="T23" fmla="*/ 3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126">
                  <a:moveTo>
                    <a:pt x="347" y="38"/>
                  </a:moveTo>
                  <a:cubicBezTo>
                    <a:pt x="300" y="38"/>
                    <a:pt x="300" y="38"/>
                    <a:pt x="300" y="38"/>
                  </a:cubicBezTo>
                  <a:cubicBezTo>
                    <a:pt x="285" y="16"/>
                    <a:pt x="239" y="0"/>
                    <a:pt x="186" y="0"/>
                  </a:cubicBezTo>
                  <a:cubicBezTo>
                    <a:pt x="132" y="0"/>
                    <a:pt x="86" y="16"/>
                    <a:pt x="72" y="38"/>
                  </a:cubicBezTo>
                  <a:cubicBezTo>
                    <a:pt x="24" y="38"/>
                    <a:pt x="24" y="38"/>
                    <a:pt x="24" y="38"/>
                  </a:cubicBezTo>
                  <a:cubicBezTo>
                    <a:pt x="11" y="38"/>
                    <a:pt x="0" y="48"/>
                    <a:pt x="0" y="60"/>
                  </a:cubicBezTo>
                  <a:cubicBezTo>
                    <a:pt x="0" y="104"/>
                    <a:pt x="0" y="104"/>
                    <a:pt x="0" y="104"/>
                  </a:cubicBezTo>
                  <a:cubicBezTo>
                    <a:pt x="0" y="116"/>
                    <a:pt x="11" y="126"/>
                    <a:pt x="24" y="126"/>
                  </a:cubicBezTo>
                  <a:cubicBezTo>
                    <a:pt x="347" y="126"/>
                    <a:pt x="347" y="126"/>
                    <a:pt x="347" y="126"/>
                  </a:cubicBezTo>
                  <a:cubicBezTo>
                    <a:pt x="360" y="126"/>
                    <a:pt x="371" y="116"/>
                    <a:pt x="371" y="104"/>
                  </a:cubicBezTo>
                  <a:cubicBezTo>
                    <a:pt x="371" y="60"/>
                    <a:pt x="371" y="60"/>
                    <a:pt x="371" y="60"/>
                  </a:cubicBezTo>
                  <a:cubicBezTo>
                    <a:pt x="371" y="48"/>
                    <a:pt x="360" y="38"/>
                    <a:pt x="347" y="38"/>
                  </a:cubicBezTo>
                  <a:close/>
                </a:path>
              </a:pathLst>
            </a:custGeom>
            <a:solidFill>
              <a:srgbClr val="E0772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6" name="Rectangle 215"/>
            <p:cNvSpPr>
              <a:spLocks noChangeArrowheads="1"/>
            </p:cNvSpPr>
            <p:nvPr/>
          </p:nvSpPr>
          <p:spPr bwMode="auto">
            <a:xfrm>
              <a:off x="4308475" y="4897438"/>
              <a:ext cx="107950" cy="679450"/>
            </a:xfrm>
            <a:prstGeom prst="rect">
              <a:avLst/>
            </a:prstGeom>
            <a:solidFill>
              <a:srgbClr val="F799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7" name="Rectangle 216"/>
            <p:cNvSpPr>
              <a:spLocks noChangeArrowheads="1"/>
            </p:cNvSpPr>
            <p:nvPr/>
          </p:nvSpPr>
          <p:spPr bwMode="auto">
            <a:xfrm>
              <a:off x="4357688" y="491807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8" name="Rectangle 217"/>
            <p:cNvSpPr>
              <a:spLocks noChangeArrowheads="1"/>
            </p:cNvSpPr>
            <p:nvPr/>
          </p:nvSpPr>
          <p:spPr bwMode="auto">
            <a:xfrm>
              <a:off x="4378325" y="493712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49" name="Rectangle 218"/>
            <p:cNvSpPr>
              <a:spLocks noChangeArrowheads="1"/>
            </p:cNvSpPr>
            <p:nvPr/>
          </p:nvSpPr>
          <p:spPr bwMode="auto">
            <a:xfrm>
              <a:off x="4357688" y="49561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0" name="Rectangle 219"/>
            <p:cNvSpPr>
              <a:spLocks noChangeArrowheads="1"/>
            </p:cNvSpPr>
            <p:nvPr/>
          </p:nvSpPr>
          <p:spPr bwMode="auto">
            <a:xfrm>
              <a:off x="4378325" y="49736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1" name="Rectangle 220"/>
            <p:cNvSpPr>
              <a:spLocks noChangeArrowheads="1"/>
            </p:cNvSpPr>
            <p:nvPr/>
          </p:nvSpPr>
          <p:spPr bwMode="auto">
            <a:xfrm>
              <a:off x="4357688" y="49942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2" name="Rectangle 221"/>
            <p:cNvSpPr>
              <a:spLocks noChangeArrowheads="1"/>
            </p:cNvSpPr>
            <p:nvPr/>
          </p:nvSpPr>
          <p:spPr bwMode="auto">
            <a:xfrm>
              <a:off x="4378325" y="50117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3" name="Rectangle 222"/>
            <p:cNvSpPr>
              <a:spLocks noChangeArrowheads="1"/>
            </p:cNvSpPr>
            <p:nvPr/>
          </p:nvSpPr>
          <p:spPr bwMode="auto">
            <a:xfrm>
              <a:off x="4357688" y="5030788"/>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4" name="Rectangle 223"/>
            <p:cNvSpPr>
              <a:spLocks noChangeArrowheads="1"/>
            </p:cNvSpPr>
            <p:nvPr/>
          </p:nvSpPr>
          <p:spPr bwMode="auto">
            <a:xfrm>
              <a:off x="4378325" y="50498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5" name="Rectangle 224"/>
            <p:cNvSpPr>
              <a:spLocks noChangeArrowheads="1"/>
            </p:cNvSpPr>
            <p:nvPr/>
          </p:nvSpPr>
          <p:spPr bwMode="auto">
            <a:xfrm>
              <a:off x="4357688" y="50688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6" name="Rectangle 225"/>
            <p:cNvSpPr>
              <a:spLocks noChangeArrowheads="1"/>
            </p:cNvSpPr>
            <p:nvPr/>
          </p:nvSpPr>
          <p:spPr bwMode="auto">
            <a:xfrm>
              <a:off x="4378325" y="50863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7" name="Rectangle 226"/>
            <p:cNvSpPr>
              <a:spLocks noChangeArrowheads="1"/>
            </p:cNvSpPr>
            <p:nvPr/>
          </p:nvSpPr>
          <p:spPr bwMode="auto">
            <a:xfrm>
              <a:off x="4357688" y="51069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8" name="Rectangle 227"/>
            <p:cNvSpPr>
              <a:spLocks noChangeArrowheads="1"/>
            </p:cNvSpPr>
            <p:nvPr/>
          </p:nvSpPr>
          <p:spPr bwMode="auto">
            <a:xfrm>
              <a:off x="4378325" y="5126038"/>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59" name="Rectangle 228"/>
            <p:cNvSpPr>
              <a:spLocks noChangeArrowheads="1"/>
            </p:cNvSpPr>
            <p:nvPr/>
          </p:nvSpPr>
          <p:spPr bwMode="auto">
            <a:xfrm>
              <a:off x="4357688" y="5143500"/>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0" name="Rectangle 229"/>
            <p:cNvSpPr>
              <a:spLocks noChangeArrowheads="1"/>
            </p:cNvSpPr>
            <p:nvPr/>
          </p:nvSpPr>
          <p:spPr bwMode="auto">
            <a:xfrm>
              <a:off x="4378325" y="51625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1" name="Rectangle 230"/>
            <p:cNvSpPr>
              <a:spLocks noChangeArrowheads="1"/>
            </p:cNvSpPr>
            <p:nvPr/>
          </p:nvSpPr>
          <p:spPr bwMode="auto">
            <a:xfrm>
              <a:off x="4357688" y="51816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2" name="Rectangle 231"/>
            <p:cNvSpPr>
              <a:spLocks noChangeArrowheads="1"/>
            </p:cNvSpPr>
            <p:nvPr/>
          </p:nvSpPr>
          <p:spPr bwMode="auto">
            <a:xfrm>
              <a:off x="4378325" y="52006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3" name="Rectangle 232"/>
            <p:cNvSpPr>
              <a:spLocks noChangeArrowheads="1"/>
            </p:cNvSpPr>
            <p:nvPr/>
          </p:nvSpPr>
          <p:spPr bwMode="auto">
            <a:xfrm>
              <a:off x="4357688" y="52197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4" name="Rectangle 233"/>
            <p:cNvSpPr>
              <a:spLocks noChangeArrowheads="1"/>
            </p:cNvSpPr>
            <p:nvPr/>
          </p:nvSpPr>
          <p:spPr bwMode="auto">
            <a:xfrm>
              <a:off x="4378325" y="52387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5" name="Rectangle 234"/>
            <p:cNvSpPr>
              <a:spLocks noChangeArrowheads="1"/>
            </p:cNvSpPr>
            <p:nvPr/>
          </p:nvSpPr>
          <p:spPr bwMode="auto">
            <a:xfrm>
              <a:off x="4357688" y="52562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6" name="Rectangle 235"/>
            <p:cNvSpPr>
              <a:spLocks noChangeArrowheads="1"/>
            </p:cNvSpPr>
            <p:nvPr/>
          </p:nvSpPr>
          <p:spPr bwMode="auto">
            <a:xfrm>
              <a:off x="4378325" y="5275263"/>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7" name="Rectangle 236"/>
            <p:cNvSpPr>
              <a:spLocks noChangeArrowheads="1"/>
            </p:cNvSpPr>
            <p:nvPr/>
          </p:nvSpPr>
          <p:spPr bwMode="auto">
            <a:xfrm>
              <a:off x="4357688" y="52943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8" name="Rectangle 237"/>
            <p:cNvSpPr>
              <a:spLocks noChangeArrowheads="1"/>
            </p:cNvSpPr>
            <p:nvPr/>
          </p:nvSpPr>
          <p:spPr bwMode="auto">
            <a:xfrm>
              <a:off x="4378325" y="53133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69" name="Rectangle 238"/>
            <p:cNvSpPr>
              <a:spLocks noChangeArrowheads="1"/>
            </p:cNvSpPr>
            <p:nvPr/>
          </p:nvSpPr>
          <p:spPr bwMode="auto">
            <a:xfrm>
              <a:off x="4357688" y="53324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0" name="Rectangle 239"/>
            <p:cNvSpPr>
              <a:spLocks noChangeArrowheads="1"/>
            </p:cNvSpPr>
            <p:nvPr/>
          </p:nvSpPr>
          <p:spPr bwMode="auto">
            <a:xfrm>
              <a:off x="4378325" y="53514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1" name="Rectangle 240"/>
            <p:cNvSpPr>
              <a:spLocks noChangeArrowheads="1"/>
            </p:cNvSpPr>
            <p:nvPr/>
          </p:nvSpPr>
          <p:spPr bwMode="auto">
            <a:xfrm>
              <a:off x="4357688" y="53689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2" name="Rectangle 241"/>
            <p:cNvSpPr>
              <a:spLocks noChangeArrowheads="1"/>
            </p:cNvSpPr>
            <p:nvPr/>
          </p:nvSpPr>
          <p:spPr bwMode="auto">
            <a:xfrm>
              <a:off x="4378325" y="53879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3" name="Rectangle 242"/>
            <p:cNvSpPr>
              <a:spLocks noChangeArrowheads="1"/>
            </p:cNvSpPr>
            <p:nvPr/>
          </p:nvSpPr>
          <p:spPr bwMode="auto">
            <a:xfrm>
              <a:off x="4357688" y="54070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4" name="Rectangle 243"/>
            <p:cNvSpPr>
              <a:spLocks noChangeArrowheads="1"/>
            </p:cNvSpPr>
            <p:nvPr/>
          </p:nvSpPr>
          <p:spPr bwMode="auto">
            <a:xfrm>
              <a:off x="4378325" y="54260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5" name="Rectangle 244"/>
            <p:cNvSpPr>
              <a:spLocks noChangeArrowheads="1"/>
            </p:cNvSpPr>
            <p:nvPr/>
          </p:nvSpPr>
          <p:spPr bwMode="auto">
            <a:xfrm>
              <a:off x="4357688" y="54467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6" name="Rectangle 245"/>
            <p:cNvSpPr>
              <a:spLocks noChangeArrowheads="1"/>
            </p:cNvSpPr>
            <p:nvPr/>
          </p:nvSpPr>
          <p:spPr bwMode="auto">
            <a:xfrm>
              <a:off x="4378325" y="54641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7" name="Rectangle 246"/>
            <p:cNvSpPr>
              <a:spLocks noChangeArrowheads="1"/>
            </p:cNvSpPr>
            <p:nvPr/>
          </p:nvSpPr>
          <p:spPr bwMode="auto">
            <a:xfrm>
              <a:off x="4357688" y="54848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8" name="Rectangle 247"/>
            <p:cNvSpPr>
              <a:spLocks noChangeArrowheads="1"/>
            </p:cNvSpPr>
            <p:nvPr/>
          </p:nvSpPr>
          <p:spPr bwMode="auto">
            <a:xfrm>
              <a:off x="4378325" y="55022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9" name="Rectangle 248"/>
            <p:cNvSpPr>
              <a:spLocks noChangeArrowheads="1"/>
            </p:cNvSpPr>
            <p:nvPr/>
          </p:nvSpPr>
          <p:spPr bwMode="auto">
            <a:xfrm>
              <a:off x="4357688" y="55229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0" name="Rectangle 249"/>
            <p:cNvSpPr>
              <a:spLocks noChangeArrowheads="1"/>
            </p:cNvSpPr>
            <p:nvPr/>
          </p:nvSpPr>
          <p:spPr bwMode="auto">
            <a:xfrm>
              <a:off x="4378325" y="55419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81" name="Oval 250"/>
          <p:cNvSpPr>
            <a:spLocks noChangeArrowheads="1"/>
          </p:cNvSpPr>
          <p:nvPr/>
        </p:nvSpPr>
        <p:spPr bwMode="auto">
          <a:xfrm>
            <a:off x="10925795" y="3639049"/>
            <a:ext cx="1179325" cy="1179325"/>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3" name="组合 452"/>
          <p:cNvGrpSpPr/>
          <p:nvPr/>
        </p:nvGrpSpPr>
        <p:grpSpPr>
          <a:xfrm>
            <a:off x="11134226" y="3810069"/>
            <a:ext cx="778497" cy="849755"/>
            <a:chOff x="7502525" y="4799013"/>
            <a:chExt cx="693738" cy="757238"/>
          </a:xfrm>
        </p:grpSpPr>
        <p:sp>
          <p:nvSpPr>
            <p:cNvPr id="82" name="Freeform 251"/>
            <p:cNvSpPr/>
            <p:nvPr/>
          </p:nvSpPr>
          <p:spPr bwMode="auto">
            <a:xfrm>
              <a:off x="7791450" y="4799013"/>
              <a:ext cx="150813" cy="579438"/>
            </a:xfrm>
            <a:custGeom>
              <a:avLst/>
              <a:gdLst>
                <a:gd name="T0" fmla="*/ 0 w 146"/>
                <a:gd name="T1" fmla="*/ 0 h 559"/>
                <a:gd name="T2" fmla="*/ 82 w 146"/>
                <a:gd name="T3" fmla="*/ 559 h 559"/>
                <a:gd name="T4" fmla="*/ 146 w 146"/>
                <a:gd name="T5" fmla="*/ 549 h 559"/>
                <a:gd name="T6" fmla="*/ 92 w 146"/>
                <a:gd name="T7" fmla="*/ 181 h 559"/>
                <a:gd name="T8" fmla="*/ 0 w 146"/>
                <a:gd name="T9" fmla="*/ 0 h 559"/>
              </a:gdLst>
              <a:ahLst/>
              <a:cxnLst>
                <a:cxn ang="0">
                  <a:pos x="T0" y="T1"/>
                </a:cxn>
                <a:cxn ang="0">
                  <a:pos x="T2" y="T3"/>
                </a:cxn>
                <a:cxn ang="0">
                  <a:pos x="T4" y="T5"/>
                </a:cxn>
                <a:cxn ang="0">
                  <a:pos x="T6" y="T7"/>
                </a:cxn>
                <a:cxn ang="0">
                  <a:pos x="T8" y="T9"/>
                </a:cxn>
              </a:cxnLst>
              <a:rect l="0" t="0" r="r" b="b"/>
              <a:pathLst>
                <a:path w="146" h="559">
                  <a:moveTo>
                    <a:pt x="0" y="0"/>
                  </a:moveTo>
                  <a:cubicBezTo>
                    <a:pt x="82" y="559"/>
                    <a:pt x="82" y="559"/>
                    <a:pt x="82" y="559"/>
                  </a:cubicBezTo>
                  <a:cubicBezTo>
                    <a:pt x="146" y="549"/>
                    <a:pt x="146" y="549"/>
                    <a:pt x="146" y="549"/>
                  </a:cubicBezTo>
                  <a:cubicBezTo>
                    <a:pt x="92" y="181"/>
                    <a:pt x="92" y="181"/>
                    <a:pt x="92" y="181"/>
                  </a:cubicBezTo>
                  <a:cubicBezTo>
                    <a:pt x="92" y="181"/>
                    <a:pt x="62" y="34"/>
                    <a:pt x="0" y="0"/>
                  </a:cubicBezTo>
                  <a:close/>
                </a:path>
              </a:pathLst>
            </a:custGeom>
            <a:solidFill>
              <a:srgbClr val="82898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3" name="Freeform 252"/>
            <p:cNvSpPr/>
            <p:nvPr/>
          </p:nvSpPr>
          <p:spPr bwMode="auto">
            <a:xfrm>
              <a:off x="7845425" y="5173663"/>
              <a:ext cx="87313" cy="127000"/>
            </a:xfrm>
            <a:custGeom>
              <a:avLst/>
              <a:gdLst>
                <a:gd name="T0" fmla="*/ 7 w 55"/>
                <a:gd name="T1" fmla="*/ 50 h 80"/>
                <a:gd name="T2" fmla="*/ 55 w 55"/>
                <a:gd name="T3" fmla="*/ 80 h 80"/>
                <a:gd name="T4" fmla="*/ 45 w 55"/>
                <a:gd name="T5" fmla="*/ 14 h 80"/>
                <a:gd name="T6" fmla="*/ 0 w 55"/>
                <a:gd name="T7" fmla="*/ 0 h 80"/>
                <a:gd name="T8" fmla="*/ 7 w 55"/>
                <a:gd name="T9" fmla="*/ 50 h 80"/>
              </a:gdLst>
              <a:ahLst/>
              <a:cxnLst>
                <a:cxn ang="0">
                  <a:pos x="T0" y="T1"/>
                </a:cxn>
                <a:cxn ang="0">
                  <a:pos x="T2" y="T3"/>
                </a:cxn>
                <a:cxn ang="0">
                  <a:pos x="T4" y="T5"/>
                </a:cxn>
                <a:cxn ang="0">
                  <a:pos x="T6" y="T7"/>
                </a:cxn>
                <a:cxn ang="0">
                  <a:pos x="T8" y="T9"/>
                </a:cxn>
              </a:cxnLst>
              <a:rect l="0" t="0" r="r" b="b"/>
              <a:pathLst>
                <a:path w="55" h="80">
                  <a:moveTo>
                    <a:pt x="7" y="50"/>
                  </a:moveTo>
                  <a:lnTo>
                    <a:pt x="55" y="80"/>
                  </a:lnTo>
                  <a:lnTo>
                    <a:pt x="45" y="14"/>
                  </a:lnTo>
                  <a:lnTo>
                    <a:pt x="0" y="0"/>
                  </a:lnTo>
                  <a:lnTo>
                    <a:pt x="7" y="50"/>
                  </a:lnTo>
                  <a:close/>
                </a:path>
              </a:pathLst>
            </a:custGeom>
            <a:solidFill>
              <a:srgbClr val="6975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4" name="Freeform 253"/>
            <p:cNvSpPr>
              <a:spLocks noEditPoints="1"/>
            </p:cNvSpPr>
            <p:nvPr/>
          </p:nvSpPr>
          <p:spPr bwMode="auto">
            <a:xfrm>
              <a:off x="7808913" y="5341938"/>
              <a:ext cx="215900" cy="214313"/>
            </a:xfrm>
            <a:custGeom>
              <a:avLst/>
              <a:gdLst>
                <a:gd name="T0" fmla="*/ 49 w 208"/>
                <a:gd name="T1" fmla="*/ 30 h 208"/>
                <a:gd name="T2" fmla="*/ 30 w 208"/>
                <a:gd name="T3" fmla="*/ 159 h 208"/>
                <a:gd name="T4" fmla="*/ 159 w 208"/>
                <a:gd name="T5" fmla="*/ 178 h 208"/>
                <a:gd name="T6" fmla="*/ 178 w 208"/>
                <a:gd name="T7" fmla="*/ 49 h 208"/>
                <a:gd name="T8" fmla="*/ 49 w 208"/>
                <a:gd name="T9" fmla="*/ 30 h 208"/>
                <a:gd name="T10" fmla="*/ 139 w 208"/>
                <a:gd name="T11" fmla="*/ 151 h 208"/>
                <a:gd name="T12" fmla="*/ 57 w 208"/>
                <a:gd name="T13" fmla="*/ 139 h 208"/>
                <a:gd name="T14" fmla="*/ 69 w 208"/>
                <a:gd name="T15" fmla="*/ 56 h 208"/>
                <a:gd name="T16" fmla="*/ 152 w 208"/>
                <a:gd name="T17" fmla="*/ 68 h 208"/>
                <a:gd name="T18" fmla="*/ 139 w 208"/>
                <a:gd name="T19" fmla="*/ 15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49" y="30"/>
                  </a:moveTo>
                  <a:cubicBezTo>
                    <a:pt x="9" y="60"/>
                    <a:pt x="0" y="118"/>
                    <a:pt x="30" y="159"/>
                  </a:cubicBezTo>
                  <a:cubicBezTo>
                    <a:pt x="61" y="199"/>
                    <a:pt x="118" y="208"/>
                    <a:pt x="159" y="178"/>
                  </a:cubicBezTo>
                  <a:cubicBezTo>
                    <a:pt x="200" y="147"/>
                    <a:pt x="208" y="90"/>
                    <a:pt x="178" y="49"/>
                  </a:cubicBezTo>
                  <a:cubicBezTo>
                    <a:pt x="147" y="8"/>
                    <a:pt x="90" y="0"/>
                    <a:pt x="49" y="30"/>
                  </a:cubicBezTo>
                  <a:close/>
                  <a:moveTo>
                    <a:pt x="139" y="151"/>
                  </a:moveTo>
                  <a:cubicBezTo>
                    <a:pt x="113" y="171"/>
                    <a:pt x="76" y="165"/>
                    <a:pt x="57" y="139"/>
                  </a:cubicBezTo>
                  <a:cubicBezTo>
                    <a:pt x="37" y="113"/>
                    <a:pt x="42" y="76"/>
                    <a:pt x="69" y="56"/>
                  </a:cubicBezTo>
                  <a:cubicBezTo>
                    <a:pt x="95" y="37"/>
                    <a:pt x="132" y="42"/>
                    <a:pt x="152" y="68"/>
                  </a:cubicBezTo>
                  <a:cubicBezTo>
                    <a:pt x="171" y="95"/>
                    <a:pt x="166" y="132"/>
                    <a:pt x="139" y="151"/>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5" name="Freeform 254"/>
            <p:cNvSpPr/>
            <p:nvPr/>
          </p:nvSpPr>
          <p:spPr bwMode="auto">
            <a:xfrm>
              <a:off x="7502525" y="5013325"/>
              <a:ext cx="530225" cy="307975"/>
            </a:xfrm>
            <a:custGeom>
              <a:avLst/>
              <a:gdLst>
                <a:gd name="T0" fmla="*/ 0 w 512"/>
                <a:gd name="T1" fmla="*/ 0 h 298"/>
                <a:gd name="T2" fmla="*/ 512 w 512"/>
                <a:gd name="T3" fmla="*/ 239 h 298"/>
                <a:gd name="T4" fmla="*/ 485 w 512"/>
                <a:gd name="T5" fmla="*/ 298 h 298"/>
                <a:gd name="T6" fmla="*/ 147 w 512"/>
                <a:gd name="T7" fmla="*/ 141 h 298"/>
                <a:gd name="T8" fmla="*/ 0 w 512"/>
                <a:gd name="T9" fmla="*/ 0 h 298"/>
              </a:gdLst>
              <a:ahLst/>
              <a:cxnLst>
                <a:cxn ang="0">
                  <a:pos x="T0" y="T1"/>
                </a:cxn>
                <a:cxn ang="0">
                  <a:pos x="T2" y="T3"/>
                </a:cxn>
                <a:cxn ang="0">
                  <a:pos x="T4" y="T5"/>
                </a:cxn>
                <a:cxn ang="0">
                  <a:pos x="T6" y="T7"/>
                </a:cxn>
                <a:cxn ang="0">
                  <a:pos x="T8" y="T9"/>
                </a:cxn>
              </a:cxnLst>
              <a:rect l="0" t="0" r="r" b="b"/>
              <a:pathLst>
                <a:path w="512" h="298">
                  <a:moveTo>
                    <a:pt x="0" y="0"/>
                  </a:moveTo>
                  <a:cubicBezTo>
                    <a:pt x="512" y="239"/>
                    <a:pt x="512" y="239"/>
                    <a:pt x="512" y="239"/>
                  </a:cubicBezTo>
                  <a:cubicBezTo>
                    <a:pt x="485" y="298"/>
                    <a:pt x="485" y="298"/>
                    <a:pt x="485" y="298"/>
                  </a:cubicBezTo>
                  <a:cubicBezTo>
                    <a:pt x="147" y="141"/>
                    <a:pt x="147" y="141"/>
                    <a:pt x="147" y="141"/>
                  </a:cubicBezTo>
                  <a:cubicBezTo>
                    <a:pt x="147" y="141"/>
                    <a:pt x="15" y="69"/>
                    <a:pt x="0" y="0"/>
                  </a:cubicBezTo>
                  <a:close/>
                </a:path>
              </a:pathLst>
            </a:custGeom>
            <a:solidFill>
              <a:srgbClr val="AEB4A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6" name="Freeform 255"/>
            <p:cNvSpPr>
              <a:spLocks noEditPoints="1"/>
            </p:cNvSpPr>
            <p:nvPr/>
          </p:nvSpPr>
          <p:spPr bwMode="auto">
            <a:xfrm>
              <a:off x="7981950" y="5214938"/>
              <a:ext cx="214313" cy="214313"/>
            </a:xfrm>
            <a:custGeom>
              <a:avLst/>
              <a:gdLst>
                <a:gd name="T0" fmla="*/ 30 w 208"/>
                <a:gd name="T1" fmla="*/ 158 h 207"/>
                <a:gd name="T2" fmla="*/ 159 w 208"/>
                <a:gd name="T3" fmla="*/ 177 h 207"/>
                <a:gd name="T4" fmla="*/ 178 w 208"/>
                <a:gd name="T5" fmla="*/ 49 h 207"/>
                <a:gd name="T6" fmla="*/ 49 w 208"/>
                <a:gd name="T7" fmla="*/ 30 h 207"/>
                <a:gd name="T8" fmla="*/ 30 w 208"/>
                <a:gd name="T9" fmla="*/ 158 h 207"/>
                <a:gd name="T10" fmla="*/ 56 w 208"/>
                <a:gd name="T11" fmla="*/ 139 h 207"/>
                <a:gd name="T12" fmla="*/ 69 w 208"/>
                <a:gd name="T13" fmla="*/ 56 h 207"/>
                <a:gd name="T14" fmla="*/ 151 w 208"/>
                <a:gd name="T15" fmla="*/ 68 h 207"/>
                <a:gd name="T16" fmla="*/ 139 w 208"/>
                <a:gd name="T17" fmla="*/ 151 h 207"/>
                <a:gd name="T18" fmla="*/ 56 w 208"/>
                <a:gd name="T19" fmla="*/ 1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7">
                  <a:moveTo>
                    <a:pt x="30" y="158"/>
                  </a:moveTo>
                  <a:cubicBezTo>
                    <a:pt x="60" y="199"/>
                    <a:pt x="118" y="207"/>
                    <a:pt x="159" y="177"/>
                  </a:cubicBezTo>
                  <a:cubicBezTo>
                    <a:pt x="199" y="147"/>
                    <a:pt x="208" y="89"/>
                    <a:pt x="178" y="49"/>
                  </a:cubicBezTo>
                  <a:cubicBezTo>
                    <a:pt x="147" y="8"/>
                    <a:pt x="90" y="0"/>
                    <a:pt x="49" y="30"/>
                  </a:cubicBezTo>
                  <a:cubicBezTo>
                    <a:pt x="8" y="60"/>
                    <a:pt x="0" y="118"/>
                    <a:pt x="30" y="158"/>
                  </a:cubicBezTo>
                  <a:close/>
                  <a:moveTo>
                    <a:pt x="56" y="139"/>
                  </a:moveTo>
                  <a:cubicBezTo>
                    <a:pt x="37" y="113"/>
                    <a:pt x="42" y="75"/>
                    <a:pt x="69" y="56"/>
                  </a:cubicBezTo>
                  <a:cubicBezTo>
                    <a:pt x="95" y="36"/>
                    <a:pt x="132" y="42"/>
                    <a:pt x="151" y="68"/>
                  </a:cubicBezTo>
                  <a:cubicBezTo>
                    <a:pt x="171" y="94"/>
                    <a:pt x="165" y="131"/>
                    <a:pt x="139" y="151"/>
                  </a:cubicBezTo>
                  <a:cubicBezTo>
                    <a:pt x="113" y="171"/>
                    <a:pt x="76" y="165"/>
                    <a:pt x="56" y="139"/>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7" name="Freeform 256"/>
            <p:cNvSpPr/>
            <p:nvPr/>
          </p:nvSpPr>
          <p:spPr bwMode="auto">
            <a:xfrm>
              <a:off x="7862888" y="5205413"/>
              <a:ext cx="49213" cy="50800"/>
            </a:xfrm>
            <a:custGeom>
              <a:avLst/>
              <a:gdLst>
                <a:gd name="T0" fmla="*/ 41 w 48"/>
                <a:gd name="T1" fmla="*/ 11 h 49"/>
                <a:gd name="T2" fmla="*/ 37 w 48"/>
                <a:gd name="T3" fmla="*/ 41 h 49"/>
                <a:gd name="T4" fmla="*/ 7 w 48"/>
                <a:gd name="T5" fmla="*/ 37 h 49"/>
                <a:gd name="T6" fmla="*/ 11 w 48"/>
                <a:gd name="T7" fmla="*/ 7 h 49"/>
                <a:gd name="T8" fmla="*/ 41 w 48"/>
                <a:gd name="T9" fmla="*/ 11 h 49"/>
              </a:gdLst>
              <a:ahLst/>
              <a:cxnLst>
                <a:cxn ang="0">
                  <a:pos x="T0" y="T1"/>
                </a:cxn>
                <a:cxn ang="0">
                  <a:pos x="T2" y="T3"/>
                </a:cxn>
                <a:cxn ang="0">
                  <a:pos x="T4" y="T5"/>
                </a:cxn>
                <a:cxn ang="0">
                  <a:pos x="T6" y="T7"/>
                </a:cxn>
                <a:cxn ang="0">
                  <a:pos x="T8" y="T9"/>
                </a:cxn>
              </a:cxnLst>
              <a:rect l="0" t="0" r="r" b="b"/>
              <a:pathLst>
                <a:path w="48" h="49">
                  <a:moveTo>
                    <a:pt x="41" y="11"/>
                  </a:moveTo>
                  <a:cubicBezTo>
                    <a:pt x="48" y="21"/>
                    <a:pt x="46" y="34"/>
                    <a:pt x="37" y="41"/>
                  </a:cubicBezTo>
                  <a:cubicBezTo>
                    <a:pt x="27" y="49"/>
                    <a:pt x="14" y="47"/>
                    <a:pt x="7" y="37"/>
                  </a:cubicBezTo>
                  <a:cubicBezTo>
                    <a:pt x="0" y="28"/>
                    <a:pt x="2" y="14"/>
                    <a:pt x="11" y="7"/>
                  </a:cubicBezTo>
                  <a:cubicBezTo>
                    <a:pt x="21" y="0"/>
                    <a:pt x="34" y="2"/>
                    <a:pt x="41" y="11"/>
                  </a:cubicBezTo>
                  <a:close/>
                </a:path>
              </a:pathLst>
            </a:custGeom>
            <a:solidFill>
              <a:srgbClr val="EDF2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88" name="Freeform 257"/>
          <p:cNvSpPr/>
          <p:nvPr/>
        </p:nvSpPr>
        <p:spPr bwMode="auto">
          <a:xfrm>
            <a:off x="691812" y="2329679"/>
            <a:ext cx="1154384" cy="466742"/>
          </a:xfrm>
          <a:custGeom>
            <a:avLst/>
            <a:gdLst>
              <a:gd name="T0" fmla="*/ 496 w 993"/>
              <a:gd name="T1" fmla="*/ 0 h 402"/>
              <a:gd name="T2" fmla="*/ 0 w 993"/>
              <a:gd name="T3" fmla="*/ 402 h 402"/>
              <a:gd name="T4" fmla="*/ 993 w 993"/>
              <a:gd name="T5" fmla="*/ 402 h 402"/>
              <a:gd name="T6" fmla="*/ 496 w 993"/>
              <a:gd name="T7" fmla="*/ 0 h 402"/>
            </a:gdLst>
            <a:ahLst/>
            <a:cxnLst>
              <a:cxn ang="0">
                <a:pos x="T0" y="T1"/>
              </a:cxn>
              <a:cxn ang="0">
                <a:pos x="T2" y="T3"/>
              </a:cxn>
              <a:cxn ang="0">
                <a:pos x="T4" y="T5"/>
              </a:cxn>
              <a:cxn ang="0">
                <a:pos x="T6" y="T7"/>
              </a:cxn>
            </a:cxnLst>
            <a:rect l="0" t="0" r="r" b="b"/>
            <a:pathLst>
              <a:path w="993" h="402">
                <a:moveTo>
                  <a:pt x="496" y="0"/>
                </a:moveTo>
                <a:cubicBezTo>
                  <a:pt x="252" y="0"/>
                  <a:pt x="49" y="172"/>
                  <a:pt x="0" y="402"/>
                </a:cubicBezTo>
                <a:cubicBezTo>
                  <a:pt x="993" y="402"/>
                  <a:pt x="993" y="402"/>
                  <a:pt x="993" y="402"/>
                </a:cubicBezTo>
                <a:cubicBezTo>
                  <a:pt x="944" y="172"/>
                  <a:pt x="740" y="0"/>
                  <a:pt x="496"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9" name="Freeform 258"/>
          <p:cNvSpPr/>
          <p:nvPr/>
        </p:nvSpPr>
        <p:spPr bwMode="auto">
          <a:xfrm>
            <a:off x="679341" y="2796420"/>
            <a:ext cx="1179325" cy="712583"/>
          </a:xfrm>
          <a:custGeom>
            <a:avLst/>
            <a:gdLst>
              <a:gd name="T0" fmla="*/ 12 w 1016"/>
              <a:gd name="T1" fmla="*/ 0 h 614"/>
              <a:gd name="T2" fmla="*/ 0 w 1016"/>
              <a:gd name="T3" fmla="*/ 106 h 614"/>
              <a:gd name="T4" fmla="*/ 508 w 1016"/>
              <a:gd name="T5" fmla="*/ 614 h 614"/>
              <a:gd name="T6" fmla="*/ 1016 w 1016"/>
              <a:gd name="T7" fmla="*/ 106 h 614"/>
              <a:gd name="T8" fmla="*/ 1005 w 1016"/>
              <a:gd name="T9" fmla="*/ 0 h 614"/>
              <a:gd name="T10" fmla="*/ 12 w 1016"/>
              <a:gd name="T11" fmla="*/ 0 h 614"/>
            </a:gdLst>
            <a:ahLst/>
            <a:cxnLst>
              <a:cxn ang="0">
                <a:pos x="T0" y="T1"/>
              </a:cxn>
              <a:cxn ang="0">
                <a:pos x="T2" y="T3"/>
              </a:cxn>
              <a:cxn ang="0">
                <a:pos x="T4" y="T5"/>
              </a:cxn>
              <a:cxn ang="0">
                <a:pos x="T6" y="T7"/>
              </a:cxn>
              <a:cxn ang="0">
                <a:pos x="T8" y="T9"/>
              </a:cxn>
              <a:cxn ang="0">
                <a:pos x="T10" y="T11"/>
              </a:cxn>
            </a:cxnLst>
            <a:rect l="0" t="0" r="r" b="b"/>
            <a:pathLst>
              <a:path w="1016" h="614">
                <a:moveTo>
                  <a:pt x="12" y="0"/>
                </a:moveTo>
                <a:cubicBezTo>
                  <a:pt x="4" y="34"/>
                  <a:pt x="0" y="70"/>
                  <a:pt x="0" y="106"/>
                </a:cubicBezTo>
                <a:cubicBezTo>
                  <a:pt x="0" y="387"/>
                  <a:pt x="228" y="614"/>
                  <a:pt x="508" y="614"/>
                </a:cubicBezTo>
                <a:cubicBezTo>
                  <a:pt x="789" y="614"/>
                  <a:pt x="1016" y="387"/>
                  <a:pt x="1016" y="106"/>
                </a:cubicBezTo>
                <a:cubicBezTo>
                  <a:pt x="1016" y="70"/>
                  <a:pt x="1012" y="34"/>
                  <a:pt x="1005" y="0"/>
                </a:cubicBezTo>
                <a:lnTo>
                  <a:pt x="12" y="0"/>
                </a:lnTo>
                <a:close/>
              </a:path>
            </a:pathLst>
          </a:custGeom>
          <a:solidFill>
            <a:srgbClr val="E0AF5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2" name="组合 451"/>
          <p:cNvGrpSpPr/>
          <p:nvPr/>
        </p:nvGrpSpPr>
        <p:grpSpPr>
          <a:xfrm>
            <a:off x="869958" y="2331460"/>
            <a:ext cx="849756" cy="1059966"/>
            <a:chOff x="3997325" y="3481388"/>
            <a:chExt cx="757238" cy="944562"/>
          </a:xfrm>
        </p:grpSpPr>
        <p:sp>
          <p:nvSpPr>
            <p:cNvPr id="90" name="Freeform 259"/>
            <p:cNvSpPr/>
            <p:nvPr/>
          </p:nvSpPr>
          <p:spPr bwMode="auto">
            <a:xfrm>
              <a:off x="4162425" y="3863975"/>
              <a:ext cx="592138" cy="561975"/>
            </a:xfrm>
            <a:custGeom>
              <a:avLst/>
              <a:gdLst>
                <a:gd name="T0" fmla="*/ 207 w 572"/>
                <a:gd name="T1" fmla="*/ 166 h 543"/>
                <a:gd name="T2" fmla="*/ 89 w 572"/>
                <a:gd name="T3" fmla="*/ 199 h 543"/>
                <a:gd name="T4" fmla="*/ 30 w 572"/>
                <a:gd name="T5" fmla="*/ 243 h 543"/>
                <a:gd name="T6" fmla="*/ 19 w 572"/>
                <a:gd name="T7" fmla="*/ 321 h 543"/>
                <a:gd name="T8" fmla="*/ 162 w 572"/>
                <a:gd name="T9" fmla="*/ 514 h 543"/>
                <a:gd name="T10" fmla="*/ 241 w 572"/>
                <a:gd name="T11" fmla="*/ 525 h 543"/>
                <a:gd name="T12" fmla="*/ 300 w 572"/>
                <a:gd name="T13" fmla="*/ 481 h 543"/>
                <a:gd name="T14" fmla="*/ 365 w 572"/>
                <a:gd name="T15" fmla="*/ 377 h 543"/>
                <a:gd name="T16" fmla="*/ 483 w 572"/>
                <a:gd name="T17" fmla="*/ 344 h 543"/>
                <a:gd name="T18" fmla="*/ 542 w 572"/>
                <a:gd name="T19" fmla="*/ 300 h 543"/>
                <a:gd name="T20" fmla="*/ 554 w 572"/>
                <a:gd name="T21" fmla="*/ 222 h 543"/>
                <a:gd name="T22" fmla="*/ 410 w 572"/>
                <a:gd name="T23" fmla="*/ 30 h 543"/>
                <a:gd name="T24" fmla="*/ 332 w 572"/>
                <a:gd name="T25" fmla="*/ 19 h 543"/>
                <a:gd name="T26" fmla="*/ 272 w 572"/>
                <a:gd name="T27" fmla="*/ 63 h 543"/>
                <a:gd name="T28" fmla="*/ 207 w 572"/>
                <a:gd name="T29" fmla="*/ 16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543">
                  <a:moveTo>
                    <a:pt x="207" y="166"/>
                  </a:moveTo>
                  <a:cubicBezTo>
                    <a:pt x="166" y="197"/>
                    <a:pt x="120" y="209"/>
                    <a:pt x="89" y="199"/>
                  </a:cubicBezTo>
                  <a:cubicBezTo>
                    <a:pt x="30" y="243"/>
                    <a:pt x="30" y="243"/>
                    <a:pt x="30" y="243"/>
                  </a:cubicBezTo>
                  <a:cubicBezTo>
                    <a:pt x="5" y="262"/>
                    <a:pt x="0" y="297"/>
                    <a:pt x="19" y="321"/>
                  </a:cubicBezTo>
                  <a:cubicBezTo>
                    <a:pt x="162" y="514"/>
                    <a:pt x="162" y="514"/>
                    <a:pt x="162" y="514"/>
                  </a:cubicBezTo>
                  <a:cubicBezTo>
                    <a:pt x="181" y="538"/>
                    <a:pt x="216" y="543"/>
                    <a:pt x="241" y="525"/>
                  </a:cubicBezTo>
                  <a:cubicBezTo>
                    <a:pt x="300" y="481"/>
                    <a:pt x="300" y="481"/>
                    <a:pt x="300" y="481"/>
                  </a:cubicBezTo>
                  <a:cubicBezTo>
                    <a:pt x="299" y="449"/>
                    <a:pt x="324" y="408"/>
                    <a:pt x="365" y="377"/>
                  </a:cubicBezTo>
                  <a:cubicBezTo>
                    <a:pt x="406" y="346"/>
                    <a:pt x="452" y="335"/>
                    <a:pt x="483" y="344"/>
                  </a:cubicBezTo>
                  <a:cubicBezTo>
                    <a:pt x="542" y="300"/>
                    <a:pt x="542" y="300"/>
                    <a:pt x="542" y="300"/>
                  </a:cubicBezTo>
                  <a:cubicBezTo>
                    <a:pt x="567" y="282"/>
                    <a:pt x="572" y="247"/>
                    <a:pt x="554" y="222"/>
                  </a:cubicBezTo>
                  <a:cubicBezTo>
                    <a:pt x="410" y="30"/>
                    <a:pt x="410" y="30"/>
                    <a:pt x="410" y="30"/>
                  </a:cubicBezTo>
                  <a:cubicBezTo>
                    <a:pt x="392" y="5"/>
                    <a:pt x="356" y="0"/>
                    <a:pt x="332" y="19"/>
                  </a:cubicBezTo>
                  <a:cubicBezTo>
                    <a:pt x="272" y="63"/>
                    <a:pt x="272" y="63"/>
                    <a:pt x="272" y="63"/>
                  </a:cubicBezTo>
                  <a:cubicBezTo>
                    <a:pt x="273" y="95"/>
                    <a:pt x="249" y="136"/>
                    <a:pt x="207" y="166"/>
                  </a:cubicBezTo>
                  <a:close/>
                </a:path>
              </a:pathLst>
            </a:custGeom>
            <a:solidFill>
              <a:srgbClr val="CB4D4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1" name="Freeform 260"/>
            <p:cNvSpPr/>
            <p:nvPr/>
          </p:nvSpPr>
          <p:spPr bwMode="auto">
            <a:xfrm>
              <a:off x="4260850" y="3949700"/>
              <a:ext cx="427038" cy="371475"/>
            </a:xfrm>
            <a:custGeom>
              <a:avLst/>
              <a:gdLst>
                <a:gd name="T0" fmla="*/ 314 w 413"/>
                <a:gd name="T1" fmla="*/ 6 h 358"/>
                <a:gd name="T2" fmla="*/ 341 w 413"/>
                <a:gd name="T3" fmla="*/ 10 h 358"/>
                <a:gd name="T4" fmla="*/ 407 w 413"/>
                <a:gd name="T5" fmla="*/ 99 h 358"/>
                <a:gd name="T6" fmla="*/ 403 w 413"/>
                <a:gd name="T7" fmla="*/ 125 h 358"/>
                <a:gd name="T8" fmla="*/ 98 w 413"/>
                <a:gd name="T9" fmla="*/ 352 h 358"/>
                <a:gd name="T10" fmla="*/ 72 w 413"/>
                <a:gd name="T11" fmla="*/ 348 h 358"/>
                <a:gd name="T12" fmla="*/ 6 w 413"/>
                <a:gd name="T13" fmla="*/ 259 h 358"/>
                <a:gd name="T14" fmla="*/ 10 w 413"/>
                <a:gd name="T15" fmla="*/ 233 h 358"/>
                <a:gd name="T16" fmla="*/ 314 w 413"/>
                <a:gd name="T17" fmla="*/ 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358">
                  <a:moveTo>
                    <a:pt x="314" y="6"/>
                  </a:moveTo>
                  <a:cubicBezTo>
                    <a:pt x="323" y="0"/>
                    <a:pt x="334" y="2"/>
                    <a:pt x="341" y="10"/>
                  </a:cubicBezTo>
                  <a:cubicBezTo>
                    <a:pt x="407" y="99"/>
                    <a:pt x="407" y="99"/>
                    <a:pt x="407" y="99"/>
                  </a:cubicBezTo>
                  <a:cubicBezTo>
                    <a:pt x="413" y="107"/>
                    <a:pt x="411" y="119"/>
                    <a:pt x="403" y="125"/>
                  </a:cubicBezTo>
                  <a:cubicBezTo>
                    <a:pt x="98" y="352"/>
                    <a:pt x="98" y="352"/>
                    <a:pt x="98" y="352"/>
                  </a:cubicBezTo>
                  <a:cubicBezTo>
                    <a:pt x="90" y="358"/>
                    <a:pt x="78" y="356"/>
                    <a:pt x="72" y="348"/>
                  </a:cubicBezTo>
                  <a:cubicBezTo>
                    <a:pt x="6" y="259"/>
                    <a:pt x="6" y="259"/>
                    <a:pt x="6" y="259"/>
                  </a:cubicBezTo>
                  <a:cubicBezTo>
                    <a:pt x="0" y="251"/>
                    <a:pt x="1" y="239"/>
                    <a:pt x="10" y="233"/>
                  </a:cubicBezTo>
                  <a:lnTo>
                    <a:pt x="314" y="6"/>
                  </a:lnTo>
                  <a:close/>
                </a:path>
              </a:pathLst>
            </a:custGeom>
            <a:solidFill>
              <a:srgbClr val="FFF9F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2" name="Freeform 261"/>
            <p:cNvSpPr/>
            <p:nvPr/>
          </p:nvSpPr>
          <p:spPr bwMode="auto">
            <a:xfrm>
              <a:off x="4270375" y="3960813"/>
              <a:ext cx="404813" cy="346075"/>
            </a:xfrm>
            <a:custGeom>
              <a:avLst/>
              <a:gdLst>
                <a:gd name="T0" fmla="*/ 207 w 255"/>
                <a:gd name="T1" fmla="*/ 0 h 218"/>
                <a:gd name="T2" fmla="*/ 255 w 255"/>
                <a:gd name="T3" fmla="*/ 64 h 218"/>
                <a:gd name="T4" fmla="*/ 47 w 255"/>
                <a:gd name="T5" fmla="*/ 218 h 218"/>
                <a:gd name="T6" fmla="*/ 0 w 255"/>
                <a:gd name="T7" fmla="*/ 154 h 218"/>
                <a:gd name="T8" fmla="*/ 207 w 255"/>
                <a:gd name="T9" fmla="*/ 0 h 218"/>
              </a:gdLst>
              <a:ahLst/>
              <a:cxnLst>
                <a:cxn ang="0">
                  <a:pos x="T0" y="T1"/>
                </a:cxn>
                <a:cxn ang="0">
                  <a:pos x="T2" y="T3"/>
                </a:cxn>
                <a:cxn ang="0">
                  <a:pos x="T4" y="T5"/>
                </a:cxn>
                <a:cxn ang="0">
                  <a:pos x="T6" y="T7"/>
                </a:cxn>
                <a:cxn ang="0">
                  <a:pos x="T8" y="T9"/>
                </a:cxn>
              </a:cxnLst>
              <a:rect l="0" t="0" r="r" b="b"/>
              <a:pathLst>
                <a:path w="255" h="218">
                  <a:moveTo>
                    <a:pt x="207" y="0"/>
                  </a:moveTo>
                  <a:lnTo>
                    <a:pt x="255" y="64"/>
                  </a:lnTo>
                  <a:lnTo>
                    <a:pt x="47" y="218"/>
                  </a:lnTo>
                  <a:lnTo>
                    <a:pt x="0" y="154"/>
                  </a:lnTo>
                  <a:lnTo>
                    <a:pt x="207" y="0"/>
                  </a:lnTo>
                  <a:close/>
                </a:path>
              </a:pathLst>
            </a:custGeom>
            <a:solidFill>
              <a:srgbClr val="D2D3D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3" name="Freeform 262"/>
            <p:cNvSpPr/>
            <p:nvPr/>
          </p:nvSpPr>
          <p:spPr bwMode="auto">
            <a:xfrm>
              <a:off x="4325938" y="4035425"/>
              <a:ext cx="349250" cy="271463"/>
            </a:xfrm>
            <a:custGeom>
              <a:avLst/>
              <a:gdLst>
                <a:gd name="T0" fmla="*/ 208 w 220"/>
                <a:gd name="T1" fmla="*/ 0 h 171"/>
                <a:gd name="T2" fmla="*/ 220 w 220"/>
                <a:gd name="T3" fmla="*/ 17 h 171"/>
                <a:gd name="T4" fmla="*/ 12 w 220"/>
                <a:gd name="T5" fmla="*/ 171 h 171"/>
                <a:gd name="T6" fmla="*/ 0 w 220"/>
                <a:gd name="T7" fmla="*/ 154 h 171"/>
                <a:gd name="T8" fmla="*/ 208 w 220"/>
                <a:gd name="T9" fmla="*/ 0 h 171"/>
              </a:gdLst>
              <a:ahLst/>
              <a:cxnLst>
                <a:cxn ang="0">
                  <a:pos x="T0" y="T1"/>
                </a:cxn>
                <a:cxn ang="0">
                  <a:pos x="T2" y="T3"/>
                </a:cxn>
                <a:cxn ang="0">
                  <a:pos x="T4" y="T5"/>
                </a:cxn>
                <a:cxn ang="0">
                  <a:pos x="T6" y="T7"/>
                </a:cxn>
                <a:cxn ang="0">
                  <a:pos x="T8" y="T9"/>
                </a:cxn>
              </a:cxnLst>
              <a:rect l="0" t="0" r="r" b="b"/>
              <a:pathLst>
                <a:path w="220" h="171">
                  <a:moveTo>
                    <a:pt x="208" y="0"/>
                  </a:moveTo>
                  <a:lnTo>
                    <a:pt x="220" y="17"/>
                  </a:lnTo>
                  <a:lnTo>
                    <a:pt x="12" y="171"/>
                  </a:lnTo>
                  <a:lnTo>
                    <a:pt x="0" y="154"/>
                  </a:lnTo>
                  <a:lnTo>
                    <a:pt x="208" y="0"/>
                  </a:lnTo>
                  <a:close/>
                </a:path>
              </a:pathLst>
            </a:custGeom>
            <a:solidFill>
              <a:srgbClr val="BDB9B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4" name="Freeform 263"/>
            <p:cNvSpPr/>
            <p:nvPr/>
          </p:nvSpPr>
          <p:spPr bwMode="auto">
            <a:xfrm>
              <a:off x="4411663" y="4079875"/>
              <a:ext cx="90488" cy="90488"/>
            </a:xfrm>
            <a:custGeom>
              <a:avLst/>
              <a:gdLst>
                <a:gd name="T0" fmla="*/ 21 w 87"/>
                <a:gd name="T1" fmla="*/ 13 h 87"/>
                <a:gd name="T2" fmla="*/ 74 w 87"/>
                <a:gd name="T3" fmla="*/ 21 h 87"/>
                <a:gd name="T4" fmla="*/ 67 w 87"/>
                <a:gd name="T5" fmla="*/ 74 h 87"/>
                <a:gd name="T6" fmla="*/ 13 w 87"/>
                <a:gd name="T7" fmla="*/ 66 h 87"/>
                <a:gd name="T8" fmla="*/ 21 w 87"/>
                <a:gd name="T9" fmla="*/ 13 h 87"/>
              </a:gdLst>
              <a:ahLst/>
              <a:cxnLst>
                <a:cxn ang="0">
                  <a:pos x="T0" y="T1"/>
                </a:cxn>
                <a:cxn ang="0">
                  <a:pos x="T2" y="T3"/>
                </a:cxn>
                <a:cxn ang="0">
                  <a:pos x="T4" y="T5"/>
                </a:cxn>
                <a:cxn ang="0">
                  <a:pos x="T6" y="T7"/>
                </a:cxn>
                <a:cxn ang="0">
                  <a:pos x="T8" y="T9"/>
                </a:cxn>
              </a:cxnLst>
              <a:rect l="0" t="0" r="r" b="b"/>
              <a:pathLst>
                <a:path w="87" h="87">
                  <a:moveTo>
                    <a:pt x="21" y="13"/>
                  </a:moveTo>
                  <a:cubicBezTo>
                    <a:pt x="38" y="0"/>
                    <a:pt x="62" y="4"/>
                    <a:pt x="74" y="21"/>
                  </a:cubicBezTo>
                  <a:cubicBezTo>
                    <a:pt x="87" y="38"/>
                    <a:pt x="83" y="61"/>
                    <a:pt x="67" y="74"/>
                  </a:cubicBezTo>
                  <a:cubicBezTo>
                    <a:pt x="50" y="87"/>
                    <a:pt x="26" y="83"/>
                    <a:pt x="13" y="66"/>
                  </a:cubicBezTo>
                  <a:cubicBezTo>
                    <a:pt x="0" y="49"/>
                    <a:pt x="4" y="26"/>
                    <a:pt x="21" y="13"/>
                  </a:cubicBezTo>
                  <a:close/>
                </a:path>
              </a:pathLst>
            </a:custGeom>
            <a:solidFill>
              <a:srgbClr val="48486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5" name="Freeform 264"/>
            <p:cNvSpPr/>
            <p:nvPr/>
          </p:nvSpPr>
          <p:spPr bwMode="auto">
            <a:xfrm>
              <a:off x="3998913" y="3911600"/>
              <a:ext cx="234950" cy="303213"/>
            </a:xfrm>
            <a:custGeom>
              <a:avLst/>
              <a:gdLst>
                <a:gd name="T0" fmla="*/ 4 w 227"/>
                <a:gd name="T1" fmla="*/ 293 h 293"/>
                <a:gd name="T2" fmla="*/ 5 w 227"/>
                <a:gd name="T3" fmla="*/ 293 h 293"/>
                <a:gd name="T4" fmla="*/ 17 w 227"/>
                <a:gd name="T5" fmla="*/ 293 h 293"/>
                <a:gd name="T6" fmla="*/ 227 w 227"/>
                <a:gd name="T7" fmla="*/ 79 h 293"/>
                <a:gd name="T8" fmla="*/ 95 w 227"/>
                <a:gd name="T9" fmla="*/ 0 h 293"/>
                <a:gd name="T10" fmla="*/ 0 w 227"/>
                <a:gd name="T11" fmla="*/ 292 h 293"/>
                <a:gd name="T12" fmla="*/ 4 w 227"/>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227" h="293">
                  <a:moveTo>
                    <a:pt x="4" y="293"/>
                  </a:moveTo>
                  <a:cubicBezTo>
                    <a:pt x="5" y="293"/>
                    <a:pt x="5" y="293"/>
                    <a:pt x="5" y="293"/>
                  </a:cubicBezTo>
                  <a:cubicBezTo>
                    <a:pt x="10" y="290"/>
                    <a:pt x="14" y="291"/>
                    <a:pt x="17" y="293"/>
                  </a:cubicBezTo>
                  <a:cubicBezTo>
                    <a:pt x="227" y="79"/>
                    <a:pt x="227" y="79"/>
                    <a:pt x="227" y="79"/>
                  </a:cubicBezTo>
                  <a:cubicBezTo>
                    <a:pt x="95" y="0"/>
                    <a:pt x="95" y="0"/>
                    <a:pt x="95" y="0"/>
                  </a:cubicBezTo>
                  <a:cubicBezTo>
                    <a:pt x="0" y="292"/>
                    <a:pt x="0" y="292"/>
                    <a:pt x="0" y="292"/>
                  </a:cubicBezTo>
                  <a:cubicBezTo>
                    <a:pt x="2" y="292"/>
                    <a:pt x="3" y="293"/>
                    <a:pt x="4" y="293"/>
                  </a:cubicBez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6" name="Freeform 265"/>
            <p:cNvSpPr/>
            <p:nvPr/>
          </p:nvSpPr>
          <p:spPr bwMode="auto">
            <a:xfrm>
              <a:off x="3998913" y="3911600"/>
              <a:ext cx="187325" cy="303213"/>
            </a:xfrm>
            <a:custGeom>
              <a:avLst/>
              <a:gdLst>
                <a:gd name="T0" fmla="*/ 4 w 181"/>
                <a:gd name="T1" fmla="*/ 293 h 293"/>
                <a:gd name="T2" fmla="*/ 5 w 181"/>
                <a:gd name="T3" fmla="*/ 293 h 293"/>
                <a:gd name="T4" fmla="*/ 12 w 181"/>
                <a:gd name="T5" fmla="*/ 291 h 293"/>
                <a:gd name="T6" fmla="*/ 181 w 181"/>
                <a:gd name="T7" fmla="*/ 51 h 293"/>
                <a:gd name="T8" fmla="*/ 95 w 181"/>
                <a:gd name="T9" fmla="*/ 0 h 293"/>
                <a:gd name="T10" fmla="*/ 0 w 181"/>
                <a:gd name="T11" fmla="*/ 292 h 293"/>
                <a:gd name="T12" fmla="*/ 4 w 181"/>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181" h="293">
                  <a:moveTo>
                    <a:pt x="4" y="293"/>
                  </a:moveTo>
                  <a:cubicBezTo>
                    <a:pt x="5" y="293"/>
                    <a:pt x="5" y="293"/>
                    <a:pt x="5" y="293"/>
                  </a:cubicBezTo>
                  <a:cubicBezTo>
                    <a:pt x="7" y="291"/>
                    <a:pt x="10" y="291"/>
                    <a:pt x="12" y="291"/>
                  </a:cubicBezTo>
                  <a:cubicBezTo>
                    <a:pt x="181" y="51"/>
                    <a:pt x="181" y="51"/>
                    <a:pt x="181" y="51"/>
                  </a:cubicBezTo>
                  <a:cubicBezTo>
                    <a:pt x="95" y="0"/>
                    <a:pt x="95" y="0"/>
                    <a:pt x="95" y="0"/>
                  </a:cubicBezTo>
                  <a:cubicBezTo>
                    <a:pt x="0" y="292"/>
                    <a:pt x="0" y="292"/>
                    <a:pt x="0" y="292"/>
                  </a:cubicBezTo>
                  <a:cubicBezTo>
                    <a:pt x="2" y="292"/>
                    <a:pt x="3" y="293"/>
                    <a:pt x="4" y="293"/>
                  </a:cubicBez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7" name="Freeform 266"/>
            <p:cNvSpPr/>
            <p:nvPr/>
          </p:nvSpPr>
          <p:spPr bwMode="auto">
            <a:xfrm>
              <a:off x="3998913" y="3911600"/>
              <a:ext cx="142875" cy="303213"/>
            </a:xfrm>
            <a:custGeom>
              <a:avLst/>
              <a:gdLst>
                <a:gd name="T0" fmla="*/ 4 w 137"/>
                <a:gd name="T1" fmla="*/ 293 h 293"/>
                <a:gd name="T2" fmla="*/ 137 w 137"/>
                <a:gd name="T3" fmla="*/ 25 h 293"/>
                <a:gd name="T4" fmla="*/ 95 w 137"/>
                <a:gd name="T5" fmla="*/ 0 h 293"/>
                <a:gd name="T6" fmla="*/ 0 w 137"/>
                <a:gd name="T7" fmla="*/ 292 h 293"/>
                <a:gd name="T8" fmla="*/ 4 w 137"/>
                <a:gd name="T9" fmla="*/ 293 h 293"/>
              </a:gdLst>
              <a:ahLst/>
              <a:cxnLst>
                <a:cxn ang="0">
                  <a:pos x="T0" y="T1"/>
                </a:cxn>
                <a:cxn ang="0">
                  <a:pos x="T2" y="T3"/>
                </a:cxn>
                <a:cxn ang="0">
                  <a:pos x="T4" y="T5"/>
                </a:cxn>
                <a:cxn ang="0">
                  <a:pos x="T6" y="T7"/>
                </a:cxn>
                <a:cxn ang="0">
                  <a:pos x="T8" y="T9"/>
                </a:cxn>
              </a:cxnLst>
              <a:rect l="0" t="0" r="r" b="b"/>
              <a:pathLst>
                <a:path w="137" h="293">
                  <a:moveTo>
                    <a:pt x="4" y="293"/>
                  </a:moveTo>
                  <a:cubicBezTo>
                    <a:pt x="137" y="25"/>
                    <a:pt x="137" y="25"/>
                    <a:pt x="137" y="25"/>
                  </a:cubicBezTo>
                  <a:cubicBezTo>
                    <a:pt x="95" y="0"/>
                    <a:pt x="95" y="0"/>
                    <a:pt x="95" y="0"/>
                  </a:cubicBezTo>
                  <a:cubicBezTo>
                    <a:pt x="0" y="292"/>
                    <a:pt x="0" y="292"/>
                    <a:pt x="0" y="292"/>
                  </a:cubicBezTo>
                  <a:cubicBezTo>
                    <a:pt x="2" y="292"/>
                    <a:pt x="3" y="293"/>
                    <a:pt x="4" y="293"/>
                  </a:cubicBez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8" name="Freeform 267"/>
            <p:cNvSpPr/>
            <p:nvPr/>
          </p:nvSpPr>
          <p:spPr bwMode="auto">
            <a:xfrm>
              <a:off x="3997325" y="4133850"/>
              <a:ext cx="73025" cy="95250"/>
            </a:xfrm>
            <a:custGeom>
              <a:avLst/>
              <a:gdLst>
                <a:gd name="T0" fmla="*/ 28 w 72"/>
                <a:gd name="T1" fmla="*/ 0 h 92"/>
                <a:gd name="T2" fmla="*/ 1 w 72"/>
                <a:gd name="T3" fmla="*/ 82 h 92"/>
                <a:gd name="T4" fmla="*/ 11 w 72"/>
                <a:gd name="T5" fmla="*/ 88 h 92"/>
                <a:gd name="T6" fmla="*/ 72 w 72"/>
                <a:gd name="T7" fmla="*/ 26 h 92"/>
                <a:gd name="T8" fmla="*/ 28 w 72"/>
                <a:gd name="T9" fmla="*/ 0 h 92"/>
              </a:gdLst>
              <a:ahLst/>
              <a:cxnLst>
                <a:cxn ang="0">
                  <a:pos x="T0" y="T1"/>
                </a:cxn>
                <a:cxn ang="0">
                  <a:pos x="T2" y="T3"/>
                </a:cxn>
                <a:cxn ang="0">
                  <a:pos x="T4" y="T5"/>
                </a:cxn>
                <a:cxn ang="0">
                  <a:pos x="T6" y="T7"/>
                </a:cxn>
                <a:cxn ang="0">
                  <a:pos x="T8" y="T9"/>
                </a:cxn>
              </a:cxnLst>
              <a:rect l="0" t="0" r="r" b="b"/>
              <a:pathLst>
                <a:path w="72" h="92">
                  <a:moveTo>
                    <a:pt x="28" y="0"/>
                  </a:moveTo>
                  <a:cubicBezTo>
                    <a:pt x="1" y="82"/>
                    <a:pt x="1" y="82"/>
                    <a:pt x="1" y="82"/>
                  </a:cubicBezTo>
                  <a:cubicBezTo>
                    <a:pt x="0" y="88"/>
                    <a:pt x="7" y="92"/>
                    <a:pt x="11" y="88"/>
                  </a:cubicBezTo>
                  <a:cubicBezTo>
                    <a:pt x="72" y="26"/>
                    <a:pt x="72" y="26"/>
                    <a:pt x="72" y="26"/>
                  </a:cubicBezTo>
                  <a:lnTo>
                    <a:pt x="28" y="0"/>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9" name="Freeform 268"/>
            <p:cNvSpPr/>
            <p:nvPr/>
          </p:nvSpPr>
          <p:spPr bwMode="auto">
            <a:xfrm>
              <a:off x="4183063" y="3494088"/>
              <a:ext cx="339725" cy="509588"/>
            </a:xfrm>
            <a:custGeom>
              <a:avLst/>
              <a:gdLst>
                <a:gd name="T0" fmla="*/ 17 w 329"/>
                <a:gd name="T1" fmla="*/ 485 h 493"/>
                <a:gd name="T2" fmla="*/ 17 w 329"/>
                <a:gd name="T3" fmla="*/ 485 h 493"/>
                <a:gd name="T4" fmla="*/ 54 w 329"/>
                <a:gd name="T5" fmla="*/ 477 h 493"/>
                <a:gd name="T6" fmla="*/ 329 w 329"/>
                <a:gd name="T7" fmla="*/ 15 h 493"/>
                <a:gd name="T8" fmla="*/ 276 w 329"/>
                <a:gd name="T9" fmla="*/ 0 h 493"/>
                <a:gd name="T10" fmla="*/ 7 w 329"/>
                <a:gd name="T11" fmla="*/ 448 h 493"/>
                <a:gd name="T12" fmla="*/ 17 w 329"/>
                <a:gd name="T13" fmla="*/ 485 h 493"/>
              </a:gdLst>
              <a:ahLst/>
              <a:cxnLst>
                <a:cxn ang="0">
                  <a:pos x="T0" y="T1"/>
                </a:cxn>
                <a:cxn ang="0">
                  <a:pos x="T2" y="T3"/>
                </a:cxn>
                <a:cxn ang="0">
                  <a:pos x="T4" y="T5"/>
                </a:cxn>
                <a:cxn ang="0">
                  <a:pos x="T6" y="T7"/>
                </a:cxn>
                <a:cxn ang="0">
                  <a:pos x="T8" y="T9"/>
                </a:cxn>
                <a:cxn ang="0">
                  <a:pos x="T10" y="T11"/>
                </a:cxn>
                <a:cxn ang="0">
                  <a:pos x="T12" y="T13"/>
                </a:cxn>
              </a:cxnLst>
              <a:rect l="0" t="0" r="r" b="b"/>
              <a:pathLst>
                <a:path w="329" h="493">
                  <a:moveTo>
                    <a:pt x="17" y="485"/>
                  </a:moveTo>
                  <a:cubicBezTo>
                    <a:pt x="17" y="485"/>
                    <a:pt x="17" y="485"/>
                    <a:pt x="17" y="485"/>
                  </a:cubicBezTo>
                  <a:cubicBezTo>
                    <a:pt x="29" y="493"/>
                    <a:pt x="47" y="489"/>
                    <a:pt x="54" y="477"/>
                  </a:cubicBezTo>
                  <a:cubicBezTo>
                    <a:pt x="329" y="15"/>
                    <a:pt x="329" y="15"/>
                    <a:pt x="329" y="15"/>
                  </a:cubicBezTo>
                  <a:cubicBezTo>
                    <a:pt x="312" y="9"/>
                    <a:pt x="294" y="4"/>
                    <a:pt x="276" y="0"/>
                  </a:cubicBezTo>
                  <a:cubicBezTo>
                    <a:pt x="7" y="448"/>
                    <a:pt x="7" y="448"/>
                    <a:pt x="7" y="448"/>
                  </a:cubicBezTo>
                  <a:cubicBezTo>
                    <a:pt x="0" y="461"/>
                    <a:pt x="4" y="477"/>
                    <a:pt x="17" y="485"/>
                  </a:cubicBez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0" name="Freeform 269"/>
            <p:cNvSpPr/>
            <p:nvPr/>
          </p:nvSpPr>
          <p:spPr bwMode="auto">
            <a:xfrm>
              <a:off x="4094163" y="3481388"/>
              <a:ext cx="317500" cy="466725"/>
            </a:xfrm>
            <a:custGeom>
              <a:avLst/>
              <a:gdLst>
                <a:gd name="T0" fmla="*/ 307 w 307"/>
                <a:gd name="T1" fmla="*/ 4 h 452"/>
                <a:gd name="T2" fmla="*/ 254 w 307"/>
                <a:gd name="T3" fmla="*/ 0 h 452"/>
                <a:gd name="T4" fmla="*/ 6 w 307"/>
                <a:gd name="T5" fmla="*/ 413 h 452"/>
                <a:gd name="T6" fmla="*/ 15 w 307"/>
                <a:gd name="T7" fmla="*/ 446 h 452"/>
                <a:gd name="T8" fmla="*/ 47 w 307"/>
                <a:gd name="T9" fmla="*/ 437 h 452"/>
                <a:gd name="T10" fmla="*/ 307 w 307"/>
                <a:gd name="T11" fmla="*/ 4 h 452"/>
              </a:gdLst>
              <a:ahLst/>
              <a:cxnLst>
                <a:cxn ang="0">
                  <a:pos x="T0" y="T1"/>
                </a:cxn>
                <a:cxn ang="0">
                  <a:pos x="T2" y="T3"/>
                </a:cxn>
                <a:cxn ang="0">
                  <a:pos x="T4" y="T5"/>
                </a:cxn>
                <a:cxn ang="0">
                  <a:pos x="T6" y="T7"/>
                </a:cxn>
                <a:cxn ang="0">
                  <a:pos x="T8" y="T9"/>
                </a:cxn>
                <a:cxn ang="0">
                  <a:pos x="T10" y="T11"/>
                </a:cxn>
              </a:cxnLst>
              <a:rect l="0" t="0" r="r" b="b"/>
              <a:pathLst>
                <a:path w="307" h="452">
                  <a:moveTo>
                    <a:pt x="307" y="4"/>
                  </a:moveTo>
                  <a:cubicBezTo>
                    <a:pt x="289" y="2"/>
                    <a:pt x="272" y="1"/>
                    <a:pt x="254" y="0"/>
                  </a:cubicBezTo>
                  <a:cubicBezTo>
                    <a:pt x="6" y="413"/>
                    <a:pt x="6" y="413"/>
                    <a:pt x="6" y="413"/>
                  </a:cubicBezTo>
                  <a:cubicBezTo>
                    <a:pt x="0" y="424"/>
                    <a:pt x="3" y="439"/>
                    <a:pt x="15" y="446"/>
                  </a:cubicBezTo>
                  <a:cubicBezTo>
                    <a:pt x="26" y="452"/>
                    <a:pt x="41" y="449"/>
                    <a:pt x="47" y="437"/>
                  </a:cubicBezTo>
                  <a:lnTo>
                    <a:pt x="307" y="4"/>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1" name="Freeform 270"/>
            <p:cNvSpPr/>
            <p:nvPr/>
          </p:nvSpPr>
          <p:spPr bwMode="auto">
            <a:xfrm>
              <a:off x="4135438" y="3484563"/>
              <a:ext cx="333375" cy="492125"/>
            </a:xfrm>
            <a:custGeom>
              <a:avLst/>
              <a:gdLst>
                <a:gd name="T0" fmla="*/ 16 w 321"/>
                <a:gd name="T1" fmla="*/ 467 h 475"/>
                <a:gd name="T2" fmla="*/ 16 w 321"/>
                <a:gd name="T3" fmla="*/ 467 h 475"/>
                <a:gd name="T4" fmla="*/ 52 w 321"/>
                <a:gd name="T5" fmla="*/ 458 h 475"/>
                <a:gd name="T6" fmla="*/ 321 w 321"/>
                <a:gd name="T7" fmla="*/ 9 h 475"/>
                <a:gd name="T8" fmla="*/ 266 w 321"/>
                <a:gd name="T9" fmla="*/ 0 h 475"/>
                <a:gd name="T10" fmla="*/ 7 w 321"/>
                <a:gd name="T11" fmla="*/ 432 h 475"/>
                <a:gd name="T12" fmla="*/ 16 w 321"/>
                <a:gd name="T13" fmla="*/ 467 h 475"/>
              </a:gdLst>
              <a:ahLst/>
              <a:cxnLst>
                <a:cxn ang="0">
                  <a:pos x="T0" y="T1"/>
                </a:cxn>
                <a:cxn ang="0">
                  <a:pos x="T2" y="T3"/>
                </a:cxn>
                <a:cxn ang="0">
                  <a:pos x="T4" y="T5"/>
                </a:cxn>
                <a:cxn ang="0">
                  <a:pos x="T6" y="T7"/>
                </a:cxn>
                <a:cxn ang="0">
                  <a:pos x="T8" y="T9"/>
                </a:cxn>
                <a:cxn ang="0">
                  <a:pos x="T10" y="T11"/>
                </a:cxn>
                <a:cxn ang="0">
                  <a:pos x="T12" y="T13"/>
                </a:cxn>
              </a:cxnLst>
              <a:rect l="0" t="0" r="r" b="b"/>
              <a:pathLst>
                <a:path w="321" h="475">
                  <a:moveTo>
                    <a:pt x="16" y="467"/>
                  </a:moveTo>
                  <a:cubicBezTo>
                    <a:pt x="16" y="467"/>
                    <a:pt x="16" y="467"/>
                    <a:pt x="16" y="467"/>
                  </a:cubicBezTo>
                  <a:cubicBezTo>
                    <a:pt x="29" y="475"/>
                    <a:pt x="44" y="471"/>
                    <a:pt x="52" y="458"/>
                  </a:cubicBezTo>
                  <a:cubicBezTo>
                    <a:pt x="321" y="9"/>
                    <a:pt x="321" y="9"/>
                    <a:pt x="321" y="9"/>
                  </a:cubicBezTo>
                  <a:cubicBezTo>
                    <a:pt x="303" y="5"/>
                    <a:pt x="285" y="2"/>
                    <a:pt x="266" y="0"/>
                  </a:cubicBezTo>
                  <a:cubicBezTo>
                    <a:pt x="7" y="432"/>
                    <a:pt x="7" y="432"/>
                    <a:pt x="7" y="432"/>
                  </a:cubicBezTo>
                  <a:cubicBezTo>
                    <a:pt x="0" y="444"/>
                    <a:pt x="4" y="460"/>
                    <a:pt x="16" y="467"/>
                  </a:cubicBez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02" name="Oval 271"/>
          <p:cNvSpPr>
            <a:spLocks noChangeArrowheads="1"/>
          </p:cNvSpPr>
          <p:nvPr/>
        </p:nvSpPr>
        <p:spPr bwMode="auto">
          <a:xfrm>
            <a:off x="2119351" y="3639049"/>
            <a:ext cx="1179325" cy="1179325"/>
          </a:xfrm>
          <a:prstGeom prst="ellipse">
            <a:avLst/>
          </a:pr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5" name="组合 454"/>
          <p:cNvGrpSpPr/>
          <p:nvPr/>
        </p:nvGrpSpPr>
        <p:grpSpPr>
          <a:xfrm>
            <a:off x="2391915" y="3858169"/>
            <a:ext cx="625292" cy="958424"/>
            <a:chOff x="5230813" y="4841875"/>
            <a:chExt cx="557213" cy="854075"/>
          </a:xfrm>
        </p:grpSpPr>
        <p:sp>
          <p:nvSpPr>
            <p:cNvPr id="103" name="Freeform 272"/>
            <p:cNvSpPr/>
            <p:nvPr/>
          </p:nvSpPr>
          <p:spPr bwMode="auto">
            <a:xfrm>
              <a:off x="5283200" y="5235575"/>
              <a:ext cx="150813" cy="334963"/>
            </a:xfrm>
            <a:custGeom>
              <a:avLst/>
              <a:gdLst>
                <a:gd name="T0" fmla="*/ 35 w 147"/>
                <a:gd name="T1" fmla="*/ 324 h 324"/>
                <a:gd name="T2" fmla="*/ 0 w 147"/>
                <a:gd name="T3" fmla="*/ 13 h 324"/>
                <a:gd name="T4" fmla="*/ 107 w 147"/>
                <a:gd name="T5" fmla="*/ 0 h 324"/>
                <a:gd name="T6" fmla="*/ 147 w 147"/>
                <a:gd name="T7" fmla="*/ 311 h 324"/>
                <a:gd name="T8" fmla="*/ 35 w 147"/>
                <a:gd name="T9" fmla="*/ 324 h 324"/>
              </a:gdLst>
              <a:ahLst/>
              <a:cxnLst>
                <a:cxn ang="0">
                  <a:pos x="T0" y="T1"/>
                </a:cxn>
                <a:cxn ang="0">
                  <a:pos x="T2" y="T3"/>
                </a:cxn>
                <a:cxn ang="0">
                  <a:pos x="T4" y="T5"/>
                </a:cxn>
                <a:cxn ang="0">
                  <a:pos x="T6" y="T7"/>
                </a:cxn>
                <a:cxn ang="0">
                  <a:pos x="T8" y="T9"/>
                </a:cxn>
              </a:cxnLst>
              <a:rect l="0" t="0" r="r" b="b"/>
              <a:pathLst>
                <a:path w="147" h="324">
                  <a:moveTo>
                    <a:pt x="35" y="324"/>
                  </a:moveTo>
                  <a:cubicBezTo>
                    <a:pt x="22" y="216"/>
                    <a:pt x="11" y="112"/>
                    <a:pt x="0" y="13"/>
                  </a:cubicBezTo>
                  <a:cubicBezTo>
                    <a:pt x="107" y="0"/>
                    <a:pt x="107" y="0"/>
                    <a:pt x="107" y="0"/>
                  </a:cubicBezTo>
                  <a:cubicBezTo>
                    <a:pt x="120" y="99"/>
                    <a:pt x="134" y="203"/>
                    <a:pt x="147" y="311"/>
                  </a:cubicBezTo>
                  <a:cubicBezTo>
                    <a:pt x="35" y="324"/>
                    <a:pt x="35" y="324"/>
                    <a:pt x="35" y="324"/>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4" name="Freeform 273"/>
            <p:cNvSpPr/>
            <p:nvPr/>
          </p:nvSpPr>
          <p:spPr bwMode="auto">
            <a:xfrm>
              <a:off x="5283200" y="5241925"/>
              <a:ext cx="88900" cy="328613"/>
            </a:xfrm>
            <a:custGeom>
              <a:avLst/>
              <a:gdLst>
                <a:gd name="T0" fmla="*/ 87 w 87"/>
                <a:gd name="T1" fmla="*/ 311 h 317"/>
                <a:gd name="T2" fmla="*/ 35 w 87"/>
                <a:gd name="T3" fmla="*/ 317 h 317"/>
                <a:gd name="T4" fmla="*/ 0 w 87"/>
                <a:gd name="T5" fmla="*/ 6 h 317"/>
                <a:gd name="T6" fmla="*/ 50 w 87"/>
                <a:gd name="T7" fmla="*/ 0 h 317"/>
                <a:gd name="T8" fmla="*/ 87 w 87"/>
                <a:gd name="T9" fmla="*/ 311 h 317"/>
              </a:gdLst>
              <a:ahLst/>
              <a:cxnLst>
                <a:cxn ang="0">
                  <a:pos x="T0" y="T1"/>
                </a:cxn>
                <a:cxn ang="0">
                  <a:pos x="T2" y="T3"/>
                </a:cxn>
                <a:cxn ang="0">
                  <a:pos x="T4" y="T5"/>
                </a:cxn>
                <a:cxn ang="0">
                  <a:pos x="T6" y="T7"/>
                </a:cxn>
                <a:cxn ang="0">
                  <a:pos x="T8" y="T9"/>
                </a:cxn>
              </a:cxnLst>
              <a:rect l="0" t="0" r="r" b="b"/>
              <a:pathLst>
                <a:path w="87" h="317">
                  <a:moveTo>
                    <a:pt x="87" y="311"/>
                  </a:moveTo>
                  <a:cubicBezTo>
                    <a:pt x="35" y="317"/>
                    <a:pt x="35" y="317"/>
                    <a:pt x="35" y="317"/>
                  </a:cubicBezTo>
                  <a:cubicBezTo>
                    <a:pt x="22" y="209"/>
                    <a:pt x="11" y="105"/>
                    <a:pt x="0" y="6"/>
                  </a:cubicBezTo>
                  <a:cubicBezTo>
                    <a:pt x="50" y="0"/>
                    <a:pt x="50" y="0"/>
                    <a:pt x="50" y="0"/>
                  </a:cubicBezTo>
                  <a:lnTo>
                    <a:pt x="87" y="311"/>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5" name="Freeform 274"/>
            <p:cNvSpPr/>
            <p:nvPr/>
          </p:nvSpPr>
          <p:spPr bwMode="auto">
            <a:xfrm>
              <a:off x="5248275" y="5092700"/>
              <a:ext cx="182563" cy="155575"/>
            </a:xfrm>
            <a:custGeom>
              <a:avLst/>
              <a:gdLst>
                <a:gd name="T0" fmla="*/ 22 w 177"/>
                <a:gd name="T1" fmla="*/ 46 h 151"/>
                <a:gd name="T2" fmla="*/ 78 w 177"/>
                <a:gd name="T3" fmla="*/ 3 h 151"/>
                <a:gd name="T4" fmla="*/ 103 w 177"/>
                <a:gd name="T5" fmla="*/ 22 h 151"/>
                <a:gd name="T6" fmla="*/ 138 w 177"/>
                <a:gd name="T7" fmla="*/ 34 h 151"/>
                <a:gd name="T8" fmla="*/ 166 w 177"/>
                <a:gd name="T9" fmla="*/ 12 h 151"/>
                <a:gd name="T10" fmla="*/ 177 w 177"/>
                <a:gd name="T11" fmla="*/ 0 h 151"/>
                <a:gd name="T12" fmla="*/ 177 w 177"/>
                <a:gd name="T13" fmla="*/ 5 h 151"/>
                <a:gd name="T14" fmla="*/ 140 w 177"/>
                <a:gd name="T15" fmla="*/ 138 h 151"/>
                <a:gd name="T16" fmla="*/ 33 w 177"/>
                <a:gd name="T17" fmla="*/ 151 h 151"/>
                <a:gd name="T18" fmla="*/ 0 w 177"/>
                <a:gd name="T19" fmla="*/ 51 h 151"/>
                <a:gd name="T20" fmla="*/ 22 w 177"/>
                <a:gd name="T21" fmla="*/ 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51">
                  <a:moveTo>
                    <a:pt x="22" y="46"/>
                  </a:moveTo>
                  <a:cubicBezTo>
                    <a:pt x="48" y="31"/>
                    <a:pt x="41" y="4"/>
                    <a:pt x="78" y="3"/>
                  </a:cubicBezTo>
                  <a:cubicBezTo>
                    <a:pt x="97" y="3"/>
                    <a:pt x="92" y="8"/>
                    <a:pt x="103" y="22"/>
                  </a:cubicBezTo>
                  <a:cubicBezTo>
                    <a:pt x="114" y="36"/>
                    <a:pt x="121" y="37"/>
                    <a:pt x="138" y="34"/>
                  </a:cubicBezTo>
                  <a:cubicBezTo>
                    <a:pt x="158" y="31"/>
                    <a:pt x="156" y="27"/>
                    <a:pt x="166" y="12"/>
                  </a:cubicBezTo>
                  <a:cubicBezTo>
                    <a:pt x="169" y="8"/>
                    <a:pt x="173" y="4"/>
                    <a:pt x="177" y="0"/>
                  </a:cubicBezTo>
                  <a:cubicBezTo>
                    <a:pt x="177" y="2"/>
                    <a:pt x="177" y="3"/>
                    <a:pt x="177" y="5"/>
                  </a:cubicBezTo>
                  <a:cubicBezTo>
                    <a:pt x="170" y="82"/>
                    <a:pt x="140" y="138"/>
                    <a:pt x="140" y="138"/>
                  </a:cubicBezTo>
                  <a:cubicBezTo>
                    <a:pt x="33" y="151"/>
                    <a:pt x="33" y="151"/>
                    <a:pt x="33" y="151"/>
                  </a:cubicBezTo>
                  <a:cubicBezTo>
                    <a:pt x="33" y="151"/>
                    <a:pt x="13" y="115"/>
                    <a:pt x="0" y="51"/>
                  </a:cubicBezTo>
                  <a:cubicBezTo>
                    <a:pt x="7" y="52"/>
                    <a:pt x="14" y="50"/>
                    <a:pt x="22" y="46"/>
                  </a:cubicBezTo>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6" name="Freeform 275"/>
            <p:cNvSpPr/>
            <p:nvPr/>
          </p:nvSpPr>
          <p:spPr bwMode="auto">
            <a:xfrm>
              <a:off x="5230813" y="4841875"/>
              <a:ext cx="209550" cy="304800"/>
            </a:xfrm>
            <a:custGeom>
              <a:avLst/>
              <a:gdLst>
                <a:gd name="T0" fmla="*/ 183 w 203"/>
                <a:gd name="T1" fmla="*/ 254 h 294"/>
                <a:gd name="T2" fmla="*/ 155 w 203"/>
                <a:gd name="T3" fmla="*/ 276 h 294"/>
                <a:gd name="T4" fmla="*/ 120 w 203"/>
                <a:gd name="T5" fmla="*/ 264 h 294"/>
                <a:gd name="T6" fmla="*/ 95 w 203"/>
                <a:gd name="T7" fmla="*/ 245 h 294"/>
                <a:gd name="T8" fmla="*/ 39 w 203"/>
                <a:gd name="T9" fmla="*/ 288 h 294"/>
                <a:gd name="T10" fmla="*/ 17 w 203"/>
                <a:gd name="T11" fmla="*/ 293 h 294"/>
                <a:gd name="T12" fmla="*/ 12 w 203"/>
                <a:gd name="T13" fmla="*/ 262 h 294"/>
                <a:gd name="T14" fmla="*/ 84 w 203"/>
                <a:gd name="T15" fmla="*/ 0 h 294"/>
                <a:gd name="T16" fmla="*/ 194 w 203"/>
                <a:gd name="T17" fmla="*/ 242 h 294"/>
                <a:gd name="T18" fmla="*/ 183 w 203"/>
                <a:gd name="T19" fmla="*/ 25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94">
                  <a:moveTo>
                    <a:pt x="183" y="254"/>
                  </a:moveTo>
                  <a:cubicBezTo>
                    <a:pt x="173" y="269"/>
                    <a:pt x="175" y="273"/>
                    <a:pt x="155" y="276"/>
                  </a:cubicBezTo>
                  <a:cubicBezTo>
                    <a:pt x="138" y="279"/>
                    <a:pt x="131" y="278"/>
                    <a:pt x="120" y="264"/>
                  </a:cubicBezTo>
                  <a:cubicBezTo>
                    <a:pt x="109" y="250"/>
                    <a:pt x="114" y="245"/>
                    <a:pt x="95" y="245"/>
                  </a:cubicBezTo>
                  <a:cubicBezTo>
                    <a:pt x="58" y="246"/>
                    <a:pt x="65" y="273"/>
                    <a:pt x="39" y="288"/>
                  </a:cubicBezTo>
                  <a:cubicBezTo>
                    <a:pt x="31" y="292"/>
                    <a:pt x="24" y="294"/>
                    <a:pt x="17" y="293"/>
                  </a:cubicBezTo>
                  <a:cubicBezTo>
                    <a:pt x="15" y="283"/>
                    <a:pt x="13" y="273"/>
                    <a:pt x="12" y="262"/>
                  </a:cubicBezTo>
                  <a:cubicBezTo>
                    <a:pt x="0" y="178"/>
                    <a:pt x="115" y="107"/>
                    <a:pt x="84" y="0"/>
                  </a:cubicBezTo>
                  <a:cubicBezTo>
                    <a:pt x="84" y="0"/>
                    <a:pt x="203" y="111"/>
                    <a:pt x="194" y="242"/>
                  </a:cubicBezTo>
                  <a:cubicBezTo>
                    <a:pt x="190" y="246"/>
                    <a:pt x="186" y="250"/>
                    <a:pt x="183" y="254"/>
                  </a:cubicBezTo>
                </a:path>
              </a:pathLst>
            </a:custGeom>
            <a:solidFill>
              <a:srgbClr val="D6252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7" name="Freeform 276"/>
            <p:cNvSpPr/>
            <p:nvPr/>
          </p:nvSpPr>
          <p:spPr bwMode="auto">
            <a:xfrm>
              <a:off x="5248275" y="5097463"/>
              <a:ext cx="87313" cy="150813"/>
            </a:xfrm>
            <a:custGeom>
              <a:avLst/>
              <a:gdLst>
                <a:gd name="T0" fmla="*/ 84 w 84"/>
                <a:gd name="T1" fmla="*/ 140 h 146"/>
                <a:gd name="T2" fmla="*/ 33 w 84"/>
                <a:gd name="T3" fmla="*/ 146 h 146"/>
                <a:gd name="T4" fmla="*/ 0 w 84"/>
                <a:gd name="T5" fmla="*/ 46 h 146"/>
                <a:gd name="T6" fmla="*/ 22 w 84"/>
                <a:gd name="T7" fmla="*/ 41 h 146"/>
                <a:gd name="T8" fmla="*/ 67 w 84"/>
                <a:gd name="T9" fmla="*/ 0 h 146"/>
                <a:gd name="T10" fmla="*/ 84 w 84"/>
                <a:gd name="T11" fmla="*/ 140 h 146"/>
              </a:gdLst>
              <a:ahLst/>
              <a:cxnLst>
                <a:cxn ang="0">
                  <a:pos x="T0" y="T1"/>
                </a:cxn>
                <a:cxn ang="0">
                  <a:pos x="T2" y="T3"/>
                </a:cxn>
                <a:cxn ang="0">
                  <a:pos x="T4" y="T5"/>
                </a:cxn>
                <a:cxn ang="0">
                  <a:pos x="T6" y="T7"/>
                </a:cxn>
                <a:cxn ang="0">
                  <a:pos x="T8" y="T9"/>
                </a:cxn>
                <a:cxn ang="0">
                  <a:pos x="T10" y="T11"/>
                </a:cxn>
              </a:cxnLst>
              <a:rect l="0" t="0" r="r" b="b"/>
              <a:pathLst>
                <a:path w="84" h="146">
                  <a:moveTo>
                    <a:pt x="84" y="140"/>
                  </a:moveTo>
                  <a:cubicBezTo>
                    <a:pt x="33" y="146"/>
                    <a:pt x="33" y="146"/>
                    <a:pt x="33" y="146"/>
                  </a:cubicBezTo>
                  <a:cubicBezTo>
                    <a:pt x="33" y="146"/>
                    <a:pt x="13" y="110"/>
                    <a:pt x="0" y="46"/>
                  </a:cubicBezTo>
                  <a:cubicBezTo>
                    <a:pt x="7" y="47"/>
                    <a:pt x="14" y="45"/>
                    <a:pt x="22" y="41"/>
                  </a:cubicBezTo>
                  <a:cubicBezTo>
                    <a:pt x="45" y="27"/>
                    <a:pt x="43" y="5"/>
                    <a:pt x="67" y="0"/>
                  </a:cubicBezTo>
                  <a:lnTo>
                    <a:pt x="84" y="140"/>
                  </a:lnTo>
                  <a:close/>
                </a:path>
              </a:pathLst>
            </a:custGeom>
            <a:solidFill>
              <a:srgbClr val="1918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8" name="Freeform 277"/>
            <p:cNvSpPr/>
            <p:nvPr/>
          </p:nvSpPr>
          <p:spPr bwMode="auto">
            <a:xfrm>
              <a:off x="5235575" y="4959350"/>
              <a:ext cx="82550" cy="187325"/>
            </a:xfrm>
            <a:custGeom>
              <a:avLst/>
              <a:gdLst>
                <a:gd name="T0" fmla="*/ 79 w 79"/>
                <a:gd name="T1" fmla="*/ 133 h 180"/>
                <a:gd name="T2" fmla="*/ 34 w 79"/>
                <a:gd name="T3" fmla="*/ 174 h 180"/>
                <a:gd name="T4" fmla="*/ 12 w 79"/>
                <a:gd name="T5" fmla="*/ 179 h 180"/>
                <a:gd name="T6" fmla="*/ 7 w 79"/>
                <a:gd name="T7" fmla="*/ 148 h 180"/>
                <a:gd name="T8" fmla="*/ 63 w 79"/>
                <a:gd name="T9" fmla="*/ 0 h 180"/>
                <a:gd name="T10" fmla="*/ 79 w 79"/>
                <a:gd name="T11" fmla="*/ 133 h 180"/>
              </a:gdLst>
              <a:ahLst/>
              <a:cxnLst>
                <a:cxn ang="0">
                  <a:pos x="T0" y="T1"/>
                </a:cxn>
                <a:cxn ang="0">
                  <a:pos x="T2" y="T3"/>
                </a:cxn>
                <a:cxn ang="0">
                  <a:pos x="T4" y="T5"/>
                </a:cxn>
                <a:cxn ang="0">
                  <a:pos x="T6" y="T7"/>
                </a:cxn>
                <a:cxn ang="0">
                  <a:pos x="T8" y="T9"/>
                </a:cxn>
                <a:cxn ang="0">
                  <a:pos x="T10" y="T11"/>
                </a:cxn>
              </a:cxnLst>
              <a:rect l="0" t="0" r="r" b="b"/>
              <a:pathLst>
                <a:path w="79" h="180">
                  <a:moveTo>
                    <a:pt x="79" y="133"/>
                  </a:moveTo>
                  <a:cubicBezTo>
                    <a:pt x="55" y="138"/>
                    <a:pt x="57" y="160"/>
                    <a:pt x="34" y="174"/>
                  </a:cubicBezTo>
                  <a:cubicBezTo>
                    <a:pt x="26" y="178"/>
                    <a:pt x="19" y="180"/>
                    <a:pt x="12" y="179"/>
                  </a:cubicBezTo>
                  <a:cubicBezTo>
                    <a:pt x="10" y="169"/>
                    <a:pt x="8" y="159"/>
                    <a:pt x="7" y="148"/>
                  </a:cubicBezTo>
                  <a:cubicBezTo>
                    <a:pt x="0" y="98"/>
                    <a:pt x="38" y="52"/>
                    <a:pt x="63" y="0"/>
                  </a:cubicBezTo>
                  <a:lnTo>
                    <a:pt x="79" y="133"/>
                  </a:lnTo>
                  <a:close/>
                </a:path>
              </a:pathLst>
            </a:custGeom>
            <a:solidFill>
              <a:srgbClr val="C6212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9" name="Rectangle 278"/>
            <p:cNvSpPr>
              <a:spLocks noChangeArrowheads="1"/>
            </p:cNvSpPr>
            <p:nvPr/>
          </p:nvSpPr>
          <p:spPr bwMode="auto">
            <a:xfrm>
              <a:off x="5343525" y="4894263"/>
              <a:ext cx="76200" cy="204788"/>
            </a:xfrm>
            <a:prstGeom prst="rect">
              <a:avLst/>
            </a:prstGeom>
            <a:solidFill>
              <a:srgbClr val="EB92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0" name="Freeform 279"/>
            <p:cNvSpPr/>
            <p:nvPr/>
          </p:nvSpPr>
          <p:spPr bwMode="auto">
            <a:xfrm>
              <a:off x="5576888" y="5108575"/>
              <a:ext cx="157163" cy="334963"/>
            </a:xfrm>
            <a:custGeom>
              <a:avLst/>
              <a:gdLst>
                <a:gd name="T0" fmla="*/ 0 w 152"/>
                <a:gd name="T1" fmla="*/ 310 h 325"/>
                <a:gd name="T2" fmla="*/ 45 w 152"/>
                <a:gd name="T3" fmla="*/ 0 h 325"/>
                <a:gd name="T4" fmla="*/ 152 w 152"/>
                <a:gd name="T5" fmla="*/ 15 h 325"/>
                <a:gd name="T6" fmla="*/ 111 w 152"/>
                <a:gd name="T7" fmla="*/ 325 h 325"/>
                <a:gd name="T8" fmla="*/ 0 w 152"/>
                <a:gd name="T9" fmla="*/ 310 h 325"/>
              </a:gdLst>
              <a:ahLst/>
              <a:cxnLst>
                <a:cxn ang="0">
                  <a:pos x="T0" y="T1"/>
                </a:cxn>
                <a:cxn ang="0">
                  <a:pos x="T2" y="T3"/>
                </a:cxn>
                <a:cxn ang="0">
                  <a:pos x="T4" y="T5"/>
                </a:cxn>
                <a:cxn ang="0">
                  <a:pos x="T6" y="T7"/>
                </a:cxn>
                <a:cxn ang="0">
                  <a:pos x="T8" y="T9"/>
                </a:cxn>
              </a:cxnLst>
              <a:rect l="0" t="0" r="r" b="b"/>
              <a:pathLst>
                <a:path w="152" h="325">
                  <a:moveTo>
                    <a:pt x="0" y="310"/>
                  </a:moveTo>
                  <a:cubicBezTo>
                    <a:pt x="15" y="202"/>
                    <a:pt x="30" y="98"/>
                    <a:pt x="45" y="0"/>
                  </a:cubicBezTo>
                  <a:cubicBezTo>
                    <a:pt x="152" y="15"/>
                    <a:pt x="152" y="15"/>
                    <a:pt x="152" y="15"/>
                  </a:cubicBezTo>
                  <a:cubicBezTo>
                    <a:pt x="140" y="113"/>
                    <a:pt x="126" y="217"/>
                    <a:pt x="111" y="325"/>
                  </a:cubicBezTo>
                  <a:cubicBezTo>
                    <a:pt x="0" y="310"/>
                    <a:pt x="0" y="310"/>
                    <a:pt x="0" y="310"/>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1" name="Freeform 280"/>
            <p:cNvSpPr/>
            <p:nvPr/>
          </p:nvSpPr>
          <p:spPr bwMode="auto">
            <a:xfrm>
              <a:off x="5622925" y="4979988"/>
              <a:ext cx="138113" cy="142875"/>
            </a:xfrm>
            <a:custGeom>
              <a:avLst/>
              <a:gdLst>
                <a:gd name="T0" fmla="*/ 21 w 134"/>
                <a:gd name="T1" fmla="*/ 21 h 138"/>
                <a:gd name="T2" fmla="*/ 43 w 134"/>
                <a:gd name="T3" fmla="*/ 0 h 138"/>
                <a:gd name="T4" fmla="*/ 59 w 134"/>
                <a:gd name="T5" fmla="*/ 22 h 138"/>
                <a:gd name="T6" fmla="*/ 74 w 134"/>
                <a:gd name="T7" fmla="*/ 39 h 138"/>
                <a:gd name="T8" fmla="*/ 93 w 134"/>
                <a:gd name="T9" fmla="*/ 22 h 138"/>
                <a:gd name="T10" fmla="*/ 115 w 134"/>
                <a:gd name="T11" fmla="*/ 14 h 138"/>
                <a:gd name="T12" fmla="*/ 127 w 134"/>
                <a:gd name="T13" fmla="*/ 36 h 138"/>
                <a:gd name="T14" fmla="*/ 134 w 134"/>
                <a:gd name="T15" fmla="*/ 38 h 138"/>
                <a:gd name="T16" fmla="*/ 107 w 134"/>
                <a:gd name="T17" fmla="*/ 138 h 138"/>
                <a:gd name="T18" fmla="*/ 0 w 134"/>
                <a:gd name="T19" fmla="*/ 123 h 138"/>
                <a:gd name="T20" fmla="*/ 2 w 134"/>
                <a:gd name="T21" fmla="*/ 44 h 138"/>
                <a:gd name="T22" fmla="*/ 21 w 134"/>
                <a:gd name="T23" fmla="*/ 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8">
                  <a:moveTo>
                    <a:pt x="21" y="21"/>
                  </a:moveTo>
                  <a:cubicBezTo>
                    <a:pt x="25" y="12"/>
                    <a:pt x="31" y="0"/>
                    <a:pt x="43" y="0"/>
                  </a:cubicBezTo>
                  <a:cubicBezTo>
                    <a:pt x="55" y="0"/>
                    <a:pt x="58" y="12"/>
                    <a:pt x="59" y="22"/>
                  </a:cubicBezTo>
                  <a:cubicBezTo>
                    <a:pt x="60" y="33"/>
                    <a:pt x="62" y="36"/>
                    <a:pt x="74" y="39"/>
                  </a:cubicBezTo>
                  <a:cubicBezTo>
                    <a:pt x="89" y="42"/>
                    <a:pt x="89" y="32"/>
                    <a:pt x="93" y="22"/>
                  </a:cubicBezTo>
                  <a:cubicBezTo>
                    <a:pt x="97" y="14"/>
                    <a:pt x="105" y="9"/>
                    <a:pt x="115" y="14"/>
                  </a:cubicBezTo>
                  <a:cubicBezTo>
                    <a:pt x="122" y="18"/>
                    <a:pt x="121" y="32"/>
                    <a:pt x="127" y="36"/>
                  </a:cubicBezTo>
                  <a:cubicBezTo>
                    <a:pt x="129" y="38"/>
                    <a:pt x="131" y="38"/>
                    <a:pt x="134" y="38"/>
                  </a:cubicBezTo>
                  <a:cubicBezTo>
                    <a:pt x="107" y="138"/>
                    <a:pt x="107" y="138"/>
                    <a:pt x="107" y="138"/>
                  </a:cubicBezTo>
                  <a:cubicBezTo>
                    <a:pt x="0" y="123"/>
                    <a:pt x="0" y="123"/>
                    <a:pt x="0" y="123"/>
                  </a:cubicBezTo>
                  <a:cubicBezTo>
                    <a:pt x="2" y="44"/>
                    <a:pt x="2" y="44"/>
                    <a:pt x="2" y="44"/>
                  </a:cubicBezTo>
                  <a:cubicBezTo>
                    <a:pt x="10" y="41"/>
                    <a:pt x="16" y="33"/>
                    <a:pt x="21" y="21"/>
                  </a:cubicBez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2" name="Freeform 281"/>
            <p:cNvSpPr/>
            <p:nvPr/>
          </p:nvSpPr>
          <p:spPr bwMode="auto">
            <a:xfrm>
              <a:off x="5624513" y="4891088"/>
              <a:ext cx="163513" cy="134938"/>
            </a:xfrm>
            <a:custGeom>
              <a:avLst/>
              <a:gdLst>
                <a:gd name="T0" fmla="*/ 132 w 157"/>
                <a:gd name="T1" fmla="*/ 124 h 130"/>
                <a:gd name="T2" fmla="*/ 125 w 157"/>
                <a:gd name="T3" fmla="*/ 122 h 130"/>
                <a:gd name="T4" fmla="*/ 113 w 157"/>
                <a:gd name="T5" fmla="*/ 100 h 130"/>
                <a:gd name="T6" fmla="*/ 91 w 157"/>
                <a:gd name="T7" fmla="*/ 108 h 130"/>
                <a:gd name="T8" fmla="*/ 72 w 157"/>
                <a:gd name="T9" fmla="*/ 125 h 130"/>
                <a:gd name="T10" fmla="*/ 57 w 157"/>
                <a:gd name="T11" fmla="*/ 108 h 130"/>
                <a:gd name="T12" fmla="*/ 41 w 157"/>
                <a:gd name="T13" fmla="*/ 86 h 130"/>
                <a:gd name="T14" fmla="*/ 19 w 157"/>
                <a:gd name="T15" fmla="*/ 107 h 130"/>
                <a:gd name="T16" fmla="*/ 0 w 157"/>
                <a:gd name="T17" fmla="*/ 130 h 130"/>
                <a:gd name="T18" fmla="*/ 2 w 157"/>
                <a:gd name="T19" fmla="*/ 21 h 130"/>
                <a:gd name="T20" fmla="*/ 22 w 157"/>
                <a:gd name="T21" fmla="*/ 2 h 130"/>
                <a:gd name="T22" fmla="*/ 140 w 157"/>
                <a:gd name="T23" fmla="*/ 18 h 130"/>
                <a:gd name="T24" fmla="*/ 154 w 157"/>
                <a:gd name="T25" fmla="*/ 42 h 130"/>
                <a:gd name="T26" fmla="*/ 132 w 157"/>
                <a:gd name="T27" fmla="*/ 1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30">
                  <a:moveTo>
                    <a:pt x="132" y="124"/>
                  </a:moveTo>
                  <a:cubicBezTo>
                    <a:pt x="129" y="124"/>
                    <a:pt x="127" y="124"/>
                    <a:pt x="125" y="122"/>
                  </a:cubicBezTo>
                  <a:cubicBezTo>
                    <a:pt x="119" y="118"/>
                    <a:pt x="120" y="104"/>
                    <a:pt x="113" y="100"/>
                  </a:cubicBezTo>
                  <a:cubicBezTo>
                    <a:pt x="103" y="95"/>
                    <a:pt x="95" y="100"/>
                    <a:pt x="91" y="108"/>
                  </a:cubicBezTo>
                  <a:cubicBezTo>
                    <a:pt x="87" y="118"/>
                    <a:pt x="87" y="128"/>
                    <a:pt x="72" y="125"/>
                  </a:cubicBezTo>
                  <a:cubicBezTo>
                    <a:pt x="60" y="122"/>
                    <a:pt x="58" y="119"/>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140" y="18"/>
                    <a:pt x="140" y="18"/>
                    <a:pt x="140" y="18"/>
                  </a:cubicBezTo>
                  <a:cubicBezTo>
                    <a:pt x="151" y="20"/>
                    <a:pt x="157" y="30"/>
                    <a:pt x="154" y="42"/>
                  </a:cubicBezTo>
                  <a:lnTo>
                    <a:pt x="132" y="124"/>
                  </a:lnTo>
                  <a:close/>
                </a:path>
              </a:pathLst>
            </a:custGeom>
            <a:solidFill>
              <a:srgbClr val="1BA0D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3" name="Freeform 282"/>
            <p:cNvSpPr/>
            <p:nvPr/>
          </p:nvSpPr>
          <p:spPr bwMode="auto">
            <a:xfrm>
              <a:off x="5576888" y="5108575"/>
              <a:ext cx="96838" cy="327025"/>
            </a:xfrm>
            <a:custGeom>
              <a:avLst/>
              <a:gdLst>
                <a:gd name="T0" fmla="*/ 52 w 95"/>
                <a:gd name="T1" fmla="*/ 317 h 317"/>
                <a:gd name="T2" fmla="*/ 0 w 95"/>
                <a:gd name="T3" fmla="*/ 310 h 317"/>
                <a:gd name="T4" fmla="*/ 45 w 95"/>
                <a:gd name="T5" fmla="*/ 0 h 317"/>
                <a:gd name="T6" fmla="*/ 95 w 95"/>
                <a:gd name="T7" fmla="*/ 7 h 317"/>
                <a:gd name="T8" fmla="*/ 52 w 95"/>
                <a:gd name="T9" fmla="*/ 317 h 317"/>
              </a:gdLst>
              <a:ahLst/>
              <a:cxnLst>
                <a:cxn ang="0">
                  <a:pos x="T0" y="T1"/>
                </a:cxn>
                <a:cxn ang="0">
                  <a:pos x="T2" y="T3"/>
                </a:cxn>
                <a:cxn ang="0">
                  <a:pos x="T4" y="T5"/>
                </a:cxn>
                <a:cxn ang="0">
                  <a:pos x="T6" y="T7"/>
                </a:cxn>
                <a:cxn ang="0">
                  <a:pos x="T8" y="T9"/>
                </a:cxn>
              </a:cxnLst>
              <a:rect l="0" t="0" r="r" b="b"/>
              <a:pathLst>
                <a:path w="95" h="317">
                  <a:moveTo>
                    <a:pt x="52" y="317"/>
                  </a:moveTo>
                  <a:cubicBezTo>
                    <a:pt x="0" y="310"/>
                    <a:pt x="0" y="310"/>
                    <a:pt x="0" y="310"/>
                  </a:cubicBezTo>
                  <a:cubicBezTo>
                    <a:pt x="15" y="202"/>
                    <a:pt x="30" y="98"/>
                    <a:pt x="45" y="0"/>
                  </a:cubicBezTo>
                  <a:cubicBezTo>
                    <a:pt x="95" y="7"/>
                    <a:pt x="95" y="7"/>
                    <a:pt x="95" y="7"/>
                  </a:cubicBezTo>
                  <a:lnTo>
                    <a:pt x="52" y="317"/>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4" name="Freeform 283"/>
            <p:cNvSpPr/>
            <p:nvPr/>
          </p:nvSpPr>
          <p:spPr bwMode="auto">
            <a:xfrm>
              <a:off x="5622925" y="4979988"/>
              <a:ext cx="65088" cy="134938"/>
            </a:xfrm>
            <a:custGeom>
              <a:avLst/>
              <a:gdLst>
                <a:gd name="T0" fmla="*/ 50 w 63"/>
                <a:gd name="T1" fmla="*/ 130 h 130"/>
                <a:gd name="T2" fmla="*/ 0 w 63"/>
                <a:gd name="T3" fmla="*/ 123 h 130"/>
                <a:gd name="T4" fmla="*/ 2 w 63"/>
                <a:gd name="T5" fmla="*/ 44 h 130"/>
                <a:gd name="T6" fmla="*/ 21 w 63"/>
                <a:gd name="T7" fmla="*/ 21 h 130"/>
                <a:gd name="T8" fmla="*/ 43 w 63"/>
                <a:gd name="T9" fmla="*/ 0 h 130"/>
                <a:gd name="T10" fmla="*/ 59 w 63"/>
                <a:gd name="T11" fmla="*/ 22 h 130"/>
                <a:gd name="T12" fmla="*/ 63 w 63"/>
                <a:gd name="T13" fmla="*/ 34 h 130"/>
                <a:gd name="T14" fmla="*/ 50 w 63"/>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0">
                  <a:moveTo>
                    <a:pt x="50" y="130"/>
                  </a:moveTo>
                  <a:cubicBezTo>
                    <a:pt x="0" y="123"/>
                    <a:pt x="0" y="123"/>
                    <a:pt x="0" y="123"/>
                  </a:cubicBezTo>
                  <a:cubicBezTo>
                    <a:pt x="2" y="44"/>
                    <a:pt x="2" y="44"/>
                    <a:pt x="2" y="44"/>
                  </a:cubicBezTo>
                  <a:cubicBezTo>
                    <a:pt x="10" y="41"/>
                    <a:pt x="16" y="33"/>
                    <a:pt x="21" y="21"/>
                  </a:cubicBezTo>
                  <a:cubicBezTo>
                    <a:pt x="25" y="12"/>
                    <a:pt x="31" y="0"/>
                    <a:pt x="43" y="0"/>
                  </a:cubicBezTo>
                  <a:cubicBezTo>
                    <a:pt x="55" y="0"/>
                    <a:pt x="58" y="12"/>
                    <a:pt x="59" y="22"/>
                  </a:cubicBezTo>
                  <a:cubicBezTo>
                    <a:pt x="59" y="28"/>
                    <a:pt x="61" y="31"/>
                    <a:pt x="63" y="34"/>
                  </a:cubicBezTo>
                  <a:lnTo>
                    <a:pt x="50" y="130"/>
                  </a:lnTo>
                  <a:close/>
                </a:path>
              </a:pathLst>
            </a:custGeom>
            <a:solidFill>
              <a:srgbClr val="16191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5" name="Freeform 284"/>
            <p:cNvSpPr/>
            <p:nvPr/>
          </p:nvSpPr>
          <p:spPr bwMode="auto">
            <a:xfrm>
              <a:off x="5624513" y="4891088"/>
              <a:ext cx="79375" cy="134938"/>
            </a:xfrm>
            <a:custGeom>
              <a:avLst/>
              <a:gdLst>
                <a:gd name="T0" fmla="*/ 61 w 76"/>
                <a:gd name="T1" fmla="*/ 120 h 130"/>
                <a:gd name="T2" fmla="*/ 57 w 76"/>
                <a:gd name="T3" fmla="*/ 108 h 130"/>
                <a:gd name="T4" fmla="*/ 41 w 76"/>
                <a:gd name="T5" fmla="*/ 86 h 130"/>
                <a:gd name="T6" fmla="*/ 19 w 76"/>
                <a:gd name="T7" fmla="*/ 107 h 130"/>
                <a:gd name="T8" fmla="*/ 0 w 76"/>
                <a:gd name="T9" fmla="*/ 130 h 130"/>
                <a:gd name="T10" fmla="*/ 2 w 76"/>
                <a:gd name="T11" fmla="*/ 21 h 130"/>
                <a:gd name="T12" fmla="*/ 22 w 76"/>
                <a:gd name="T13" fmla="*/ 2 h 130"/>
                <a:gd name="T14" fmla="*/ 76 w 76"/>
                <a:gd name="T15" fmla="*/ 9 h 130"/>
                <a:gd name="T16" fmla="*/ 61 w 76"/>
                <a:gd name="T17" fmla="*/ 1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30">
                  <a:moveTo>
                    <a:pt x="61" y="120"/>
                  </a:moveTo>
                  <a:cubicBezTo>
                    <a:pt x="59" y="117"/>
                    <a:pt x="57" y="114"/>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76" y="9"/>
                    <a:pt x="76" y="9"/>
                    <a:pt x="76" y="9"/>
                  </a:cubicBezTo>
                  <a:lnTo>
                    <a:pt x="61" y="120"/>
                  </a:lnTo>
                  <a:close/>
                </a:path>
              </a:pathLst>
            </a:custGeom>
            <a:solidFill>
              <a:srgbClr val="0896B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6" name="Freeform 285"/>
            <p:cNvSpPr/>
            <p:nvPr/>
          </p:nvSpPr>
          <p:spPr bwMode="auto">
            <a:xfrm>
              <a:off x="5419725" y="5556250"/>
              <a:ext cx="30163" cy="136525"/>
            </a:xfrm>
            <a:custGeom>
              <a:avLst/>
              <a:gdLst>
                <a:gd name="T0" fmla="*/ 7 w 30"/>
                <a:gd name="T1" fmla="*/ 62 h 132"/>
                <a:gd name="T2" fmla="*/ 14 w 30"/>
                <a:gd name="T3" fmla="*/ 130 h 132"/>
                <a:gd name="T4" fmla="*/ 30 w 30"/>
                <a:gd name="T5" fmla="*/ 132 h 132"/>
                <a:gd name="T6" fmla="*/ 16 w 30"/>
                <a:gd name="T7" fmla="*/ 11 h 132"/>
                <a:gd name="T8" fmla="*/ 15 w 30"/>
                <a:gd name="T9" fmla="*/ 0 h 132"/>
                <a:gd name="T10" fmla="*/ 0 w 30"/>
                <a:gd name="T11" fmla="*/ 1 h 132"/>
                <a:gd name="T12" fmla="*/ 1 w 30"/>
                <a:gd name="T13" fmla="*/ 7 h 132"/>
                <a:gd name="T14" fmla="*/ 7 w 30"/>
                <a:gd name="T15" fmla="*/ 6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2">
                  <a:moveTo>
                    <a:pt x="7" y="62"/>
                  </a:moveTo>
                  <a:cubicBezTo>
                    <a:pt x="9" y="84"/>
                    <a:pt x="12" y="107"/>
                    <a:pt x="14" y="130"/>
                  </a:cubicBezTo>
                  <a:cubicBezTo>
                    <a:pt x="20" y="131"/>
                    <a:pt x="25" y="131"/>
                    <a:pt x="30" y="132"/>
                  </a:cubicBezTo>
                  <a:cubicBezTo>
                    <a:pt x="26" y="92"/>
                    <a:pt x="21" y="52"/>
                    <a:pt x="16" y="11"/>
                  </a:cubicBezTo>
                  <a:cubicBezTo>
                    <a:pt x="16" y="7"/>
                    <a:pt x="15" y="3"/>
                    <a:pt x="15" y="0"/>
                  </a:cubicBezTo>
                  <a:cubicBezTo>
                    <a:pt x="0" y="1"/>
                    <a:pt x="0" y="1"/>
                    <a:pt x="0" y="1"/>
                  </a:cubicBezTo>
                  <a:cubicBezTo>
                    <a:pt x="0" y="3"/>
                    <a:pt x="0" y="5"/>
                    <a:pt x="1" y="7"/>
                  </a:cubicBezTo>
                  <a:cubicBezTo>
                    <a:pt x="3" y="24"/>
                    <a:pt x="5" y="43"/>
                    <a:pt x="7" y="62"/>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7" name="Freeform 286"/>
            <p:cNvSpPr/>
            <p:nvPr/>
          </p:nvSpPr>
          <p:spPr bwMode="auto">
            <a:xfrm>
              <a:off x="5318125" y="5559425"/>
              <a:ext cx="103188" cy="130175"/>
            </a:xfrm>
            <a:custGeom>
              <a:avLst/>
              <a:gdLst>
                <a:gd name="T0" fmla="*/ 93 w 100"/>
                <a:gd name="T1" fmla="*/ 60 h 125"/>
                <a:gd name="T2" fmla="*/ 86 w 100"/>
                <a:gd name="T3" fmla="*/ 0 h 125"/>
                <a:gd name="T4" fmla="*/ 0 w 100"/>
                <a:gd name="T5" fmla="*/ 10 h 125"/>
                <a:gd name="T6" fmla="*/ 2 w 100"/>
                <a:gd name="T7" fmla="*/ 22 h 125"/>
                <a:gd name="T8" fmla="*/ 11 w 100"/>
                <a:gd name="T9" fmla="*/ 101 h 125"/>
                <a:gd name="T10" fmla="*/ 100 w 100"/>
                <a:gd name="T11" fmla="*/ 125 h 125"/>
                <a:gd name="T12" fmla="*/ 93 w 100"/>
                <a:gd name="T13" fmla="*/ 60 h 125"/>
              </a:gdLst>
              <a:ahLst/>
              <a:cxnLst>
                <a:cxn ang="0">
                  <a:pos x="T0" y="T1"/>
                </a:cxn>
                <a:cxn ang="0">
                  <a:pos x="T2" y="T3"/>
                </a:cxn>
                <a:cxn ang="0">
                  <a:pos x="T4" y="T5"/>
                </a:cxn>
                <a:cxn ang="0">
                  <a:pos x="T6" y="T7"/>
                </a:cxn>
                <a:cxn ang="0">
                  <a:pos x="T8" y="T9"/>
                </a:cxn>
                <a:cxn ang="0">
                  <a:pos x="T10" y="T11"/>
                </a:cxn>
                <a:cxn ang="0">
                  <a:pos x="T12" y="T13"/>
                </a:cxn>
              </a:cxnLst>
              <a:rect l="0" t="0" r="r" b="b"/>
              <a:pathLst>
                <a:path w="100" h="125">
                  <a:moveTo>
                    <a:pt x="93" y="60"/>
                  </a:moveTo>
                  <a:cubicBezTo>
                    <a:pt x="91" y="39"/>
                    <a:pt x="89" y="19"/>
                    <a:pt x="86" y="0"/>
                  </a:cubicBezTo>
                  <a:cubicBezTo>
                    <a:pt x="0" y="10"/>
                    <a:pt x="0" y="10"/>
                    <a:pt x="0" y="10"/>
                  </a:cubicBezTo>
                  <a:cubicBezTo>
                    <a:pt x="1" y="14"/>
                    <a:pt x="1" y="18"/>
                    <a:pt x="2" y="22"/>
                  </a:cubicBezTo>
                  <a:cubicBezTo>
                    <a:pt x="5" y="48"/>
                    <a:pt x="8" y="75"/>
                    <a:pt x="11" y="101"/>
                  </a:cubicBezTo>
                  <a:cubicBezTo>
                    <a:pt x="40" y="112"/>
                    <a:pt x="70" y="120"/>
                    <a:pt x="100" y="125"/>
                  </a:cubicBezTo>
                  <a:cubicBezTo>
                    <a:pt x="98" y="103"/>
                    <a:pt x="96" y="81"/>
                    <a:pt x="93"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8" name="Freeform 287"/>
            <p:cNvSpPr/>
            <p:nvPr/>
          </p:nvSpPr>
          <p:spPr bwMode="auto">
            <a:xfrm>
              <a:off x="5375275" y="5284788"/>
              <a:ext cx="44450" cy="274638"/>
            </a:xfrm>
            <a:custGeom>
              <a:avLst/>
              <a:gdLst>
                <a:gd name="T0" fmla="*/ 1 w 42"/>
                <a:gd name="T1" fmla="*/ 0 h 266"/>
                <a:gd name="T2" fmla="*/ 0 w 42"/>
                <a:gd name="T3" fmla="*/ 0 h 266"/>
                <a:gd name="T4" fmla="*/ 7 w 42"/>
                <a:gd name="T5" fmla="*/ 60 h 266"/>
                <a:gd name="T6" fmla="*/ 9 w 42"/>
                <a:gd name="T7" fmla="*/ 75 h 266"/>
                <a:gd name="T8" fmla="*/ 11 w 42"/>
                <a:gd name="T9" fmla="*/ 92 h 266"/>
                <a:gd name="T10" fmla="*/ 16 w 42"/>
                <a:gd name="T11" fmla="*/ 130 h 266"/>
                <a:gd name="T12" fmla="*/ 21 w 42"/>
                <a:gd name="T13" fmla="*/ 172 h 266"/>
                <a:gd name="T14" fmla="*/ 26 w 42"/>
                <a:gd name="T15" fmla="*/ 219 h 266"/>
                <a:gd name="T16" fmla="*/ 31 w 42"/>
                <a:gd name="T17" fmla="*/ 266 h 266"/>
                <a:gd name="T18" fmla="*/ 31 w 42"/>
                <a:gd name="T19" fmla="*/ 266 h 266"/>
                <a:gd name="T20" fmla="*/ 31 w 42"/>
                <a:gd name="T21" fmla="*/ 266 h 266"/>
                <a:gd name="T22" fmla="*/ 31 w 42"/>
                <a:gd name="T23" fmla="*/ 266 h 266"/>
                <a:gd name="T24" fmla="*/ 42 w 42"/>
                <a:gd name="T25" fmla="*/ 264 h 266"/>
                <a:gd name="T26" fmla="*/ 36 w 42"/>
                <a:gd name="T27" fmla="*/ 218 h 266"/>
                <a:gd name="T28" fmla="*/ 23 w 42"/>
                <a:gd name="T29" fmla="*/ 129 h 266"/>
                <a:gd name="T30" fmla="*/ 12 w 42"/>
                <a:gd name="T31" fmla="*/ 60 h 266"/>
                <a:gd name="T32" fmla="*/ 1 w 42"/>
                <a:gd name="T3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66">
                  <a:moveTo>
                    <a:pt x="1" y="0"/>
                  </a:moveTo>
                  <a:cubicBezTo>
                    <a:pt x="0" y="0"/>
                    <a:pt x="0" y="0"/>
                    <a:pt x="0" y="0"/>
                  </a:cubicBezTo>
                  <a:cubicBezTo>
                    <a:pt x="0" y="0"/>
                    <a:pt x="2" y="22"/>
                    <a:pt x="7" y="60"/>
                  </a:cubicBezTo>
                  <a:cubicBezTo>
                    <a:pt x="8" y="65"/>
                    <a:pt x="9" y="70"/>
                    <a:pt x="9" y="75"/>
                  </a:cubicBezTo>
                  <a:cubicBezTo>
                    <a:pt x="10" y="81"/>
                    <a:pt x="11" y="86"/>
                    <a:pt x="11" y="92"/>
                  </a:cubicBezTo>
                  <a:cubicBezTo>
                    <a:pt x="13" y="104"/>
                    <a:pt x="14" y="116"/>
                    <a:pt x="16" y="130"/>
                  </a:cubicBezTo>
                  <a:cubicBezTo>
                    <a:pt x="17" y="143"/>
                    <a:pt x="19" y="157"/>
                    <a:pt x="21" y="172"/>
                  </a:cubicBezTo>
                  <a:cubicBezTo>
                    <a:pt x="23" y="187"/>
                    <a:pt x="24" y="203"/>
                    <a:pt x="26" y="219"/>
                  </a:cubicBezTo>
                  <a:cubicBezTo>
                    <a:pt x="28" y="234"/>
                    <a:pt x="30" y="250"/>
                    <a:pt x="31" y="266"/>
                  </a:cubicBezTo>
                  <a:cubicBezTo>
                    <a:pt x="31" y="266"/>
                    <a:pt x="31" y="266"/>
                    <a:pt x="31" y="266"/>
                  </a:cubicBezTo>
                  <a:cubicBezTo>
                    <a:pt x="31" y="266"/>
                    <a:pt x="31" y="266"/>
                    <a:pt x="31" y="266"/>
                  </a:cubicBezTo>
                  <a:cubicBezTo>
                    <a:pt x="31" y="266"/>
                    <a:pt x="31" y="266"/>
                    <a:pt x="31" y="266"/>
                  </a:cubicBezTo>
                  <a:cubicBezTo>
                    <a:pt x="42" y="264"/>
                    <a:pt x="42" y="264"/>
                    <a:pt x="42" y="264"/>
                  </a:cubicBezTo>
                  <a:cubicBezTo>
                    <a:pt x="40" y="248"/>
                    <a:pt x="38" y="233"/>
                    <a:pt x="36" y="218"/>
                  </a:cubicBezTo>
                  <a:cubicBezTo>
                    <a:pt x="32" y="185"/>
                    <a:pt x="27" y="155"/>
                    <a:pt x="23" y="129"/>
                  </a:cubicBezTo>
                  <a:cubicBezTo>
                    <a:pt x="19" y="102"/>
                    <a:pt x="16" y="79"/>
                    <a:pt x="12" y="60"/>
                  </a:cubicBezTo>
                  <a:cubicBezTo>
                    <a:pt x="5" y="22"/>
                    <a:pt x="1" y="0"/>
                    <a:pt x="1"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9" name="Freeform 288"/>
            <p:cNvSpPr/>
            <p:nvPr/>
          </p:nvSpPr>
          <p:spPr bwMode="auto">
            <a:xfrm>
              <a:off x="5407025" y="5557838"/>
              <a:ext cx="26988" cy="133350"/>
            </a:xfrm>
            <a:custGeom>
              <a:avLst/>
              <a:gdLst>
                <a:gd name="T0" fmla="*/ 14 w 25"/>
                <a:gd name="T1" fmla="*/ 127 h 129"/>
                <a:gd name="T2" fmla="*/ 25 w 25"/>
                <a:gd name="T3" fmla="*/ 129 h 129"/>
                <a:gd name="T4" fmla="*/ 18 w 25"/>
                <a:gd name="T5" fmla="*/ 61 h 129"/>
                <a:gd name="T6" fmla="*/ 12 w 25"/>
                <a:gd name="T7" fmla="*/ 6 h 129"/>
                <a:gd name="T8" fmla="*/ 11 w 25"/>
                <a:gd name="T9" fmla="*/ 0 h 129"/>
                <a:gd name="T10" fmla="*/ 0 w 25"/>
                <a:gd name="T11" fmla="*/ 2 h 129"/>
                <a:gd name="T12" fmla="*/ 7 w 25"/>
                <a:gd name="T13" fmla="*/ 62 h 129"/>
                <a:gd name="T14" fmla="*/ 14 w 25"/>
                <a:gd name="T15" fmla="*/ 127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9">
                  <a:moveTo>
                    <a:pt x="14" y="127"/>
                  </a:moveTo>
                  <a:cubicBezTo>
                    <a:pt x="18" y="128"/>
                    <a:pt x="22" y="128"/>
                    <a:pt x="25" y="129"/>
                  </a:cubicBezTo>
                  <a:cubicBezTo>
                    <a:pt x="23" y="106"/>
                    <a:pt x="20" y="83"/>
                    <a:pt x="18" y="61"/>
                  </a:cubicBezTo>
                  <a:cubicBezTo>
                    <a:pt x="16" y="42"/>
                    <a:pt x="14" y="23"/>
                    <a:pt x="12" y="6"/>
                  </a:cubicBezTo>
                  <a:cubicBezTo>
                    <a:pt x="11" y="4"/>
                    <a:pt x="11" y="2"/>
                    <a:pt x="11" y="0"/>
                  </a:cubicBezTo>
                  <a:cubicBezTo>
                    <a:pt x="0" y="2"/>
                    <a:pt x="0" y="2"/>
                    <a:pt x="0" y="2"/>
                  </a:cubicBezTo>
                  <a:cubicBezTo>
                    <a:pt x="3" y="21"/>
                    <a:pt x="5" y="41"/>
                    <a:pt x="7" y="62"/>
                  </a:cubicBezTo>
                  <a:cubicBezTo>
                    <a:pt x="10" y="83"/>
                    <a:pt x="12" y="105"/>
                    <a:pt x="14" y="127"/>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0" name="Freeform 289"/>
            <p:cNvSpPr/>
            <p:nvPr/>
          </p:nvSpPr>
          <p:spPr bwMode="auto">
            <a:xfrm>
              <a:off x="5407025" y="5557838"/>
              <a:ext cx="26988" cy="133350"/>
            </a:xfrm>
            <a:custGeom>
              <a:avLst/>
              <a:gdLst>
                <a:gd name="T0" fmla="*/ 11 w 25"/>
                <a:gd name="T1" fmla="*/ 0 h 129"/>
                <a:gd name="T2" fmla="*/ 11 w 25"/>
                <a:gd name="T3" fmla="*/ 0 h 129"/>
                <a:gd name="T4" fmla="*/ 0 w 25"/>
                <a:gd name="T5" fmla="*/ 2 h 129"/>
                <a:gd name="T6" fmla="*/ 7 w 25"/>
                <a:gd name="T7" fmla="*/ 62 h 129"/>
                <a:gd name="T8" fmla="*/ 14 w 25"/>
                <a:gd name="T9" fmla="*/ 127 h 129"/>
                <a:gd name="T10" fmla="*/ 25 w 25"/>
                <a:gd name="T11" fmla="*/ 129 h 129"/>
                <a:gd name="T12" fmla="*/ 18 w 25"/>
                <a:gd name="T13" fmla="*/ 61 h 129"/>
                <a:gd name="T14" fmla="*/ 12 w 25"/>
                <a:gd name="T15" fmla="*/ 6 h 129"/>
                <a:gd name="T16" fmla="*/ 11 w 25"/>
                <a:gd name="T17" fmla="*/ 0 h 129"/>
                <a:gd name="T18" fmla="*/ 11 w 25"/>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29">
                  <a:moveTo>
                    <a:pt x="11" y="0"/>
                  </a:moveTo>
                  <a:cubicBezTo>
                    <a:pt x="11" y="0"/>
                    <a:pt x="11" y="0"/>
                    <a:pt x="11" y="0"/>
                  </a:cubicBezTo>
                  <a:cubicBezTo>
                    <a:pt x="0" y="2"/>
                    <a:pt x="0" y="2"/>
                    <a:pt x="0" y="2"/>
                  </a:cubicBezTo>
                  <a:cubicBezTo>
                    <a:pt x="3" y="21"/>
                    <a:pt x="5" y="41"/>
                    <a:pt x="7" y="62"/>
                  </a:cubicBezTo>
                  <a:cubicBezTo>
                    <a:pt x="10" y="83"/>
                    <a:pt x="12" y="105"/>
                    <a:pt x="14" y="127"/>
                  </a:cubicBezTo>
                  <a:cubicBezTo>
                    <a:pt x="18" y="128"/>
                    <a:pt x="22" y="128"/>
                    <a:pt x="25" y="129"/>
                  </a:cubicBezTo>
                  <a:cubicBezTo>
                    <a:pt x="23" y="106"/>
                    <a:pt x="20" y="83"/>
                    <a:pt x="18" y="61"/>
                  </a:cubicBezTo>
                  <a:cubicBezTo>
                    <a:pt x="16" y="42"/>
                    <a:pt x="14" y="23"/>
                    <a:pt x="12" y="6"/>
                  </a:cubicBezTo>
                  <a:cubicBezTo>
                    <a:pt x="11" y="4"/>
                    <a:pt x="11" y="2"/>
                    <a:pt x="11" y="0"/>
                  </a:cubicBezTo>
                  <a:cubicBezTo>
                    <a:pt x="11" y="0"/>
                    <a:pt x="11" y="0"/>
                    <a:pt x="11"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1" name="Freeform 290"/>
            <p:cNvSpPr/>
            <p:nvPr/>
          </p:nvSpPr>
          <p:spPr bwMode="auto">
            <a:xfrm>
              <a:off x="5638800" y="5441950"/>
              <a:ext cx="52388" cy="239713"/>
            </a:xfrm>
            <a:custGeom>
              <a:avLst/>
              <a:gdLst>
                <a:gd name="T0" fmla="*/ 26 w 50"/>
                <a:gd name="T1" fmla="*/ 60 h 232"/>
                <a:gd name="T2" fmla="*/ 8 w 50"/>
                <a:gd name="T3" fmla="*/ 178 h 232"/>
                <a:gd name="T4" fmla="*/ 0 w 50"/>
                <a:gd name="T5" fmla="*/ 232 h 232"/>
                <a:gd name="T6" fmla="*/ 18 w 50"/>
                <a:gd name="T7" fmla="*/ 227 h 232"/>
                <a:gd name="T8" fmla="*/ 49 w 50"/>
                <a:gd name="T9" fmla="*/ 14 h 232"/>
                <a:gd name="T10" fmla="*/ 50 w 50"/>
                <a:gd name="T11" fmla="*/ 2 h 232"/>
                <a:gd name="T12" fmla="*/ 35 w 50"/>
                <a:gd name="T13" fmla="*/ 0 h 232"/>
                <a:gd name="T14" fmla="*/ 34 w 50"/>
                <a:gd name="T15" fmla="*/ 5 h 232"/>
                <a:gd name="T16" fmla="*/ 26 w 50"/>
                <a:gd name="T17" fmla="*/ 6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2">
                  <a:moveTo>
                    <a:pt x="26" y="60"/>
                  </a:moveTo>
                  <a:cubicBezTo>
                    <a:pt x="21" y="98"/>
                    <a:pt x="15" y="137"/>
                    <a:pt x="8" y="178"/>
                  </a:cubicBezTo>
                  <a:cubicBezTo>
                    <a:pt x="6" y="196"/>
                    <a:pt x="3" y="214"/>
                    <a:pt x="0" y="232"/>
                  </a:cubicBezTo>
                  <a:cubicBezTo>
                    <a:pt x="6" y="231"/>
                    <a:pt x="12" y="229"/>
                    <a:pt x="18" y="227"/>
                  </a:cubicBezTo>
                  <a:cubicBezTo>
                    <a:pt x="29" y="158"/>
                    <a:pt x="39" y="87"/>
                    <a:pt x="49" y="14"/>
                  </a:cubicBezTo>
                  <a:cubicBezTo>
                    <a:pt x="49" y="10"/>
                    <a:pt x="50" y="6"/>
                    <a:pt x="50" y="2"/>
                  </a:cubicBezTo>
                  <a:cubicBezTo>
                    <a:pt x="35" y="0"/>
                    <a:pt x="35" y="0"/>
                    <a:pt x="35" y="0"/>
                  </a:cubicBezTo>
                  <a:cubicBezTo>
                    <a:pt x="34" y="2"/>
                    <a:pt x="34" y="3"/>
                    <a:pt x="34" y="5"/>
                  </a:cubicBezTo>
                  <a:cubicBezTo>
                    <a:pt x="31" y="23"/>
                    <a:pt x="29" y="41"/>
                    <a:pt x="26"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2" name="Freeform 291"/>
            <p:cNvSpPr/>
            <p:nvPr/>
          </p:nvSpPr>
          <p:spPr bwMode="auto">
            <a:xfrm>
              <a:off x="5540375" y="5429250"/>
              <a:ext cx="123825" cy="266700"/>
            </a:xfrm>
            <a:custGeom>
              <a:avLst/>
              <a:gdLst>
                <a:gd name="T0" fmla="*/ 93 w 119"/>
                <a:gd name="T1" fmla="*/ 190 h 259"/>
                <a:gd name="T2" fmla="*/ 110 w 119"/>
                <a:gd name="T3" fmla="*/ 71 h 259"/>
                <a:gd name="T4" fmla="*/ 119 w 119"/>
                <a:gd name="T5" fmla="*/ 11 h 259"/>
                <a:gd name="T6" fmla="*/ 34 w 119"/>
                <a:gd name="T7" fmla="*/ 0 h 259"/>
                <a:gd name="T8" fmla="*/ 33 w 119"/>
                <a:gd name="T9" fmla="*/ 11 h 259"/>
                <a:gd name="T10" fmla="*/ 0 w 119"/>
                <a:gd name="T11" fmla="*/ 259 h 259"/>
                <a:gd name="T12" fmla="*/ 84 w 119"/>
                <a:gd name="T13" fmla="*/ 248 h 259"/>
                <a:gd name="T14" fmla="*/ 93 w 119"/>
                <a:gd name="T15" fmla="*/ 190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59">
                  <a:moveTo>
                    <a:pt x="93" y="190"/>
                  </a:moveTo>
                  <a:cubicBezTo>
                    <a:pt x="99" y="149"/>
                    <a:pt x="105" y="109"/>
                    <a:pt x="110" y="71"/>
                  </a:cubicBezTo>
                  <a:cubicBezTo>
                    <a:pt x="113" y="51"/>
                    <a:pt x="116" y="31"/>
                    <a:pt x="119" y="11"/>
                  </a:cubicBezTo>
                  <a:cubicBezTo>
                    <a:pt x="34" y="0"/>
                    <a:pt x="34" y="0"/>
                    <a:pt x="34" y="0"/>
                  </a:cubicBezTo>
                  <a:cubicBezTo>
                    <a:pt x="34" y="4"/>
                    <a:pt x="33" y="7"/>
                    <a:pt x="33" y="11"/>
                  </a:cubicBezTo>
                  <a:cubicBezTo>
                    <a:pt x="21" y="96"/>
                    <a:pt x="10" y="179"/>
                    <a:pt x="0" y="259"/>
                  </a:cubicBezTo>
                  <a:cubicBezTo>
                    <a:pt x="29" y="258"/>
                    <a:pt x="57" y="254"/>
                    <a:pt x="84" y="248"/>
                  </a:cubicBezTo>
                  <a:cubicBezTo>
                    <a:pt x="87" y="228"/>
                    <a:pt x="90" y="209"/>
                    <a:pt x="93" y="19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3" name="Freeform 292"/>
            <p:cNvSpPr/>
            <p:nvPr/>
          </p:nvSpPr>
          <p:spPr bwMode="auto">
            <a:xfrm>
              <a:off x="5668963" y="5440363"/>
              <a:ext cx="6350" cy="1588"/>
            </a:xfrm>
            <a:custGeom>
              <a:avLst/>
              <a:gdLst>
                <a:gd name="T0" fmla="*/ 0 w 7"/>
                <a:gd name="T1" fmla="*/ 0 h 1"/>
                <a:gd name="T2" fmla="*/ 7 w 7"/>
                <a:gd name="T3" fmla="*/ 1 h 1"/>
                <a:gd name="T4" fmla="*/ 7 w 7"/>
                <a:gd name="T5" fmla="*/ 1 h 1"/>
                <a:gd name="T6" fmla="*/ 7 w 7"/>
                <a:gd name="T7" fmla="*/ 1 h 1"/>
                <a:gd name="T8" fmla="*/ 7 w 7"/>
                <a:gd name="T9" fmla="*/ 1 h 1"/>
                <a:gd name="T10" fmla="*/ 0 w 7"/>
                <a:gd name="T11" fmla="*/ 0 h 1"/>
              </a:gdLst>
              <a:ahLst/>
              <a:cxnLst>
                <a:cxn ang="0">
                  <a:pos x="T0" y="T1"/>
                </a:cxn>
                <a:cxn ang="0">
                  <a:pos x="T2" y="T3"/>
                </a:cxn>
                <a:cxn ang="0">
                  <a:pos x="T4" y="T5"/>
                </a:cxn>
                <a:cxn ang="0">
                  <a:pos x="T6" y="T7"/>
                </a:cxn>
                <a:cxn ang="0">
                  <a:pos x="T8" y="T9"/>
                </a:cxn>
                <a:cxn ang="0">
                  <a:pos x="T10" y="T11"/>
                </a:cxn>
              </a:cxnLst>
              <a:rect l="0" t="0" r="r" b="b"/>
              <a:pathLst>
                <a:path w="7" h="1">
                  <a:moveTo>
                    <a:pt x="0" y="0"/>
                  </a:moveTo>
                  <a:cubicBezTo>
                    <a:pt x="7" y="1"/>
                    <a:pt x="7" y="1"/>
                    <a:pt x="7" y="1"/>
                  </a:cubicBezTo>
                  <a:cubicBezTo>
                    <a:pt x="7" y="1"/>
                    <a:pt x="7" y="1"/>
                    <a:pt x="7" y="1"/>
                  </a:cubicBezTo>
                  <a:cubicBezTo>
                    <a:pt x="7" y="1"/>
                    <a:pt x="7" y="1"/>
                    <a:pt x="7" y="1"/>
                  </a:cubicBezTo>
                  <a:cubicBezTo>
                    <a:pt x="7" y="1"/>
                    <a:pt x="7" y="1"/>
                    <a:pt x="7" y="1"/>
                  </a:cubicBezTo>
                  <a:cubicBezTo>
                    <a:pt x="0" y="0"/>
                    <a:pt x="0" y="0"/>
                    <a:pt x="0" y="0"/>
                  </a:cubicBezTo>
                </a:path>
              </a:pathLst>
            </a:custGeom>
            <a:solidFill>
              <a:srgbClr val="FBCFB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4" name="Freeform 293"/>
            <p:cNvSpPr/>
            <p:nvPr/>
          </p:nvSpPr>
          <p:spPr bwMode="auto">
            <a:xfrm>
              <a:off x="5664200" y="5165725"/>
              <a:ext cx="39688" cy="276225"/>
            </a:xfrm>
            <a:custGeom>
              <a:avLst/>
              <a:gdLst>
                <a:gd name="T0" fmla="*/ 37 w 38"/>
                <a:gd name="T1" fmla="*/ 0 h 267"/>
                <a:gd name="T2" fmla="*/ 29 w 38"/>
                <a:gd name="T3" fmla="*/ 61 h 267"/>
                <a:gd name="T4" fmla="*/ 27 w 38"/>
                <a:gd name="T5" fmla="*/ 76 h 267"/>
                <a:gd name="T6" fmla="*/ 25 w 38"/>
                <a:gd name="T7" fmla="*/ 92 h 267"/>
                <a:gd name="T8" fmla="*/ 19 w 38"/>
                <a:gd name="T9" fmla="*/ 130 h 267"/>
                <a:gd name="T10" fmla="*/ 14 w 38"/>
                <a:gd name="T11" fmla="*/ 172 h 267"/>
                <a:gd name="T12" fmla="*/ 7 w 38"/>
                <a:gd name="T13" fmla="*/ 219 h 267"/>
                <a:gd name="T14" fmla="*/ 0 w 38"/>
                <a:gd name="T15" fmla="*/ 265 h 267"/>
                <a:gd name="T16" fmla="*/ 4 w 38"/>
                <a:gd name="T17" fmla="*/ 266 h 267"/>
                <a:gd name="T18" fmla="*/ 11 w 38"/>
                <a:gd name="T19" fmla="*/ 267 h 267"/>
                <a:gd name="T20" fmla="*/ 17 w 38"/>
                <a:gd name="T21" fmla="*/ 221 h 267"/>
                <a:gd name="T22" fmla="*/ 27 w 38"/>
                <a:gd name="T23" fmla="*/ 131 h 267"/>
                <a:gd name="T24" fmla="*/ 34 w 38"/>
                <a:gd name="T25" fmla="*/ 61 h 267"/>
                <a:gd name="T26" fmla="*/ 38 w 38"/>
                <a:gd name="T27" fmla="*/ 1 h 267"/>
                <a:gd name="T28" fmla="*/ 37 w 38"/>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67">
                  <a:moveTo>
                    <a:pt x="37" y="0"/>
                  </a:moveTo>
                  <a:cubicBezTo>
                    <a:pt x="37" y="0"/>
                    <a:pt x="34" y="22"/>
                    <a:pt x="29" y="61"/>
                  </a:cubicBezTo>
                  <a:cubicBezTo>
                    <a:pt x="28" y="66"/>
                    <a:pt x="28" y="71"/>
                    <a:pt x="27" y="76"/>
                  </a:cubicBezTo>
                  <a:cubicBezTo>
                    <a:pt x="26" y="81"/>
                    <a:pt x="25" y="87"/>
                    <a:pt x="25" y="92"/>
                  </a:cubicBezTo>
                  <a:cubicBezTo>
                    <a:pt x="23" y="104"/>
                    <a:pt x="21" y="117"/>
                    <a:pt x="19" y="130"/>
                  </a:cubicBezTo>
                  <a:cubicBezTo>
                    <a:pt x="18" y="143"/>
                    <a:pt x="16" y="157"/>
                    <a:pt x="14" y="172"/>
                  </a:cubicBezTo>
                  <a:cubicBezTo>
                    <a:pt x="11" y="187"/>
                    <a:pt x="9" y="203"/>
                    <a:pt x="7" y="219"/>
                  </a:cubicBezTo>
                  <a:cubicBezTo>
                    <a:pt x="5" y="234"/>
                    <a:pt x="2" y="250"/>
                    <a:pt x="0" y="265"/>
                  </a:cubicBezTo>
                  <a:cubicBezTo>
                    <a:pt x="4" y="266"/>
                    <a:pt x="4" y="266"/>
                    <a:pt x="4" y="266"/>
                  </a:cubicBezTo>
                  <a:cubicBezTo>
                    <a:pt x="11" y="267"/>
                    <a:pt x="11" y="267"/>
                    <a:pt x="11" y="267"/>
                  </a:cubicBezTo>
                  <a:cubicBezTo>
                    <a:pt x="13" y="251"/>
                    <a:pt x="15" y="236"/>
                    <a:pt x="17" y="221"/>
                  </a:cubicBezTo>
                  <a:cubicBezTo>
                    <a:pt x="21" y="188"/>
                    <a:pt x="24" y="158"/>
                    <a:pt x="27" y="131"/>
                  </a:cubicBezTo>
                  <a:cubicBezTo>
                    <a:pt x="30" y="104"/>
                    <a:pt x="33" y="81"/>
                    <a:pt x="34" y="61"/>
                  </a:cubicBezTo>
                  <a:cubicBezTo>
                    <a:pt x="36" y="23"/>
                    <a:pt x="38" y="1"/>
                    <a:pt x="38" y="1"/>
                  </a:cubicBezTo>
                  <a:cubicBezTo>
                    <a:pt x="37" y="0"/>
                    <a:pt x="37" y="0"/>
                    <a:pt x="37"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5" name="Freeform 294"/>
            <p:cNvSpPr/>
            <p:nvPr/>
          </p:nvSpPr>
          <p:spPr bwMode="auto">
            <a:xfrm>
              <a:off x="5627688" y="5440363"/>
              <a:ext cx="47625" cy="244475"/>
            </a:xfrm>
            <a:custGeom>
              <a:avLst/>
              <a:gdLst>
                <a:gd name="T0" fmla="*/ 9 w 46"/>
                <a:gd name="T1" fmla="*/ 179 h 237"/>
                <a:gd name="T2" fmla="*/ 0 w 46"/>
                <a:gd name="T3" fmla="*/ 237 h 237"/>
                <a:gd name="T4" fmla="*/ 11 w 46"/>
                <a:gd name="T5" fmla="*/ 234 h 237"/>
                <a:gd name="T6" fmla="*/ 19 w 46"/>
                <a:gd name="T7" fmla="*/ 180 h 237"/>
                <a:gd name="T8" fmla="*/ 37 w 46"/>
                <a:gd name="T9" fmla="*/ 62 h 237"/>
                <a:gd name="T10" fmla="*/ 45 w 46"/>
                <a:gd name="T11" fmla="*/ 7 h 237"/>
                <a:gd name="T12" fmla="*/ 46 w 46"/>
                <a:gd name="T13" fmla="*/ 2 h 237"/>
                <a:gd name="T14" fmla="*/ 35 w 46"/>
                <a:gd name="T15" fmla="*/ 0 h 237"/>
                <a:gd name="T16" fmla="*/ 26 w 46"/>
                <a:gd name="T17" fmla="*/ 60 h 237"/>
                <a:gd name="T18" fmla="*/ 9 w 46"/>
                <a:gd name="T19" fmla="*/ 17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37">
                  <a:moveTo>
                    <a:pt x="9" y="179"/>
                  </a:move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5" y="0"/>
                    <a:pt x="35" y="0"/>
                    <a:pt x="35" y="0"/>
                  </a:cubicBezTo>
                  <a:cubicBezTo>
                    <a:pt x="32" y="20"/>
                    <a:pt x="29" y="40"/>
                    <a:pt x="26" y="60"/>
                  </a:cubicBezTo>
                  <a:cubicBezTo>
                    <a:pt x="21" y="98"/>
                    <a:pt x="15" y="138"/>
                    <a:pt x="9" y="179"/>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6" name="Freeform 295"/>
            <p:cNvSpPr/>
            <p:nvPr/>
          </p:nvSpPr>
          <p:spPr bwMode="auto">
            <a:xfrm>
              <a:off x="5627688" y="5440363"/>
              <a:ext cx="47625" cy="244475"/>
            </a:xfrm>
            <a:custGeom>
              <a:avLst/>
              <a:gdLst>
                <a:gd name="T0" fmla="*/ 35 w 46"/>
                <a:gd name="T1" fmla="*/ 0 h 237"/>
                <a:gd name="T2" fmla="*/ 35 w 46"/>
                <a:gd name="T3" fmla="*/ 0 h 237"/>
                <a:gd name="T4" fmla="*/ 26 w 46"/>
                <a:gd name="T5" fmla="*/ 60 h 237"/>
                <a:gd name="T6" fmla="*/ 9 w 46"/>
                <a:gd name="T7" fmla="*/ 179 h 237"/>
                <a:gd name="T8" fmla="*/ 0 w 46"/>
                <a:gd name="T9" fmla="*/ 237 h 237"/>
                <a:gd name="T10" fmla="*/ 11 w 46"/>
                <a:gd name="T11" fmla="*/ 234 h 237"/>
                <a:gd name="T12" fmla="*/ 19 w 46"/>
                <a:gd name="T13" fmla="*/ 180 h 237"/>
                <a:gd name="T14" fmla="*/ 37 w 46"/>
                <a:gd name="T15" fmla="*/ 62 h 237"/>
                <a:gd name="T16" fmla="*/ 45 w 46"/>
                <a:gd name="T17" fmla="*/ 7 h 237"/>
                <a:gd name="T18" fmla="*/ 46 w 46"/>
                <a:gd name="T19" fmla="*/ 2 h 237"/>
                <a:gd name="T20" fmla="*/ 39 w 46"/>
                <a:gd name="T21" fmla="*/ 1 h 237"/>
                <a:gd name="T22" fmla="*/ 35 w 46"/>
                <a:gd name="T2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37">
                  <a:moveTo>
                    <a:pt x="35" y="0"/>
                  </a:moveTo>
                  <a:cubicBezTo>
                    <a:pt x="35" y="0"/>
                    <a:pt x="35" y="0"/>
                    <a:pt x="35" y="0"/>
                  </a:cubicBezTo>
                  <a:cubicBezTo>
                    <a:pt x="32" y="20"/>
                    <a:pt x="29" y="40"/>
                    <a:pt x="26" y="60"/>
                  </a:cubicBezTo>
                  <a:cubicBezTo>
                    <a:pt x="21" y="98"/>
                    <a:pt x="15" y="138"/>
                    <a:pt x="9" y="179"/>
                  </a:cubicBez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9" y="1"/>
                    <a:pt x="39" y="1"/>
                    <a:pt x="39" y="1"/>
                  </a:cubicBezTo>
                  <a:cubicBezTo>
                    <a:pt x="35" y="0"/>
                    <a:pt x="35" y="0"/>
                    <a:pt x="35"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27" name="Oval 296"/>
          <p:cNvSpPr>
            <a:spLocks noChangeArrowheads="1"/>
          </p:cNvSpPr>
          <p:nvPr/>
        </p:nvSpPr>
        <p:spPr bwMode="auto">
          <a:xfrm>
            <a:off x="9482224" y="3639049"/>
            <a:ext cx="1179325" cy="1179325"/>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4" name="组合 453"/>
          <p:cNvGrpSpPr/>
          <p:nvPr/>
        </p:nvGrpSpPr>
        <p:grpSpPr>
          <a:xfrm>
            <a:off x="9638993" y="3918738"/>
            <a:ext cx="865789" cy="899636"/>
            <a:chOff x="6292850" y="4895850"/>
            <a:chExt cx="771525" cy="801688"/>
          </a:xfrm>
        </p:grpSpPr>
        <p:sp>
          <p:nvSpPr>
            <p:cNvPr id="237" name="Freeform 5"/>
            <p:cNvSpPr/>
            <p:nvPr/>
          </p:nvSpPr>
          <p:spPr bwMode="auto">
            <a:xfrm>
              <a:off x="6678613" y="5692775"/>
              <a:ext cx="0" cy="4763"/>
            </a:xfrm>
            <a:custGeom>
              <a:avLst/>
              <a:gdLst>
                <a:gd name="T0" fmla="*/ 5 h 5"/>
                <a:gd name="T1" fmla="*/ 0 h 5"/>
                <a:gd name="T2" fmla="*/ 1 h 5"/>
                <a:gd name="T3" fmla="*/ 5 h 5"/>
              </a:gdLst>
              <a:ahLst/>
              <a:cxnLst>
                <a:cxn ang="0">
                  <a:pos x="0" y="T0"/>
                </a:cxn>
                <a:cxn ang="0">
                  <a:pos x="0" y="T1"/>
                </a:cxn>
                <a:cxn ang="0">
                  <a:pos x="0" y="T2"/>
                </a:cxn>
                <a:cxn ang="0">
                  <a:pos x="0" y="T3"/>
                </a:cxn>
              </a:cxnLst>
              <a:rect l="0" t="0" r="r" b="b"/>
              <a:pathLst>
                <a:path h="5">
                  <a:moveTo>
                    <a:pt x="0" y="5"/>
                  </a:moveTo>
                  <a:cubicBezTo>
                    <a:pt x="0" y="0"/>
                    <a:pt x="0" y="0"/>
                    <a:pt x="0" y="0"/>
                  </a:cubicBezTo>
                  <a:cubicBezTo>
                    <a:pt x="0" y="1"/>
                    <a:pt x="0" y="1"/>
                    <a:pt x="0" y="1"/>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8" name="Freeform 6"/>
            <p:cNvSpPr/>
            <p:nvPr/>
          </p:nvSpPr>
          <p:spPr bwMode="auto">
            <a:xfrm>
              <a:off x="6675438" y="5692775"/>
              <a:ext cx="3175" cy="4763"/>
            </a:xfrm>
            <a:custGeom>
              <a:avLst/>
              <a:gdLst>
                <a:gd name="T0" fmla="*/ 2 w 2"/>
                <a:gd name="T1" fmla="*/ 0 h 4"/>
                <a:gd name="T2" fmla="*/ 0 w 2"/>
                <a:gd name="T3" fmla="*/ 4 h 4"/>
                <a:gd name="T4" fmla="*/ 2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2" y="2"/>
                    <a:pt x="1" y="3"/>
                    <a:pt x="0" y="4"/>
                  </a:cubicBezTo>
                  <a:cubicBezTo>
                    <a:pt x="1" y="4"/>
                    <a:pt x="2" y="4"/>
                    <a:pt x="2" y="4"/>
                  </a:cubicBezTo>
                  <a:lnTo>
                    <a:pt x="2" y="0"/>
                  </a:ln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9" name="Freeform 7"/>
            <p:cNvSpPr/>
            <p:nvPr/>
          </p:nvSpPr>
          <p:spPr bwMode="auto">
            <a:xfrm>
              <a:off x="6678613" y="5692775"/>
              <a:ext cx="0" cy="4763"/>
            </a:xfrm>
            <a:custGeom>
              <a:avLst/>
              <a:gdLst>
                <a:gd name="T0" fmla="*/ 0 w 1"/>
                <a:gd name="T1" fmla="*/ 5 h 5"/>
                <a:gd name="T2" fmla="*/ 1 w 1"/>
                <a:gd name="T3" fmla="*/ 5 h 5"/>
                <a:gd name="T4" fmla="*/ 1 w 1"/>
                <a:gd name="T5" fmla="*/ 1 h 5"/>
                <a:gd name="T6" fmla="*/ 0 w 1"/>
                <a:gd name="T7" fmla="*/ 0 h 5"/>
                <a:gd name="T8" fmla="*/ 0 w 1"/>
                <a:gd name="T9" fmla="*/ 5 h 5"/>
              </a:gdLst>
              <a:ahLst/>
              <a:cxnLst>
                <a:cxn ang="0">
                  <a:pos x="T0" y="T1"/>
                </a:cxn>
                <a:cxn ang="0">
                  <a:pos x="T2" y="T3"/>
                </a:cxn>
                <a:cxn ang="0">
                  <a:pos x="T4" y="T5"/>
                </a:cxn>
                <a:cxn ang="0">
                  <a:pos x="T6" y="T7"/>
                </a:cxn>
                <a:cxn ang="0">
                  <a:pos x="T8" y="T9"/>
                </a:cxn>
              </a:cxnLst>
              <a:rect l="0" t="0" r="r" b="b"/>
              <a:pathLst>
                <a:path w="1" h="5">
                  <a:moveTo>
                    <a:pt x="0" y="5"/>
                  </a:moveTo>
                  <a:cubicBezTo>
                    <a:pt x="1" y="5"/>
                    <a:pt x="1" y="5"/>
                    <a:pt x="1" y="5"/>
                  </a:cubicBezTo>
                  <a:cubicBezTo>
                    <a:pt x="1" y="1"/>
                    <a:pt x="1" y="1"/>
                    <a:pt x="1" y="1"/>
                  </a:cubicBezTo>
                  <a:cubicBezTo>
                    <a:pt x="0" y="1"/>
                    <a:pt x="0" y="1"/>
                    <a:pt x="0" y="0"/>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0" name="Freeform 8"/>
            <p:cNvSpPr/>
            <p:nvPr/>
          </p:nvSpPr>
          <p:spPr bwMode="auto">
            <a:xfrm>
              <a:off x="6678613" y="5692775"/>
              <a:ext cx="3175" cy="4763"/>
            </a:xfrm>
            <a:custGeom>
              <a:avLst/>
              <a:gdLst>
                <a:gd name="T0" fmla="*/ 2 w 2"/>
                <a:gd name="T1" fmla="*/ 4 h 4"/>
                <a:gd name="T2" fmla="*/ 0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0" y="2"/>
                    <a:pt x="0" y="0"/>
                  </a:cubicBezTo>
                  <a:cubicBezTo>
                    <a:pt x="0" y="4"/>
                    <a:pt x="0" y="4"/>
                    <a:pt x="0" y="4"/>
                  </a:cubicBezTo>
                  <a:cubicBezTo>
                    <a:pt x="0" y="4"/>
                    <a:pt x="1" y="4"/>
                    <a:pt x="2" y="4"/>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8" name="Freeform 297"/>
            <p:cNvSpPr/>
            <p:nvPr/>
          </p:nvSpPr>
          <p:spPr bwMode="auto">
            <a:xfrm>
              <a:off x="6292850" y="5145088"/>
              <a:ext cx="192088" cy="514350"/>
            </a:xfrm>
            <a:custGeom>
              <a:avLst/>
              <a:gdLst>
                <a:gd name="T0" fmla="*/ 186 w 187"/>
                <a:gd name="T1" fmla="*/ 498 h 498"/>
                <a:gd name="T2" fmla="*/ 186 w 187"/>
                <a:gd name="T3" fmla="*/ 2 h 498"/>
                <a:gd name="T4" fmla="*/ 187 w 187"/>
                <a:gd name="T5" fmla="*/ 2 h 498"/>
                <a:gd name="T6" fmla="*/ 186 w 187"/>
                <a:gd name="T7" fmla="*/ 2 h 498"/>
                <a:gd name="T8" fmla="*/ 186 w 187"/>
                <a:gd name="T9" fmla="*/ 0 h 498"/>
                <a:gd name="T10" fmla="*/ 93 w 187"/>
                <a:gd name="T11" fmla="*/ 20 h 498"/>
                <a:gd name="T12" fmla="*/ 0 w 187"/>
                <a:gd name="T13" fmla="*/ 0 h 498"/>
                <a:gd name="T14" fmla="*/ 0 w 187"/>
                <a:gd name="T15" fmla="*/ 2 h 498"/>
                <a:gd name="T16" fmla="*/ 0 w 187"/>
                <a:gd name="T17" fmla="*/ 2 h 498"/>
                <a:gd name="T18" fmla="*/ 0 w 187"/>
                <a:gd name="T19" fmla="*/ 2 h 498"/>
                <a:gd name="T20" fmla="*/ 0 w 187"/>
                <a:gd name="T21" fmla="*/ 370 h 498"/>
                <a:gd name="T22" fmla="*/ 186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186" y="498"/>
                  </a:moveTo>
                  <a:cubicBezTo>
                    <a:pt x="186" y="2"/>
                    <a:pt x="186" y="2"/>
                    <a:pt x="186" y="2"/>
                  </a:cubicBezTo>
                  <a:cubicBezTo>
                    <a:pt x="187" y="2"/>
                    <a:pt x="187" y="2"/>
                    <a:pt x="187"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cubicBezTo>
                    <a:pt x="0" y="370"/>
                    <a:pt x="0" y="370"/>
                    <a:pt x="0" y="370"/>
                  </a:cubicBezTo>
                  <a:cubicBezTo>
                    <a:pt x="51" y="426"/>
                    <a:pt x="115" y="470"/>
                    <a:pt x="186" y="498"/>
                  </a:cubicBezTo>
                  <a:close/>
                </a:path>
              </a:pathLst>
            </a:custGeom>
            <a:solidFill>
              <a:srgbClr val="D7B35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9" name="Freeform 298"/>
            <p:cNvSpPr/>
            <p:nvPr/>
          </p:nvSpPr>
          <p:spPr bwMode="auto">
            <a:xfrm>
              <a:off x="6484938" y="5145088"/>
              <a:ext cx="193675" cy="552450"/>
            </a:xfrm>
            <a:custGeom>
              <a:avLst/>
              <a:gdLst>
                <a:gd name="T0" fmla="*/ 0 w 186"/>
                <a:gd name="T1" fmla="*/ 498 h 534"/>
                <a:gd name="T2" fmla="*/ 184 w 186"/>
                <a:gd name="T3" fmla="*/ 534 h 534"/>
                <a:gd name="T4" fmla="*/ 186 w 186"/>
                <a:gd name="T5" fmla="*/ 530 h 534"/>
                <a:gd name="T6" fmla="*/ 186 w 186"/>
                <a:gd name="T7" fmla="*/ 2 h 534"/>
                <a:gd name="T8" fmla="*/ 186 w 186"/>
                <a:gd name="T9" fmla="*/ 2 h 534"/>
                <a:gd name="T10" fmla="*/ 186 w 186"/>
                <a:gd name="T11" fmla="*/ 2 h 534"/>
                <a:gd name="T12" fmla="*/ 186 w 186"/>
                <a:gd name="T13" fmla="*/ 0 h 534"/>
                <a:gd name="T14" fmla="*/ 93 w 186"/>
                <a:gd name="T15" fmla="*/ 20 h 534"/>
                <a:gd name="T16" fmla="*/ 0 w 186"/>
                <a:gd name="T17" fmla="*/ 0 h 534"/>
                <a:gd name="T18" fmla="*/ 0 w 186"/>
                <a:gd name="T19" fmla="*/ 2 h 534"/>
                <a:gd name="T20" fmla="*/ 0 w 186"/>
                <a:gd name="T21" fmla="*/ 2 h 534"/>
                <a:gd name="T22" fmla="*/ 0 w 186"/>
                <a:gd name="T23" fmla="*/ 2 h 534"/>
                <a:gd name="T24" fmla="*/ 0 w 186"/>
                <a:gd name="T25"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534">
                  <a:moveTo>
                    <a:pt x="0" y="498"/>
                  </a:moveTo>
                  <a:cubicBezTo>
                    <a:pt x="57" y="521"/>
                    <a:pt x="119" y="533"/>
                    <a:pt x="184" y="534"/>
                  </a:cubicBezTo>
                  <a:cubicBezTo>
                    <a:pt x="185" y="533"/>
                    <a:pt x="186" y="532"/>
                    <a:pt x="186" y="530"/>
                  </a:cubicBezTo>
                  <a:cubicBezTo>
                    <a:pt x="186" y="2"/>
                    <a:pt x="186" y="2"/>
                    <a:pt x="186" y="2"/>
                  </a:cubicBezTo>
                  <a:cubicBezTo>
                    <a:pt x="186" y="2"/>
                    <a:pt x="186" y="2"/>
                    <a:pt x="186"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lnTo>
                    <a:pt x="0" y="498"/>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0" name="Freeform 299"/>
            <p:cNvSpPr/>
            <p:nvPr/>
          </p:nvSpPr>
          <p:spPr bwMode="auto">
            <a:xfrm>
              <a:off x="6678613" y="5145088"/>
              <a:ext cx="192088" cy="552450"/>
            </a:xfrm>
            <a:custGeom>
              <a:avLst/>
              <a:gdLst>
                <a:gd name="T0" fmla="*/ 1 w 187"/>
                <a:gd name="T1" fmla="*/ 530 h 534"/>
                <a:gd name="T2" fmla="*/ 3 w 187"/>
                <a:gd name="T3" fmla="*/ 534 h 534"/>
                <a:gd name="T4" fmla="*/ 187 w 187"/>
                <a:gd name="T5" fmla="*/ 498 h 534"/>
                <a:gd name="T6" fmla="*/ 187 w 187"/>
                <a:gd name="T7" fmla="*/ 2 h 534"/>
                <a:gd name="T8" fmla="*/ 187 w 187"/>
                <a:gd name="T9" fmla="*/ 2 h 534"/>
                <a:gd name="T10" fmla="*/ 187 w 187"/>
                <a:gd name="T11" fmla="*/ 2 h 534"/>
                <a:gd name="T12" fmla="*/ 187 w 187"/>
                <a:gd name="T13" fmla="*/ 0 h 534"/>
                <a:gd name="T14" fmla="*/ 94 w 187"/>
                <a:gd name="T15" fmla="*/ 20 h 534"/>
                <a:gd name="T16" fmla="*/ 1 w 187"/>
                <a:gd name="T17" fmla="*/ 0 h 534"/>
                <a:gd name="T18" fmla="*/ 1 w 187"/>
                <a:gd name="T19" fmla="*/ 2 h 534"/>
                <a:gd name="T20" fmla="*/ 0 w 187"/>
                <a:gd name="T21" fmla="*/ 2 h 534"/>
                <a:gd name="T22" fmla="*/ 1 w 187"/>
                <a:gd name="T23" fmla="*/ 2 h 534"/>
                <a:gd name="T24" fmla="*/ 1 w 187"/>
                <a:gd name="T25" fmla="*/ 53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534">
                  <a:moveTo>
                    <a:pt x="1" y="530"/>
                  </a:moveTo>
                  <a:cubicBezTo>
                    <a:pt x="1" y="532"/>
                    <a:pt x="2" y="533"/>
                    <a:pt x="3" y="534"/>
                  </a:cubicBezTo>
                  <a:cubicBezTo>
                    <a:pt x="68" y="533"/>
                    <a:pt x="130" y="521"/>
                    <a:pt x="187" y="498"/>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5" y="20"/>
                    <a:pt x="94" y="20"/>
                  </a:cubicBezTo>
                  <a:cubicBezTo>
                    <a:pt x="43" y="20"/>
                    <a:pt x="2" y="11"/>
                    <a:pt x="1" y="0"/>
                  </a:cubicBezTo>
                  <a:cubicBezTo>
                    <a:pt x="1" y="2"/>
                    <a:pt x="1" y="2"/>
                    <a:pt x="1" y="2"/>
                  </a:cubicBezTo>
                  <a:cubicBezTo>
                    <a:pt x="0" y="2"/>
                    <a:pt x="0" y="2"/>
                    <a:pt x="0" y="2"/>
                  </a:cubicBezTo>
                  <a:cubicBezTo>
                    <a:pt x="1" y="2"/>
                    <a:pt x="1" y="2"/>
                    <a:pt x="1" y="2"/>
                  </a:cubicBezTo>
                  <a:lnTo>
                    <a:pt x="1" y="53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1" name="Freeform 300"/>
            <p:cNvSpPr/>
            <p:nvPr/>
          </p:nvSpPr>
          <p:spPr bwMode="auto">
            <a:xfrm>
              <a:off x="6870700" y="5145088"/>
              <a:ext cx="193675" cy="514350"/>
            </a:xfrm>
            <a:custGeom>
              <a:avLst/>
              <a:gdLst>
                <a:gd name="T0" fmla="*/ 0 w 187"/>
                <a:gd name="T1" fmla="*/ 498 h 498"/>
                <a:gd name="T2" fmla="*/ 187 w 187"/>
                <a:gd name="T3" fmla="*/ 370 h 498"/>
                <a:gd name="T4" fmla="*/ 187 w 187"/>
                <a:gd name="T5" fmla="*/ 2 h 498"/>
                <a:gd name="T6" fmla="*/ 187 w 187"/>
                <a:gd name="T7" fmla="*/ 2 h 498"/>
                <a:gd name="T8" fmla="*/ 187 w 187"/>
                <a:gd name="T9" fmla="*/ 2 h 498"/>
                <a:gd name="T10" fmla="*/ 187 w 187"/>
                <a:gd name="T11" fmla="*/ 0 h 498"/>
                <a:gd name="T12" fmla="*/ 94 w 187"/>
                <a:gd name="T13" fmla="*/ 20 h 498"/>
                <a:gd name="T14" fmla="*/ 0 w 187"/>
                <a:gd name="T15" fmla="*/ 0 h 498"/>
                <a:gd name="T16" fmla="*/ 0 w 187"/>
                <a:gd name="T17" fmla="*/ 2 h 498"/>
                <a:gd name="T18" fmla="*/ 0 w 187"/>
                <a:gd name="T19" fmla="*/ 2 h 498"/>
                <a:gd name="T20" fmla="*/ 0 w 187"/>
                <a:gd name="T21" fmla="*/ 2 h 498"/>
                <a:gd name="T22" fmla="*/ 0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0" y="498"/>
                  </a:moveTo>
                  <a:cubicBezTo>
                    <a:pt x="72" y="470"/>
                    <a:pt x="136" y="426"/>
                    <a:pt x="187" y="370"/>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4" y="20"/>
                    <a:pt x="94" y="20"/>
                  </a:cubicBezTo>
                  <a:cubicBezTo>
                    <a:pt x="43" y="20"/>
                    <a:pt x="2" y="11"/>
                    <a:pt x="0" y="0"/>
                  </a:cubicBezTo>
                  <a:cubicBezTo>
                    <a:pt x="0" y="2"/>
                    <a:pt x="0" y="2"/>
                    <a:pt x="0" y="2"/>
                  </a:cubicBezTo>
                  <a:cubicBezTo>
                    <a:pt x="0" y="2"/>
                    <a:pt x="0" y="2"/>
                    <a:pt x="0" y="2"/>
                  </a:cubicBezTo>
                  <a:cubicBezTo>
                    <a:pt x="0" y="2"/>
                    <a:pt x="0" y="2"/>
                    <a:pt x="0" y="2"/>
                  </a:cubicBezTo>
                  <a:lnTo>
                    <a:pt x="0" y="498"/>
                  </a:lnTo>
                  <a:close/>
                </a:path>
              </a:pathLst>
            </a:custGeom>
            <a:solidFill>
              <a:srgbClr val="C8574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2" name="Freeform 301"/>
            <p:cNvSpPr/>
            <p:nvPr/>
          </p:nvSpPr>
          <p:spPr bwMode="auto">
            <a:xfrm>
              <a:off x="6292850"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EECE7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3" name="Freeform 302"/>
            <p:cNvSpPr/>
            <p:nvPr/>
          </p:nvSpPr>
          <p:spPr bwMode="auto">
            <a:xfrm>
              <a:off x="637540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4" name="Freeform 303"/>
            <p:cNvSpPr/>
            <p:nvPr/>
          </p:nvSpPr>
          <p:spPr bwMode="auto">
            <a:xfrm>
              <a:off x="6292850" y="5156200"/>
              <a:ext cx="192088" cy="31750"/>
            </a:xfrm>
            <a:custGeom>
              <a:avLst/>
              <a:gdLst>
                <a:gd name="T0" fmla="*/ 93 w 187"/>
                <a:gd name="T1" fmla="*/ 20 h 30"/>
                <a:gd name="T2" fmla="*/ 0 w 187"/>
                <a:gd name="T3" fmla="*/ 0 h 30"/>
                <a:gd name="T4" fmla="*/ 0 w 187"/>
                <a:gd name="T5" fmla="*/ 10 h 30"/>
                <a:gd name="T6" fmla="*/ 93 w 187"/>
                <a:gd name="T7" fmla="*/ 30 h 30"/>
                <a:gd name="T8" fmla="*/ 187 w 187"/>
                <a:gd name="T9" fmla="*/ 10 h 30"/>
                <a:gd name="T10" fmla="*/ 187 w 187"/>
                <a:gd name="T11" fmla="*/ 0 h 30"/>
                <a:gd name="T12" fmla="*/ 93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3" y="20"/>
                  </a:moveTo>
                  <a:cubicBezTo>
                    <a:pt x="42" y="20"/>
                    <a:pt x="0" y="11"/>
                    <a:pt x="0" y="0"/>
                  </a:cubicBezTo>
                  <a:cubicBezTo>
                    <a:pt x="0" y="10"/>
                    <a:pt x="0" y="10"/>
                    <a:pt x="0" y="10"/>
                  </a:cubicBezTo>
                  <a:cubicBezTo>
                    <a:pt x="0" y="21"/>
                    <a:pt x="42" y="30"/>
                    <a:pt x="93" y="30"/>
                  </a:cubicBezTo>
                  <a:cubicBezTo>
                    <a:pt x="145" y="30"/>
                    <a:pt x="187" y="21"/>
                    <a:pt x="187" y="10"/>
                  </a:cubicBezTo>
                  <a:cubicBezTo>
                    <a:pt x="187" y="0"/>
                    <a:pt x="187" y="0"/>
                    <a:pt x="187" y="0"/>
                  </a:cubicBezTo>
                  <a:cubicBezTo>
                    <a:pt x="187"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5" name="Freeform 304"/>
            <p:cNvSpPr/>
            <p:nvPr/>
          </p:nvSpPr>
          <p:spPr bwMode="auto">
            <a:xfrm>
              <a:off x="6484938" y="4948238"/>
              <a:ext cx="193675"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91D7E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6" name="Freeform 305"/>
            <p:cNvSpPr/>
            <p:nvPr/>
          </p:nvSpPr>
          <p:spPr bwMode="auto">
            <a:xfrm>
              <a:off x="656907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7" name="Freeform 306"/>
            <p:cNvSpPr/>
            <p:nvPr/>
          </p:nvSpPr>
          <p:spPr bwMode="auto">
            <a:xfrm>
              <a:off x="6484938" y="5156200"/>
              <a:ext cx="193675" cy="31750"/>
            </a:xfrm>
            <a:custGeom>
              <a:avLst/>
              <a:gdLst>
                <a:gd name="T0" fmla="*/ 93 w 186"/>
                <a:gd name="T1" fmla="*/ 20 h 30"/>
                <a:gd name="T2" fmla="*/ 0 w 186"/>
                <a:gd name="T3" fmla="*/ 0 h 30"/>
                <a:gd name="T4" fmla="*/ 0 w 186"/>
                <a:gd name="T5" fmla="*/ 10 h 30"/>
                <a:gd name="T6" fmla="*/ 93 w 186"/>
                <a:gd name="T7" fmla="*/ 30 h 30"/>
                <a:gd name="T8" fmla="*/ 186 w 186"/>
                <a:gd name="T9" fmla="*/ 10 h 30"/>
                <a:gd name="T10" fmla="*/ 186 w 186"/>
                <a:gd name="T11" fmla="*/ 0 h 30"/>
                <a:gd name="T12" fmla="*/ 93 w 186"/>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6" h="30">
                  <a:moveTo>
                    <a:pt x="93" y="20"/>
                  </a:moveTo>
                  <a:cubicBezTo>
                    <a:pt x="41" y="20"/>
                    <a:pt x="0" y="11"/>
                    <a:pt x="0" y="0"/>
                  </a:cubicBezTo>
                  <a:cubicBezTo>
                    <a:pt x="0" y="10"/>
                    <a:pt x="0" y="10"/>
                    <a:pt x="0" y="10"/>
                  </a:cubicBezTo>
                  <a:cubicBezTo>
                    <a:pt x="0" y="21"/>
                    <a:pt x="41" y="30"/>
                    <a:pt x="93" y="30"/>
                  </a:cubicBezTo>
                  <a:cubicBezTo>
                    <a:pt x="145" y="30"/>
                    <a:pt x="186" y="21"/>
                    <a:pt x="186" y="10"/>
                  </a:cubicBezTo>
                  <a:cubicBezTo>
                    <a:pt x="186" y="0"/>
                    <a:pt x="186" y="0"/>
                    <a:pt x="186" y="0"/>
                  </a:cubicBezTo>
                  <a:cubicBezTo>
                    <a:pt x="186"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8" name="Oval 307"/>
            <p:cNvSpPr>
              <a:spLocks noChangeArrowheads="1"/>
            </p:cNvSpPr>
            <p:nvPr/>
          </p:nvSpPr>
          <p:spPr bwMode="auto">
            <a:xfrm>
              <a:off x="6515100"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9" name="Freeform 308"/>
            <p:cNvSpPr/>
            <p:nvPr/>
          </p:nvSpPr>
          <p:spPr bwMode="auto">
            <a:xfrm>
              <a:off x="6678613"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A5D06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0" name="Freeform 309"/>
            <p:cNvSpPr/>
            <p:nvPr/>
          </p:nvSpPr>
          <p:spPr bwMode="auto">
            <a:xfrm>
              <a:off x="676275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1" name="Freeform 310"/>
            <p:cNvSpPr/>
            <p:nvPr/>
          </p:nvSpPr>
          <p:spPr bwMode="auto">
            <a:xfrm>
              <a:off x="6678613" y="5156200"/>
              <a:ext cx="192088"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2" name="Oval 311"/>
            <p:cNvSpPr>
              <a:spLocks noChangeArrowheads="1"/>
            </p:cNvSpPr>
            <p:nvPr/>
          </p:nvSpPr>
          <p:spPr bwMode="auto">
            <a:xfrm>
              <a:off x="6707188"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3" name="Freeform 312"/>
            <p:cNvSpPr/>
            <p:nvPr/>
          </p:nvSpPr>
          <p:spPr bwMode="auto">
            <a:xfrm>
              <a:off x="6870700" y="4948238"/>
              <a:ext cx="193675" cy="217488"/>
            </a:xfrm>
            <a:custGeom>
              <a:avLst/>
              <a:gdLst>
                <a:gd name="T0" fmla="*/ 94 w 187"/>
                <a:gd name="T1" fmla="*/ 211 h 211"/>
                <a:gd name="T2" fmla="*/ 187 w 187"/>
                <a:gd name="T3" fmla="*/ 191 h 211"/>
                <a:gd name="T4" fmla="*/ 187 w 187"/>
                <a:gd name="T5" fmla="*/ 190 h 211"/>
                <a:gd name="T6" fmla="*/ 186 w 187"/>
                <a:gd name="T7" fmla="*/ 190 h 211"/>
                <a:gd name="T8" fmla="*/ 108 w 187"/>
                <a:gd name="T9" fmla="*/ 0 h 211"/>
                <a:gd name="T10" fmla="*/ 80 w 187"/>
                <a:gd name="T11" fmla="*/ 0 h 211"/>
                <a:gd name="T12" fmla="*/ 2 w 187"/>
                <a:gd name="T13" fmla="*/ 190 h 211"/>
                <a:gd name="T14" fmla="*/ 0 w 187"/>
                <a:gd name="T15" fmla="*/ 190 h 211"/>
                <a:gd name="T16" fmla="*/ 0 w 187"/>
                <a:gd name="T17" fmla="*/ 191 h 211"/>
                <a:gd name="T18" fmla="*/ 94 w 187"/>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1">
                  <a:moveTo>
                    <a:pt x="94" y="211"/>
                  </a:moveTo>
                  <a:cubicBezTo>
                    <a:pt x="144" y="211"/>
                    <a:pt x="186" y="202"/>
                    <a:pt x="187" y="191"/>
                  </a:cubicBezTo>
                  <a:cubicBezTo>
                    <a:pt x="187" y="190"/>
                    <a:pt x="187" y="190"/>
                    <a:pt x="187" y="190"/>
                  </a:cubicBezTo>
                  <a:cubicBezTo>
                    <a:pt x="186" y="190"/>
                    <a:pt x="186" y="190"/>
                    <a:pt x="186" y="190"/>
                  </a:cubicBezTo>
                  <a:cubicBezTo>
                    <a:pt x="108" y="0"/>
                    <a:pt x="108" y="0"/>
                    <a:pt x="108" y="0"/>
                  </a:cubicBezTo>
                  <a:cubicBezTo>
                    <a:pt x="80" y="0"/>
                    <a:pt x="80" y="0"/>
                    <a:pt x="80" y="0"/>
                  </a:cubicBezTo>
                  <a:cubicBezTo>
                    <a:pt x="2" y="190"/>
                    <a:pt x="2" y="190"/>
                    <a:pt x="2" y="190"/>
                  </a:cubicBezTo>
                  <a:cubicBezTo>
                    <a:pt x="0" y="190"/>
                    <a:pt x="0" y="190"/>
                    <a:pt x="0" y="190"/>
                  </a:cubicBezTo>
                  <a:cubicBezTo>
                    <a:pt x="0" y="191"/>
                    <a:pt x="0" y="191"/>
                    <a:pt x="0" y="191"/>
                  </a:cubicBezTo>
                  <a:cubicBezTo>
                    <a:pt x="2" y="202"/>
                    <a:pt x="43" y="211"/>
                    <a:pt x="94" y="211"/>
                  </a:cubicBezTo>
                  <a:close/>
                </a:path>
              </a:pathLst>
            </a:custGeom>
            <a:solidFill>
              <a:srgbClr val="E1574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4" name="Freeform 313"/>
            <p:cNvSpPr/>
            <p:nvPr/>
          </p:nvSpPr>
          <p:spPr bwMode="auto">
            <a:xfrm>
              <a:off x="695642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2" y="21"/>
                    <a:pt x="18" y="0"/>
                    <a:pt x="12" y="0"/>
                  </a:cubicBezTo>
                  <a:cubicBezTo>
                    <a:pt x="6" y="0"/>
                    <a:pt x="1" y="21"/>
                    <a:pt x="0" y="50"/>
                  </a:cubicBezTo>
                  <a:lnTo>
                    <a:pt x="24" y="50"/>
                  </a:lnTo>
                  <a:close/>
                </a:path>
              </a:pathLst>
            </a:custGeom>
            <a:solidFill>
              <a:srgbClr val="BD392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5" name="Freeform 314"/>
            <p:cNvSpPr/>
            <p:nvPr/>
          </p:nvSpPr>
          <p:spPr bwMode="auto">
            <a:xfrm>
              <a:off x="6870700" y="5156200"/>
              <a:ext cx="193675"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6" name="Freeform 315"/>
            <p:cNvSpPr/>
            <p:nvPr/>
          </p:nvSpPr>
          <p:spPr bwMode="auto">
            <a:xfrm>
              <a:off x="6321425" y="5313363"/>
              <a:ext cx="109538" cy="298450"/>
            </a:xfrm>
            <a:custGeom>
              <a:avLst/>
              <a:gdLst>
                <a:gd name="T0" fmla="*/ 106 w 106"/>
                <a:gd name="T1" fmla="*/ 148 h 290"/>
                <a:gd name="T2" fmla="*/ 53 w 106"/>
                <a:gd name="T3" fmla="*/ 0 h 290"/>
                <a:gd name="T4" fmla="*/ 0 w 106"/>
                <a:gd name="T5" fmla="*/ 148 h 290"/>
                <a:gd name="T6" fmla="*/ 14 w 106"/>
                <a:gd name="T7" fmla="*/ 249 h 290"/>
                <a:gd name="T8" fmla="*/ 69 w 106"/>
                <a:gd name="T9" fmla="*/ 290 h 290"/>
                <a:gd name="T10" fmla="*/ 106 w 106"/>
                <a:gd name="T11" fmla="*/ 148 h 290"/>
              </a:gdLst>
              <a:ahLst/>
              <a:cxnLst>
                <a:cxn ang="0">
                  <a:pos x="T0" y="T1"/>
                </a:cxn>
                <a:cxn ang="0">
                  <a:pos x="T2" y="T3"/>
                </a:cxn>
                <a:cxn ang="0">
                  <a:pos x="T4" y="T5"/>
                </a:cxn>
                <a:cxn ang="0">
                  <a:pos x="T6" y="T7"/>
                </a:cxn>
                <a:cxn ang="0">
                  <a:pos x="T8" y="T9"/>
                </a:cxn>
                <a:cxn ang="0">
                  <a:pos x="T10" y="T11"/>
                </a:cxn>
              </a:cxnLst>
              <a:rect l="0" t="0" r="r" b="b"/>
              <a:pathLst>
                <a:path w="106" h="290">
                  <a:moveTo>
                    <a:pt x="106" y="148"/>
                  </a:moveTo>
                  <a:cubicBezTo>
                    <a:pt x="106" y="66"/>
                    <a:pt x="82" y="0"/>
                    <a:pt x="53" y="0"/>
                  </a:cubicBezTo>
                  <a:cubicBezTo>
                    <a:pt x="24" y="0"/>
                    <a:pt x="0" y="66"/>
                    <a:pt x="0" y="148"/>
                  </a:cubicBezTo>
                  <a:cubicBezTo>
                    <a:pt x="0" y="187"/>
                    <a:pt x="6" y="222"/>
                    <a:pt x="14" y="249"/>
                  </a:cubicBezTo>
                  <a:cubicBezTo>
                    <a:pt x="31" y="264"/>
                    <a:pt x="50" y="277"/>
                    <a:pt x="69" y="290"/>
                  </a:cubicBezTo>
                  <a:cubicBezTo>
                    <a:pt x="90" y="271"/>
                    <a:pt x="106" y="215"/>
                    <a:pt x="106" y="148"/>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7" name="Freeform 316"/>
            <p:cNvSpPr/>
            <p:nvPr/>
          </p:nvSpPr>
          <p:spPr bwMode="auto">
            <a:xfrm>
              <a:off x="6900863" y="5313363"/>
              <a:ext cx="109538" cy="304800"/>
            </a:xfrm>
            <a:custGeom>
              <a:avLst/>
              <a:gdLst>
                <a:gd name="T0" fmla="*/ 53 w 105"/>
                <a:gd name="T1" fmla="*/ 0 h 296"/>
                <a:gd name="T2" fmla="*/ 0 w 105"/>
                <a:gd name="T3" fmla="*/ 148 h 296"/>
                <a:gd name="T4" fmla="*/ 51 w 105"/>
                <a:gd name="T5" fmla="*/ 296 h 296"/>
                <a:gd name="T6" fmla="*/ 78 w 105"/>
                <a:gd name="T7" fmla="*/ 279 h 296"/>
                <a:gd name="T8" fmla="*/ 105 w 105"/>
                <a:gd name="T9" fmla="*/ 148 h 296"/>
                <a:gd name="T10" fmla="*/ 53 w 105"/>
                <a:gd name="T11" fmla="*/ 0 h 296"/>
              </a:gdLst>
              <a:ahLst/>
              <a:cxnLst>
                <a:cxn ang="0">
                  <a:pos x="T0" y="T1"/>
                </a:cxn>
                <a:cxn ang="0">
                  <a:pos x="T2" y="T3"/>
                </a:cxn>
                <a:cxn ang="0">
                  <a:pos x="T4" y="T5"/>
                </a:cxn>
                <a:cxn ang="0">
                  <a:pos x="T6" y="T7"/>
                </a:cxn>
                <a:cxn ang="0">
                  <a:pos x="T8" y="T9"/>
                </a:cxn>
                <a:cxn ang="0">
                  <a:pos x="T10" y="T11"/>
                </a:cxn>
              </a:cxnLst>
              <a:rect l="0" t="0" r="r" b="b"/>
              <a:pathLst>
                <a:path w="105" h="296">
                  <a:moveTo>
                    <a:pt x="53" y="0"/>
                  </a:moveTo>
                  <a:cubicBezTo>
                    <a:pt x="23" y="0"/>
                    <a:pt x="0" y="66"/>
                    <a:pt x="0" y="148"/>
                  </a:cubicBezTo>
                  <a:cubicBezTo>
                    <a:pt x="0" y="228"/>
                    <a:pt x="22" y="294"/>
                    <a:pt x="51" y="296"/>
                  </a:cubicBezTo>
                  <a:cubicBezTo>
                    <a:pt x="60" y="291"/>
                    <a:pt x="69" y="285"/>
                    <a:pt x="78" y="279"/>
                  </a:cubicBezTo>
                  <a:cubicBezTo>
                    <a:pt x="94" y="253"/>
                    <a:pt x="105" y="205"/>
                    <a:pt x="105" y="148"/>
                  </a:cubicBezTo>
                  <a:cubicBezTo>
                    <a:pt x="105" y="66"/>
                    <a:pt x="82" y="0"/>
                    <a:pt x="53" y="0"/>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48" name="Freeform 317"/>
          <p:cNvSpPr/>
          <p:nvPr/>
        </p:nvSpPr>
        <p:spPr bwMode="auto">
          <a:xfrm>
            <a:off x="779104" y="5865871"/>
            <a:ext cx="970895" cy="256530"/>
          </a:xfrm>
          <a:custGeom>
            <a:avLst/>
            <a:gdLst>
              <a:gd name="T0" fmla="*/ 418 w 837"/>
              <a:gd name="T1" fmla="*/ 221 h 221"/>
              <a:gd name="T2" fmla="*/ 837 w 837"/>
              <a:gd name="T3" fmla="*/ 0 h 221"/>
              <a:gd name="T4" fmla="*/ 0 w 837"/>
              <a:gd name="T5" fmla="*/ 0 h 221"/>
              <a:gd name="T6" fmla="*/ 418 w 837"/>
              <a:gd name="T7" fmla="*/ 221 h 221"/>
            </a:gdLst>
            <a:ahLst/>
            <a:cxnLst>
              <a:cxn ang="0">
                <a:pos x="T0" y="T1"/>
              </a:cxn>
              <a:cxn ang="0">
                <a:pos x="T2" y="T3"/>
              </a:cxn>
              <a:cxn ang="0">
                <a:pos x="T4" y="T5"/>
              </a:cxn>
              <a:cxn ang="0">
                <a:pos x="T6" y="T7"/>
              </a:cxn>
            </a:cxnLst>
            <a:rect l="0" t="0" r="r" b="b"/>
            <a:pathLst>
              <a:path w="837" h="221">
                <a:moveTo>
                  <a:pt x="418" y="221"/>
                </a:moveTo>
                <a:cubicBezTo>
                  <a:pt x="592" y="221"/>
                  <a:pt x="745" y="133"/>
                  <a:pt x="837" y="0"/>
                </a:cubicBezTo>
                <a:cubicBezTo>
                  <a:pt x="0" y="0"/>
                  <a:pt x="0" y="0"/>
                  <a:pt x="0" y="0"/>
                </a:cubicBezTo>
                <a:cubicBezTo>
                  <a:pt x="91" y="133"/>
                  <a:pt x="245" y="221"/>
                  <a:pt x="418" y="221"/>
                </a:cubicBezTo>
                <a:close/>
              </a:path>
            </a:pathLst>
          </a:custGeom>
          <a:solidFill>
            <a:srgbClr val="C69B4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9" name="Freeform 318"/>
          <p:cNvSpPr/>
          <p:nvPr/>
        </p:nvSpPr>
        <p:spPr bwMode="auto">
          <a:xfrm>
            <a:off x="673996" y="4943075"/>
            <a:ext cx="1179325" cy="922795"/>
          </a:xfrm>
          <a:custGeom>
            <a:avLst/>
            <a:gdLst>
              <a:gd name="T0" fmla="*/ 508 w 1016"/>
              <a:gd name="T1" fmla="*/ 0 h 795"/>
              <a:gd name="T2" fmla="*/ 0 w 1016"/>
              <a:gd name="T3" fmla="*/ 508 h 795"/>
              <a:gd name="T4" fmla="*/ 90 w 1016"/>
              <a:gd name="T5" fmla="*/ 795 h 795"/>
              <a:gd name="T6" fmla="*/ 927 w 1016"/>
              <a:gd name="T7" fmla="*/ 795 h 795"/>
              <a:gd name="T8" fmla="*/ 1016 w 1016"/>
              <a:gd name="T9" fmla="*/ 508 h 795"/>
              <a:gd name="T10" fmla="*/ 508 w 1016"/>
              <a:gd name="T11" fmla="*/ 0 h 795"/>
            </a:gdLst>
            <a:ahLst/>
            <a:cxnLst>
              <a:cxn ang="0">
                <a:pos x="T0" y="T1"/>
              </a:cxn>
              <a:cxn ang="0">
                <a:pos x="T2" y="T3"/>
              </a:cxn>
              <a:cxn ang="0">
                <a:pos x="T4" y="T5"/>
              </a:cxn>
              <a:cxn ang="0">
                <a:pos x="T6" y="T7"/>
              </a:cxn>
              <a:cxn ang="0">
                <a:pos x="T8" y="T9"/>
              </a:cxn>
              <a:cxn ang="0">
                <a:pos x="T10" y="T11"/>
              </a:cxn>
            </a:cxnLst>
            <a:rect l="0" t="0" r="r" b="b"/>
            <a:pathLst>
              <a:path w="1016" h="795">
                <a:moveTo>
                  <a:pt x="508" y="0"/>
                </a:moveTo>
                <a:cubicBezTo>
                  <a:pt x="228" y="0"/>
                  <a:pt x="0" y="227"/>
                  <a:pt x="0" y="508"/>
                </a:cubicBezTo>
                <a:cubicBezTo>
                  <a:pt x="0" y="614"/>
                  <a:pt x="33" y="713"/>
                  <a:pt x="90" y="795"/>
                </a:cubicBezTo>
                <a:cubicBezTo>
                  <a:pt x="927" y="795"/>
                  <a:pt x="927" y="795"/>
                  <a:pt x="927" y="795"/>
                </a:cubicBezTo>
                <a:cubicBezTo>
                  <a:pt x="983" y="713"/>
                  <a:pt x="1016" y="614"/>
                  <a:pt x="1016" y="508"/>
                </a:cubicBezTo>
                <a:cubicBezTo>
                  <a:pt x="1016" y="227"/>
                  <a:pt x="789" y="0"/>
                  <a:pt x="508"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60" name="组合 459"/>
          <p:cNvGrpSpPr/>
          <p:nvPr/>
        </p:nvGrpSpPr>
        <p:grpSpPr>
          <a:xfrm>
            <a:off x="910930" y="5049964"/>
            <a:ext cx="707239" cy="1072437"/>
            <a:chOff x="4033838" y="5903913"/>
            <a:chExt cx="630238" cy="955675"/>
          </a:xfrm>
        </p:grpSpPr>
        <p:sp>
          <p:nvSpPr>
            <p:cNvPr id="150" name="Freeform 319"/>
            <p:cNvSpPr/>
            <p:nvPr/>
          </p:nvSpPr>
          <p:spPr bwMode="auto">
            <a:xfrm>
              <a:off x="4033838" y="6037263"/>
              <a:ext cx="166688" cy="234950"/>
            </a:xfrm>
            <a:custGeom>
              <a:avLst/>
              <a:gdLst>
                <a:gd name="T0" fmla="*/ 0 w 105"/>
                <a:gd name="T1" fmla="*/ 148 h 148"/>
                <a:gd name="T2" fmla="*/ 105 w 105"/>
                <a:gd name="T3" fmla="*/ 148 h 148"/>
                <a:gd name="T4" fmla="*/ 53 w 105"/>
                <a:gd name="T5" fmla="*/ 0 h 148"/>
                <a:gd name="T6" fmla="*/ 0 w 105"/>
                <a:gd name="T7" fmla="*/ 148 h 148"/>
              </a:gdLst>
              <a:ahLst/>
              <a:cxnLst>
                <a:cxn ang="0">
                  <a:pos x="T0" y="T1"/>
                </a:cxn>
                <a:cxn ang="0">
                  <a:pos x="T2" y="T3"/>
                </a:cxn>
                <a:cxn ang="0">
                  <a:pos x="T4" y="T5"/>
                </a:cxn>
                <a:cxn ang="0">
                  <a:pos x="T6" y="T7"/>
                </a:cxn>
              </a:cxnLst>
              <a:rect l="0" t="0" r="r" b="b"/>
              <a:pathLst>
                <a:path w="105" h="148">
                  <a:moveTo>
                    <a:pt x="0" y="148"/>
                  </a:moveTo>
                  <a:lnTo>
                    <a:pt x="105" y="148"/>
                  </a:lnTo>
                  <a:lnTo>
                    <a:pt x="53" y="0"/>
                  </a:lnTo>
                  <a:lnTo>
                    <a:pt x="0" y="148"/>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1" name="Freeform 320"/>
            <p:cNvSpPr/>
            <p:nvPr/>
          </p:nvSpPr>
          <p:spPr bwMode="auto">
            <a:xfrm>
              <a:off x="4090988" y="6037263"/>
              <a:ext cx="109538" cy="234950"/>
            </a:xfrm>
            <a:custGeom>
              <a:avLst/>
              <a:gdLst>
                <a:gd name="T0" fmla="*/ 0 w 69"/>
                <a:gd name="T1" fmla="*/ 148 h 148"/>
                <a:gd name="T2" fmla="*/ 69 w 69"/>
                <a:gd name="T3" fmla="*/ 148 h 148"/>
                <a:gd name="T4" fmla="*/ 17 w 69"/>
                <a:gd name="T5" fmla="*/ 0 h 148"/>
                <a:gd name="T6" fmla="*/ 0 w 69"/>
                <a:gd name="T7" fmla="*/ 148 h 148"/>
              </a:gdLst>
              <a:ahLst/>
              <a:cxnLst>
                <a:cxn ang="0">
                  <a:pos x="T0" y="T1"/>
                </a:cxn>
                <a:cxn ang="0">
                  <a:pos x="T2" y="T3"/>
                </a:cxn>
                <a:cxn ang="0">
                  <a:pos x="T4" y="T5"/>
                </a:cxn>
                <a:cxn ang="0">
                  <a:pos x="T6" y="T7"/>
                </a:cxn>
              </a:cxnLst>
              <a:rect l="0" t="0" r="r" b="b"/>
              <a:pathLst>
                <a:path w="69" h="148">
                  <a:moveTo>
                    <a:pt x="0" y="148"/>
                  </a:moveTo>
                  <a:lnTo>
                    <a:pt x="69" y="148"/>
                  </a:lnTo>
                  <a:lnTo>
                    <a:pt x="17" y="0"/>
                  </a:lnTo>
                  <a:lnTo>
                    <a:pt x="0" y="148"/>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2" name="Freeform 321"/>
            <p:cNvSpPr/>
            <p:nvPr/>
          </p:nvSpPr>
          <p:spPr bwMode="auto">
            <a:xfrm>
              <a:off x="4117975" y="6037263"/>
              <a:ext cx="82550" cy="234950"/>
            </a:xfrm>
            <a:custGeom>
              <a:avLst/>
              <a:gdLst>
                <a:gd name="T0" fmla="*/ 19 w 52"/>
                <a:gd name="T1" fmla="*/ 148 h 148"/>
                <a:gd name="T2" fmla="*/ 52 w 52"/>
                <a:gd name="T3" fmla="*/ 148 h 148"/>
                <a:gd name="T4" fmla="*/ 0 w 52"/>
                <a:gd name="T5" fmla="*/ 0 h 148"/>
                <a:gd name="T6" fmla="*/ 19 w 52"/>
                <a:gd name="T7" fmla="*/ 148 h 148"/>
              </a:gdLst>
              <a:ahLst/>
              <a:cxnLst>
                <a:cxn ang="0">
                  <a:pos x="T0" y="T1"/>
                </a:cxn>
                <a:cxn ang="0">
                  <a:pos x="T2" y="T3"/>
                </a:cxn>
                <a:cxn ang="0">
                  <a:pos x="T4" y="T5"/>
                </a:cxn>
                <a:cxn ang="0">
                  <a:pos x="T6" y="T7"/>
                </a:cxn>
              </a:cxnLst>
              <a:rect l="0" t="0" r="r" b="b"/>
              <a:pathLst>
                <a:path w="52" h="148">
                  <a:moveTo>
                    <a:pt x="19" y="148"/>
                  </a:moveTo>
                  <a:lnTo>
                    <a:pt x="52" y="148"/>
                  </a:lnTo>
                  <a:lnTo>
                    <a:pt x="0" y="0"/>
                  </a:lnTo>
                  <a:lnTo>
                    <a:pt x="19" y="148"/>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3" name="Freeform 322"/>
            <p:cNvSpPr/>
            <p:nvPr/>
          </p:nvSpPr>
          <p:spPr bwMode="auto">
            <a:xfrm>
              <a:off x="4090988" y="6037263"/>
              <a:ext cx="53975" cy="77788"/>
            </a:xfrm>
            <a:custGeom>
              <a:avLst/>
              <a:gdLst>
                <a:gd name="T0" fmla="*/ 34 w 34"/>
                <a:gd name="T1" fmla="*/ 49 h 49"/>
                <a:gd name="T2" fmla="*/ 17 w 34"/>
                <a:gd name="T3" fmla="*/ 0 h 49"/>
                <a:gd name="T4" fmla="*/ 0 w 34"/>
                <a:gd name="T5" fmla="*/ 49 h 49"/>
                <a:gd name="T6" fmla="*/ 34 w 34"/>
                <a:gd name="T7" fmla="*/ 49 h 49"/>
              </a:gdLst>
              <a:ahLst/>
              <a:cxnLst>
                <a:cxn ang="0">
                  <a:pos x="T0" y="T1"/>
                </a:cxn>
                <a:cxn ang="0">
                  <a:pos x="T2" y="T3"/>
                </a:cxn>
                <a:cxn ang="0">
                  <a:pos x="T4" y="T5"/>
                </a:cxn>
                <a:cxn ang="0">
                  <a:pos x="T6" y="T7"/>
                </a:cxn>
              </a:cxnLst>
              <a:rect l="0" t="0" r="r" b="b"/>
              <a:pathLst>
                <a:path w="34" h="49">
                  <a:moveTo>
                    <a:pt x="34" y="49"/>
                  </a:moveTo>
                  <a:lnTo>
                    <a:pt x="17" y="0"/>
                  </a:lnTo>
                  <a:lnTo>
                    <a:pt x="0" y="49"/>
                  </a:lnTo>
                  <a:lnTo>
                    <a:pt x="34" y="4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4" name="Freeform 323"/>
            <p:cNvSpPr/>
            <p:nvPr/>
          </p:nvSpPr>
          <p:spPr bwMode="auto">
            <a:xfrm>
              <a:off x="4270375" y="5903913"/>
              <a:ext cx="166688" cy="263525"/>
            </a:xfrm>
            <a:custGeom>
              <a:avLst/>
              <a:gdLst>
                <a:gd name="T0" fmla="*/ 0 w 105"/>
                <a:gd name="T1" fmla="*/ 166 h 166"/>
                <a:gd name="T2" fmla="*/ 105 w 105"/>
                <a:gd name="T3" fmla="*/ 166 h 166"/>
                <a:gd name="T4" fmla="*/ 54 w 105"/>
                <a:gd name="T5" fmla="*/ 0 h 166"/>
                <a:gd name="T6" fmla="*/ 0 w 105"/>
                <a:gd name="T7" fmla="*/ 166 h 166"/>
              </a:gdLst>
              <a:ahLst/>
              <a:cxnLst>
                <a:cxn ang="0">
                  <a:pos x="T0" y="T1"/>
                </a:cxn>
                <a:cxn ang="0">
                  <a:pos x="T2" y="T3"/>
                </a:cxn>
                <a:cxn ang="0">
                  <a:pos x="T4" y="T5"/>
                </a:cxn>
                <a:cxn ang="0">
                  <a:pos x="T6" y="T7"/>
                </a:cxn>
              </a:cxnLst>
              <a:rect l="0" t="0" r="r" b="b"/>
              <a:pathLst>
                <a:path w="105" h="166">
                  <a:moveTo>
                    <a:pt x="0" y="166"/>
                  </a:moveTo>
                  <a:lnTo>
                    <a:pt x="105" y="166"/>
                  </a:lnTo>
                  <a:lnTo>
                    <a:pt x="54" y="0"/>
                  </a:lnTo>
                  <a:lnTo>
                    <a:pt x="0" y="166"/>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5" name="Freeform 324"/>
            <p:cNvSpPr/>
            <p:nvPr/>
          </p:nvSpPr>
          <p:spPr bwMode="auto">
            <a:xfrm>
              <a:off x="4329113" y="5903913"/>
              <a:ext cx="107950" cy="263525"/>
            </a:xfrm>
            <a:custGeom>
              <a:avLst/>
              <a:gdLst>
                <a:gd name="T0" fmla="*/ 0 w 68"/>
                <a:gd name="T1" fmla="*/ 166 h 166"/>
                <a:gd name="T2" fmla="*/ 68 w 68"/>
                <a:gd name="T3" fmla="*/ 166 h 166"/>
                <a:gd name="T4" fmla="*/ 17 w 68"/>
                <a:gd name="T5" fmla="*/ 0 h 166"/>
                <a:gd name="T6" fmla="*/ 0 w 68"/>
                <a:gd name="T7" fmla="*/ 166 h 166"/>
              </a:gdLst>
              <a:ahLst/>
              <a:cxnLst>
                <a:cxn ang="0">
                  <a:pos x="T0" y="T1"/>
                </a:cxn>
                <a:cxn ang="0">
                  <a:pos x="T2" y="T3"/>
                </a:cxn>
                <a:cxn ang="0">
                  <a:pos x="T4" y="T5"/>
                </a:cxn>
                <a:cxn ang="0">
                  <a:pos x="T6" y="T7"/>
                </a:cxn>
              </a:cxnLst>
              <a:rect l="0" t="0" r="r" b="b"/>
              <a:pathLst>
                <a:path w="68" h="166">
                  <a:moveTo>
                    <a:pt x="0" y="166"/>
                  </a:moveTo>
                  <a:lnTo>
                    <a:pt x="68" y="166"/>
                  </a:lnTo>
                  <a:lnTo>
                    <a:pt x="17" y="0"/>
                  </a:lnTo>
                  <a:lnTo>
                    <a:pt x="0" y="166"/>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6" name="Freeform 325"/>
            <p:cNvSpPr/>
            <p:nvPr/>
          </p:nvSpPr>
          <p:spPr bwMode="auto">
            <a:xfrm>
              <a:off x="4356100" y="5903913"/>
              <a:ext cx="80963" cy="263525"/>
            </a:xfrm>
            <a:custGeom>
              <a:avLst/>
              <a:gdLst>
                <a:gd name="T0" fmla="*/ 19 w 51"/>
                <a:gd name="T1" fmla="*/ 166 h 166"/>
                <a:gd name="T2" fmla="*/ 51 w 51"/>
                <a:gd name="T3" fmla="*/ 166 h 166"/>
                <a:gd name="T4" fmla="*/ 0 w 51"/>
                <a:gd name="T5" fmla="*/ 0 h 166"/>
                <a:gd name="T6" fmla="*/ 19 w 51"/>
                <a:gd name="T7" fmla="*/ 166 h 166"/>
              </a:gdLst>
              <a:ahLst/>
              <a:cxnLst>
                <a:cxn ang="0">
                  <a:pos x="T0" y="T1"/>
                </a:cxn>
                <a:cxn ang="0">
                  <a:pos x="T2" y="T3"/>
                </a:cxn>
                <a:cxn ang="0">
                  <a:pos x="T4" y="T5"/>
                </a:cxn>
                <a:cxn ang="0">
                  <a:pos x="T6" y="T7"/>
                </a:cxn>
              </a:cxnLst>
              <a:rect l="0" t="0" r="r" b="b"/>
              <a:pathLst>
                <a:path w="51" h="166">
                  <a:moveTo>
                    <a:pt x="19" y="166"/>
                  </a:moveTo>
                  <a:lnTo>
                    <a:pt x="51" y="166"/>
                  </a:lnTo>
                  <a:lnTo>
                    <a:pt x="0" y="0"/>
                  </a:lnTo>
                  <a:lnTo>
                    <a:pt x="19" y="166"/>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7" name="Freeform 326"/>
            <p:cNvSpPr/>
            <p:nvPr/>
          </p:nvSpPr>
          <p:spPr bwMode="auto">
            <a:xfrm>
              <a:off x="4327525" y="5903913"/>
              <a:ext cx="55563" cy="87313"/>
            </a:xfrm>
            <a:custGeom>
              <a:avLst/>
              <a:gdLst>
                <a:gd name="T0" fmla="*/ 35 w 35"/>
                <a:gd name="T1" fmla="*/ 55 h 55"/>
                <a:gd name="T2" fmla="*/ 18 w 35"/>
                <a:gd name="T3" fmla="*/ 0 h 55"/>
                <a:gd name="T4" fmla="*/ 0 w 35"/>
                <a:gd name="T5" fmla="*/ 55 h 55"/>
                <a:gd name="T6" fmla="*/ 35 w 35"/>
                <a:gd name="T7" fmla="*/ 55 h 55"/>
              </a:gdLst>
              <a:ahLst/>
              <a:cxnLst>
                <a:cxn ang="0">
                  <a:pos x="T0" y="T1"/>
                </a:cxn>
                <a:cxn ang="0">
                  <a:pos x="T2" y="T3"/>
                </a:cxn>
                <a:cxn ang="0">
                  <a:pos x="T4" y="T5"/>
                </a:cxn>
                <a:cxn ang="0">
                  <a:pos x="T6" y="T7"/>
                </a:cxn>
              </a:cxnLst>
              <a:rect l="0" t="0" r="r" b="b"/>
              <a:pathLst>
                <a:path w="35" h="55">
                  <a:moveTo>
                    <a:pt x="35" y="55"/>
                  </a:moveTo>
                  <a:lnTo>
                    <a:pt x="18" y="0"/>
                  </a:lnTo>
                  <a:lnTo>
                    <a:pt x="0" y="55"/>
                  </a:lnTo>
                  <a:lnTo>
                    <a:pt x="35" y="5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8" name="Freeform 327"/>
            <p:cNvSpPr/>
            <p:nvPr/>
          </p:nvSpPr>
          <p:spPr bwMode="auto">
            <a:xfrm>
              <a:off x="4495800" y="6354763"/>
              <a:ext cx="168275" cy="212725"/>
            </a:xfrm>
            <a:custGeom>
              <a:avLst/>
              <a:gdLst>
                <a:gd name="T0" fmla="*/ 0 w 106"/>
                <a:gd name="T1" fmla="*/ 134 h 134"/>
                <a:gd name="T2" fmla="*/ 106 w 106"/>
                <a:gd name="T3" fmla="*/ 134 h 134"/>
                <a:gd name="T4" fmla="*/ 54 w 106"/>
                <a:gd name="T5" fmla="*/ 0 h 134"/>
                <a:gd name="T6" fmla="*/ 0 w 106"/>
                <a:gd name="T7" fmla="*/ 134 h 134"/>
              </a:gdLst>
              <a:ahLst/>
              <a:cxnLst>
                <a:cxn ang="0">
                  <a:pos x="T0" y="T1"/>
                </a:cxn>
                <a:cxn ang="0">
                  <a:pos x="T2" y="T3"/>
                </a:cxn>
                <a:cxn ang="0">
                  <a:pos x="T4" y="T5"/>
                </a:cxn>
                <a:cxn ang="0">
                  <a:pos x="T6" y="T7"/>
                </a:cxn>
              </a:cxnLst>
              <a:rect l="0" t="0" r="r" b="b"/>
              <a:pathLst>
                <a:path w="106" h="134">
                  <a:moveTo>
                    <a:pt x="0" y="134"/>
                  </a:moveTo>
                  <a:lnTo>
                    <a:pt x="106" y="134"/>
                  </a:lnTo>
                  <a:lnTo>
                    <a:pt x="54" y="0"/>
                  </a:lnTo>
                  <a:lnTo>
                    <a:pt x="0" y="134"/>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9" name="Freeform 328"/>
            <p:cNvSpPr/>
            <p:nvPr/>
          </p:nvSpPr>
          <p:spPr bwMode="auto">
            <a:xfrm>
              <a:off x="4554538" y="6354763"/>
              <a:ext cx="109538" cy="212725"/>
            </a:xfrm>
            <a:custGeom>
              <a:avLst/>
              <a:gdLst>
                <a:gd name="T0" fmla="*/ 0 w 69"/>
                <a:gd name="T1" fmla="*/ 134 h 134"/>
                <a:gd name="T2" fmla="*/ 69 w 69"/>
                <a:gd name="T3" fmla="*/ 134 h 134"/>
                <a:gd name="T4" fmla="*/ 17 w 69"/>
                <a:gd name="T5" fmla="*/ 0 h 134"/>
                <a:gd name="T6" fmla="*/ 0 w 69"/>
                <a:gd name="T7" fmla="*/ 134 h 134"/>
              </a:gdLst>
              <a:ahLst/>
              <a:cxnLst>
                <a:cxn ang="0">
                  <a:pos x="T0" y="T1"/>
                </a:cxn>
                <a:cxn ang="0">
                  <a:pos x="T2" y="T3"/>
                </a:cxn>
                <a:cxn ang="0">
                  <a:pos x="T4" y="T5"/>
                </a:cxn>
                <a:cxn ang="0">
                  <a:pos x="T6" y="T7"/>
                </a:cxn>
              </a:cxnLst>
              <a:rect l="0" t="0" r="r" b="b"/>
              <a:pathLst>
                <a:path w="69" h="134">
                  <a:moveTo>
                    <a:pt x="0" y="134"/>
                  </a:moveTo>
                  <a:lnTo>
                    <a:pt x="69" y="134"/>
                  </a:lnTo>
                  <a:lnTo>
                    <a:pt x="17" y="0"/>
                  </a:lnTo>
                  <a:lnTo>
                    <a:pt x="0" y="134"/>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0" name="Freeform 329"/>
            <p:cNvSpPr/>
            <p:nvPr/>
          </p:nvSpPr>
          <p:spPr bwMode="auto">
            <a:xfrm>
              <a:off x="4581525" y="6354763"/>
              <a:ext cx="82550" cy="212725"/>
            </a:xfrm>
            <a:custGeom>
              <a:avLst/>
              <a:gdLst>
                <a:gd name="T0" fmla="*/ 19 w 52"/>
                <a:gd name="T1" fmla="*/ 134 h 134"/>
                <a:gd name="T2" fmla="*/ 52 w 52"/>
                <a:gd name="T3" fmla="*/ 134 h 134"/>
                <a:gd name="T4" fmla="*/ 0 w 52"/>
                <a:gd name="T5" fmla="*/ 0 h 134"/>
                <a:gd name="T6" fmla="*/ 19 w 52"/>
                <a:gd name="T7" fmla="*/ 134 h 134"/>
              </a:gdLst>
              <a:ahLst/>
              <a:cxnLst>
                <a:cxn ang="0">
                  <a:pos x="T0" y="T1"/>
                </a:cxn>
                <a:cxn ang="0">
                  <a:pos x="T2" y="T3"/>
                </a:cxn>
                <a:cxn ang="0">
                  <a:pos x="T4" y="T5"/>
                </a:cxn>
                <a:cxn ang="0">
                  <a:pos x="T6" y="T7"/>
                </a:cxn>
              </a:cxnLst>
              <a:rect l="0" t="0" r="r" b="b"/>
              <a:pathLst>
                <a:path w="52" h="134">
                  <a:moveTo>
                    <a:pt x="19" y="134"/>
                  </a:moveTo>
                  <a:lnTo>
                    <a:pt x="52" y="134"/>
                  </a:lnTo>
                  <a:lnTo>
                    <a:pt x="0" y="0"/>
                  </a:lnTo>
                  <a:lnTo>
                    <a:pt x="19" y="134"/>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1" name="Freeform 330"/>
            <p:cNvSpPr/>
            <p:nvPr/>
          </p:nvSpPr>
          <p:spPr bwMode="auto">
            <a:xfrm>
              <a:off x="4554538" y="6354763"/>
              <a:ext cx="53975" cy="71438"/>
            </a:xfrm>
            <a:custGeom>
              <a:avLst/>
              <a:gdLst>
                <a:gd name="T0" fmla="*/ 34 w 34"/>
                <a:gd name="T1" fmla="*/ 45 h 45"/>
                <a:gd name="T2" fmla="*/ 17 w 34"/>
                <a:gd name="T3" fmla="*/ 0 h 45"/>
                <a:gd name="T4" fmla="*/ 0 w 34"/>
                <a:gd name="T5" fmla="*/ 45 h 45"/>
                <a:gd name="T6" fmla="*/ 34 w 34"/>
                <a:gd name="T7" fmla="*/ 45 h 45"/>
              </a:gdLst>
              <a:ahLst/>
              <a:cxnLst>
                <a:cxn ang="0">
                  <a:pos x="T0" y="T1"/>
                </a:cxn>
                <a:cxn ang="0">
                  <a:pos x="T2" y="T3"/>
                </a:cxn>
                <a:cxn ang="0">
                  <a:pos x="T4" y="T5"/>
                </a:cxn>
                <a:cxn ang="0">
                  <a:pos x="T6" y="T7"/>
                </a:cxn>
              </a:cxnLst>
              <a:rect l="0" t="0" r="r" b="b"/>
              <a:pathLst>
                <a:path w="34" h="45">
                  <a:moveTo>
                    <a:pt x="34" y="45"/>
                  </a:moveTo>
                  <a:lnTo>
                    <a:pt x="17" y="0"/>
                  </a:lnTo>
                  <a:lnTo>
                    <a:pt x="0" y="45"/>
                  </a:lnTo>
                  <a:lnTo>
                    <a:pt x="34" y="4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2" name="Freeform 331"/>
            <p:cNvSpPr/>
            <p:nvPr/>
          </p:nvSpPr>
          <p:spPr bwMode="auto">
            <a:xfrm>
              <a:off x="4033838" y="6272213"/>
              <a:ext cx="166688" cy="519113"/>
            </a:xfrm>
            <a:custGeom>
              <a:avLst/>
              <a:gdLst>
                <a:gd name="T0" fmla="*/ 56 w 161"/>
                <a:gd name="T1" fmla="*/ 0 h 503"/>
                <a:gd name="T2" fmla="*/ 111 w 161"/>
                <a:gd name="T3" fmla="*/ 0 h 503"/>
                <a:gd name="T4" fmla="*/ 161 w 161"/>
                <a:gd name="T5" fmla="*/ 0 h 503"/>
                <a:gd name="T6" fmla="*/ 0 w 161"/>
                <a:gd name="T7" fmla="*/ 0 h 503"/>
                <a:gd name="T8" fmla="*/ 0 w 161"/>
                <a:gd name="T9" fmla="*/ 466 h 503"/>
                <a:gd name="T10" fmla="*/ 57 w 161"/>
                <a:gd name="T11" fmla="*/ 503 h 503"/>
                <a:gd name="T12" fmla="*/ 56 w 161"/>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61" h="503">
                  <a:moveTo>
                    <a:pt x="56" y="0"/>
                  </a:moveTo>
                  <a:cubicBezTo>
                    <a:pt x="111" y="0"/>
                    <a:pt x="111" y="0"/>
                    <a:pt x="111" y="0"/>
                  </a:cubicBezTo>
                  <a:cubicBezTo>
                    <a:pt x="161" y="0"/>
                    <a:pt x="161" y="0"/>
                    <a:pt x="161" y="0"/>
                  </a:cubicBezTo>
                  <a:cubicBezTo>
                    <a:pt x="0" y="0"/>
                    <a:pt x="0" y="0"/>
                    <a:pt x="0" y="0"/>
                  </a:cubicBezTo>
                  <a:cubicBezTo>
                    <a:pt x="0" y="466"/>
                    <a:pt x="0" y="466"/>
                    <a:pt x="0" y="466"/>
                  </a:cubicBezTo>
                  <a:cubicBezTo>
                    <a:pt x="18" y="480"/>
                    <a:pt x="37" y="492"/>
                    <a:pt x="57" y="503"/>
                  </a:cubicBezTo>
                  <a:lnTo>
                    <a:pt x="56" y="0"/>
                  </a:lnTo>
                  <a:close/>
                </a:path>
              </a:pathLst>
            </a:custGeom>
            <a:solidFill>
              <a:srgbClr val="4D7B3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3" name="Freeform 332"/>
            <p:cNvSpPr/>
            <p:nvPr/>
          </p:nvSpPr>
          <p:spPr bwMode="auto">
            <a:xfrm>
              <a:off x="4148138" y="6272213"/>
              <a:ext cx="52388" cy="565150"/>
            </a:xfrm>
            <a:custGeom>
              <a:avLst/>
              <a:gdLst>
                <a:gd name="T0" fmla="*/ 0 w 50"/>
                <a:gd name="T1" fmla="*/ 0 h 547"/>
                <a:gd name="T2" fmla="*/ 0 w 50"/>
                <a:gd name="T3" fmla="*/ 530 h 547"/>
                <a:gd name="T4" fmla="*/ 50 w 50"/>
                <a:gd name="T5" fmla="*/ 547 h 547"/>
                <a:gd name="T6" fmla="*/ 50 w 50"/>
                <a:gd name="T7" fmla="*/ 0 h 547"/>
                <a:gd name="T8" fmla="*/ 0 w 50"/>
                <a:gd name="T9" fmla="*/ 0 h 547"/>
              </a:gdLst>
              <a:ahLst/>
              <a:cxnLst>
                <a:cxn ang="0">
                  <a:pos x="T0" y="T1"/>
                </a:cxn>
                <a:cxn ang="0">
                  <a:pos x="T2" y="T3"/>
                </a:cxn>
                <a:cxn ang="0">
                  <a:pos x="T4" y="T5"/>
                </a:cxn>
                <a:cxn ang="0">
                  <a:pos x="T6" y="T7"/>
                </a:cxn>
                <a:cxn ang="0">
                  <a:pos x="T8" y="T9"/>
                </a:cxn>
              </a:cxnLst>
              <a:rect l="0" t="0" r="r" b="b"/>
              <a:pathLst>
                <a:path w="50" h="547">
                  <a:moveTo>
                    <a:pt x="0" y="0"/>
                  </a:moveTo>
                  <a:cubicBezTo>
                    <a:pt x="0" y="530"/>
                    <a:pt x="0" y="530"/>
                    <a:pt x="0" y="530"/>
                  </a:cubicBezTo>
                  <a:cubicBezTo>
                    <a:pt x="17" y="536"/>
                    <a:pt x="33" y="542"/>
                    <a:pt x="50" y="547"/>
                  </a:cubicBezTo>
                  <a:cubicBezTo>
                    <a:pt x="50" y="0"/>
                    <a:pt x="50" y="0"/>
                    <a:pt x="50" y="0"/>
                  </a:cubicBezTo>
                  <a:lnTo>
                    <a:pt x="0" y="0"/>
                  </a:lnTo>
                  <a:close/>
                </a:path>
              </a:pathLst>
            </a:custGeom>
            <a:solidFill>
              <a:srgbClr val="8BC53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4" name="Freeform 333"/>
            <p:cNvSpPr/>
            <p:nvPr/>
          </p:nvSpPr>
          <p:spPr bwMode="auto">
            <a:xfrm>
              <a:off x="4090988" y="6272213"/>
              <a:ext cx="57150" cy="547688"/>
            </a:xfrm>
            <a:custGeom>
              <a:avLst/>
              <a:gdLst>
                <a:gd name="T0" fmla="*/ 1 w 55"/>
                <a:gd name="T1" fmla="*/ 503 h 530"/>
                <a:gd name="T2" fmla="*/ 55 w 55"/>
                <a:gd name="T3" fmla="*/ 530 h 530"/>
                <a:gd name="T4" fmla="*/ 55 w 55"/>
                <a:gd name="T5" fmla="*/ 0 h 530"/>
                <a:gd name="T6" fmla="*/ 0 w 55"/>
                <a:gd name="T7" fmla="*/ 0 h 530"/>
                <a:gd name="T8" fmla="*/ 1 w 55"/>
                <a:gd name="T9" fmla="*/ 503 h 530"/>
              </a:gdLst>
              <a:ahLst/>
              <a:cxnLst>
                <a:cxn ang="0">
                  <a:pos x="T0" y="T1"/>
                </a:cxn>
                <a:cxn ang="0">
                  <a:pos x="T2" y="T3"/>
                </a:cxn>
                <a:cxn ang="0">
                  <a:pos x="T4" y="T5"/>
                </a:cxn>
                <a:cxn ang="0">
                  <a:pos x="T6" y="T7"/>
                </a:cxn>
                <a:cxn ang="0">
                  <a:pos x="T8" y="T9"/>
                </a:cxn>
              </a:cxnLst>
              <a:rect l="0" t="0" r="r" b="b"/>
              <a:pathLst>
                <a:path w="55" h="530">
                  <a:moveTo>
                    <a:pt x="1" y="503"/>
                  </a:moveTo>
                  <a:cubicBezTo>
                    <a:pt x="18" y="513"/>
                    <a:pt x="36" y="522"/>
                    <a:pt x="55" y="530"/>
                  </a:cubicBezTo>
                  <a:cubicBezTo>
                    <a:pt x="55" y="0"/>
                    <a:pt x="55" y="0"/>
                    <a:pt x="55" y="0"/>
                  </a:cubicBezTo>
                  <a:cubicBezTo>
                    <a:pt x="0" y="0"/>
                    <a:pt x="0" y="0"/>
                    <a:pt x="0" y="0"/>
                  </a:cubicBezTo>
                  <a:lnTo>
                    <a:pt x="1" y="503"/>
                  </a:lnTo>
                  <a:close/>
                </a:path>
              </a:pathLst>
            </a:custGeom>
            <a:solidFill>
              <a:srgbClr val="719F4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5" name="Freeform 334"/>
            <p:cNvSpPr/>
            <p:nvPr/>
          </p:nvSpPr>
          <p:spPr bwMode="auto">
            <a:xfrm>
              <a:off x="4270375" y="6167438"/>
              <a:ext cx="166688" cy="690563"/>
            </a:xfrm>
            <a:custGeom>
              <a:avLst/>
              <a:gdLst>
                <a:gd name="T0" fmla="*/ 57 w 161"/>
                <a:gd name="T1" fmla="*/ 0 h 667"/>
                <a:gd name="T2" fmla="*/ 111 w 161"/>
                <a:gd name="T3" fmla="*/ 0 h 667"/>
                <a:gd name="T4" fmla="*/ 161 w 161"/>
                <a:gd name="T5" fmla="*/ 0 h 667"/>
                <a:gd name="T6" fmla="*/ 0 w 161"/>
                <a:gd name="T7" fmla="*/ 0 h 667"/>
                <a:gd name="T8" fmla="*/ 0 w 161"/>
                <a:gd name="T9" fmla="*/ 662 h 667"/>
                <a:gd name="T10" fmla="*/ 57 w 161"/>
                <a:gd name="T11" fmla="*/ 667 h 667"/>
                <a:gd name="T12" fmla="*/ 57 w 161"/>
                <a:gd name="T13" fmla="*/ 0 h 667"/>
              </a:gdLst>
              <a:ahLst/>
              <a:cxnLst>
                <a:cxn ang="0">
                  <a:pos x="T0" y="T1"/>
                </a:cxn>
                <a:cxn ang="0">
                  <a:pos x="T2" y="T3"/>
                </a:cxn>
                <a:cxn ang="0">
                  <a:pos x="T4" y="T5"/>
                </a:cxn>
                <a:cxn ang="0">
                  <a:pos x="T6" y="T7"/>
                </a:cxn>
                <a:cxn ang="0">
                  <a:pos x="T8" y="T9"/>
                </a:cxn>
                <a:cxn ang="0">
                  <a:pos x="T10" y="T11"/>
                </a:cxn>
                <a:cxn ang="0">
                  <a:pos x="T12" y="T13"/>
                </a:cxn>
              </a:cxnLst>
              <a:rect l="0" t="0" r="r" b="b"/>
              <a:pathLst>
                <a:path w="161" h="667">
                  <a:moveTo>
                    <a:pt x="57" y="0"/>
                  </a:moveTo>
                  <a:cubicBezTo>
                    <a:pt x="111" y="0"/>
                    <a:pt x="111" y="0"/>
                    <a:pt x="111" y="0"/>
                  </a:cubicBezTo>
                  <a:cubicBezTo>
                    <a:pt x="161" y="0"/>
                    <a:pt x="161" y="0"/>
                    <a:pt x="161" y="0"/>
                  </a:cubicBezTo>
                  <a:cubicBezTo>
                    <a:pt x="0" y="0"/>
                    <a:pt x="0" y="0"/>
                    <a:pt x="0" y="0"/>
                  </a:cubicBezTo>
                  <a:cubicBezTo>
                    <a:pt x="0" y="662"/>
                    <a:pt x="0" y="662"/>
                    <a:pt x="0" y="662"/>
                  </a:cubicBezTo>
                  <a:cubicBezTo>
                    <a:pt x="19" y="665"/>
                    <a:pt x="38" y="667"/>
                    <a:pt x="57" y="667"/>
                  </a:cubicBezTo>
                  <a:lnTo>
                    <a:pt x="57" y="0"/>
                  </a:ln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6" name="Freeform 335"/>
            <p:cNvSpPr/>
            <p:nvPr/>
          </p:nvSpPr>
          <p:spPr bwMode="auto">
            <a:xfrm>
              <a:off x="4386263" y="6167438"/>
              <a:ext cx="52388" cy="688975"/>
            </a:xfrm>
            <a:custGeom>
              <a:avLst/>
              <a:gdLst>
                <a:gd name="T0" fmla="*/ 0 w 51"/>
                <a:gd name="T1" fmla="*/ 0 h 666"/>
                <a:gd name="T2" fmla="*/ 0 w 51"/>
                <a:gd name="T3" fmla="*/ 666 h 666"/>
                <a:gd name="T4" fmla="*/ 51 w 51"/>
                <a:gd name="T5" fmla="*/ 660 h 666"/>
                <a:gd name="T6" fmla="*/ 50 w 51"/>
                <a:gd name="T7" fmla="*/ 0 h 666"/>
                <a:gd name="T8" fmla="*/ 0 w 51"/>
                <a:gd name="T9" fmla="*/ 0 h 666"/>
              </a:gdLst>
              <a:ahLst/>
              <a:cxnLst>
                <a:cxn ang="0">
                  <a:pos x="T0" y="T1"/>
                </a:cxn>
                <a:cxn ang="0">
                  <a:pos x="T2" y="T3"/>
                </a:cxn>
                <a:cxn ang="0">
                  <a:pos x="T4" y="T5"/>
                </a:cxn>
                <a:cxn ang="0">
                  <a:pos x="T6" y="T7"/>
                </a:cxn>
                <a:cxn ang="0">
                  <a:pos x="T8" y="T9"/>
                </a:cxn>
              </a:cxnLst>
              <a:rect l="0" t="0" r="r" b="b"/>
              <a:pathLst>
                <a:path w="51" h="666">
                  <a:moveTo>
                    <a:pt x="0" y="0"/>
                  </a:moveTo>
                  <a:cubicBezTo>
                    <a:pt x="0" y="666"/>
                    <a:pt x="0" y="666"/>
                    <a:pt x="0" y="666"/>
                  </a:cubicBezTo>
                  <a:cubicBezTo>
                    <a:pt x="17" y="665"/>
                    <a:pt x="34" y="663"/>
                    <a:pt x="51" y="660"/>
                  </a:cubicBezTo>
                  <a:cubicBezTo>
                    <a:pt x="50" y="0"/>
                    <a:pt x="50" y="0"/>
                    <a:pt x="50" y="0"/>
                  </a:cubicBezTo>
                  <a:lnTo>
                    <a:pt x="0" y="0"/>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7" name="Freeform 336"/>
            <p:cNvSpPr/>
            <p:nvPr/>
          </p:nvSpPr>
          <p:spPr bwMode="auto">
            <a:xfrm>
              <a:off x="4329113" y="6167438"/>
              <a:ext cx="57150" cy="692150"/>
            </a:xfrm>
            <a:custGeom>
              <a:avLst/>
              <a:gdLst>
                <a:gd name="T0" fmla="*/ 0 w 54"/>
                <a:gd name="T1" fmla="*/ 667 h 668"/>
                <a:gd name="T2" fmla="*/ 18 w 54"/>
                <a:gd name="T3" fmla="*/ 668 h 668"/>
                <a:gd name="T4" fmla="*/ 54 w 54"/>
                <a:gd name="T5" fmla="*/ 666 h 668"/>
                <a:gd name="T6" fmla="*/ 54 w 54"/>
                <a:gd name="T7" fmla="*/ 0 h 668"/>
                <a:gd name="T8" fmla="*/ 0 w 54"/>
                <a:gd name="T9" fmla="*/ 0 h 668"/>
                <a:gd name="T10" fmla="*/ 0 w 54"/>
                <a:gd name="T11" fmla="*/ 667 h 668"/>
              </a:gdLst>
              <a:ahLst/>
              <a:cxnLst>
                <a:cxn ang="0">
                  <a:pos x="T0" y="T1"/>
                </a:cxn>
                <a:cxn ang="0">
                  <a:pos x="T2" y="T3"/>
                </a:cxn>
                <a:cxn ang="0">
                  <a:pos x="T4" y="T5"/>
                </a:cxn>
                <a:cxn ang="0">
                  <a:pos x="T6" y="T7"/>
                </a:cxn>
                <a:cxn ang="0">
                  <a:pos x="T8" y="T9"/>
                </a:cxn>
                <a:cxn ang="0">
                  <a:pos x="T10" y="T11"/>
                </a:cxn>
              </a:cxnLst>
              <a:rect l="0" t="0" r="r" b="b"/>
              <a:pathLst>
                <a:path w="54" h="668">
                  <a:moveTo>
                    <a:pt x="0" y="667"/>
                  </a:moveTo>
                  <a:cubicBezTo>
                    <a:pt x="6" y="667"/>
                    <a:pt x="12" y="668"/>
                    <a:pt x="18" y="668"/>
                  </a:cubicBezTo>
                  <a:cubicBezTo>
                    <a:pt x="30" y="668"/>
                    <a:pt x="43" y="667"/>
                    <a:pt x="54" y="666"/>
                  </a:cubicBezTo>
                  <a:cubicBezTo>
                    <a:pt x="54" y="0"/>
                    <a:pt x="54" y="0"/>
                    <a:pt x="54" y="0"/>
                  </a:cubicBezTo>
                  <a:cubicBezTo>
                    <a:pt x="0" y="0"/>
                    <a:pt x="0" y="0"/>
                    <a:pt x="0" y="0"/>
                  </a:cubicBezTo>
                  <a:lnTo>
                    <a:pt x="0" y="667"/>
                  </a:ln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8" name="Freeform 337"/>
            <p:cNvSpPr/>
            <p:nvPr/>
          </p:nvSpPr>
          <p:spPr bwMode="auto">
            <a:xfrm>
              <a:off x="4495800" y="6567488"/>
              <a:ext cx="58738" cy="269875"/>
            </a:xfrm>
            <a:custGeom>
              <a:avLst/>
              <a:gdLst>
                <a:gd name="T0" fmla="*/ 57 w 57"/>
                <a:gd name="T1" fmla="*/ 0 h 261"/>
                <a:gd name="T2" fmla="*/ 0 w 57"/>
                <a:gd name="T3" fmla="*/ 0 h 261"/>
                <a:gd name="T4" fmla="*/ 0 w 57"/>
                <a:gd name="T5" fmla="*/ 261 h 261"/>
                <a:gd name="T6" fmla="*/ 57 w 57"/>
                <a:gd name="T7" fmla="*/ 241 h 261"/>
                <a:gd name="T8" fmla="*/ 57 w 57"/>
                <a:gd name="T9" fmla="*/ 0 h 261"/>
              </a:gdLst>
              <a:ahLst/>
              <a:cxnLst>
                <a:cxn ang="0">
                  <a:pos x="T0" y="T1"/>
                </a:cxn>
                <a:cxn ang="0">
                  <a:pos x="T2" y="T3"/>
                </a:cxn>
                <a:cxn ang="0">
                  <a:pos x="T4" y="T5"/>
                </a:cxn>
                <a:cxn ang="0">
                  <a:pos x="T6" y="T7"/>
                </a:cxn>
                <a:cxn ang="0">
                  <a:pos x="T8" y="T9"/>
                </a:cxn>
              </a:cxnLst>
              <a:rect l="0" t="0" r="r" b="b"/>
              <a:pathLst>
                <a:path w="57" h="261">
                  <a:moveTo>
                    <a:pt x="57" y="0"/>
                  </a:moveTo>
                  <a:cubicBezTo>
                    <a:pt x="0" y="0"/>
                    <a:pt x="0" y="0"/>
                    <a:pt x="0" y="0"/>
                  </a:cubicBezTo>
                  <a:cubicBezTo>
                    <a:pt x="0" y="261"/>
                    <a:pt x="0" y="261"/>
                    <a:pt x="0" y="261"/>
                  </a:cubicBezTo>
                  <a:cubicBezTo>
                    <a:pt x="20" y="255"/>
                    <a:pt x="39" y="249"/>
                    <a:pt x="57" y="241"/>
                  </a:cubicBezTo>
                  <a:lnTo>
                    <a:pt x="57" y="0"/>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9" name="Rectangle 338"/>
            <p:cNvSpPr>
              <a:spLocks noChangeArrowheads="1"/>
            </p:cNvSpPr>
            <p:nvPr/>
          </p:nvSpPr>
          <p:spPr bwMode="auto">
            <a:xfrm>
              <a:off x="4611688" y="6567488"/>
              <a:ext cx="52388" cy="1588"/>
            </a:xfrm>
            <a:prstGeom prst="rect">
              <a:avLst/>
            </a:prstGeom>
            <a:solidFill>
              <a:srgbClr val="FDE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0" name="Freeform 339"/>
            <p:cNvSpPr/>
            <p:nvPr/>
          </p:nvSpPr>
          <p:spPr bwMode="auto">
            <a:xfrm>
              <a:off x="4611688" y="6567488"/>
              <a:ext cx="52388" cy="220663"/>
            </a:xfrm>
            <a:custGeom>
              <a:avLst/>
              <a:gdLst>
                <a:gd name="T0" fmla="*/ 0 w 51"/>
                <a:gd name="T1" fmla="*/ 0 h 213"/>
                <a:gd name="T2" fmla="*/ 1 w 51"/>
                <a:gd name="T3" fmla="*/ 213 h 213"/>
                <a:gd name="T4" fmla="*/ 51 w 51"/>
                <a:gd name="T5" fmla="*/ 180 h 213"/>
                <a:gd name="T6" fmla="*/ 51 w 51"/>
                <a:gd name="T7" fmla="*/ 0 h 213"/>
                <a:gd name="T8" fmla="*/ 0 w 51"/>
                <a:gd name="T9" fmla="*/ 0 h 213"/>
              </a:gdLst>
              <a:ahLst/>
              <a:cxnLst>
                <a:cxn ang="0">
                  <a:pos x="T0" y="T1"/>
                </a:cxn>
                <a:cxn ang="0">
                  <a:pos x="T2" y="T3"/>
                </a:cxn>
                <a:cxn ang="0">
                  <a:pos x="T4" y="T5"/>
                </a:cxn>
                <a:cxn ang="0">
                  <a:pos x="T6" y="T7"/>
                </a:cxn>
                <a:cxn ang="0">
                  <a:pos x="T8" y="T9"/>
                </a:cxn>
              </a:cxnLst>
              <a:rect l="0" t="0" r="r" b="b"/>
              <a:pathLst>
                <a:path w="51" h="213">
                  <a:moveTo>
                    <a:pt x="0" y="0"/>
                  </a:moveTo>
                  <a:cubicBezTo>
                    <a:pt x="1" y="213"/>
                    <a:pt x="1" y="213"/>
                    <a:pt x="1" y="213"/>
                  </a:cubicBezTo>
                  <a:cubicBezTo>
                    <a:pt x="18" y="203"/>
                    <a:pt x="35" y="192"/>
                    <a:pt x="51" y="180"/>
                  </a:cubicBezTo>
                  <a:cubicBezTo>
                    <a:pt x="51" y="0"/>
                    <a:pt x="51" y="0"/>
                    <a:pt x="51" y="0"/>
                  </a:cubicBezTo>
                  <a:lnTo>
                    <a:pt x="0" y="0"/>
                  </a:ln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1" name="Rectangle 340"/>
            <p:cNvSpPr>
              <a:spLocks noChangeArrowheads="1"/>
            </p:cNvSpPr>
            <p:nvPr/>
          </p:nvSpPr>
          <p:spPr bwMode="auto">
            <a:xfrm>
              <a:off x="4554538" y="6567488"/>
              <a:ext cx="57150" cy="1588"/>
            </a:xfrm>
            <a:prstGeom prst="rect">
              <a:avLst/>
            </a:prstGeom>
            <a:solidFill>
              <a:srgbClr val="F8CC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2" name="Freeform 341"/>
            <p:cNvSpPr/>
            <p:nvPr/>
          </p:nvSpPr>
          <p:spPr bwMode="auto">
            <a:xfrm>
              <a:off x="4554538" y="6567488"/>
              <a:ext cx="57150" cy="249238"/>
            </a:xfrm>
            <a:custGeom>
              <a:avLst/>
              <a:gdLst>
                <a:gd name="T0" fmla="*/ 55 w 55"/>
                <a:gd name="T1" fmla="*/ 213 h 241"/>
                <a:gd name="T2" fmla="*/ 54 w 55"/>
                <a:gd name="T3" fmla="*/ 0 h 241"/>
                <a:gd name="T4" fmla="*/ 0 w 55"/>
                <a:gd name="T5" fmla="*/ 0 h 241"/>
                <a:gd name="T6" fmla="*/ 0 w 55"/>
                <a:gd name="T7" fmla="*/ 241 h 241"/>
                <a:gd name="T8" fmla="*/ 55 w 55"/>
                <a:gd name="T9" fmla="*/ 213 h 241"/>
              </a:gdLst>
              <a:ahLst/>
              <a:cxnLst>
                <a:cxn ang="0">
                  <a:pos x="T0" y="T1"/>
                </a:cxn>
                <a:cxn ang="0">
                  <a:pos x="T2" y="T3"/>
                </a:cxn>
                <a:cxn ang="0">
                  <a:pos x="T4" y="T5"/>
                </a:cxn>
                <a:cxn ang="0">
                  <a:pos x="T6" y="T7"/>
                </a:cxn>
                <a:cxn ang="0">
                  <a:pos x="T8" y="T9"/>
                </a:cxn>
              </a:cxnLst>
              <a:rect l="0" t="0" r="r" b="b"/>
              <a:pathLst>
                <a:path w="55" h="241">
                  <a:moveTo>
                    <a:pt x="55" y="213"/>
                  </a:moveTo>
                  <a:cubicBezTo>
                    <a:pt x="54" y="0"/>
                    <a:pt x="54" y="0"/>
                    <a:pt x="54" y="0"/>
                  </a:cubicBezTo>
                  <a:cubicBezTo>
                    <a:pt x="0" y="0"/>
                    <a:pt x="0" y="0"/>
                    <a:pt x="0" y="0"/>
                  </a:cubicBezTo>
                  <a:cubicBezTo>
                    <a:pt x="0" y="241"/>
                    <a:pt x="0" y="241"/>
                    <a:pt x="0" y="241"/>
                  </a:cubicBezTo>
                  <a:cubicBezTo>
                    <a:pt x="19" y="233"/>
                    <a:pt x="37" y="224"/>
                    <a:pt x="55" y="213"/>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73" name="Oval 342"/>
          <p:cNvSpPr>
            <a:spLocks noChangeArrowheads="1"/>
          </p:cNvSpPr>
          <p:nvPr/>
        </p:nvSpPr>
        <p:spPr bwMode="auto">
          <a:xfrm>
            <a:off x="2119351" y="4943075"/>
            <a:ext cx="1179325" cy="1179325"/>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9" name="组合 458"/>
          <p:cNvGrpSpPr/>
          <p:nvPr/>
        </p:nvGrpSpPr>
        <p:grpSpPr>
          <a:xfrm>
            <a:off x="2306405" y="5074904"/>
            <a:ext cx="630636" cy="958424"/>
            <a:chOff x="5154613" y="5926138"/>
            <a:chExt cx="561975" cy="854075"/>
          </a:xfrm>
        </p:grpSpPr>
        <p:sp>
          <p:nvSpPr>
            <p:cNvPr id="174" name="Freeform 343"/>
            <p:cNvSpPr/>
            <p:nvPr/>
          </p:nvSpPr>
          <p:spPr bwMode="auto">
            <a:xfrm>
              <a:off x="5314950" y="6424613"/>
              <a:ext cx="317500" cy="131763"/>
            </a:xfrm>
            <a:custGeom>
              <a:avLst/>
              <a:gdLst>
                <a:gd name="T0" fmla="*/ 199 w 200"/>
                <a:gd name="T1" fmla="*/ 83 h 83"/>
                <a:gd name="T2" fmla="*/ 0 w 200"/>
                <a:gd name="T3" fmla="*/ 5 h 83"/>
                <a:gd name="T4" fmla="*/ 2 w 200"/>
                <a:gd name="T5" fmla="*/ 0 h 83"/>
                <a:gd name="T6" fmla="*/ 200 w 200"/>
                <a:gd name="T7" fmla="*/ 79 h 83"/>
                <a:gd name="T8" fmla="*/ 199 w 200"/>
                <a:gd name="T9" fmla="*/ 83 h 83"/>
              </a:gdLst>
              <a:ahLst/>
              <a:cxnLst>
                <a:cxn ang="0">
                  <a:pos x="T0" y="T1"/>
                </a:cxn>
                <a:cxn ang="0">
                  <a:pos x="T2" y="T3"/>
                </a:cxn>
                <a:cxn ang="0">
                  <a:pos x="T4" y="T5"/>
                </a:cxn>
                <a:cxn ang="0">
                  <a:pos x="T6" y="T7"/>
                </a:cxn>
                <a:cxn ang="0">
                  <a:pos x="T8" y="T9"/>
                </a:cxn>
              </a:cxnLst>
              <a:rect l="0" t="0" r="r" b="b"/>
              <a:pathLst>
                <a:path w="200" h="83">
                  <a:moveTo>
                    <a:pt x="199" y="83"/>
                  </a:moveTo>
                  <a:lnTo>
                    <a:pt x="0" y="5"/>
                  </a:lnTo>
                  <a:lnTo>
                    <a:pt x="2" y="0"/>
                  </a:lnTo>
                  <a:lnTo>
                    <a:pt x="200" y="79"/>
                  </a:lnTo>
                  <a:lnTo>
                    <a:pt x="199" y="8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5" name="Freeform 344"/>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6" name="Freeform 345"/>
            <p:cNvSpPr/>
            <p:nvPr/>
          </p:nvSpPr>
          <p:spPr bwMode="auto">
            <a:xfrm>
              <a:off x="5613400" y="6173788"/>
              <a:ext cx="52388" cy="606425"/>
            </a:xfrm>
            <a:custGeom>
              <a:avLst/>
              <a:gdLst>
                <a:gd name="T0" fmla="*/ 5 w 33"/>
                <a:gd name="T1" fmla="*/ 300 h 382"/>
                <a:gd name="T2" fmla="*/ 16 w 33"/>
                <a:gd name="T3" fmla="*/ 382 h 382"/>
                <a:gd name="T4" fmla="*/ 33 w 33"/>
                <a:gd name="T5" fmla="*/ 299 h 382"/>
                <a:gd name="T6" fmla="*/ 27 w 33"/>
                <a:gd name="T7" fmla="*/ 0 h 382"/>
                <a:gd name="T8" fmla="*/ 0 w 33"/>
                <a:gd name="T9" fmla="*/ 0 h 382"/>
                <a:gd name="T10" fmla="*/ 5 w 33"/>
                <a:gd name="T11" fmla="*/ 300 h 382"/>
              </a:gdLst>
              <a:ahLst/>
              <a:cxnLst>
                <a:cxn ang="0">
                  <a:pos x="T0" y="T1"/>
                </a:cxn>
                <a:cxn ang="0">
                  <a:pos x="T2" y="T3"/>
                </a:cxn>
                <a:cxn ang="0">
                  <a:pos x="T4" y="T5"/>
                </a:cxn>
                <a:cxn ang="0">
                  <a:pos x="T6" y="T7"/>
                </a:cxn>
                <a:cxn ang="0">
                  <a:pos x="T8" y="T9"/>
                </a:cxn>
                <a:cxn ang="0">
                  <a:pos x="T10" y="T11"/>
                </a:cxn>
              </a:cxnLst>
              <a:rect l="0" t="0" r="r" b="b"/>
              <a:pathLst>
                <a:path w="33" h="382">
                  <a:moveTo>
                    <a:pt x="5" y="300"/>
                  </a:moveTo>
                  <a:lnTo>
                    <a:pt x="16" y="382"/>
                  </a:lnTo>
                  <a:lnTo>
                    <a:pt x="33" y="299"/>
                  </a:lnTo>
                  <a:lnTo>
                    <a:pt x="27" y="0"/>
                  </a:lnTo>
                  <a:lnTo>
                    <a:pt x="0" y="0"/>
                  </a:lnTo>
                  <a:lnTo>
                    <a:pt x="5" y="300"/>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7" name="Freeform 346"/>
            <p:cNvSpPr/>
            <p:nvPr/>
          </p:nvSpPr>
          <p:spPr bwMode="auto">
            <a:xfrm>
              <a:off x="5632450" y="6173788"/>
              <a:ext cx="33338" cy="606425"/>
            </a:xfrm>
            <a:custGeom>
              <a:avLst/>
              <a:gdLst>
                <a:gd name="T0" fmla="*/ 3 w 21"/>
                <a:gd name="T1" fmla="*/ 296 h 382"/>
                <a:gd name="T2" fmla="*/ 4 w 21"/>
                <a:gd name="T3" fmla="*/ 382 h 382"/>
                <a:gd name="T4" fmla="*/ 21 w 21"/>
                <a:gd name="T5" fmla="*/ 299 h 382"/>
                <a:gd name="T6" fmla="*/ 15 w 21"/>
                <a:gd name="T7" fmla="*/ 0 h 382"/>
                <a:gd name="T8" fmla="*/ 0 w 21"/>
                <a:gd name="T9" fmla="*/ 2 h 382"/>
                <a:gd name="T10" fmla="*/ 3 w 21"/>
                <a:gd name="T11" fmla="*/ 296 h 382"/>
              </a:gdLst>
              <a:ahLst/>
              <a:cxnLst>
                <a:cxn ang="0">
                  <a:pos x="T0" y="T1"/>
                </a:cxn>
                <a:cxn ang="0">
                  <a:pos x="T2" y="T3"/>
                </a:cxn>
                <a:cxn ang="0">
                  <a:pos x="T4" y="T5"/>
                </a:cxn>
                <a:cxn ang="0">
                  <a:pos x="T6" y="T7"/>
                </a:cxn>
                <a:cxn ang="0">
                  <a:pos x="T8" y="T9"/>
                </a:cxn>
                <a:cxn ang="0">
                  <a:pos x="T10" y="T11"/>
                </a:cxn>
              </a:cxnLst>
              <a:rect l="0" t="0" r="r" b="b"/>
              <a:pathLst>
                <a:path w="21" h="382">
                  <a:moveTo>
                    <a:pt x="3" y="296"/>
                  </a:moveTo>
                  <a:lnTo>
                    <a:pt x="4" y="382"/>
                  </a:lnTo>
                  <a:lnTo>
                    <a:pt x="21" y="299"/>
                  </a:lnTo>
                  <a:lnTo>
                    <a:pt x="15" y="0"/>
                  </a:lnTo>
                  <a:lnTo>
                    <a:pt x="0" y="2"/>
                  </a:lnTo>
                  <a:lnTo>
                    <a:pt x="3" y="296"/>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8" name="Freeform 347"/>
            <p:cNvSpPr/>
            <p:nvPr/>
          </p:nvSpPr>
          <p:spPr bwMode="auto">
            <a:xfrm>
              <a:off x="5154613" y="6134100"/>
              <a:ext cx="434975" cy="455613"/>
            </a:xfrm>
            <a:custGeom>
              <a:avLst/>
              <a:gdLst>
                <a:gd name="T0" fmla="*/ 65 w 274"/>
                <a:gd name="T1" fmla="*/ 234 h 287"/>
                <a:gd name="T2" fmla="*/ 0 w 274"/>
                <a:gd name="T3" fmla="*/ 287 h 287"/>
                <a:gd name="T4" fmla="*/ 45 w 274"/>
                <a:gd name="T5" fmla="*/ 215 h 287"/>
                <a:gd name="T6" fmla="*/ 254 w 274"/>
                <a:gd name="T7" fmla="*/ 0 h 287"/>
                <a:gd name="T8" fmla="*/ 274 w 274"/>
                <a:gd name="T9" fmla="*/ 19 h 287"/>
                <a:gd name="T10" fmla="*/ 65 w 274"/>
                <a:gd name="T11" fmla="*/ 234 h 287"/>
              </a:gdLst>
              <a:ahLst/>
              <a:cxnLst>
                <a:cxn ang="0">
                  <a:pos x="T0" y="T1"/>
                </a:cxn>
                <a:cxn ang="0">
                  <a:pos x="T2" y="T3"/>
                </a:cxn>
                <a:cxn ang="0">
                  <a:pos x="T4" y="T5"/>
                </a:cxn>
                <a:cxn ang="0">
                  <a:pos x="T6" y="T7"/>
                </a:cxn>
                <a:cxn ang="0">
                  <a:pos x="T8" y="T9"/>
                </a:cxn>
                <a:cxn ang="0">
                  <a:pos x="T10" y="T11"/>
                </a:cxn>
              </a:cxnLst>
              <a:rect l="0" t="0" r="r" b="b"/>
              <a:pathLst>
                <a:path w="274" h="287">
                  <a:moveTo>
                    <a:pt x="65" y="234"/>
                  </a:moveTo>
                  <a:lnTo>
                    <a:pt x="0" y="287"/>
                  </a:lnTo>
                  <a:lnTo>
                    <a:pt x="45" y="215"/>
                  </a:lnTo>
                  <a:lnTo>
                    <a:pt x="254" y="0"/>
                  </a:lnTo>
                  <a:lnTo>
                    <a:pt x="274" y="19"/>
                  </a:lnTo>
                  <a:lnTo>
                    <a:pt x="65" y="234"/>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9" name="Freeform 348"/>
            <p:cNvSpPr/>
            <p:nvPr/>
          </p:nvSpPr>
          <p:spPr bwMode="auto">
            <a:xfrm>
              <a:off x="5154613" y="6151563"/>
              <a:ext cx="434975" cy="438150"/>
            </a:xfrm>
            <a:custGeom>
              <a:avLst/>
              <a:gdLst>
                <a:gd name="T0" fmla="*/ 65 w 274"/>
                <a:gd name="T1" fmla="*/ 223 h 276"/>
                <a:gd name="T2" fmla="*/ 0 w 274"/>
                <a:gd name="T3" fmla="*/ 276 h 276"/>
                <a:gd name="T4" fmla="*/ 54 w 274"/>
                <a:gd name="T5" fmla="*/ 216 h 276"/>
                <a:gd name="T6" fmla="*/ 264 w 274"/>
                <a:gd name="T7" fmla="*/ 0 h 276"/>
                <a:gd name="T8" fmla="*/ 274 w 274"/>
                <a:gd name="T9" fmla="*/ 8 h 276"/>
                <a:gd name="T10" fmla="*/ 65 w 274"/>
                <a:gd name="T11" fmla="*/ 223 h 276"/>
              </a:gdLst>
              <a:ahLst/>
              <a:cxnLst>
                <a:cxn ang="0">
                  <a:pos x="T0" y="T1"/>
                </a:cxn>
                <a:cxn ang="0">
                  <a:pos x="T2" y="T3"/>
                </a:cxn>
                <a:cxn ang="0">
                  <a:pos x="T4" y="T5"/>
                </a:cxn>
                <a:cxn ang="0">
                  <a:pos x="T6" y="T7"/>
                </a:cxn>
                <a:cxn ang="0">
                  <a:pos x="T8" y="T9"/>
                </a:cxn>
                <a:cxn ang="0">
                  <a:pos x="T10" y="T11"/>
                </a:cxn>
              </a:cxnLst>
              <a:rect l="0" t="0" r="r" b="b"/>
              <a:pathLst>
                <a:path w="274" h="276">
                  <a:moveTo>
                    <a:pt x="65" y="223"/>
                  </a:moveTo>
                  <a:lnTo>
                    <a:pt x="0" y="276"/>
                  </a:lnTo>
                  <a:lnTo>
                    <a:pt x="54" y="216"/>
                  </a:lnTo>
                  <a:lnTo>
                    <a:pt x="264" y="0"/>
                  </a:lnTo>
                  <a:lnTo>
                    <a:pt x="274" y="8"/>
                  </a:lnTo>
                  <a:lnTo>
                    <a:pt x="65" y="223"/>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0" name="Freeform 349"/>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1" name="Freeform 350"/>
            <p:cNvSpPr/>
            <p:nvPr/>
          </p:nvSpPr>
          <p:spPr bwMode="auto">
            <a:xfrm>
              <a:off x="5584825" y="6084888"/>
              <a:ext cx="71438" cy="71438"/>
            </a:xfrm>
            <a:custGeom>
              <a:avLst/>
              <a:gdLst>
                <a:gd name="T0" fmla="*/ 62 w 68"/>
                <a:gd name="T1" fmla="*/ 45 h 68"/>
                <a:gd name="T2" fmla="*/ 23 w 68"/>
                <a:gd name="T3" fmla="*/ 62 h 68"/>
                <a:gd name="T4" fmla="*/ 6 w 68"/>
                <a:gd name="T5" fmla="*/ 23 h 68"/>
                <a:gd name="T6" fmla="*/ 45 w 68"/>
                <a:gd name="T7" fmla="*/ 6 h 68"/>
                <a:gd name="T8" fmla="*/ 62 w 68"/>
                <a:gd name="T9" fmla="*/ 45 h 68"/>
              </a:gdLst>
              <a:ahLst/>
              <a:cxnLst>
                <a:cxn ang="0">
                  <a:pos x="T0" y="T1"/>
                </a:cxn>
                <a:cxn ang="0">
                  <a:pos x="T2" y="T3"/>
                </a:cxn>
                <a:cxn ang="0">
                  <a:pos x="T4" y="T5"/>
                </a:cxn>
                <a:cxn ang="0">
                  <a:pos x="T6" y="T7"/>
                </a:cxn>
                <a:cxn ang="0">
                  <a:pos x="T8" y="T9"/>
                </a:cxn>
              </a:cxnLst>
              <a:rect l="0" t="0" r="r" b="b"/>
              <a:pathLst>
                <a:path w="68" h="68">
                  <a:moveTo>
                    <a:pt x="62" y="45"/>
                  </a:moveTo>
                  <a:cubicBezTo>
                    <a:pt x="56" y="61"/>
                    <a:pt x="39" y="68"/>
                    <a:pt x="23" y="62"/>
                  </a:cubicBezTo>
                  <a:cubicBezTo>
                    <a:pt x="8" y="56"/>
                    <a:pt x="0" y="38"/>
                    <a:pt x="6" y="23"/>
                  </a:cubicBezTo>
                  <a:cubicBezTo>
                    <a:pt x="13" y="8"/>
                    <a:pt x="30" y="0"/>
                    <a:pt x="45" y="6"/>
                  </a:cubicBezTo>
                  <a:cubicBezTo>
                    <a:pt x="61" y="12"/>
                    <a:pt x="68" y="30"/>
                    <a:pt x="62" y="45"/>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2" name="Freeform 351"/>
            <p:cNvSpPr/>
            <p:nvPr/>
          </p:nvSpPr>
          <p:spPr bwMode="auto">
            <a:xfrm>
              <a:off x="5630863" y="5926138"/>
              <a:ext cx="85725" cy="115888"/>
            </a:xfrm>
            <a:custGeom>
              <a:avLst/>
              <a:gdLst>
                <a:gd name="T0" fmla="*/ 48 w 83"/>
                <a:gd name="T1" fmla="*/ 112 h 112"/>
                <a:gd name="T2" fmla="*/ 78 w 83"/>
                <a:gd name="T3" fmla="*/ 37 h 112"/>
                <a:gd name="T4" fmla="*/ 66 w 83"/>
                <a:gd name="T5" fmla="*/ 8 h 112"/>
                <a:gd name="T6" fmla="*/ 59 w 83"/>
                <a:gd name="T7" fmla="*/ 5 h 112"/>
                <a:gd name="T8" fmla="*/ 30 w 83"/>
                <a:gd name="T9" fmla="*/ 18 h 112"/>
                <a:gd name="T10" fmla="*/ 0 w 83"/>
                <a:gd name="T11" fmla="*/ 93 h 112"/>
                <a:gd name="T12" fmla="*/ 48 w 83"/>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3" h="112">
                  <a:moveTo>
                    <a:pt x="48" y="112"/>
                  </a:moveTo>
                  <a:cubicBezTo>
                    <a:pt x="78" y="37"/>
                    <a:pt x="78" y="37"/>
                    <a:pt x="78" y="37"/>
                  </a:cubicBezTo>
                  <a:cubicBezTo>
                    <a:pt x="83" y="25"/>
                    <a:pt x="77" y="12"/>
                    <a:pt x="66" y="8"/>
                  </a:cubicBezTo>
                  <a:cubicBezTo>
                    <a:pt x="59" y="5"/>
                    <a:pt x="59" y="5"/>
                    <a:pt x="59" y="5"/>
                  </a:cubicBezTo>
                  <a:cubicBezTo>
                    <a:pt x="48" y="0"/>
                    <a:pt x="35" y="6"/>
                    <a:pt x="30" y="18"/>
                  </a:cubicBezTo>
                  <a:cubicBezTo>
                    <a:pt x="0" y="93"/>
                    <a:pt x="0" y="93"/>
                    <a:pt x="0" y="93"/>
                  </a:cubicBezTo>
                  <a:lnTo>
                    <a:pt x="48" y="112"/>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3" name="Freeform 352"/>
            <p:cNvSpPr/>
            <p:nvPr/>
          </p:nvSpPr>
          <p:spPr bwMode="auto">
            <a:xfrm>
              <a:off x="5441950" y="6426200"/>
              <a:ext cx="63500" cy="128588"/>
            </a:xfrm>
            <a:custGeom>
              <a:avLst/>
              <a:gdLst>
                <a:gd name="T0" fmla="*/ 32 w 40"/>
                <a:gd name="T1" fmla="*/ 34 h 81"/>
                <a:gd name="T2" fmla="*/ 29 w 40"/>
                <a:gd name="T3" fmla="*/ 33 h 81"/>
                <a:gd name="T4" fmla="*/ 40 w 40"/>
                <a:gd name="T5" fmla="*/ 4 h 81"/>
                <a:gd name="T6" fmla="*/ 30 w 40"/>
                <a:gd name="T7" fmla="*/ 0 h 81"/>
                <a:gd name="T8" fmla="*/ 19 w 40"/>
                <a:gd name="T9" fmla="*/ 29 h 81"/>
                <a:gd name="T10" fmla="*/ 16 w 40"/>
                <a:gd name="T11" fmla="*/ 28 h 81"/>
                <a:gd name="T12" fmla="*/ 8 w 40"/>
                <a:gd name="T13" fmla="*/ 47 h 81"/>
                <a:gd name="T14" fmla="*/ 12 w 40"/>
                <a:gd name="T15" fmla="*/ 48 h 81"/>
                <a:gd name="T16" fmla="*/ 0 w 40"/>
                <a:gd name="T17" fmla="*/ 77 h 81"/>
                <a:gd name="T18" fmla="*/ 10 w 40"/>
                <a:gd name="T19" fmla="*/ 81 h 81"/>
                <a:gd name="T20" fmla="*/ 21 w 40"/>
                <a:gd name="T21" fmla="*/ 52 h 81"/>
                <a:gd name="T22" fmla="*/ 25 w 40"/>
                <a:gd name="T23" fmla="*/ 53 h 81"/>
                <a:gd name="T24" fmla="*/ 32 w 40"/>
                <a:gd name="T2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1">
                  <a:moveTo>
                    <a:pt x="32" y="34"/>
                  </a:moveTo>
                  <a:lnTo>
                    <a:pt x="29" y="33"/>
                  </a:lnTo>
                  <a:lnTo>
                    <a:pt x="40" y="4"/>
                  </a:lnTo>
                  <a:lnTo>
                    <a:pt x="30" y="0"/>
                  </a:lnTo>
                  <a:lnTo>
                    <a:pt x="19" y="29"/>
                  </a:lnTo>
                  <a:lnTo>
                    <a:pt x="16" y="28"/>
                  </a:lnTo>
                  <a:lnTo>
                    <a:pt x="8" y="47"/>
                  </a:lnTo>
                  <a:lnTo>
                    <a:pt x="12" y="48"/>
                  </a:lnTo>
                  <a:lnTo>
                    <a:pt x="0" y="77"/>
                  </a:lnTo>
                  <a:lnTo>
                    <a:pt x="10" y="81"/>
                  </a:lnTo>
                  <a:lnTo>
                    <a:pt x="21" y="52"/>
                  </a:lnTo>
                  <a:lnTo>
                    <a:pt x="25" y="53"/>
                  </a:lnTo>
                  <a:lnTo>
                    <a:pt x="32" y="3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grpSp>
        <p:nvGrpSpPr>
          <p:cNvPr id="458" name="组合 457"/>
          <p:cNvGrpSpPr/>
          <p:nvPr/>
        </p:nvGrpSpPr>
        <p:grpSpPr>
          <a:xfrm>
            <a:off x="9482224" y="5238798"/>
            <a:ext cx="1179325" cy="883602"/>
            <a:chOff x="6153150" y="6072188"/>
            <a:chExt cx="1050925" cy="787400"/>
          </a:xfrm>
        </p:grpSpPr>
        <p:sp>
          <p:nvSpPr>
            <p:cNvPr id="184" name="Freeform 353"/>
            <p:cNvSpPr/>
            <p:nvPr/>
          </p:nvSpPr>
          <p:spPr bwMode="auto">
            <a:xfrm>
              <a:off x="6153150" y="6283325"/>
              <a:ext cx="673100" cy="327025"/>
            </a:xfrm>
            <a:custGeom>
              <a:avLst/>
              <a:gdLst>
                <a:gd name="T0" fmla="*/ 1 w 651"/>
                <a:gd name="T1" fmla="*/ 34 h 316"/>
                <a:gd name="T2" fmla="*/ 0 w 651"/>
                <a:gd name="T3" fmla="*/ 48 h 316"/>
                <a:gd name="T4" fmla="*/ 77 w 651"/>
                <a:gd name="T5" fmla="*/ 316 h 316"/>
                <a:gd name="T6" fmla="*/ 188 w 651"/>
                <a:gd name="T7" fmla="*/ 251 h 316"/>
                <a:gd name="T8" fmla="*/ 264 w 651"/>
                <a:gd name="T9" fmla="*/ 208 h 316"/>
                <a:gd name="T10" fmla="*/ 386 w 651"/>
                <a:gd name="T11" fmla="*/ 155 h 316"/>
                <a:gd name="T12" fmla="*/ 651 w 651"/>
                <a:gd name="T13" fmla="*/ 57 h 316"/>
                <a:gd name="T14" fmla="*/ 378 w 651"/>
                <a:gd name="T15" fmla="*/ 9 h 316"/>
                <a:gd name="T16" fmla="*/ 1 w 651"/>
                <a:gd name="T17" fmla="*/ 3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6">
                  <a:moveTo>
                    <a:pt x="1" y="34"/>
                  </a:moveTo>
                  <a:cubicBezTo>
                    <a:pt x="1" y="39"/>
                    <a:pt x="0" y="43"/>
                    <a:pt x="0" y="48"/>
                  </a:cubicBezTo>
                  <a:cubicBezTo>
                    <a:pt x="0" y="146"/>
                    <a:pt x="29" y="238"/>
                    <a:pt x="77" y="316"/>
                  </a:cubicBezTo>
                  <a:cubicBezTo>
                    <a:pt x="114" y="294"/>
                    <a:pt x="151" y="272"/>
                    <a:pt x="188" y="251"/>
                  </a:cubicBezTo>
                  <a:cubicBezTo>
                    <a:pt x="213" y="236"/>
                    <a:pt x="238" y="221"/>
                    <a:pt x="264" y="208"/>
                  </a:cubicBezTo>
                  <a:cubicBezTo>
                    <a:pt x="304" y="188"/>
                    <a:pt x="345" y="171"/>
                    <a:pt x="386" y="155"/>
                  </a:cubicBezTo>
                  <a:cubicBezTo>
                    <a:pt x="474" y="121"/>
                    <a:pt x="562" y="87"/>
                    <a:pt x="651" y="57"/>
                  </a:cubicBezTo>
                  <a:cubicBezTo>
                    <a:pt x="562" y="33"/>
                    <a:pt x="471" y="15"/>
                    <a:pt x="378" y="9"/>
                  </a:cubicBezTo>
                  <a:cubicBezTo>
                    <a:pt x="252" y="0"/>
                    <a:pt x="125" y="13"/>
                    <a:pt x="1" y="34"/>
                  </a:cubicBezTo>
                  <a:close/>
                </a:path>
              </a:pathLst>
            </a:custGeom>
            <a:solidFill>
              <a:srgbClr val="CE933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5" name="Freeform 354"/>
            <p:cNvSpPr/>
            <p:nvPr/>
          </p:nvSpPr>
          <p:spPr bwMode="auto">
            <a:xfrm>
              <a:off x="6232525" y="6253163"/>
              <a:ext cx="971550" cy="398463"/>
            </a:xfrm>
            <a:custGeom>
              <a:avLst/>
              <a:gdLst>
                <a:gd name="T0" fmla="*/ 939 w 939"/>
                <a:gd name="T1" fmla="*/ 78 h 385"/>
                <a:gd name="T2" fmla="*/ 933 w 939"/>
                <a:gd name="T3" fmla="*/ 0 h 385"/>
                <a:gd name="T4" fmla="*/ 309 w 939"/>
                <a:gd name="T5" fmla="*/ 185 h 385"/>
                <a:gd name="T6" fmla="*/ 187 w 939"/>
                <a:gd name="T7" fmla="*/ 238 h 385"/>
                <a:gd name="T8" fmla="*/ 111 w 939"/>
                <a:gd name="T9" fmla="*/ 281 h 385"/>
                <a:gd name="T10" fmla="*/ 0 w 939"/>
                <a:gd name="T11" fmla="*/ 346 h 385"/>
                <a:gd name="T12" fmla="*/ 27 w 939"/>
                <a:gd name="T13" fmla="*/ 385 h 385"/>
                <a:gd name="T14" fmla="*/ 927 w 939"/>
                <a:gd name="T15" fmla="*/ 188 h 385"/>
                <a:gd name="T16" fmla="*/ 939 w 939"/>
                <a:gd name="T17" fmla="*/ 7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85">
                  <a:moveTo>
                    <a:pt x="939" y="78"/>
                  </a:moveTo>
                  <a:cubicBezTo>
                    <a:pt x="939" y="51"/>
                    <a:pt x="937" y="25"/>
                    <a:pt x="933" y="0"/>
                  </a:cubicBezTo>
                  <a:cubicBezTo>
                    <a:pt x="718" y="28"/>
                    <a:pt x="512" y="105"/>
                    <a:pt x="309" y="185"/>
                  </a:cubicBezTo>
                  <a:cubicBezTo>
                    <a:pt x="268" y="201"/>
                    <a:pt x="227" y="218"/>
                    <a:pt x="187" y="238"/>
                  </a:cubicBezTo>
                  <a:cubicBezTo>
                    <a:pt x="161" y="251"/>
                    <a:pt x="136" y="266"/>
                    <a:pt x="111" y="281"/>
                  </a:cubicBezTo>
                  <a:cubicBezTo>
                    <a:pt x="74" y="302"/>
                    <a:pt x="37" y="324"/>
                    <a:pt x="0" y="346"/>
                  </a:cubicBezTo>
                  <a:cubicBezTo>
                    <a:pt x="8" y="359"/>
                    <a:pt x="17" y="372"/>
                    <a:pt x="27" y="385"/>
                  </a:cubicBezTo>
                  <a:cubicBezTo>
                    <a:pt x="308" y="257"/>
                    <a:pt x="618" y="201"/>
                    <a:pt x="927" y="188"/>
                  </a:cubicBezTo>
                  <a:cubicBezTo>
                    <a:pt x="935" y="152"/>
                    <a:pt x="939" y="115"/>
                    <a:pt x="939" y="78"/>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6" name="Freeform 355"/>
            <p:cNvSpPr/>
            <p:nvPr/>
          </p:nvSpPr>
          <p:spPr bwMode="auto">
            <a:xfrm>
              <a:off x="6286500" y="6559550"/>
              <a:ext cx="842963" cy="300038"/>
            </a:xfrm>
            <a:custGeom>
              <a:avLst/>
              <a:gdLst>
                <a:gd name="T0" fmla="*/ 482 w 816"/>
                <a:gd name="T1" fmla="*/ 29 h 290"/>
                <a:gd name="T2" fmla="*/ 375 w 816"/>
                <a:gd name="T3" fmla="*/ 62 h 290"/>
                <a:gd name="T4" fmla="*/ 248 w 816"/>
                <a:gd name="T5" fmla="*/ 58 h 290"/>
                <a:gd name="T6" fmla="*/ 65 w 816"/>
                <a:gd name="T7" fmla="*/ 93 h 290"/>
                <a:gd name="T8" fmla="*/ 0 w 816"/>
                <a:gd name="T9" fmla="*/ 119 h 290"/>
                <a:gd name="T10" fmla="*/ 379 w 816"/>
                <a:gd name="T11" fmla="*/ 290 h 290"/>
                <a:gd name="T12" fmla="*/ 816 w 816"/>
                <a:gd name="T13" fmla="*/ 41 h 290"/>
                <a:gd name="T14" fmla="*/ 482 w 816"/>
                <a:gd name="T15" fmla="*/ 29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290">
                  <a:moveTo>
                    <a:pt x="482" y="29"/>
                  </a:moveTo>
                  <a:cubicBezTo>
                    <a:pt x="446" y="38"/>
                    <a:pt x="412" y="56"/>
                    <a:pt x="375" y="62"/>
                  </a:cubicBezTo>
                  <a:cubicBezTo>
                    <a:pt x="333" y="69"/>
                    <a:pt x="290" y="60"/>
                    <a:pt x="248" y="58"/>
                  </a:cubicBezTo>
                  <a:cubicBezTo>
                    <a:pt x="185" y="55"/>
                    <a:pt x="121" y="67"/>
                    <a:pt x="65" y="93"/>
                  </a:cubicBezTo>
                  <a:cubicBezTo>
                    <a:pt x="44" y="103"/>
                    <a:pt x="22" y="114"/>
                    <a:pt x="0" y="119"/>
                  </a:cubicBezTo>
                  <a:cubicBezTo>
                    <a:pt x="93" y="224"/>
                    <a:pt x="229" y="290"/>
                    <a:pt x="379" y="290"/>
                  </a:cubicBezTo>
                  <a:cubicBezTo>
                    <a:pt x="565" y="290"/>
                    <a:pt x="728" y="190"/>
                    <a:pt x="816" y="41"/>
                  </a:cubicBezTo>
                  <a:cubicBezTo>
                    <a:pt x="707" y="50"/>
                    <a:pt x="590" y="0"/>
                    <a:pt x="482" y="29"/>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7" name="Freeform 356"/>
            <p:cNvSpPr/>
            <p:nvPr/>
          </p:nvSpPr>
          <p:spPr bwMode="auto">
            <a:xfrm>
              <a:off x="6259513" y="6446838"/>
              <a:ext cx="931863" cy="234950"/>
            </a:xfrm>
            <a:custGeom>
              <a:avLst/>
              <a:gdLst>
                <a:gd name="T0" fmla="*/ 273 w 900"/>
                <a:gd name="T1" fmla="*/ 166 h 227"/>
                <a:gd name="T2" fmla="*/ 400 w 900"/>
                <a:gd name="T3" fmla="*/ 170 h 227"/>
                <a:gd name="T4" fmla="*/ 507 w 900"/>
                <a:gd name="T5" fmla="*/ 137 h 227"/>
                <a:gd name="T6" fmla="*/ 841 w 900"/>
                <a:gd name="T7" fmla="*/ 149 h 227"/>
                <a:gd name="T8" fmla="*/ 900 w 900"/>
                <a:gd name="T9" fmla="*/ 0 h 227"/>
                <a:gd name="T10" fmla="*/ 0 w 900"/>
                <a:gd name="T11" fmla="*/ 197 h 227"/>
                <a:gd name="T12" fmla="*/ 25 w 900"/>
                <a:gd name="T13" fmla="*/ 227 h 227"/>
                <a:gd name="T14" fmla="*/ 90 w 900"/>
                <a:gd name="T15" fmla="*/ 201 h 227"/>
                <a:gd name="T16" fmla="*/ 273 w 900"/>
                <a:gd name="T17" fmla="*/ 1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227">
                  <a:moveTo>
                    <a:pt x="273" y="166"/>
                  </a:moveTo>
                  <a:cubicBezTo>
                    <a:pt x="315" y="168"/>
                    <a:pt x="358" y="177"/>
                    <a:pt x="400" y="170"/>
                  </a:cubicBezTo>
                  <a:cubicBezTo>
                    <a:pt x="437" y="164"/>
                    <a:pt x="471" y="146"/>
                    <a:pt x="507" y="137"/>
                  </a:cubicBezTo>
                  <a:cubicBezTo>
                    <a:pt x="615" y="108"/>
                    <a:pt x="732" y="158"/>
                    <a:pt x="841" y="149"/>
                  </a:cubicBezTo>
                  <a:cubicBezTo>
                    <a:pt x="868" y="104"/>
                    <a:pt x="889" y="53"/>
                    <a:pt x="900" y="0"/>
                  </a:cubicBezTo>
                  <a:cubicBezTo>
                    <a:pt x="591" y="13"/>
                    <a:pt x="281" y="69"/>
                    <a:pt x="0" y="197"/>
                  </a:cubicBezTo>
                  <a:cubicBezTo>
                    <a:pt x="8" y="207"/>
                    <a:pt x="16" y="217"/>
                    <a:pt x="25" y="227"/>
                  </a:cubicBezTo>
                  <a:cubicBezTo>
                    <a:pt x="47" y="222"/>
                    <a:pt x="69" y="211"/>
                    <a:pt x="90" y="201"/>
                  </a:cubicBezTo>
                  <a:cubicBezTo>
                    <a:pt x="146" y="175"/>
                    <a:pt x="210" y="163"/>
                    <a:pt x="273" y="166"/>
                  </a:cubicBezTo>
                  <a:close/>
                </a:path>
              </a:pathLst>
            </a:custGeom>
            <a:solidFill>
              <a:srgbClr val="D8B43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8" name="Freeform 357"/>
            <p:cNvSpPr/>
            <p:nvPr/>
          </p:nvSpPr>
          <p:spPr bwMode="auto">
            <a:xfrm>
              <a:off x="6381750" y="6072188"/>
              <a:ext cx="393700" cy="255588"/>
            </a:xfrm>
            <a:custGeom>
              <a:avLst/>
              <a:gdLst>
                <a:gd name="T0" fmla="*/ 190 w 380"/>
                <a:gd name="T1" fmla="*/ 0 h 246"/>
                <a:gd name="T2" fmla="*/ 0 w 380"/>
                <a:gd name="T3" fmla="*/ 190 h 246"/>
                <a:gd name="T4" fmla="*/ 2 w 380"/>
                <a:gd name="T5" fmla="*/ 212 h 246"/>
                <a:gd name="T6" fmla="*/ 156 w 380"/>
                <a:gd name="T7" fmla="*/ 213 h 246"/>
                <a:gd name="T8" fmla="*/ 371 w 380"/>
                <a:gd name="T9" fmla="*/ 246 h 246"/>
                <a:gd name="T10" fmla="*/ 380 w 380"/>
                <a:gd name="T11" fmla="*/ 190 h 246"/>
                <a:gd name="T12" fmla="*/ 190 w 38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380" h="246">
                  <a:moveTo>
                    <a:pt x="190" y="0"/>
                  </a:moveTo>
                  <a:cubicBezTo>
                    <a:pt x="85" y="0"/>
                    <a:pt x="0" y="85"/>
                    <a:pt x="0" y="190"/>
                  </a:cubicBezTo>
                  <a:cubicBezTo>
                    <a:pt x="0" y="197"/>
                    <a:pt x="1" y="205"/>
                    <a:pt x="2" y="212"/>
                  </a:cubicBezTo>
                  <a:cubicBezTo>
                    <a:pt x="53" y="209"/>
                    <a:pt x="105" y="209"/>
                    <a:pt x="156" y="213"/>
                  </a:cubicBezTo>
                  <a:cubicBezTo>
                    <a:pt x="229" y="218"/>
                    <a:pt x="300" y="230"/>
                    <a:pt x="371" y="246"/>
                  </a:cubicBezTo>
                  <a:cubicBezTo>
                    <a:pt x="377" y="228"/>
                    <a:pt x="380" y="209"/>
                    <a:pt x="380" y="190"/>
                  </a:cubicBezTo>
                  <a:cubicBezTo>
                    <a:pt x="380" y="85"/>
                    <a:pt x="295" y="0"/>
                    <a:pt x="190"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189" name="Freeform 358"/>
          <p:cNvSpPr/>
          <p:nvPr/>
        </p:nvSpPr>
        <p:spPr bwMode="auto">
          <a:xfrm>
            <a:off x="9482224" y="4943076"/>
            <a:ext cx="1172199" cy="600351"/>
          </a:xfrm>
          <a:custGeom>
            <a:avLst/>
            <a:gdLst>
              <a:gd name="T0" fmla="*/ 1009 w 1009"/>
              <a:gd name="T1" fmla="*/ 430 h 517"/>
              <a:gd name="T2" fmla="*/ 507 w 1009"/>
              <a:gd name="T3" fmla="*/ 0 h 517"/>
              <a:gd name="T4" fmla="*/ 0 w 1009"/>
              <a:gd name="T5" fmla="*/ 494 h 517"/>
              <a:gd name="T6" fmla="*/ 223 w 1009"/>
              <a:gd name="T7" fmla="*/ 468 h 517"/>
              <a:gd name="T8" fmla="*/ 221 w 1009"/>
              <a:gd name="T9" fmla="*/ 446 h 517"/>
              <a:gd name="T10" fmla="*/ 411 w 1009"/>
              <a:gd name="T11" fmla="*/ 256 h 517"/>
              <a:gd name="T12" fmla="*/ 601 w 1009"/>
              <a:gd name="T13" fmla="*/ 446 h 517"/>
              <a:gd name="T14" fmla="*/ 592 w 1009"/>
              <a:gd name="T15" fmla="*/ 502 h 517"/>
              <a:gd name="T16" fmla="*/ 650 w 1009"/>
              <a:gd name="T17" fmla="*/ 517 h 517"/>
              <a:gd name="T18" fmla="*/ 1009 w 1009"/>
              <a:gd name="T19" fmla="*/ 43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9" h="517">
                <a:moveTo>
                  <a:pt x="1009" y="430"/>
                </a:moveTo>
                <a:cubicBezTo>
                  <a:pt x="972" y="186"/>
                  <a:pt x="761" y="0"/>
                  <a:pt x="507" y="0"/>
                </a:cubicBezTo>
                <a:cubicBezTo>
                  <a:pt x="231" y="0"/>
                  <a:pt x="7" y="220"/>
                  <a:pt x="0" y="494"/>
                </a:cubicBezTo>
                <a:cubicBezTo>
                  <a:pt x="74" y="482"/>
                  <a:pt x="148" y="472"/>
                  <a:pt x="223" y="468"/>
                </a:cubicBezTo>
                <a:cubicBezTo>
                  <a:pt x="222" y="461"/>
                  <a:pt x="221" y="453"/>
                  <a:pt x="221" y="446"/>
                </a:cubicBezTo>
                <a:cubicBezTo>
                  <a:pt x="221" y="341"/>
                  <a:pt x="306" y="256"/>
                  <a:pt x="411" y="256"/>
                </a:cubicBezTo>
                <a:cubicBezTo>
                  <a:pt x="516" y="256"/>
                  <a:pt x="601" y="341"/>
                  <a:pt x="601" y="446"/>
                </a:cubicBezTo>
                <a:cubicBezTo>
                  <a:pt x="601" y="465"/>
                  <a:pt x="598" y="484"/>
                  <a:pt x="592" y="502"/>
                </a:cubicBezTo>
                <a:cubicBezTo>
                  <a:pt x="612" y="507"/>
                  <a:pt x="631" y="512"/>
                  <a:pt x="650" y="517"/>
                </a:cubicBezTo>
                <a:cubicBezTo>
                  <a:pt x="768" y="477"/>
                  <a:pt x="887" y="446"/>
                  <a:pt x="1009" y="430"/>
                </a:cubicBezTo>
                <a:close/>
              </a:path>
            </a:pathLst>
          </a:custGeom>
          <a:solidFill>
            <a:srgbClr val="24A2D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0" name="Oval 359"/>
          <p:cNvSpPr>
            <a:spLocks noChangeArrowheads="1"/>
          </p:cNvSpPr>
          <p:nvPr/>
        </p:nvSpPr>
        <p:spPr bwMode="auto">
          <a:xfrm>
            <a:off x="10925795" y="4943075"/>
            <a:ext cx="1179325" cy="1179325"/>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7" name="组合 456"/>
          <p:cNvGrpSpPr/>
          <p:nvPr/>
        </p:nvGrpSpPr>
        <p:grpSpPr>
          <a:xfrm>
            <a:off x="11086126" y="5212076"/>
            <a:ext cx="860444" cy="637762"/>
            <a:chOff x="7459663" y="6048375"/>
            <a:chExt cx="766762" cy="568325"/>
          </a:xfrm>
        </p:grpSpPr>
        <p:sp>
          <p:nvSpPr>
            <p:cNvPr id="191" name="Freeform 360"/>
            <p:cNvSpPr/>
            <p:nvPr/>
          </p:nvSpPr>
          <p:spPr bwMode="auto">
            <a:xfrm>
              <a:off x="7459663" y="6256338"/>
              <a:ext cx="174625" cy="53975"/>
            </a:xfrm>
            <a:custGeom>
              <a:avLst/>
              <a:gdLst>
                <a:gd name="T0" fmla="*/ 13 w 168"/>
                <a:gd name="T1" fmla="*/ 46 h 51"/>
                <a:gd name="T2" fmla="*/ 0 w 168"/>
                <a:gd name="T3" fmla="*/ 39 h 51"/>
                <a:gd name="T4" fmla="*/ 8 w 168"/>
                <a:gd name="T5" fmla="*/ 27 h 51"/>
                <a:gd name="T6" fmla="*/ 50 w 168"/>
                <a:gd name="T7" fmla="*/ 31 h 51"/>
                <a:gd name="T8" fmla="*/ 63 w 168"/>
                <a:gd name="T9" fmla="*/ 23 h 51"/>
                <a:gd name="T10" fmla="*/ 73 w 168"/>
                <a:gd name="T11" fmla="*/ 17 h 51"/>
                <a:gd name="T12" fmla="*/ 168 w 168"/>
                <a:gd name="T13" fmla="*/ 20 h 51"/>
                <a:gd name="T14" fmla="*/ 159 w 168"/>
                <a:gd name="T15" fmla="*/ 33 h 51"/>
                <a:gd name="T16" fmla="*/ 80 w 168"/>
                <a:gd name="T17" fmla="*/ 30 h 51"/>
                <a:gd name="T18" fmla="*/ 72 w 168"/>
                <a:gd name="T19" fmla="*/ 36 h 51"/>
                <a:gd name="T20" fmla="*/ 56 w 168"/>
                <a:gd name="T21" fmla="*/ 45 h 51"/>
                <a:gd name="T22" fmla="*/ 13 w 168"/>
                <a:gd name="T23"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51">
                  <a:moveTo>
                    <a:pt x="13" y="46"/>
                  </a:moveTo>
                  <a:cubicBezTo>
                    <a:pt x="8" y="45"/>
                    <a:pt x="4" y="42"/>
                    <a:pt x="0" y="39"/>
                  </a:cubicBezTo>
                  <a:cubicBezTo>
                    <a:pt x="8" y="27"/>
                    <a:pt x="8" y="27"/>
                    <a:pt x="8" y="27"/>
                  </a:cubicBezTo>
                  <a:cubicBezTo>
                    <a:pt x="20" y="35"/>
                    <a:pt x="36" y="37"/>
                    <a:pt x="50" y="31"/>
                  </a:cubicBezTo>
                  <a:cubicBezTo>
                    <a:pt x="54" y="29"/>
                    <a:pt x="59" y="26"/>
                    <a:pt x="63" y="23"/>
                  </a:cubicBezTo>
                  <a:cubicBezTo>
                    <a:pt x="67" y="21"/>
                    <a:pt x="70" y="19"/>
                    <a:pt x="73" y="17"/>
                  </a:cubicBezTo>
                  <a:cubicBezTo>
                    <a:pt x="102" y="0"/>
                    <a:pt x="140" y="2"/>
                    <a:pt x="168" y="20"/>
                  </a:cubicBezTo>
                  <a:cubicBezTo>
                    <a:pt x="159" y="33"/>
                    <a:pt x="159" y="33"/>
                    <a:pt x="159" y="33"/>
                  </a:cubicBezTo>
                  <a:cubicBezTo>
                    <a:pt x="136" y="17"/>
                    <a:pt x="105" y="16"/>
                    <a:pt x="80" y="30"/>
                  </a:cubicBezTo>
                  <a:cubicBezTo>
                    <a:pt x="78" y="32"/>
                    <a:pt x="75" y="34"/>
                    <a:pt x="72" y="36"/>
                  </a:cubicBezTo>
                  <a:cubicBezTo>
                    <a:pt x="67" y="39"/>
                    <a:pt x="62" y="43"/>
                    <a:pt x="56" y="45"/>
                  </a:cubicBezTo>
                  <a:cubicBezTo>
                    <a:pt x="42" y="51"/>
                    <a:pt x="27" y="51"/>
                    <a:pt x="13" y="4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2" name="Freeform 361"/>
            <p:cNvSpPr/>
            <p:nvPr/>
          </p:nvSpPr>
          <p:spPr bwMode="auto">
            <a:xfrm>
              <a:off x="7845425" y="6245225"/>
              <a:ext cx="381000" cy="342900"/>
            </a:xfrm>
            <a:custGeom>
              <a:avLst/>
              <a:gdLst>
                <a:gd name="T0" fmla="*/ 362 w 369"/>
                <a:gd name="T1" fmla="*/ 332 h 332"/>
                <a:gd name="T2" fmla="*/ 317 w 369"/>
                <a:gd name="T3" fmla="*/ 283 h 332"/>
                <a:gd name="T4" fmla="*/ 316 w 369"/>
                <a:gd name="T5" fmla="*/ 280 h 332"/>
                <a:gd name="T6" fmla="*/ 301 w 369"/>
                <a:gd name="T7" fmla="*/ 260 h 332"/>
                <a:gd name="T8" fmla="*/ 291 w 369"/>
                <a:gd name="T9" fmla="*/ 261 h 332"/>
                <a:gd name="T10" fmla="*/ 285 w 369"/>
                <a:gd name="T11" fmla="*/ 262 h 332"/>
                <a:gd name="T12" fmla="*/ 232 w 369"/>
                <a:gd name="T13" fmla="*/ 241 h 332"/>
                <a:gd name="T14" fmla="*/ 206 w 369"/>
                <a:gd name="T15" fmla="*/ 203 h 332"/>
                <a:gd name="T16" fmla="*/ 203 w 369"/>
                <a:gd name="T17" fmla="*/ 197 h 332"/>
                <a:gd name="T18" fmla="*/ 0 w 369"/>
                <a:gd name="T19" fmla="*/ 14 h 332"/>
                <a:gd name="T20" fmla="*/ 6 w 369"/>
                <a:gd name="T21" fmla="*/ 0 h 332"/>
                <a:gd name="T22" fmla="*/ 216 w 369"/>
                <a:gd name="T23" fmla="*/ 189 h 332"/>
                <a:gd name="T24" fmla="*/ 219 w 369"/>
                <a:gd name="T25" fmla="*/ 196 h 332"/>
                <a:gd name="T26" fmla="*/ 243 w 369"/>
                <a:gd name="T27" fmla="*/ 231 h 332"/>
                <a:gd name="T28" fmla="*/ 283 w 369"/>
                <a:gd name="T29" fmla="*/ 247 h 332"/>
                <a:gd name="T30" fmla="*/ 287 w 369"/>
                <a:gd name="T31" fmla="*/ 246 h 332"/>
                <a:gd name="T32" fmla="*/ 304 w 369"/>
                <a:gd name="T33" fmla="*/ 245 h 332"/>
                <a:gd name="T34" fmla="*/ 329 w 369"/>
                <a:gd name="T35" fmla="*/ 273 h 332"/>
                <a:gd name="T36" fmla="*/ 331 w 369"/>
                <a:gd name="T37" fmla="*/ 276 h 332"/>
                <a:gd name="T38" fmla="*/ 369 w 369"/>
                <a:gd name="T39" fmla="*/ 319 h 332"/>
                <a:gd name="T40" fmla="*/ 362 w 369"/>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9" h="332">
                  <a:moveTo>
                    <a:pt x="362" y="332"/>
                  </a:moveTo>
                  <a:cubicBezTo>
                    <a:pt x="342" y="321"/>
                    <a:pt x="326" y="303"/>
                    <a:pt x="317" y="283"/>
                  </a:cubicBezTo>
                  <a:cubicBezTo>
                    <a:pt x="316" y="280"/>
                    <a:pt x="316" y="280"/>
                    <a:pt x="316" y="280"/>
                  </a:cubicBezTo>
                  <a:cubicBezTo>
                    <a:pt x="312" y="271"/>
                    <a:pt x="308" y="261"/>
                    <a:pt x="301" y="260"/>
                  </a:cubicBezTo>
                  <a:cubicBezTo>
                    <a:pt x="298" y="260"/>
                    <a:pt x="294" y="260"/>
                    <a:pt x="291" y="261"/>
                  </a:cubicBezTo>
                  <a:cubicBezTo>
                    <a:pt x="289" y="262"/>
                    <a:pt x="287" y="262"/>
                    <a:pt x="285" y="262"/>
                  </a:cubicBezTo>
                  <a:cubicBezTo>
                    <a:pt x="267" y="265"/>
                    <a:pt x="247" y="257"/>
                    <a:pt x="232" y="241"/>
                  </a:cubicBezTo>
                  <a:cubicBezTo>
                    <a:pt x="221" y="230"/>
                    <a:pt x="213" y="216"/>
                    <a:pt x="206" y="203"/>
                  </a:cubicBezTo>
                  <a:cubicBezTo>
                    <a:pt x="203" y="197"/>
                    <a:pt x="203" y="197"/>
                    <a:pt x="203" y="197"/>
                  </a:cubicBezTo>
                  <a:cubicBezTo>
                    <a:pt x="154" y="110"/>
                    <a:pt x="82" y="45"/>
                    <a:pt x="0" y="14"/>
                  </a:cubicBezTo>
                  <a:cubicBezTo>
                    <a:pt x="6" y="0"/>
                    <a:pt x="6" y="0"/>
                    <a:pt x="6" y="0"/>
                  </a:cubicBezTo>
                  <a:cubicBezTo>
                    <a:pt x="91" y="33"/>
                    <a:pt x="165" y="100"/>
                    <a:pt x="216" y="189"/>
                  </a:cubicBezTo>
                  <a:cubicBezTo>
                    <a:pt x="219" y="196"/>
                    <a:pt x="219" y="196"/>
                    <a:pt x="219" y="196"/>
                  </a:cubicBezTo>
                  <a:cubicBezTo>
                    <a:pt x="227" y="209"/>
                    <a:pt x="233" y="221"/>
                    <a:pt x="243" y="231"/>
                  </a:cubicBezTo>
                  <a:cubicBezTo>
                    <a:pt x="255" y="243"/>
                    <a:pt x="270" y="249"/>
                    <a:pt x="283" y="247"/>
                  </a:cubicBezTo>
                  <a:cubicBezTo>
                    <a:pt x="284" y="247"/>
                    <a:pt x="286" y="247"/>
                    <a:pt x="287" y="246"/>
                  </a:cubicBezTo>
                  <a:cubicBezTo>
                    <a:pt x="292" y="245"/>
                    <a:pt x="298" y="244"/>
                    <a:pt x="304" y="245"/>
                  </a:cubicBezTo>
                  <a:cubicBezTo>
                    <a:pt x="318" y="248"/>
                    <a:pt x="324" y="262"/>
                    <a:pt x="329" y="273"/>
                  </a:cubicBezTo>
                  <a:cubicBezTo>
                    <a:pt x="331" y="276"/>
                    <a:pt x="331" y="276"/>
                    <a:pt x="331" y="276"/>
                  </a:cubicBezTo>
                  <a:cubicBezTo>
                    <a:pt x="339" y="294"/>
                    <a:pt x="353" y="309"/>
                    <a:pt x="369" y="319"/>
                  </a:cubicBezTo>
                  <a:lnTo>
                    <a:pt x="362" y="332"/>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3" name="Freeform 362"/>
            <p:cNvSpPr/>
            <p:nvPr/>
          </p:nvSpPr>
          <p:spPr bwMode="auto">
            <a:xfrm>
              <a:off x="7535863" y="6048375"/>
              <a:ext cx="344488" cy="428625"/>
            </a:xfrm>
            <a:custGeom>
              <a:avLst/>
              <a:gdLst>
                <a:gd name="T0" fmla="*/ 72 w 333"/>
                <a:gd name="T1" fmla="*/ 293 h 414"/>
                <a:gd name="T2" fmla="*/ 183 w 333"/>
                <a:gd name="T3" fmla="*/ 399 h 414"/>
                <a:gd name="T4" fmla="*/ 241 w 333"/>
                <a:gd name="T5" fmla="*/ 407 h 414"/>
                <a:gd name="T6" fmla="*/ 281 w 333"/>
                <a:gd name="T7" fmla="*/ 364 h 414"/>
                <a:gd name="T8" fmla="*/ 269 w 333"/>
                <a:gd name="T9" fmla="*/ 18 h 414"/>
                <a:gd name="T10" fmla="*/ 261 w 333"/>
                <a:gd name="T11" fmla="*/ 8 h 414"/>
                <a:gd name="T12" fmla="*/ 224 w 333"/>
                <a:gd name="T13" fmla="*/ 17 h 414"/>
                <a:gd name="T14" fmla="*/ 17 w 333"/>
                <a:gd name="T15" fmla="*/ 73 h 414"/>
                <a:gd name="T16" fmla="*/ 5 w 333"/>
                <a:gd name="T17" fmla="*/ 76 h 414"/>
                <a:gd name="T18" fmla="*/ 2 w 333"/>
                <a:gd name="T19" fmla="*/ 94 h 414"/>
                <a:gd name="T20" fmla="*/ 47 w 333"/>
                <a:gd name="T21" fmla="*/ 250 h 414"/>
                <a:gd name="T22" fmla="*/ 72 w 333"/>
                <a:gd name="T23" fmla="*/ 29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414">
                  <a:moveTo>
                    <a:pt x="72" y="293"/>
                  </a:moveTo>
                  <a:cubicBezTo>
                    <a:pt x="100" y="336"/>
                    <a:pt x="137" y="376"/>
                    <a:pt x="183" y="399"/>
                  </a:cubicBezTo>
                  <a:cubicBezTo>
                    <a:pt x="201" y="407"/>
                    <a:pt x="222" y="414"/>
                    <a:pt x="241" y="407"/>
                  </a:cubicBezTo>
                  <a:cubicBezTo>
                    <a:pt x="260" y="400"/>
                    <a:pt x="272" y="382"/>
                    <a:pt x="281" y="364"/>
                  </a:cubicBezTo>
                  <a:cubicBezTo>
                    <a:pt x="333" y="261"/>
                    <a:pt x="326" y="117"/>
                    <a:pt x="269" y="18"/>
                  </a:cubicBezTo>
                  <a:cubicBezTo>
                    <a:pt x="267" y="14"/>
                    <a:pt x="265" y="11"/>
                    <a:pt x="261" y="8"/>
                  </a:cubicBezTo>
                  <a:cubicBezTo>
                    <a:pt x="250" y="0"/>
                    <a:pt x="234" y="8"/>
                    <a:pt x="224" y="17"/>
                  </a:cubicBezTo>
                  <a:cubicBezTo>
                    <a:pt x="170" y="66"/>
                    <a:pt x="108" y="84"/>
                    <a:pt x="17" y="73"/>
                  </a:cubicBezTo>
                  <a:cubicBezTo>
                    <a:pt x="13" y="72"/>
                    <a:pt x="8" y="73"/>
                    <a:pt x="5" y="76"/>
                  </a:cubicBezTo>
                  <a:cubicBezTo>
                    <a:pt x="0" y="81"/>
                    <a:pt x="1" y="88"/>
                    <a:pt x="2" y="94"/>
                  </a:cubicBezTo>
                  <a:cubicBezTo>
                    <a:pt x="12" y="148"/>
                    <a:pt x="23" y="201"/>
                    <a:pt x="47" y="250"/>
                  </a:cubicBezTo>
                  <a:cubicBezTo>
                    <a:pt x="54" y="265"/>
                    <a:pt x="62" y="279"/>
                    <a:pt x="72" y="29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4" name="Freeform 363"/>
            <p:cNvSpPr/>
            <p:nvPr/>
          </p:nvSpPr>
          <p:spPr bwMode="auto">
            <a:xfrm>
              <a:off x="7607300" y="6192838"/>
              <a:ext cx="63500" cy="61913"/>
            </a:xfrm>
            <a:custGeom>
              <a:avLst/>
              <a:gdLst>
                <a:gd name="T0" fmla="*/ 3 w 61"/>
                <a:gd name="T1" fmla="*/ 60 h 60"/>
                <a:gd name="T2" fmla="*/ 2 w 61"/>
                <a:gd name="T3" fmla="*/ 56 h 60"/>
                <a:gd name="T4" fmla="*/ 0 w 61"/>
                <a:gd name="T5" fmla="*/ 45 h 60"/>
                <a:gd name="T6" fmla="*/ 1 w 61"/>
                <a:gd name="T7" fmla="*/ 37 h 60"/>
                <a:gd name="T8" fmla="*/ 4 w 61"/>
                <a:gd name="T9" fmla="*/ 29 h 60"/>
                <a:gd name="T10" fmla="*/ 8 w 61"/>
                <a:gd name="T11" fmla="*/ 20 h 60"/>
                <a:gd name="T12" fmla="*/ 14 w 61"/>
                <a:gd name="T13" fmla="*/ 13 h 60"/>
                <a:gd name="T14" fmla="*/ 22 w 61"/>
                <a:gd name="T15" fmla="*/ 7 h 60"/>
                <a:gd name="T16" fmla="*/ 30 w 61"/>
                <a:gd name="T17" fmla="*/ 3 h 60"/>
                <a:gd name="T18" fmla="*/ 39 w 61"/>
                <a:gd name="T19" fmla="*/ 1 h 60"/>
                <a:gd name="T20" fmla="*/ 46 w 61"/>
                <a:gd name="T21" fmla="*/ 0 h 60"/>
                <a:gd name="T22" fmla="*/ 52 w 61"/>
                <a:gd name="T23" fmla="*/ 0 h 60"/>
                <a:gd name="T24" fmla="*/ 57 w 61"/>
                <a:gd name="T25" fmla="*/ 1 h 60"/>
                <a:gd name="T26" fmla="*/ 61 w 61"/>
                <a:gd name="T27" fmla="*/ 2 h 60"/>
                <a:gd name="T28" fmla="*/ 61 w 61"/>
                <a:gd name="T29" fmla="*/ 4 h 60"/>
                <a:gd name="T30" fmla="*/ 58 w 61"/>
                <a:gd name="T31" fmla="*/ 6 h 60"/>
                <a:gd name="T32" fmla="*/ 49 w 61"/>
                <a:gd name="T33" fmla="*/ 10 h 60"/>
                <a:gd name="T34" fmla="*/ 43 w 61"/>
                <a:gd name="T35" fmla="*/ 13 h 60"/>
                <a:gd name="T36" fmla="*/ 37 w 61"/>
                <a:gd name="T37" fmla="*/ 17 h 60"/>
                <a:gd name="T38" fmla="*/ 32 w 61"/>
                <a:gd name="T39" fmla="*/ 21 h 60"/>
                <a:gd name="T40" fmla="*/ 26 w 61"/>
                <a:gd name="T41" fmla="*/ 26 h 60"/>
                <a:gd name="T42" fmla="*/ 21 w 61"/>
                <a:gd name="T43" fmla="*/ 31 h 60"/>
                <a:gd name="T44" fmla="*/ 19 w 61"/>
                <a:gd name="T45" fmla="*/ 33 h 60"/>
                <a:gd name="T46" fmla="*/ 17 w 61"/>
                <a:gd name="T47" fmla="*/ 36 h 60"/>
                <a:gd name="T48" fmla="*/ 14 w 61"/>
                <a:gd name="T49" fmla="*/ 41 h 60"/>
                <a:gd name="T50" fmla="*/ 11 w 61"/>
                <a:gd name="T51" fmla="*/ 47 h 60"/>
                <a:gd name="T52" fmla="*/ 7 w 61"/>
                <a:gd name="T53" fmla="*/ 56 h 60"/>
                <a:gd name="T54" fmla="*/ 5 w 61"/>
                <a:gd name="T55" fmla="*/ 60 h 60"/>
                <a:gd name="T56" fmla="*/ 3 w 61"/>
                <a:gd name="T5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0">
                  <a:moveTo>
                    <a:pt x="3" y="60"/>
                  </a:moveTo>
                  <a:cubicBezTo>
                    <a:pt x="3" y="60"/>
                    <a:pt x="2" y="58"/>
                    <a:pt x="2" y="56"/>
                  </a:cubicBezTo>
                  <a:cubicBezTo>
                    <a:pt x="1" y="53"/>
                    <a:pt x="0" y="49"/>
                    <a:pt x="0" y="45"/>
                  </a:cubicBezTo>
                  <a:cubicBezTo>
                    <a:pt x="0" y="42"/>
                    <a:pt x="1" y="40"/>
                    <a:pt x="1" y="37"/>
                  </a:cubicBezTo>
                  <a:cubicBezTo>
                    <a:pt x="2" y="34"/>
                    <a:pt x="2" y="31"/>
                    <a:pt x="4" y="29"/>
                  </a:cubicBezTo>
                  <a:cubicBezTo>
                    <a:pt x="5" y="26"/>
                    <a:pt x="6" y="23"/>
                    <a:pt x="8" y="20"/>
                  </a:cubicBezTo>
                  <a:cubicBezTo>
                    <a:pt x="10" y="18"/>
                    <a:pt x="12" y="15"/>
                    <a:pt x="14" y="13"/>
                  </a:cubicBezTo>
                  <a:cubicBezTo>
                    <a:pt x="17" y="11"/>
                    <a:pt x="19" y="9"/>
                    <a:pt x="22" y="7"/>
                  </a:cubicBezTo>
                  <a:cubicBezTo>
                    <a:pt x="25" y="6"/>
                    <a:pt x="28" y="4"/>
                    <a:pt x="30" y="3"/>
                  </a:cubicBezTo>
                  <a:cubicBezTo>
                    <a:pt x="33" y="2"/>
                    <a:pt x="36" y="1"/>
                    <a:pt x="39" y="1"/>
                  </a:cubicBezTo>
                  <a:cubicBezTo>
                    <a:pt x="41" y="0"/>
                    <a:pt x="44" y="0"/>
                    <a:pt x="46" y="0"/>
                  </a:cubicBezTo>
                  <a:cubicBezTo>
                    <a:pt x="48" y="0"/>
                    <a:pt x="50" y="0"/>
                    <a:pt x="52" y="0"/>
                  </a:cubicBezTo>
                  <a:cubicBezTo>
                    <a:pt x="54" y="0"/>
                    <a:pt x="56" y="1"/>
                    <a:pt x="57" y="1"/>
                  </a:cubicBezTo>
                  <a:cubicBezTo>
                    <a:pt x="60" y="1"/>
                    <a:pt x="61" y="2"/>
                    <a:pt x="61" y="2"/>
                  </a:cubicBezTo>
                  <a:cubicBezTo>
                    <a:pt x="61" y="4"/>
                    <a:pt x="61" y="4"/>
                    <a:pt x="61" y="4"/>
                  </a:cubicBezTo>
                  <a:cubicBezTo>
                    <a:pt x="61" y="4"/>
                    <a:pt x="60" y="4"/>
                    <a:pt x="58" y="6"/>
                  </a:cubicBezTo>
                  <a:cubicBezTo>
                    <a:pt x="55" y="7"/>
                    <a:pt x="52" y="8"/>
                    <a:pt x="49" y="10"/>
                  </a:cubicBezTo>
                  <a:cubicBezTo>
                    <a:pt x="47" y="11"/>
                    <a:pt x="45" y="12"/>
                    <a:pt x="43" y="13"/>
                  </a:cubicBezTo>
                  <a:cubicBezTo>
                    <a:pt x="41" y="15"/>
                    <a:pt x="39" y="16"/>
                    <a:pt x="37" y="17"/>
                  </a:cubicBezTo>
                  <a:cubicBezTo>
                    <a:pt x="35" y="18"/>
                    <a:pt x="34" y="20"/>
                    <a:pt x="32" y="21"/>
                  </a:cubicBezTo>
                  <a:cubicBezTo>
                    <a:pt x="30" y="23"/>
                    <a:pt x="28" y="24"/>
                    <a:pt x="26" y="26"/>
                  </a:cubicBezTo>
                  <a:cubicBezTo>
                    <a:pt x="25" y="27"/>
                    <a:pt x="23" y="29"/>
                    <a:pt x="21" y="31"/>
                  </a:cubicBezTo>
                  <a:cubicBezTo>
                    <a:pt x="19" y="33"/>
                    <a:pt x="19" y="33"/>
                    <a:pt x="19" y="33"/>
                  </a:cubicBezTo>
                  <a:cubicBezTo>
                    <a:pt x="19" y="34"/>
                    <a:pt x="18" y="35"/>
                    <a:pt x="17" y="36"/>
                  </a:cubicBezTo>
                  <a:cubicBezTo>
                    <a:pt x="16" y="38"/>
                    <a:pt x="15" y="40"/>
                    <a:pt x="14" y="41"/>
                  </a:cubicBezTo>
                  <a:cubicBezTo>
                    <a:pt x="13" y="43"/>
                    <a:pt x="12" y="45"/>
                    <a:pt x="11" y="47"/>
                  </a:cubicBezTo>
                  <a:cubicBezTo>
                    <a:pt x="9" y="50"/>
                    <a:pt x="8" y="54"/>
                    <a:pt x="7" y="56"/>
                  </a:cubicBezTo>
                  <a:cubicBezTo>
                    <a:pt x="6" y="58"/>
                    <a:pt x="5" y="60"/>
                    <a:pt x="5" y="60"/>
                  </a:cubicBezTo>
                  <a:lnTo>
                    <a:pt x="3" y="6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5" name="Freeform 364"/>
            <p:cNvSpPr/>
            <p:nvPr/>
          </p:nvSpPr>
          <p:spPr bwMode="auto">
            <a:xfrm>
              <a:off x="7734300" y="6162675"/>
              <a:ext cx="85725" cy="28575"/>
            </a:xfrm>
            <a:custGeom>
              <a:avLst/>
              <a:gdLst>
                <a:gd name="T0" fmla="*/ 0 w 83"/>
                <a:gd name="T1" fmla="*/ 24 h 28"/>
                <a:gd name="T2" fmla="*/ 2 w 83"/>
                <a:gd name="T3" fmla="*/ 21 h 28"/>
                <a:gd name="T4" fmla="*/ 9 w 83"/>
                <a:gd name="T5" fmla="*/ 12 h 28"/>
                <a:gd name="T6" fmla="*/ 15 w 83"/>
                <a:gd name="T7" fmla="*/ 7 h 28"/>
                <a:gd name="T8" fmla="*/ 23 w 83"/>
                <a:gd name="T9" fmla="*/ 3 h 28"/>
                <a:gd name="T10" fmla="*/ 32 w 83"/>
                <a:gd name="T11" fmla="*/ 1 h 28"/>
                <a:gd name="T12" fmla="*/ 42 w 83"/>
                <a:gd name="T13" fmla="*/ 0 h 28"/>
                <a:gd name="T14" fmla="*/ 52 w 83"/>
                <a:gd name="T15" fmla="*/ 2 h 28"/>
                <a:gd name="T16" fmla="*/ 60 w 83"/>
                <a:gd name="T17" fmla="*/ 5 h 28"/>
                <a:gd name="T18" fmla="*/ 68 w 83"/>
                <a:gd name="T19" fmla="*/ 9 h 28"/>
                <a:gd name="T20" fmla="*/ 74 w 83"/>
                <a:gd name="T21" fmla="*/ 14 h 28"/>
                <a:gd name="T22" fmla="*/ 78 w 83"/>
                <a:gd name="T23" fmla="*/ 19 h 28"/>
                <a:gd name="T24" fmla="*/ 81 w 83"/>
                <a:gd name="T25" fmla="*/ 23 h 28"/>
                <a:gd name="T26" fmla="*/ 83 w 83"/>
                <a:gd name="T27" fmla="*/ 26 h 28"/>
                <a:gd name="T28" fmla="*/ 82 w 83"/>
                <a:gd name="T29" fmla="*/ 28 h 28"/>
                <a:gd name="T30" fmla="*/ 78 w 83"/>
                <a:gd name="T31" fmla="*/ 27 h 28"/>
                <a:gd name="T32" fmla="*/ 68 w 83"/>
                <a:gd name="T33" fmla="*/ 23 h 28"/>
                <a:gd name="T34" fmla="*/ 62 w 83"/>
                <a:gd name="T35" fmla="*/ 21 h 28"/>
                <a:gd name="T36" fmla="*/ 55 w 83"/>
                <a:gd name="T37" fmla="*/ 20 h 28"/>
                <a:gd name="T38" fmla="*/ 48 w 83"/>
                <a:gd name="T39" fmla="*/ 18 h 28"/>
                <a:gd name="T40" fmla="*/ 41 w 83"/>
                <a:gd name="T41" fmla="*/ 18 h 28"/>
                <a:gd name="T42" fmla="*/ 34 w 83"/>
                <a:gd name="T43" fmla="*/ 18 h 28"/>
                <a:gd name="T44" fmla="*/ 31 w 83"/>
                <a:gd name="T45" fmla="*/ 18 h 28"/>
                <a:gd name="T46" fmla="*/ 27 w 83"/>
                <a:gd name="T47" fmla="*/ 18 h 28"/>
                <a:gd name="T48" fmla="*/ 21 w 83"/>
                <a:gd name="T49" fmla="*/ 19 h 28"/>
                <a:gd name="T50" fmla="*/ 15 w 83"/>
                <a:gd name="T51" fmla="*/ 21 h 28"/>
                <a:gd name="T52" fmla="*/ 5 w 83"/>
                <a:gd name="T53" fmla="*/ 24 h 28"/>
                <a:gd name="T54" fmla="*/ 2 w 83"/>
                <a:gd name="T55" fmla="*/ 26 h 28"/>
                <a:gd name="T56" fmla="*/ 0 w 83"/>
                <a:gd name="T5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8">
                  <a:moveTo>
                    <a:pt x="0" y="24"/>
                  </a:moveTo>
                  <a:cubicBezTo>
                    <a:pt x="0" y="24"/>
                    <a:pt x="1" y="23"/>
                    <a:pt x="2" y="21"/>
                  </a:cubicBezTo>
                  <a:cubicBezTo>
                    <a:pt x="3" y="18"/>
                    <a:pt x="6" y="15"/>
                    <a:pt x="9" y="12"/>
                  </a:cubicBezTo>
                  <a:cubicBezTo>
                    <a:pt x="11" y="10"/>
                    <a:pt x="13" y="9"/>
                    <a:pt x="15" y="7"/>
                  </a:cubicBezTo>
                  <a:cubicBezTo>
                    <a:pt x="18" y="6"/>
                    <a:pt x="20" y="4"/>
                    <a:pt x="23" y="3"/>
                  </a:cubicBezTo>
                  <a:cubicBezTo>
                    <a:pt x="26" y="2"/>
                    <a:pt x="29" y="1"/>
                    <a:pt x="32" y="1"/>
                  </a:cubicBezTo>
                  <a:cubicBezTo>
                    <a:pt x="35" y="0"/>
                    <a:pt x="39" y="0"/>
                    <a:pt x="42" y="0"/>
                  </a:cubicBezTo>
                  <a:cubicBezTo>
                    <a:pt x="45" y="1"/>
                    <a:pt x="49" y="1"/>
                    <a:pt x="52" y="2"/>
                  </a:cubicBezTo>
                  <a:cubicBezTo>
                    <a:pt x="55" y="3"/>
                    <a:pt x="58" y="4"/>
                    <a:pt x="60" y="5"/>
                  </a:cubicBezTo>
                  <a:cubicBezTo>
                    <a:pt x="63" y="6"/>
                    <a:pt x="66" y="8"/>
                    <a:pt x="68" y="9"/>
                  </a:cubicBezTo>
                  <a:cubicBezTo>
                    <a:pt x="70" y="11"/>
                    <a:pt x="72" y="13"/>
                    <a:pt x="74" y="14"/>
                  </a:cubicBezTo>
                  <a:cubicBezTo>
                    <a:pt x="75" y="16"/>
                    <a:pt x="77" y="17"/>
                    <a:pt x="78" y="19"/>
                  </a:cubicBezTo>
                  <a:cubicBezTo>
                    <a:pt x="79" y="20"/>
                    <a:pt x="80" y="22"/>
                    <a:pt x="81" y="23"/>
                  </a:cubicBezTo>
                  <a:cubicBezTo>
                    <a:pt x="82" y="25"/>
                    <a:pt x="83" y="26"/>
                    <a:pt x="83" y="26"/>
                  </a:cubicBezTo>
                  <a:cubicBezTo>
                    <a:pt x="82" y="28"/>
                    <a:pt x="82" y="28"/>
                    <a:pt x="82" y="28"/>
                  </a:cubicBezTo>
                  <a:cubicBezTo>
                    <a:pt x="82" y="28"/>
                    <a:pt x="80" y="27"/>
                    <a:pt x="78" y="27"/>
                  </a:cubicBezTo>
                  <a:cubicBezTo>
                    <a:pt x="75" y="26"/>
                    <a:pt x="72" y="24"/>
                    <a:pt x="68" y="23"/>
                  </a:cubicBezTo>
                  <a:cubicBezTo>
                    <a:pt x="66" y="23"/>
                    <a:pt x="64" y="22"/>
                    <a:pt x="62" y="21"/>
                  </a:cubicBezTo>
                  <a:cubicBezTo>
                    <a:pt x="60" y="21"/>
                    <a:pt x="57" y="20"/>
                    <a:pt x="55" y="20"/>
                  </a:cubicBezTo>
                  <a:cubicBezTo>
                    <a:pt x="53" y="19"/>
                    <a:pt x="50" y="19"/>
                    <a:pt x="48" y="18"/>
                  </a:cubicBezTo>
                  <a:cubicBezTo>
                    <a:pt x="46" y="18"/>
                    <a:pt x="43" y="18"/>
                    <a:pt x="41" y="18"/>
                  </a:cubicBezTo>
                  <a:cubicBezTo>
                    <a:pt x="39" y="18"/>
                    <a:pt x="36" y="17"/>
                    <a:pt x="34" y="18"/>
                  </a:cubicBezTo>
                  <a:cubicBezTo>
                    <a:pt x="31" y="18"/>
                    <a:pt x="31" y="18"/>
                    <a:pt x="31" y="18"/>
                  </a:cubicBezTo>
                  <a:cubicBezTo>
                    <a:pt x="30" y="18"/>
                    <a:pt x="28" y="18"/>
                    <a:pt x="27" y="18"/>
                  </a:cubicBezTo>
                  <a:cubicBezTo>
                    <a:pt x="25" y="18"/>
                    <a:pt x="23" y="19"/>
                    <a:pt x="21" y="19"/>
                  </a:cubicBezTo>
                  <a:cubicBezTo>
                    <a:pt x="19" y="20"/>
                    <a:pt x="17" y="20"/>
                    <a:pt x="15" y="21"/>
                  </a:cubicBezTo>
                  <a:cubicBezTo>
                    <a:pt x="11" y="22"/>
                    <a:pt x="8" y="23"/>
                    <a:pt x="5" y="24"/>
                  </a:cubicBezTo>
                  <a:cubicBezTo>
                    <a:pt x="3" y="25"/>
                    <a:pt x="2" y="26"/>
                    <a:pt x="2" y="26"/>
                  </a:cubicBezTo>
                  <a:lnTo>
                    <a:pt x="0" y="24"/>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6" name="Freeform 365"/>
            <p:cNvSpPr/>
            <p:nvPr/>
          </p:nvSpPr>
          <p:spPr bwMode="auto">
            <a:xfrm>
              <a:off x="7677150" y="6302375"/>
              <a:ext cx="147638" cy="69850"/>
            </a:xfrm>
            <a:custGeom>
              <a:avLst/>
              <a:gdLst>
                <a:gd name="T0" fmla="*/ 0 w 143"/>
                <a:gd name="T1" fmla="*/ 67 h 67"/>
                <a:gd name="T2" fmla="*/ 1 w 143"/>
                <a:gd name="T3" fmla="*/ 59 h 67"/>
                <a:gd name="T4" fmla="*/ 4 w 143"/>
                <a:gd name="T5" fmla="*/ 51 h 67"/>
                <a:gd name="T6" fmla="*/ 9 w 143"/>
                <a:gd name="T7" fmla="*/ 40 h 67"/>
                <a:gd name="T8" fmla="*/ 13 w 143"/>
                <a:gd name="T9" fmla="*/ 35 h 67"/>
                <a:gd name="T10" fmla="*/ 17 w 143"/>
                <a:gd name="T11" fmla="*/ 29 h 67"/>
                <a:gd name="T12" fmla="*/ 22 w 143"/>
                <a:gd name="T13" fmla="*/ 24 h 67"/>
                <a:gd name="T14" fmla="*/ 28 w 143"/>
                <a:gd name="T15" fmla="*/ 18 h 67"/>
                <a:gd name="T16" fmla="*/ 42 w 143"/>
                <a:gd name="T17" fmla="*/ 9 h 67"/>
                <a:gd name="T18" fmla="*/ 50 w 143"/>
                <a:gd name="T19" fmla="*/ 5 h 67"/>
                <a:gd name="T20" fmla="*/ 59 w 143"/>
                <a:gd name="T21" fmla="*/ 3 h 67"/>
                <a:gd name="T22" fmla="*/ 77 w 143"/>
                <a:gd name="T23" fmla="*/ 0 h 67"/>
                <a:gd name="T24" fmla="*/ 93 w 143"/>
                <a:gd name="T25" fmla="*/ 1 h 67"/>
                <a:gd name="T26" fmla="*/ 108 w 143"/>
                <a:gd name="T27" fmla="*/ 5 h 67"/>
                <a:gd name="T28" fmla="*/ 121 w 143"/>
                <a:gd name="T29" fmla="*/ 11 h 67"/>
                <a:gd name="T30" fmla="*/ 126 w 143"/>
                <a:gd name="T31" fmla="*/ 14 h 67"/>
                <a:gd name="T32" fmla="*/ 130 w 143"/>
                <a:gd name="T33" fmla="*/ 17 h 67"/>
                <a:gd name="T34" fmla="*/ 137 w 143"/>
                <a:gd name="T35" fmla="*/ 22 h 67"/>
                <a:gd name="T36" fmla="*/ 143 w 143"/>
                <a:gd name="T37" fmla="*/ 27 h 67"/>
                <a:gd name="T38" fmla="*/ 142 w 143"/>
                <a:gd name="T39" fmla="*/ 29 h 67"/>
                <a:gd name="T40" fmla="*/ 134 w 143"/>
                <a:gd name="T41" fmla="*/ 28 h 67"/>
                <a:gd name="T42" fmla="*/ 126 w 143"/>
                <a:gd name="T43" fmla="*/ 27 h 67"/>
                <a:gd name="T44" fmla="*/ 116 w 143"/>
                <a:gd name="T45" fmla="*/ 26 h 67"/>
                <a:gd name="T46" fmla="*/ 104 w 143"/>
                <a:gd name="T47" fmla="*/ 24 h 67"/>
                <a:gd name="T48" fmla="*/ 91 w 143"/>
                <a:gd name="T49" fmla="*/ 24 h 67"/>
                <a:gd name="T50" fmla="*/ 78 w 143"/>
                <a:gd name="T51" fmla="*/ 24 h 67"/>
                <a:gd name="T52" fmla="*/ 65 w 143"/>
                <a:gd name="T53" fmla="*/ 27 h 67"/>
                <a:gd name="T54" fmla="*/ 53 w 143"/>
                <a:gd name="T55" fmla="*/ 31 h 67"/>
                <a:gd name="T56" fmla="*/ 41 w 143"/>
                <a:gd name="T57" fmla="*/ 37 h 67"/>
                <a:gd name="T58" fmla="*/ 30 w 143"/>
                <a:gd name="T59" fmla="*/ 43 h 67"/>
                <a:gd name="T60" fmla="*/ 25 w 143"/>
                <a:gd name="T61" fmla="*/ 47 h 67"/>
                <a:gd name="T62" fmla="*/ 21 w 143"/>
                <a:gd name="T63" fmla="*/ 50 h 67"/>
                <a:gd name="T64" fmla="*/ 13 w 143"/>
                <a:gd name="T65" fmla="*/ 57 h 67"/>
                <a:gd name="T66" fmla="*/ 7 w 143"/>
                <a:gd name="T67" fmla="*/ 62 h 67"/>
                <a:gd name="T68" fmla="*/ 1 w 143"/>
                <a:gd name="T69" fmla="*/ 67 h 67"/>
                <a:gd name="T70" fmla="*/ 0 w 143"/>
                <a:gd name="T7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67">
                  <a:moveTo>
                    <a:pt x="0" y="67"/>
                  </a:moveTo>
                  <a:cubicBezTo>
                    <a:pt x="0" y="67"/>
                    <a:pt x="0" y="64"/>
                    <a:pt x="1" y="59"/>
                  </a:cubicBezTo>
                  <a:cubicBezTo>
                    <a:pt x="2" y="57"/>
                    <a:pt x="3" y="54"/>
                    <a:pt x="4" y="51"/>
                  </a:cubicBezTo>
                  <a:cubicBezTo>
                    <a:pt x="5" y="48"/>
                    <a:pt x="7" y="44"/>
                    <a:pt x="9" y="40"/>
                  </a:cubicBezTo>
                  <a:cubicBezTo>
                    <a:pt x="10" y="39"/>
                    <a:pt x="11" y="37"/>
                    <a:pt x="13" y="35"/>
                  </a:cubicBezTo>
                  <a:cubicBezTo>
                    <a:pt x="14" y="33"/>
                    <a:pt x="15" y="31"/>
                    <a:pt x="17" y="29"/>
                  </a:cubicBezTo>
                  <a:cubicBezTo>
                    <a:pt x="18" y="27"/>
                    <a:pt x="20" y="25"/>
                    <a:pt x="22" y="24"/>
                  </a:cubicBezTo>
                  <a:cubicBezTo>
                    <a:pt x="24" y="22"/>
                    <a:pt x="26" y="20"/>
                    <a:pt x="28" y="18"/>
                  </a:cubicBezTo>
                  <a:cubicBezTo>
                    <a:pt x="32" y="15"/>
                    <a:pt x="37" y="11"/>
                    <a:pt x="42" y="9"/>
                  </a:cubicBezTo>
                  <a:cubicBezTo>
                    <a:pt x="45" y="8"/>
                    <a:pt x="48" y="6"/>
                    <a:pt x="50" y="5"/>
                  </a:cubicBezTo>
                  <a:cubicBezTo>
                    <a:pt x="59" y="3"/>
                    <a:pt x="59" y="3"/>
                    <a:pt x="59" y="3"/>
                  </a:cubicBezTo>
                  <a:cubicBezTo>
                    <a:pt x="65" y="1"/>
                    <a:pt x="71" y="1"/>
                    <a:pt x="77" y="0"/>
                  </a:cubicBezTo>
                  <a:cubicBezTo>
                    <a:pt x="82" y="0"/>
                    <a:pt x="88" y="0"/>
                    <a:pt x="93" y="1"/>
                  </a:cubicBezTo>
                  <a:cubicBezTo>
                    <a:pt x="99" y="2"/>
                    <a:pt x="104" y="4"/>
                    <a:pt x="108" y="5"/>
                  </a:cubicBezTo>
                  <a:cubicBezTo>
                    <a:pt x="113" y="7"/>
                    <a:pt x="117" y="9"/>
                    <a:pt x="121" y="11"/>
                  </a:cubicBezTo>
                  <a:cubicBezTo>
                    <a:pt x="123" y="12"/>
                    <a:pt x="124" y="13"/>
                    <a:pt x="126" y="14"/>
                  </a:cubicBezTo>
                  <a:cubicBezTo>
                    <a:pt x="128" y="15"/>
                    <a:pt x="129" y="16"/>
                    <a:pt x="130" y="17"/>
                  </a:cubicBezTo>
                  <a:cubicBezTo>
                    <a:pt x="133" y="19"/>
                    <a:pt x="135" y="21"/>
                    <a:pt x="137" y="22"/>
                  </a:cubicBezTo>
                  <a:cubicBezTo>
                    <a:pt x="141" y="25"/>
                    <a:pt x="143" y="27"/>
                    <a:pt x="143" y="27"/>
                  </a:cubicBezTo>
                  <a:cubicBezTo>
                    <a:pt x="142" y="29"/>
                    <a:pt x="142" y="29"/>
                    <a:pt x="142" y="29"/>
                  </a:cubicBezTo>
                  <a:cubicBezTo>
                    <a:pt x="142" y="29"/>
                    <a:pt x="139" y="29"/>
                    <a:pt x="134" y="28"/>
                  </a:cubicBezTo>
                  <a:cubicBezTo>
                    <a:pt x="132" y="28"/>
                    <a:pt x="129" y="28"/>
                    <a:pt x="126" y="27"/>
                  </a:cubicBezTo>
                  <a:cubicBezTo>
                    <a:pt x="123" y="26"/>
                    <a:pt x="120" y="26"/>
                    <a:pt x="116" y="26"/>
                  </a:cubicBezTo>
                  <a:cubicBezTo>
                    <a:pt x="112" y="25"/>
                    <a:pt x="108" y="25"/>
                    <a:pt x="104" y="24"/>
                  </a:cubicBezTo>
                  <a:cubicBezTo>
                    <a:pt x="100" y="24"/>
                    <a:pt x="96" y="24"/>
                    <a:pt x="91" y="24"/>
                  </a:cubicBezTo>
                  <a:cubicBezTo>
                    <a:pt x="87" y="24"/>
                    <a:pt x="83" y="24"/>
                    <a:pt x="78" y="24"/>
                  </a:cubicBezTo>
                  <a:cubicBezTo>
                    <a:pt x="74" y="25"/>
                    <a:pt x="69" y="26"/>
                    <a:pt x="65" y="27"/>
                  </a:cubicBezTo>
                  <a:cubicBezTo>
                    <a:pt x="61" y="28"/>
                    <a:pt x="57" y="29"/>
                    <a:pt x="53" y="31"/>
                  </a:cubicBezTo>
                  <a:cubicBezTo>
                    <a:pt x="48" y="32"/>
                    <a:pt x="45" y="35"/>
                    <a:pt x="41" y="37"/>
                  </a:cubicBezTo>
                  <a:cubicBezTo>
                    <a:pt x="37" y="39"/>
                    <a:pt x="33" y="41"/>
                    <a:pt x="30" y="43"/>
                  </a:cubicBezTo>
                  <a:cubicBezTo>
                    <a:pt x="28" y="44"/>
                    <a:pt x="27" y="46"/>
                    <a:pt x="25" y="47"/>
                  </a:cubicBezTo>
                  <a:cubicBezTo>
                    <a:pt x="24" y="48"/>
                    <a:pt x="22" y="49"/>
                    <a:pt x="21" y="50"/>
                  </a:cubicBezTo>
                  <a:cubicBezTo>
                    <a:pt x="18" y="52"/>
                    <a:pt x="15" y="55"/>
                    <a:pt x="13" y="57"/>
                  </a:cubicBezTo>
                  <a:cubicBezTo>
                    <a:pt x="11" y="59"/>
                    <a:pt x="8" y="61"/>
                    <a:pt x="7" y="62"/>
                  </a:cubicBezTo>
                  <a:cubicBezTo>
                    <a:pt x="3" y="66"/>
                    <a:pt x="1" y="67"/>
                    <a:pt x="1" y="67"/>
                  </a:cubicBezTo>
                  <a:lnTo>
                    <a:pt x="0" y="67"/>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7" name="Freeform 366"/>
            <p:cNvSpPr/>
            <p:nvPr/>
          </p:nvSpPr>
          <p:spPr bwMode="auto">
            <a:xfrm>
              <a:off x="7862888" y="6203950"/>
              <a:ext cx="327025" cy="412750"/>
            </a:xfrm>
            <a:custGeom>
              <a:avLst/>
              <a:gdLst>
                <a:gd name="T0" fmla="*/ 1 w 316"/>
                <a:gd name="T1" fmla="*/ 206 h 400"/>
                <a:gd name="T2" fmla="*/ 32 w 316"/>
                <a:gd name="T3" fmla="*/ 353 h 400"/>
                <a:gd name="T4" fmla="*/ 73 w 316"/>
                <a:gd name="T5" fmla="*/ 394 h 400"/>
                <a:gd name="T6" fmla="*/ 130 w 316"/>
                <a:gd name="T7" fmla="*/ 385 h 400"/>
                <a:gd name="T8" fmla="*/ 315 w 316"/>
                <a:gd name="T9" fmla="*/ 112 h 400"/>
                <a:gd name="T10" fmla="*/ 315 w 316"/>
                <a:gd name="T11" fmla="*/ 101 h 400"/>
                <a:gd name="T12" fmla="*/ 279 w 316"/>
                <a:gd name="T13" fmla="*/ 85 h 400"/>
                <a:gd name="T14" fmla="*/ 81 w 316"/>
                <a:gd name="T15" fmla="*/ 5 h 400"/>
                <a:gd name="T16" fmla="*/ 69 w 316"/>
                <a:gd name="T17" fmla="*/ 1 h 400"/>
                <a:gd name="T18" fmla="*/ 57 w 316"/>
                <a:gd name="T19" fmla="*/ 13 h 400"/>
                <a:gd name="T20" fmla="*/ 6 w 316"/>
                <a:gd name="T21" fmla="*/ 158 h 400"/>
                <a:gd name="T22" fmla="*/ 1 w 316"/>
                <a:gd name="T23" fmla="*/ 20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00">
                  <a:moveTo>
                    <a:pt x="1" y="206"/>
                  </a:moveTo>
                  <a:cubicBezTo>
                    <a:pt x="0" y="256"/>
                    <a:pt x="7" y="308"/>
                    <a:pt x="32" y="353"/>
                  </a:cubicBezTo>
                  <a:cubicBezTo>
                    <a:pt x="41" y="371"/>
                    <a:pt x="55" y="388"/>
                    <a:pt x="73" y="394"/>
                  </a:cubicBezTo>
                  <a:cubicBezTo>
                    <a:pt x="93" y="400"/>
                    <a:pt x="113" y="393"/>
                    <a:pt x="130" y="385"/>
                  </a:cubicBezTo>
                  <a:cubicBezTo>
                    <a:pt x="230" y="337"/>
                    <a:pt x="306" y="222"/>
                    <a:pt x="315" y="112"/>
                  </a:cubicBezTo>
                  <a:cubicBezTo>
                    <a:pt x="315" y="108"/>
                    <a:pt x="316" y="104"/>
                    <a:pt x="315" y="101"/>
                  </a:cubicBezTo>
                  <a:cubicBezTo>
                    <a:pt x="310" y="88"/>
                    <a:pt x="293" y="84"/>
                    <a:pt x="279" y="85"/>
                  </a:cubicBezTo>
                  <a:cubicBezTo>
                    <a:pt x="208" y="90"/>
                    <a:pt x="148" y="68"/>
                    <a:pt x="81" y="5"/>
                  </a:cubicBezTo>
                  <a:cubicBezTo>
                    <a:pt x="78" y="2"/>
                    <a:pt x="74" y="0"/>
                    <a:pt x="69" y="1"/>
                  </a:cubicBezTo>
                  <a:cubicBezTo>
                    <a:pt x="63" y="1"/>
                    <a:pt x="60" y="7"/>
                    <a:pt x="57" y="13"/>
                  </a:cubicBezTo>
                  <a:cubicBezTo>
                    <a:pt x="35" y="59"/>
                    <a:pt x="14" y="107"/>
                    <a:pt x="6" y="158"/>
                  </a:cubicBezTo>
                  <a:cubicBezTo>
                    <a:pt x="3" y="174"/>
                    <a:pt x="2" y="190"/>
                    <a:pt x="1" y="20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8" name="Freeform 367"/>
            <p:cNvSpPr/>
            <p:nvPr/>
          </p:nvSpPr>
          <p:spPr bwMode="auto">
            <a:xfrm>
              <a:off x="7916863" y="6330950"/>
              <a:ext cx="77788" cy="44450"/>
            </a:xfrm>
            <a:custGeom>
              <a:avLst/>
              <a:gdLst>
                <a:gd name="T0" fmla="*/ 76 w 76"/>
                <a:gd name="T1" fmla="*/ 30 h 43"/>
                <a:gd name="T2" fmla="*/ 73 w 76"/>
                <a:gd name="T3" fmla="*/ 33 h 43"/>
                <a:gd name="T4" fmla="*/ 64 w 76"/>
                <a:gd name="T5" fmla="*/ 39 h 43"/>
                <a:gd name="T6" fmla="*/ 57 w 76"/>
                <a:gd name="T7" fmla="*/ 42 h 43"/>
                <a:gd name="T8" fmla="*/ 48 w 76"/>
                <a:gd name="T9" fmla="*/ 43 h 43"/>
                <a:gd name="T10" fmla="*/ 39 w 76"/>
                <a:gd name="T11" fmla="*/ 42 h 43"/>
                <a:gd name="T12" fmla="*/ 29 w 76"/>
                <a:gd name="T13" fmla="*/ 39 h 43"/>
                <a:gd name="T14" fmla="*/ 21 w 76"/>
                <a:gd name="T15" fmla="*/ 35 h 43"/>
                <a:gd name="T16" fmla="*/ 14 w 76"/>
                <a:gd name="T17" fmla="*/ 29 h 43"/>
                <a:gd name="T18" fmla="*/ 8 w 76"/>
                <a:gd name="T19" fmla="*/ 22 h 43"/>
                <a:gd name="T20" fmla="*/ 4 w 76"/>
                <a:gd name="T21" fmla="*/ 16 h 43"/>
                <a:gd name="T22" fmla="*/ 2 w 76"/>
                <a:gd name="T23" fmla="*/ 10 h 43"/>
                <a:gd name="T24" fmla="*/ 1 w 76"/>
                <a:gd name="T25" fmla="*/ 5 h 43"/>
                <a:gd name="T26" fmla="*/ 0 w 76"/>
                <a:gd name="T27" fmla="*/ 1 h 43"/>
                <a:gd name="T28" fmla="*/ 1 w 76"/>
                <a:gd name="T29" fmla="*/ 0 h 43"/>
                <a:gd name="T30" fmla="*/ 5 w 76"/>
                <a:gd name="T31" fmla="*/ 3 h 43"/>
                <a:gd name="T32" fmla="*/ 13 w 76"/>
                <a:gd name="T33" fmla="*/ 9 h 43"/>
                <a:gd name="T34" fmla="*/ 18 w 76"/>
                <a:gd name="T35" fmla="*/ 13 h 43"/>
                <a:gd name="T36" fmla="*/ 23 w 76"/>
                <a:gd name="T37" fmla="*/ 17 h 43"/>
                <a:gd name="T38" fmla="*/ 30 w 76"/>
                <a:gd name="T39" fmla="*/ 20 h 43"/>
                <a:gd name="T40" fmla="*/ 36 w 76"/>
                <a:gd name="T41" fmla="*/ 23 h 43"/>
                <a:gd name="T42" fmla="*/ 42 w 76"/>
                <a:gd name="T43" fmla="*/ 26 h 43"/>
                <a:gd name="T44" fmla="*/ 46 w 76"/>
                <a:gd name="T45" fmla="*/ 27 h 43"/>
                <a:gd name="T46" fmla="*/ 49 w 76"/>
                <a:gd name="T47" fmla="*/ 27 h 43"/>
                <a:gd name="T48" fmla="*/ 55 w 76"/>
                <a:gd name="T49" fmla="*/ 28 h 43"/>
                <a:gd name="T50" fmla="*/ 62 w 76"/>
                <a:gd name="T51" fmla="*/ 29 h 43"/>
                <a:gd name="T52" fmla="*/ 71 w 76"/>
                <a:gd name="T53" fmla="*/ 29 h 43"/>
                <a:gd name="T54" fmla="*/ 75 w 76"/>
                <a:gd name="T55" fmla="*/ 29 h 43"/>
                <a:gd name="T56" fmla="*/ 76 w 76"/>
                <a:gd name="T5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3">
                  <a:moveTo>
                    <a:pt x="76" y="30"/>
                  </a:moveTo>
                  <a:cubicBezTo>
                    <a:pt x="76" y="30"/>
                    <a:pt x="75" y="32"/>
                    <a:pt x="73" y="33"/>
                  </a:cubicBezTo>
                  <a:cubicBezTo>
                    <a:pt x="71" y="35"/>
                    <a:pt x="68" y="37"/>
                    <a:pt x="64" y="39"/>
                  </a:cubicBezTo>
                  <a:cubicBezTo>
                    <a:pt x="62" y="40"/>
                    <a:pt x="59" y="41"/>
                    <a:pt x="57" y="42"/>
                  </a:cubicBezTo>
                  <a:cubicBezTo>
                    <a:pt x="54" y="42"/>
                    <a:pt x="51" y="43"/>
                    <a:pt x="48" y="43"/>
                  </a:cubicBezTo>
                  <a:cubicBezTo>
                    <a:pt x="45" y="43"/>
                    <a:pt x="42" y="43"/>
                    <a:pt x="39" y="42"/>
                  </a:cubicBezTo>
                  <a:cubicBezTo>
                    <a:pt x="35" y="42"/>
                    <a:pt x="32" y="40"/>
                    <a:pt x="29" y="39"/>
                  </a:cubicBezTo>
                  <a:cubicBezTo>
                    <a:pt x="26" y="38"/>
                    <a:pt x="23" y="36"/>
                    <a:pt x="21" y="35"/>
                  </a:cubicBezTo>
                  <a:cubicBezTo>
                    <a:pt x="18" y="33"/>
                    <a:pt x="16" y="31"/>
                    <a:pt x="14" y="29"/>
                  </a:cubicBezTo>
                  <a:cubicBezTo>
                    <a:pt x="12" y="26"/>
                    <a:pt x="10" y="24"/>
                    <a:pt x="8" y="22"/>
                  </a:cubicBezTo>
                  <a:cubicBezTo>
                    <a:pt x="7" y="20"/>
                    <a:pt x="6" y="18"/>
                    <a:pt x="4" y="16"/>
                  </a:cubicBezTo>
                  <a:cubicBezTo>
                    <a:pt x="3" y="14"/>
                    <a:pt x="3" y="12"/>
                    <a:pt x="2" y="10"/>
                  </a:cubicBezTo>
                  <a:cubicBezTo>
                    <a:pt x="1" y="8"/>
                    <a:pt x="1" y="7"/>
                    <a:pt x="1" y="5"/>
                  </a:cubicBezTo>
                  <a:cubicBezTo>
                    <a:pt x="0" y="3"/>
                    <a:pt x="0" y="1"/>
                    <a:pt x="0" y="1"/>
                  </a:cubicBezTo>
                  <a:cubicBezTo>
                    <a:pt x="1" y="0"/>
                    <a:pt x="1" y="0"/>
                    <a:pt x="1" y="0"/>
                  </a:cubicBezTo>
                  <a:cubicBezTo>
                    <a:pt x="1" y="0"/>
                    <a:pt x="3" y="1"/>
                    <a:pt x="5" y="3"/>
                  </a:cubicBezTo>
                  <a:cubicBezTo>
                    <a:pt x="7" y="4"/>
                    <a:pt x="9" y="7"/>
                    <a:pt x="13" y="9"/>
                  </a:cubicBezTo>
                  <a:cubicBezTo>
                    <a:pt x="14" y="10"/>
                    <a:pt x="16" y="12"/>
                    <a:pt x="18" y="13"/>
                  </a:cubicBezTo>
                  <a:cubicBezTo>
                    <a:pt x="20" y="14"/>
                    <a:pt x="22" y="15"/>
                    <a:pt x="23" y="17"/>
                  </a:cubicBezTo>
                  <a:cubicBezTo>
                    <a:pt x="25" y="18"/>
                    <a:pt x="28" y="19"/>
                    <a:pt x="30" y="20"/>
                  </a:cubicBezTo>
                  <a:cubicBezTo>
                    <a:pt x="32" y="21"/>
                    <a:pt x="34" y="22"/>
                    <a:pt x="36" y="23"/>
                  </a:cubicBezTo>
                  <a:cubicBezTo>
                    <a:pt x="38" y="24"/>
                    <a:pt x="40" y="25"/>
                    <a:pt x="42" y="26"/>
                  </a:cubicBezTo>
                  <a:cubicBezTo>
                    <a:pt x="46" y="27"/>
                    <a:pt x="46" y="27"/>
                    <a:pt x="46" y="27"/>
                  </a:cubicBezTo>
                  <a:cubicBezTo>
                    <a:pt x="47" y="27"/>
                    <a:pt x="48" y="27"/>
                    <a:pt x="49" y="27"/>
                  </a:cubicBezTo>
                  <a:cubicBezTo>
                    <a:pt x="51" y="28"/>
                    <a:pt x="53" y="28"/>
                    <a:pt x="55" y="28"/>
                  </a:cubicBezTo>
                  <a:cubicBezTo>
                    <a:pt x="58" y="28"/>
                    <a:pt x="60" y="29"/>
                    <a:pt x="62" y="29"/>
                  </a:cubicBezTo>
                  <a:cubicBezTo>
                    <a:pt x="66" y="29"/>
                    <a:pt x="69" y="29"/>
                    <a:pt x="71" y="29"/>
                  </a:cubicBezTo>
                  <a:cubicBezTo>
                    <a:pt x="74" y="29"/>
                    <a:pt x="75" y="29"/>
                    <a:pt x="75" y="29"/>
                  </a:cubicBezTo>
                  <a:lnTo>
                    <a:pt x="76"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9" name="Freeform 368"/>
            <p:cNvSpPr/>
            <p:nvPr/>
          </p:nvSpPr>
          <p:spPr bwMode="auto">
            <a:xfrm>
              <a:off x="8047038" y="6375400"/>
              <a:ext cx="77788" cy="46038"/>
            </a:xfrm>
            <a:custGeom>
              <a:avLst/>
              <a:gdLst>
                <a:gd name="T0" fmla="*/ 76 w 76"/>
                <a:gd name="T1" fmla="*/ 33 h 44"/>
                <a:gd name="T2" fmla="*/ 73 w 76"/>
                <a:gd name="T3" fmla="*/ 36 h 44"/>
                <a:gd name="T4" fmla="*/ 63 w 76"/>
                <a:gd name="T5" fmla="*/ 41 h 44"/>
                <a:gd name="T6" fmla="*/ 56 w 76"/>
                <a:gd name="T7" fmla="*/ 43 h 44"/>
                <a:gd name="T8" fmla="*/ 47 w 76"/>
                <a:gd name="T9" fmla="*/ 44 h 44"/>
                <a:gd name="T10" fmla="*/ 38 w 76"/>
                <a:gd name="T11" fmla="*/ 43 h 44"/>
                <a:gd name="T12" fmla="*/ 28 w 76"/>
                <a:gd name="T13" fmla="*/ 40 h 44"/>
                <a:gd name="T14" fmla="*/ 20 w 76"/>
                <a:gd name="T15" fmla="*/ 35 h 44"/>
                <a:gd name="T16" fmla="*/ 13 w 76"/>
                <a:gd name="T17" fmla="*/ 29 h 44"/>
                <a:gd name="T18" fmla="*/ 8 w 76"/>
                <a:gd name="T19" fmla="*/ 22 h 44"/>
                <a:gd name="T20" fmla="*/ 4 w 76"/>
                <a:gd name="T21" fmla="*/ 15 h 44"/>
                <a:gd name="T22" fmla="*/ 2 w 76"/>
                <a:gd name="T23" fmla="*/ 9 h 44"/>
                <a:gd name="T24" fmla="*/ 1 w 76"/>
                <a:gd name="T25" fmla="*/ 5 h 44"/>
                <a:gd name="T26" fmla="*/ 0 w 76"/>
                <a:gd name="T27" fmla="*/ 1 h 44"/>
                <a:gd name="T28" fmla="*/ 2 w 76"/>
                <a:gd name="T29" fmla="*/ 0 h 44"/>
                <a:gd name="T30" fmla="*/ 5 w 76"/>
                <a:gd name="T31" fmla="*/ 2 h 44"/>
                <a:gd name="T32" fmla="*/ 13 w 76"/>
                <a:gd name="T33" fmla="*/ 9 h 44"/>
                <a:gd name="T34" fmla="*/ 18 w 76"/>
                <a:gd name="T35" fmla="*/ 13 h 44"/>
                <a:gd name="T36" fmla="*/ 23 w 76"/>
                <a:gd name="T37" fmla="*/ 17 h 44"/>
                <a:gd name="T38" fmla="*/ 29 w 76"/>
                <a:gd name="T39" fmla="*/ 21 h 44"/>
                <a:gd name="T40" fmla="*/ 36 w 76"/>
                <a:gd name="T41" fmla="*/ 24 h 44"/>
                <a:gd name="T42" fmla="*/ 42 w 76"/>
                <a:gd name="T43" fmla="*/ 27 h 44"/>
                <a:gd name="T44" fmla="*/ 45 w 76"/>
                <a:gd name="T45" fmla="*/ 28 h 44"/>
                <a:gd name="T46" fmla="*/ 49 w 76"/>
                <a:gd name="T47" fmla="*/ 29 h 44"/>
                <a:gd name="T48" fmla="*/ 55 w 76"/>
                <a:gd name="T49" fmla="*/ 30 h 44"/>
                <a:gd name="T50" fmla="*/ 61 w 76"/>
                <a:gd name="T51" fmla="*/ 31 h 44"/>
                <a:gd name="T52" fmla="*/ 71 w 76"/>
                <a:gd name="T53" fmla="*/ 31 h 44"/>
                <a:gd name="T54" fmla="*/ 75 w 76"/>
                <a:gd name="T55" fmla="*/ 31 h 44"/>
                <a:gd name="T56" fmla="*/ 76 w 76"/>
                <a:gd name="T5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4">
                  <a:moveTo>
                    <a:pt x="76" y="33"/>
                  </a:moveTo>
                  <a:cubicBezTo>
                    <a:pt x="76" y="33"/>
                    <a:pt x="75" y="34"/>
                    <a:pt x="73" y="36"/>
                  </a:cubicBezTo>
                  <a:cubicBezTo>
                    <a:pt x="71" y="37"/>
                    <a:pt x="68" y="39"/>
                    <a:pt x="63" y="41"/>
                  </a:cubicBezTo>
                  <a:cubicBezTo>
                    <a:pt x="61" y="42"/>
                    <a:pt x="58" y="43"/>
                    <a:pt x="56" y="43"/>
                  </a:cubicBezTo>
                  <a:cubicBezTo>
                    <a:pt x="53" y="44"/>
                    <a:pt x="50" y="44"/>
                    <a:pt x="47" y="44"/>
                  </a:cubicBezTo>
                  <a:cubicBezTo>
                    <a:pt x="44" y="44"/>
                    <a:pt x="41" y="44"/>
                    <a:pt x="38" y="43"/>
                  </a:cubicBezTo>
                  <a:cubicBezTo>
                    <a:pt x="34" y="42"/>
                    <a:pt x="31" y="41"/>
                    <a:pt x="28" y="40"/>
                  </a:cubicBezTo>
                  <a:cubicBezTo>
                    <a:pt x="25" y="38"/>
                    <a:pt x="23" y="37"/>
                    <a:pt x="20" y="35"/>
                  </a:cubicBezTo>
                  <a:cubicBezTo>
                    <a:pt x="17" y="33"/>
                    <a:pt x="15" y="31"/>
                    <a:pt x="13" y="29"/>
                  </a:cubicBezTo>
                  <a:cubicBezTo>
                    <a:pt x="11" y="26"/>
                    <a:pt x="9" y="24"/>
                    <a:pt x="8" y="22"/>
                  </a:cubicBezTo>
                  <a:cubicBezTo>
                    <a:pt x="6" y="20"/>
                    <a:pt x="5" y="17"/>
                    <a:pt x="4" y="15"/>
                  </a:cubicBezTo>
                  <a:cubicBezTo>
                    <a:pt x="3" y="13"/>
                    <a:pt x="2" y="11"/>
                    <a:pt x="2" y="9"/>
                  </a:cubicBezTo>
                  <a:cubicBezTo>
                    <a:pt x="1" y="8"/>
                    <a:pt x="1" y="6"/>
                    <a:pt x="1" y="5"/>
                  </a:cubicBezTo>
                  <a:cubicBezTo>
                    <a:pt x="0" y="2"/>
                    <a:pt x="0" y="1"/>
                    <a:pt x="0" y="1"/>
                  </a:cubicBezTo>
                  <a:cubicBezTo>
                    <a:pt x="2" y="0"/>
                    <a:pt x="2" y="0"/>
                    <a:pt x="2" y="0"/>
                  </a:cubicBezTo>
                  <a:cubicBezTo>
                    <a:pt x="2" y="0"/>
                    <a:pt x="3" y="1"/>
                    <a:pt x="5" y="2"/>
                  </a:cubicBezTo>
                  <a:cubicBezTo>
                    <a:pt x="7" y="4"/>
                    <a:pt x="9" y="6"/>
                    <a:pt x="13" y="9"/>
                  </a:cubicBezTo>
                  <a:cubicBezTo>
                    <a:pt x="14" y="10"/>
                    <a:pt x="16" y="11"/>
                    <a:pt x="18" y="13"/>
                  </a:cubicBezTo>
                  <a:cubicBezTo>
                    <a:pt x="20" y="14"/>
                    <a:pt x="21" y="16"/>
                    <a:pt x="23" y="17"/>
                  </a:cubicBezTo>
                  <a:cubicBezTo>
                    <a:pt x="25" y="18"/>
                    <a:pt x="27" y="19"/>
                    <a:pt x="29" y="21"/>
                  </a:cubicBezTo>
                  <a:cubicBezTo>
                    <a:pt x="31" y="22"/>
                    <a:pt x="33" y="23"/>
                    <a:pt x="36" y="24"/>
                  </a:cubicBezTo>
                  <a:cubicBezTo>
                    <a:pt x="38" y="25"/>
                    <a:pt x="40" y="26"/>
                    <a:pt x="42" y="27"/>
                  </a:cubicBezTo>
                  <a:cubicBezTo>
                    <a:pt x="45" y="28"/>
                    <a:pt x="45" y="28"/>
                    <a:pt x="45" y="28"/>
                  </a:cubicBezTo>
                  <a:cubicBezTo>
                    <a:pt x="46" y="28"/>
                    <a:pt x="48" y="28"/>
                    <a:pt x="49" y="29"/>
                  </a:cubicBezTo>
                  <a:cubicBezTo>
                    <a:pt x="51" y="29"/>
                    <a:pt x="53" y="29"/>
                    <a:pt x="55" y="30"/>
                  </a:cubicBezTo>
                  <a:cubicBezTo>
                    <a:pt x="57" y="30"/>
                    <a:pt x="59" y="30"/>
                    <a:pt x="61" y="31"/>
                  </a:cubicBezTo>
                  <a:cubicBezTo>
                    <a:pt x="65" y="31"/>
                    <a:pt x="69" y="31"/>
                    <a:pt x="71" y="31"/>
                  </a:cubicBezTo>
                  <a:cubicBezTo>
                    <a:pt x="74" y="31"/>
                    <a:pt x="75" y="31"/>
                    <a:pt x="75" y="31"/>
                  </a:cubicBezTo>
                  <a:lnTo>
                    <a:pt x="76"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0" name="Freeform 369"/>
            <p:cNvSpPr/>
            <p:nvPr/>
          </p:nvSpPr>
          <p:spPr bwMode="auto">
            <a:xfrm>
              <a:off x="7891463" y="6461125"/>
              <a:ext cx="161925" cy="87313"/>
            </a:xfrm>
            <a:custGeom>
              <a:avLst/>
              <a:gdLst>
                <a:gd name="T0" fmla="*/ 157 w 157"/>
                <a:gd name="T1" fmla="*/ 59 h 85"/>
                <a:gd name="T2" fmla="*/ 150 w 157"/>
                <a:gd name="T3" fmla="*/ 64 h 85"/>
                <a:gd name="T4" fmla="*/ 142 w 157"/>
                <a:gd name="T5" fmla="*/ 70 h 85"/>
                <a:gd name="T6" fmla="*/ 131 w 157"/>
                <a:gd name="T7" fmla="*/ 76 h 85"/>
                <a:gd name="T8" fmla="*/ 116 w 157"/>
                <a:gd name="T9" fmla="*/ 81 h 85"/>
                <a:gd name="T10" fmla="*/ 99 w 157"/>
                <a:gd name="T11" fmla="*/ 84 h 85"/>
                <a:gd name="T12" fmla="*/ 90 w 157"/>
                <a:gd name="T13" fmla="*/ 85 h 85"/>
                <a:gd name="T14" fmla="*/ 80 w 157"/>
                <a:gd name="T15" fmla="*/ 84 h 85"/>
                <a:gd name="T16" fmla="*/ 70 w 157"/>
                <a:gd name="T17" fmla="*/ 82 h 85"/>
                <a:gd name="T18" fmla="*/ 60 w 157"/>
                <a:gd name="T19" fmla="*/ 79 h 85"/>
                <a:gd name="T20" fmla="*/ 51 w 157"/>
                <a:gd name="T21" fmla="*/ 75 h 85"/>
                <a:gd name="T22" fmla="*/ 42 w 157"/>
                <a:gd name="T23" fmla="*/ 70 h 85"/>
                <a:gd name="T24" fmla="*/ 28 w 157"/>
                <a:gd name="T25" fmla="*/ 58 h 85"/>
                <a:gd name="T26" fmla="*/ 17 w 157"/>
                <a:gd name="T27" fmla="*/ 44 h 85"/>
                <a:gd name="T28" fmla="*/ 9 w 157"/>
                <a:gd name="T29" fmla="*/ 31 h 85"/>
                <a:gd name="T30" fmla="*/ 6 w 157"/>
                <a:gd name="T31" fmla="*/ 25 h 85"/>
                <a:gd name="T32" fmla="*/ 5 w 157"/>
                <a:gd name="T33" fmla="*/ 19 h 85"/>
                <a:gd name="T34" fmla="*/ 2 w 157"/>
                <a:gd name="T35" fmla="*/ 9 h 85"/>
                <a:gd name="T36" fmla="*/ 0 w 157"/>
                <a:gd name="T37" fmla="*/ 1 h 85"/>
                <a:gd name="T38" fmla="*/ 2 w 157"/>
                <a:gd name="T39" fmla="*/ 0 h 85"/>
                <a:gd name="T40" fmla="*/ 8 w 157"/>
                <a:gd name="T41" fmla="*/ 6 h 85"/>
                <a:gd name="T42" fmla="*/ 14 w 157"/>
                <a:gd name="T43" fmla="*/ 13 h 85"/>
                <a:gd name="T44" fmla="*/ 22 w 157"/>
                <a:gd name="T45" fmla="*/ 22 h 85"/>
                <a:gd name="T46" fmla="*/ 32 w 157"/>
                <a:gd name="T47" fmla="*/ 32 h 85"/>
                <a:gd name="T48" fmla="*/ 43 w 157"/>
                <a:gd name="T49" fmla="*/ 41 h 85"/>
                <a:gd name="T50" fmla="*/ 55 w 157"/>
                <a:gd name="T51" fmla="*/ 49 h 85"/>
                <a:gd name="T52" fmla="*/ 62 w 157"/>
                <a:gd name="T53" fmla="*/ 53 h 85"/>
                <a:gd name="T54" fmla="*/ 66 w 157"/>
                <a:gd name="T55" fmla="*/ 54 h 85"/>
                <a:gd name="T56" fmla="*/ 69 w 157"/>
                <a:gd name="T57" fmla="*/ 56 h 85"/>
                <a:gd name="T58" fmla="*/ 76 w 157"/>
                <a:gd name="T59" fmla="*/ 58 h 85"/>
                <a:gd name="T60" fmla="*/ 84 w 157"/>
                <a:gd name="T61" fmla="*/ 60 h 85"/>
                <a:gd name="T62" fmla="*/ 99 w 157"/>
                <a:gd name="T63" fmla="*/ 62 h 85"/>
                <a:gd name="T64" fmla="*/ 113 w 157"/>
                <a:gd name="T65" fmla="*/ 62 h 85"/>
                <a:gd name="T66" fmla="*/ 127 w 157"/>
                <a:gd name="T67" fmla="*/ 62 h 85"/>
                <a:gd name="T68" fmla="*/ 138 w 157"/>
                <a:gd name="T69" fmla="*/ 60 h 85"/>
                <a:gd name="T70" fmla="*/ 147 w 157"/>
                <a:gd name="T71" fmla="*/ 59 h 85"/>
                <a:gd name="T72" fmla="*/ 156 w 157"/>
                <a:gd name="T73" fmla="*/ 57 h 85"/>
                <a:gd name="T74" fmla="*/ 157 w 157"/>
                <a:gd name="T75"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85">
                  <a:moveTo>
                    <a:pt x="157" y="59"/>
                  </a:moveTo>
                  <a:cubicBezTo>
                    <a:pt x="157" y="59"/>
                    <a:pt x="155" y="61"/>
                    <a:pt x="150" y="64"/>
                  </a:cubicBezTo>
                  <a:cubicBezTo>
                    <a:pt x="148" y="66"/>
                    <a:pt x="145" y="68"/>
                    <a:pt x="142" y="70"/>
                  </a:cubicBezTo>
                  <a:cubicBezTo>
                    <a:pt x="139" y="72"/>
                    <a:pt x="135" y="74"/>
                    <a:pt x="131" y="76"/>
                  </a:cubicBezTo>
                  <a:cubicBezTo>
                    <a:pt x="126" y="78"/>
                    <a:pt x="122" y="80"/>
                    <a:pt x="116" y="81"/>
                  </a:cubicBezTo>
                  <a:cubicBezTo>
                    <a:pt x="111" y="83"/>
                    <a:pt x="105" y="84"/>
                    <a:pt x="99" y="84"/>
                  </a:cubicBezTo>
                  <a:cubicBezTo>
                    <a:pt x="96" y="85"/>
                    <a:pt x="93" y="85"/>
                    <a:pt x="90" y="85"/>
                  </a:cubicBezTo>
                  <a:cubicBezTo>
                    <a:pt x="86" y="85"/>
                    <a:pt x="83" y="84"/>
                    <a:pt x="80" y="84"/>
                  </a:cubicBezTo>
                  <a:cubicBezTo>
                    <a:pt x="77" y="83"/>
                    <a:pt x="73" y="83"/>
                    <a:pt x="70" y="82"/>
                  </a:cubicBezTo>
                  <a:cubicBezTo>
                    <a:pt x="60" y="79"/>
                    <a:pt x="60" y="79"/>
                    <a:pt x="60" y="79"/>
                  </a:cubicBezTo>
                  <a:cubicBezTo>
                    <a:pt x="57" y="78"/>
                    <a:pt x="54" y="77"/>
                    <a:pt x="51" y="75"/>
                  </a:cubicBezTo>
                  <a:cubicBezTo>
                    <a:pt x="48" y="73"/>
                    <a:pt x="45" y="72"/>
                    <a:pt x="42" y="70"/>
                  </a:cubicBezTo>
                  <a:cubicBezTo>
                    <a:pt x="37" y="66"/>
                    <a:pt x="32" y="62"/>
                    <a:pt x="28" y="58"/>
                  </a:cubicBezTo>
                  <a:cubicBezTo>
                    <a:pt x="24" y="53"/>
                    <a:pt x="20" y="49"/>
                    <a:pt x="17" y="44"/>
                  </a:cubicBezTo>
                  <a:cubicBezTo>
                    <a:pt x="14" y="40"/>
                    <a:pt x="12" y="35"/>
                    <a:pt x="9" y="31"/>
                  </a:cubicBezTo>
                  <a:cubicBezTo>
                    <a:pt x="8" y="29"/>
                    <a:pt x="7" y="27"/>
                    <a:pt x="6" y="25"/>
                  </a:cubicBezTo>
                  <a:cubicBezTo>
                    <a:pt x="6" y="23"/>
                    <a:pt x="5" y="21"/>
                    <a:pt x="5" y="19"/>
                  </a:cubicBezTo>
                  <a:cubicBezTo>
                    <a:pt x="3" y="15"/>
                    <a:pt x="3" y="12"/>
                    <a:pt x="2" y="9"/>
                  </a:cubicBezTo>
                  <a:cubicBezTo>
                    <a:pt x="1" y="4"/>
                    <a:pt x="0" y="1"/>
                    <a:pt x="0" y="1"/>
                  </a:cubicBezTo>
                  <a:cubicBezTo>
                    <a:pt x="2" y="0"/>
                    <a:pt x="2" y="0"/>
                    <a:pt x="2" y="0"/>
                  </a:cubicBezTo>
                  <a:cubicBezTo>
                    <a:pt x="2" y="0"/>
                    <a:pt x="4" y="3"/>
                    <a:pt x="8" y="6"/>
                  </a:cubicBezTo>
                  <a:cubicBezTo>
                    <a:pt x="9" y="8"/>
                    <a:pt x="12" y="11"/>
                    <a:pt x="14" y="13"/>
                  </a:cubicBezTo>
                  <a:cubicBezTo>
                    <a:pt x="16" y="16"/>
                    <a:pt x="19" y="19"/>
                    <a:pt x="22" y="22"/>
                  </a:cubicBezTo>
                  <a:cubicBezTo>
                    <a:pt x="25" y="25"/>
                    <a:pt x="28" y="28"/>
                    <a:pt x="32" y="32"/>
                  </a:cubicBezTo>
                  <a:cubicBezTo>
                    <a:pt x="35" y="34"/>
                    <a:pt x="39" y="38"/>
                    <a:pt x="43" y="41"/>
                  </a:cubicBezTo>
                  <a:cubicBezTo>
                    <a:pt x="47" y="44"/>
                    <a:pt x="51" y="46"/>
                    <a:pt x="55" y="49"/>
                  </a:cubicBezTo>
                  <a:cubicBezTo>
                    <a:pt x="58" y="50"/>
                    <a:pt x="60" y="51"/>
                    <a:pt x="62" y="53"/>
                  </a:cubicBezTo>
                  <a:cubicBezTo>
                    <a:pt x="66" y="54"/>
                    <a:pt x="66" y="54"/>
                    <a:pt x="66" y="54"/>
                  </a:cubicBezTo>
                  <a:cubicBezTo>
                    <a:pt x="67" y="55"/>
                    <a:pt x="68" y="55"/>
                    <a:pt x="69" y="56"/>
                  </a:cubicBezTo>
                  <a:cubicBezTo>
                    <a:pt x="76" y="58"/>
                    <a:pt x="76" y="58"/>
                    <a:pt x="76" y="58"/>
                  </a:cubicBezTo>
                  <a:cubicBezTo>
                    <a:pt x="79" y="59"/>
                    <a:pt x="81" y="59"/>
                    <a:pt x="84" y="60"/>
                  </a:cubicBezTo>
                  <a:cubicBezTo>
                    <a:pt x="89" y="61"/>
                    <a:pt x="94" y="61"/>
                    <a:pt x="99" y="62"/>
                  </a:cubicBezTo>
                  <a:cubicBezTo>
                    <a:pt x="104" y="62"/>
                    <a:pt x="109" y="63"/>
                    <a:pt x="113" y="62"/>
                  </a:cubicBezTo>
                  <a:cubicBezTo>
                    <a:pt x="118" y="62"/>
                    <a:pt x="122" y="62"/>
                    <a:pt x="127" y="62"/>
                  </a:cubicBezTo>
                  <a:cubicBezTo>
                    <a:pt x="131" y="61"/>
                    <a:pt x="135" y="61"/>
                    <a:pt x="138" y="60"/>
                  </a:cubicBezTo>
                  <a:cubicBezTo>
                    <a:pt x="142" y="59"/>
                    <a:pt x="145" y="59"/>
                    <a:pt x="147" y="59"/>
                  </a:cubicBezTo>
                  <a:cubicBezTo>
                    <a:pt x="153" y="58"/>
                    <a:pt x="156" y="57"/>
                    <a:pt x="156" y="57"/>
                  </a:cubicBezTo>
                  <a:lnTo>
                    <a:pt x="157"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201" name="Oval 370"/>
          <p:cNvSpPr>
            <a:spLocks noChangeArrowheads="1"/>
          </p:cNvSpPr>
          <p:nvPr/>
        </p:nvSpPr>
        <p:spPr bwMode="auto">
          <a:xfrm>
            <a:off x="9482224" y="2335023"/>
            <a:ext cx="1179325" cy="1179325"/>
          </a:xfrm>
          <a:prstGeom prst="ellipse">
            <a:avLst/>
          </a:prstGeom>
          <a:solidFill>
            <a:srgbClr val="5EC2AE"/>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nvGrpSpPr>
          <p:cNvPr id="450" name="组合 449"/>
          <p:cNvGrpSpPr/>
          <p:nvPr/>
        </p:nvGrpSpPr>
        <p:grpSpPr>
          <a:xfrm>
            <a:off x="9608709" y="2604022"/>
            <a:ext cx="926358" cy="682299"/>
            <a:chOff x="6265863" y="3724275"/>
            <a:chExt cx="825500" cy="608013"/>
          </a:xfrm>
        </p:grpSpPr>
        <p:sp>
          <p:nvSpPr>
            <p:cNvPr id="202" name="Freeform 371"/>
            <p:cNvSpPr/>
            <p:nvPr/>
          </p:nvSpPr>
          <p:spPr bwMode="auto">
            <a:xfrm>
              <a:off x="6265863" y="3724275"/>
              <a:ext cx="647700" cy="571500"/>
            </a:xfrm>
            <a:custGeom>
              <a:avLst/>
              <a:gdLst>
                <a:gd name="T0" fmla="*/ 408 w 408"/>
                <a:gd name="T1" fmla="*/ 271 h 360"/>
                <a:gd name="T2" fmla="*/ 71 w 408"/>
                <a:gd name="T3" fmla="*/ 360 h 360"/>
                <a:gd name="T4" fmla="*/ 0 w 408"/>
                <a:gd name="T5" fmla="*/ 89 h 360"/>
                <a:gd name="T6" fmla="*/ 337 w 408"/>
                <a:gd name="T7" fmla="*/ 0 h 360"/>
                <a:gd name="T8" fmla="*/ 408 w 408"/>
                <a:gd name="T9" fmla="*/ 271 h 360"/>
              </a:gdLst>
              <a:ahLst/>
              <a:cxnLst>
                <a:cxn ang="0">
                  <a:pos x="T0" y="T1"/>
                </a:cxn>
                <a:cxn ang="0">
                  <a:pos x="T2" y="T3"/>
                </a:cxn>
                <a:cxn ang="0">
                  <a:pos x="T4" y="T5"/>
                </a:cxn>
                <a:cxn ang="0">
                  <a:pos x="T6" y="T7"/>
                </a:cxn>
                <a:cxn ang="0">
                  <a:pos x="T8" y="T9"/>
                </a:cxn>
              </a:cxnLst>
              <a:rect l="0" t="0" r="r" b="b"/>
              <a:pathLst>
                <a:path w="408" h="360">
                  <a:moveTo>
                    <a:pt x="408" y="271"/>
                  </a:moveTo>
                  <a:lnTo>
                    <a:pt x="71" y="360"/>
                  </a:lnTo>
                  <a:lnTo>
                    <a:pt x="0" y="89"/>
                  </a:lnTo>
                  <a:lnTo>
                    <a:pt x="337" y="0"/>
                  </a:lnTo>
                  <a:lnTo>
                    <a:pt x="408" y="271"/>
                  </a:lnTo>
                  <a:close/>
                </a:path>
              </a:pathLst>
            </a:custGeom>
            <a:solidFill>
              <a:srgbClr val="D3DCE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3" name="Freeform 372"/>
            <p:cNvSpPr/>
            <p:nvPr/>
          </p:nvSpPr>
          <p:spPr bwMode="auto">
            <a:xfrm>
              <a:off x="6305550" y="3765550"/>
              <a:ext cx="471488" cy="125413"/>
            </a:xfrm>
            <a:custGeom>
              <a:avLst/>
              <a:gdLst>
                <a:gd name="T0" fmla="*/ 1 w 297"/>
                <a:gd name="T1" fmla="*/ 79 h 79"/>
                <a:gd name="T2" fmla="*/ 0 w 297"/>
                <a:gd name="T3" fmla="*/ 78 h 79"/>
                <a:gd name="T4" fmla="*/ 297 w 297"/>
                <a:gd name="T5" fmla="*/ 0 h 79"/>
                <a:gd name="T6" fmla="*/ 297 w 297"/>
                <a:gd name="T7" fmla="*/ 0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0"/>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4" name="Freeform 373"/>
            <p:cNvSpPr/>
            <p:nvPr/>
          </p:nvSpPr>
          <p:spPr bwMode="auto">
            <a:xfrm>
              <a:off x="6313488" y="3790950"/>
              <a:ext cx="471488" cy="127000"/>
            </a:xfrm>
            <a:custGeom>
              <a:avLst/>
              <a:gdLst>
                <a:gd name="T0" fmla="*/ 0 w 297"/>
                <a:gd name="T1" fmla="*/ 80 h 80"/>
                <a:gd name="T2" fmla="*/ 0 w 297"/>
                <a:gd name="T3" fmla="*/ 78 h 80"/>
                <a:gd name="T4" fmla="*/ 296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6"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5" name="Freeform 374"/>
            <p:cNvSpPr/>
            <p:nvPr/>
          </p:nvSpPr>
          <p:spPr bwMode="auto">
            <a:xfrm>
              <a:off x="6319838" y="3816350"/>
              <a:ext cx="471488" cy="127000"/>
            </a:xfrm>
            <a:custGeom>
              <a:avLst/>
              <a:gdLst>
                <a:gd name="T0" fmla="*/ 0 w 297"/>
                <a:gd name="T1" fmla="*/ 80 h 80"/>
                <a:gd name="T2" fmla="*/ 0 w 297"/>
                <a:gd name="T3" fmla="*/ 79 h 80"/>
                <a:gd name="T4" fmla="*/ 297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7"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6" name="Freeform 375"/>
            <p:cNvSpPr/>
            <p:nvPr/>
          </p:nvSpPr>
          <p:spPr bwMode="auto">
            <a:xfrm>
              <a:off x="6326188" y="3843338"/>
              <a:ext cx="471488" cy="125413"/>
            </a:xfrm>
            <a:custGeom>
              <a:avLst/>
              <a:gdLst>
                <a:gd name="T0" fmla="*/ 1 w 297"/>
                <a:gd name="T1" fmla="*/ 79 h 79"/>
                <a:gd name="T2" fmla="*/ 0 w 297"/>
                <a:gd name="T3" fmla="*/ 78 h 79"/>
                <a:gd name="T4" fmla="*/ 297 w 297"/>
                <a:gd name="T5" fmla="*/ 0 h 79"/>
                <a:gd name="T6" fmla="*/ 297 w 297"/>
                <a:gd name="T7" fmla="*/ 1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7" name="Freeform 376"/>
            <p:cNvSpPr/>
            <p:nvPr/>
          </p:nvSpPr>
          <p:spPr bwMode="auto">
            <a:xfrm>
              <a:off x="6334125" y="3870325"/>
              <a:ext cx="471488" cy="123825"/>
            </a:xfrm>
            <a:custGeom>
              <a:avLst/>
              <a:gdLst>
                <a:gd name="T0" fmla="*/ 0 w 297"/>
                <a:gd name="T1" fmla="*/ 78 h 78"/>
                <a:gd name="T2" fmla="*/ 0 w 297"/>
                <a:gd name="T3" fmla="*/ 78 h 78"/>
                <a:gd name="T4" fmla="*/ 296 w 297"/>
                <a:gd name="T5" fmla="*/ 0 h 78"/>
                <a:gd name="T6" fmla="*/ 297 w 297"/>
                <a:gd name="T7" fmla="*/ 0 h 78"/>
                <a:gd name="T8" fmla="*/ 0 w 297"/>
                <a:gd name="T9" fmla="*/ 78 h 78"/>
              </a:gdLst>
              <a:ahLst/>
              <a:cxnLst>
                <a:cxn ang="0">
                  <a:pos x="T0" y="T1"/>
                </a:cxn>
                <a:cxn ang="0">
                  <a:pos x="T2" y="T3"/>
                </a:cxn>
                <a:cxn ang="0">
                  <a:pos x="T4" y="T5"/>
                </a:cxn>
                <a:cxn ang="0">
                  <a:pos x="T6" y="T7"/>
                </a:cxn>
                <a:cxn ang="0">
                  <a:pos x="T8" y="T9"/>
                </a:cxn>
              </a:cxnLst>
              <a:rect l="0" t="0" r="r" b="b"/>
              <a:pathLst>
                <a:path w="297" h="78">
                  <a:moveTo>
                    <a:pt x="0" y="78"/>
                  </a:moveTo>
                  <a:lnTo>
                    <a:pt x="0" y="78"/>
                  </a:lnTo>
                  <a:lnTo>
                    <a:pt x="296" y="0"/>
                  </a:lnTo>
                  <a:lnTo>
                    <a:pt x="297" y="0"/>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8" name="Freeform 377"/>
            <p:cNvSpPr/>
            <p:nvPr/>
          </p:nvSpPr>
          <p:spPr bwMode="auto">
            <a:xfrm>
              <a:off x="6338888" y="3895725"/>
              <a:ext cx="473075" cy="125413"/>
            </a:xfrm>
            <a:custGeom>
              <a:avLst/>
              <a:gdLst>
                <a:gd name="T0" fmla="*/ 1 w 298"/>
                <a:gd name="T1" fmla="*/ 79 h 79"/>
                <a:gd name="T2" fmla="*/ 0 w 298"/>
                <a:gd name="T3" fmla="*/ 78 h 79"/>
                <a:gd name="T4" fmla="*/ 298 w 298"/>
                <a:gd name="T5" fmla="*/ 0 h 79"/>
                <a:gd name="T6" fmla="*/ 298 w 298"/>
                <a:gd name="T7" fmla="*/ 1 h 79"/>
                <a:gd name="T8" fmla="*/ 1 w 298"/>
                <a:gd name="T9" fmla="*/ 79 h 79"/>
              </a:gdLst>
              <a:ahLst/>
              <a:cxnLst>
                <a:cxn ang="0">
                  <a:pos x="T0" y="T1"/>
                </a:cxn>
                <a:cxn ang="0">
                  <a:pos x="T2" y="T3"/>
                </a:cxn>
                <a:cxn ang="0">
                  <a:pos x="T4" y="T5"/>
                </a:cxn>
                <a:cxn ang="0">
                  <a:pos x="T6" y="T7"/>
                </a:cxn>
                <a:cxn ang="0">
                  <a:pos x="T8" y="T9"/>
                </a:cxn>
              </a:cxnLst>
              <a:rect l="0" t="0" r="r" b="b"/>
              <a:pathLst>
                <a:path w="298" h="79">
                  <a:moveTo>
                    <a:pt x="1" y="79"/>
                  </a:moveTo>
                  <a:lnTo>
                    <a:pt x="0" y="78"/>
                  </a:lnTo>
                  <a:lnTo>
                    <a:pt x="298" y="0"/>
                  </a:lnTo>
                  <a:lnTo>
                    <a:pt x="298"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9" name="Freeform 378"/>
            <p:cNvSpPr/>
            <p:nvPr/>
          </p:nvSpPr>
          <p:spPr bwMode="auto">
            <a:xfrm>
              <a:off x="6346825" y="3921125"/>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0" name="Freeform 379"/>
            <p:cNvSpPr/>
            <p:nvPr/>
          </p:nvSpPr>
          <p:spPr bwMode="auto">
            <a:xfrm>
              <a:off x="6354763" y="3946525"/>
              <a:ext cx="471488" cy="127000"/>
            </a:xfrm>
            <a:custGeom>
              <a:avLst/>
              <a:gdLst>
                <a:gd name="T0" fmla="*/ 0 w 297"/>
                <a:gd name="T1" fmla="*/ 80 h 80"/>
                <a:gd name="T2" fmla="*/ 0 w 297"/>
                <a:gd name="T3" fmla="*/ 79 h 80"/>
                <a:gd name="T4" fmla="*/ 296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6"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1" name="Freeform 380"/>
            <p:cNvSpPr/>
            <p:nvPr/>
          </p:nvSpPr>
          <p:spPr bwMode="auto">
            <a:xfrm>
              <a:off x="6361113" y="3973513"/>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2" name="Freeform 381"/>
            <p:cNvSpPr/>
            <p:nvPr/>
          </p:nvSpPr>
          <p:spPr bwMode="auto">
            <a:xfrm>
              <a:off x="6367463" y="3998913"/>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3" name="Freeform 382"/>
            <p:cNvSpPr/>
            <p:nvPr/>
          </p:nvSpPr>
          <p:spPr bwMode="auto">
            <a:xfrm>
              <a:off x="6375400" y="4025900"/>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4" name="Freeform 383"/>
            <p:cNvSpPr/>
            <p:nvPr/>
          </p:nvSpPr>
          <p:spPr bwMode="auto">
            <a:xfrm>
              <a:off x="6381750" y="4051300"/>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5" name="Freeform 384"/>
            <p:cNvSpPr/>
            <p:nvPr/>
          </p:nvSpPr>
          <p:spPr bwMode="auto">
            <a:xfrm>
              <a:off x="6388100" y="4078288"/>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6" name="Freeform 385"/>
            <p:cNvSpPr/>
            <p:nvPr/>
          </p:nvSpPr>
          <p:spPr bwMode="auto">
            <a:xfrm>
              <a:off x="6396038" y="4103688"/>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7" name="Freeform 386"/>
            <p:cNvSpPr/>
            <p:nvPr/>
          </p:nvSpPr>
          <p:spPr bwMode="auto">
            <a:xfrm>
              <a:off x="6669088" y="3792538"/>
              <a:ext cx="98425" cy="365125"/>
            </a:xfrm>
            <a:custGeom>
              <a:avLst/>
              <a:gdLst>
                <a:gd name="T0" fmla="*/ 62 w 62"/>
                <a:gd name="T1" fmla="*/ 230 h 230"/>
                <a:gd name="T2" fmla="*/ 0 w 62"/>
                <a:gd name="T3" fmla="*/ 1 h 230"/>
                <a:gd name="T4" fmla="*/ 2 w 62"/>
                <a:gd name="T5" fmla="*/ 0 h 230"/>
                <a:gd name="T6" fmla="*/ 62 w 62"/>
                <a:gd name="T7" fmla="*/ 230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1"/>
                  </a:lnTo>
                  <a:lnTo>
                    <a:pt x="2" y="0"/>
                  </a:lnTo>
                  <a:lnTo>
                    <a:pt x="62" y="230"/>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8" name="Freeform 387"/>
            <p:cNvSpPr/>
            <p:nvPr/>
          </p:nvSpPr>
          <p:spPr bwMode="auto">
            <a:xfrm>
              <a:off x="6696075" y="3786188"/>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9" name="Freeform 388"/>
            <p:cNvSpPr/>
            <p:nvPr/>
          </p:nvSpPr>
          <p:spPr bwMode="auto">
            <a:xfrm>
              <a:off x="6723063" y="3779838"/>
              <a:ext cx="98425" cy="365125"/>
            </a:xfrm>
            <a:custGeom>
              <a:avLst/>
              <a:gdLst>
                <a:gd name="T0" fmla="*/ 61 w 62"/>
                <a:gd name="T1" fmla="*/ 230 h 230"/>
                <a:gd name="T2" fmla="*/ 0 w 62"/>
                <a:gd name="T3" fmla="*/ 0 h 230"/>
                <a:gd name="T4" fmla="*/ 1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0" name="Freeform 389"/>
            <p:cNvSpPr/>
            <p:nvPr/>
          </p:nvSpPr>
          <p:spPr bwMode="auto">
            <a:xfrm>
              <a:off x="6750050" y="377190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1" name="Freeform 390"/>
            <p:cNvSpPr/>
            <p:nvPr/>
          </p:nvSpPr>
          <p:spPr bwMode="auto">
            <a:xfrm>
              <a:off x="6775450" y="3765550"/>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2" name="Freeform 391"/>
            <p:cNvSpPr/>
            <p:nvPr/>
          </p:nvSpPr>
          <p:spPr bwMode="auto">
            <a:xfrm>
              <a:off x="6643688" y="3800475"/>
              <a:ext cx="98425" cy="365125"/>
            </a:xfrm>
            <a:custGeom>
              <a:avLst/>
              <a:gdLst>
                <a:gd name="T0" fmla="*/ 61 w 62"/>
                <a:gd name="T1" fmla="*/ 230 h 230"/>
                <a:gd name="T2" fmla="*/ 0 w 62"/>
                <a:gd name="T3" fmla="*/ 0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3" name="Freeform 392"/>
            <p:cNvSpPr/>
            <p:nvPr/>
          </p:nvSpPr>
          <p:spPr bwMode="auto">
            <a:xfrm>
              <a:off x="6618288" y="3806825"/>
              <a:ext cx="98425" cy="365125"/>
            </a:xfrm>
            <a:custGeom>
              <a:avLst/>
              <a:gdLst>
                <a:gd name="T0" fmla="*/ 60 w 62"/>
                <a:gd name="T1" fmla="*/ 230 h 230"/>
                <a:gd name="T2" fmla="*/ 0 w 62"/>
                <a:gd name="T3" fmla="*/ 0 h 230"/>
                <a:gd name="T4" fmla="*/ 1 w 62"/>
                <a:gd name="T5" fmla="*/ 0 h 230"/>
                <a:gd name="T6" fmla="*/ 62 w 62"/>
                <a:gd name="T7" fmla="*/ 230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4" name="Freeform 393"/>
            <p:cNvSpPr/>
            <p:nvPr/>
          </p:nvSpPr>
          <p:spPr bwMode="auto">
            <a:xfrm>
              <a:off x="6592888" y="3813175"/>
              <a:ext cx="96838" cy="365125"/>
            </a:xfrm>
            <a:custGeom>
              <a:avLst/>
              <a:gdLst>
                <a:gd name="T0" fmla="*/ 60 w 61"/>
                <a:gd name="T1" fmla="*/ 230 h 230"/>
                <a:gd name="T2" fmla="*/ 0 w 61"/>
                <a:gd name="T3" fmla="*/ 1 h 230"/>
                <a:gd name="T4" fmla="*/ 0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1"/>
                  </a:lnTo>
                  <a:lnTo>
                    <a:pt x="0"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5" name="Freeform 394"/>
            <p:cNvSpPr/>
            <p:nvPr/>
          </p:nvSpPr>
          <p:spPr bwMode="auto">
            <a:xfrm>
              <a:off x="6565900" y="3821113"/>
              <a:ext cx="96838" cy="365125"/>
            </a:xfrm>
            <a:custGeom>
              <a:avLst/>
              <a:gdLst>
                <a:gd name="T0" fmla="*/ 61 w 61"/>
                <a:gd name="T1" fmla="*/ 230 h 230"/>
                <a:gd name="T2" fmla="*/ 0 w 61"/>
                <a:gd name="T3" fmla="*/ 0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0"/>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6" name="Freeform 395"/>
            <p:cNvSpPr/>
            <p:nvPr/>
          </p:nvSpPr>
          <p:spPr bwMode="auto">
            <a:xfrm>
              <a:off x="6538913" y="3829050"/>
              <a:ext cx="98425" cy="365125"/>
            </a:xfrm>
            <a:custGeom>
              <a:avLst/>
              <a:gdLst>
                <a:gd name="T0" fmla="*/ 62 w 62"/>
                <a:gd name="T1" fmla="*/ 230 h 230"/>
                <a:gd name="T2" fmla="*/ 0 w 62"/>
                <a:gd name="T3" fmla="*/ 0 h 230"/>
                <a:gd name="T4" fmla="*/ 2 w 62"/>
                <a:gd name="T5" fmla="*/ 0 h 230"/>
                <a:gd name="T6" fmla="*/ 62 w 62"/>
                <a:gd name="T7" fmla="*/ 229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0"/>
                  </a:lnTo>
                  <a:lnTo>
                    <a:pt x="2" y="0"/>
                  </a:lnTo>
                  <a:lnTo>
                    <a:pt x="62" y="229"/>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7" name="Freeform 396"/>
            <p:cNvSpPr/>
            <p:nvPr/>
          </p:nvSpPr>
          <p:spPr bwMode="auto">
            <a:xfrm>
              <a:off x="6513513" y="3833813"/>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8" name="Freeform 397"/>
            <p:cNvSpPr/>
            <p:nvPr/>
          </p:nvSpPr>
          <p:spPr bwMode="auto">
            <a:xfrm>
              <a:off x="6488113" y="3841750"/>
              <a:ext cx="98425" cy="365125"/>
            </a:xfrm>
            <a:custGeom>
              <a:avLst/>
              <a:gdLst>
                <a:gd name="T0" fmla="*/ 60 w 62"/>
                <a:gd name="T1" fmla="*/ 230 h 230"/>
                <a:gd name="T2" fmla="*/ 0 w 62"/>
                <a:gd name="T3" fmla="*/ 0 h 230"/>
                <a:gd name="T4" fmla="*/ 1 w 62"/>
                <a:gd name="T5" fmla="*/ 0 h 230"/>
                <a:gd name="T6" fmla="*/ 62 w 62"/>
                <a:gd name="T7" fmla="*/ 229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9" name="Freeform 398"/>
            <p:cNvSpPr/>
            <p:nvPr/>
          </p:nvSpPr>
          <p:spPr bwMode="auto">
            <a:xfrm>
              <a:off x="6461125" y="3849688"/>
              <a:ext cx="98425" cy="363538"/>
            </a:xfrm>
            <a:custGeom>
              <a:avLst/>
              <a:gdLst>
                <a:gd name="T0" fmla="*/ 61 w 62"/>
                <a:gd name="T1" fmla="*/ 229 h 229"/>
                <a:gd name="T2" fmla="*/ 0 w 62"/>
                <a:gd name="T3" fmla="*/ 0 h 229"/>
                <a:gd name="T4" fmla="*/ 1 w 62"/>
                <a:gd name="T5" fmla="*/ 0 h 229"/>
                <a:gd name="T6" fmla="*/ 62 w 62"/>
                <a:gd name="T7" fmla="*/ 229 h 229"/>
                <a:gd name="T8" fmla="*/ 61 w 62"/>
                <a:gd name="T9" fmla="*/ 229 h 229"/>
              </a:gdLst>
              <a:ahLst/>
              <a:cxnLst>
                <a:cxn ang="0">
                  <a:pos x="T0" y="T1"/>
                </a:cxn>
                <a:cxn ang="0">
                  <a:pos x="T2" y="T3"/>
                </a:cxn>
                <a:cxn ang="0">
                  <a:pos x="T4" y="T5"/>
                </a:cxn>
                <a:cxn ang="0">
                  <a:pos x="T6" y="T7"/>
                </a:cxn>
                <a:cxn ang="0">
                  <a:pos x="T8" y="T9"/>
                </a:cxn>
              </a:cxnLst>
              <a:rect l="0" t="0" r="r" b="b"/>
              <a:pathLst>
                <a:path w="62" h="229">
                  <a:moveTo>
                    <a:pt x="61" y="229"/>
                  </a:moveTo>
                  <a:lnTo>
                    <a:pt x="0" y="0"/>
                  </a:lnTo>
                  <a:lnTo>
                    <a:pt x="1" y="0"/>
                  </a:lnTo>
                  <a:lnTo>
                    <a:pt x="62" y="229"/>
                  </a:lnTo>
                  <a:lnTo>
                    <a:pt x="61" y="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0" name="Freeform 399"/>
            <p:cNvSpPr/>
            <p:nvPr/>
          </p:nvSpPr>
          <p:spPr bwMode="auto">
            <a:xfrm>
              <a:off x="6435725" y="385445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1" name="Freeform 400"/>
            <p:cNvSpPr/>
            <p:nvPr/>
          </p:nvSpPr>
          <p:spPr bwMode="auto">
            <a:xfrm>
              <a:off x="6410325" y="3862388"/>
              <a:ext cx="96838" cy="365125"/>
            </a:xfrm>
            <a:custGeom>
              <a:avLst/>
              <a:gdLst>
                <a:gd name="T0" fmla="*/ 60 w 61"/>
                <a:gd name="T1" fmla="*/ 230 h 230"/>
                <a:gd name="T2" fmla="*/ 0 w 61"/>
                <a:gd name="T3" fmla="*/ 0 h 230"/>
                <a:gd name="T4" fmla="*/ 0 w 61"/>
                <a:gd name="T5" fmla="*/ 0 h 230"/>
                <a:gd name="T6" fmla="*/ 61 w 61"/>
                <a:gd name="T7" fmla="*/ 229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0" y="0"/>
                  </a:lnTo>
                  <a:lnTo>
                    <a:pt x="61"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2" name="Freeform 401"/>
            <p:cNvSpPr/>
            <p:nvPr/>
          </p:nvSpPr>
          <p:spPr bwMode="auto">
            <a:xfrm>
              <a:off x="6383338" y="3868738"/>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3" name="Freeform 402"/>
            <p:cNvSpPr/>
            <p:nvPr/>
          </p:nvSpPr>
          <p:spPr bwMode="auto">
            <a:xfrm>
              <a:off x="6357938" y="3875088"/>
              <a:ext cx="96838" cy="365125"/>
            </a:xfrm>
            <a:custGeom>
              <a:avLst/>
              <a:gdLst>
                <a:gd name="T0" fmla="*/ 60 w 61"/>
                <a:gd name="T1" fmla="*/ 230 h 230"/>
                <a:gd name="T2" fmla="*/ 0 w 61"/>
                <a:gd name="T3" fmla="*/ 0 h 230"/>
                <a:gd name="T4" fmla="*/ 1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1"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4" name="Freeform 403"/>
            <p:cNvSpPr/>
            <p:nvPr/>
          </p:nvSpPr>
          <p:spPr bwMode="auto">
            <a:xfrm>
              <a:off x="6330950" y="3883025"/>
              <a:ext cx="98425" cy="365125"/>
            </a:xfrm>
            <a:custGeom>
              <a:avLst/>
              <a:gdLst>
                <a:gd name="T0" fmla="*/ 61 w 62"/>
                <a:gd name="T1" fmla="*/ 230 h 230"/>
                <a:gd name="T2" fmla="*/ 0 w 62"/>
                <a:gd name="T3" fmla="*/ 0 h 230"/>
                <a:gd name="T4" fmla="*/ 2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5" name="Freeform 404"/>
            <p:cNvSpPr/>
            <p:nvPr/>
          </p:nvSpPr>
          <p:spPr bwMode="auto">
            <a:xfrm>
              <a:off x="6869113" y="4138613"/>
              <a:ext cx="198438" cy="106363"/>
            </a:xfrm>
            <a:custGeom>
              <a:avLst/>
              <a:gdLst>
                <a:gd name="T0" fmla="*/ 0 w 191"/>
                <a:gd name="T1" fmla="*/ 45 h 103"/>
                <a:gd name="T2" fmla="*/ 191 w 191"/>
                <a:gd name="T3" fmla="*/ 20 h 103"/>
                <a:gd name="T4" fmla="*/ 153 w 191"/>
                <a:gd name="T5" fmla="*/ 93 h 103"/>
                <a:gd name="T6" fmla="*/ 45 w 191"/>
                <a:gd name="T7" fmla="*/ 103 h 103"/>
                <a:gd name="T8" fmla="*/ 0 w 191"/>
                <a:gd name="T9" fmla="*/ 45 h 103"/>
              </a:gdLst>
              <a:ahLst/>
              <a:cxnLst>
                <a:cxn ang="0">
                  <a:pos x="T0" y="T1"/>
                </a:cxn>
                <a:cxn ang="0">
                  <a:pos x="T2" y="T3"/>
                </a:cxn>
                <a:cxn ang="0">
                  <a:pos x="T4" y="T5"/>
                </a:cxn>
                <a:cxn ang="0">
                  <a:pos x="T6" y="T7"/>
                </a:cxn>
                <a:cxn ang="0">
                  <a:pos x="T8" y="T9"/>
                </a:cxn>
              </a:cxnLst>
              <a:rect l="0" t="0" r="r" b="b"/>
              <a:pathLst>
                <a:path w="191" h="103">
                  <a:moveTo>
                    <a:pt x="0" y="45"/>
                  </a:moveTo>
                  <a:cubicBezTo>
                    <a:pt x="0" y="45"/>
                    <a:pt x="116" y="0"/>
                    <a:pt x="191" y="20"/>
                  </a:cubicBezTo>
                  <a:cubicBezTo>
                    <a:pt x="153" y="93"/>
                    <a:pt x="153" y="93"/>
                    <a:pt x="153" y="93"/>
                  </a:cubicBezTo>
                  <a:cubicBezTo>
                    <a:pt x="45" y="103"/>
                    <a:pt x="45" y="103"/>
                    <a:pt x="45" y="103"/>
                  </a:cubicBezTo>
                  <a:lnTo>
                    <a:pt x="0" y="45"/>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6" name="Freeform 405"/>
            <p:cNvSpPr/>
            <p:nvPr/>
          </p:nvSpPr>
          <p:spPr bwMode="auto">
            <a:xfrm>
              <a:off x="6872288" y="4114800"/>
              <a:ext cx="190500" cy="58738"/>
            </a:xfrm>
            <a:custGeom>
              <a:avLst/>
              <a:gdLst>
                <a:gd name="T0" fmla="*/ 0 w 184"/>
                <a:gd name="T1" fmla="*/ 28 h 57"/>
                <a:gd name="T2" fmla="*/ 97 w 184"/>
                <a:gd name="T3" fmla="*/ 2 h 57"/>
                <a:gd name="T4" fmla="*/ 136 w 184"/>
                <a:gd name="T5" fmla="*/ 0 h 57"/>
                <a:gd name="T6" fmla="*/ 157 w 184"/>
                <a:gd name="T7" fmla="*/ 2 h 57"/>
                <a:gd name="T8" fmla="*/ 170 w 184"/>
                <a:gd name="T9" fmla="*/ 4 h 57"/>
                <a:gd name="T10" fmla="*/ 150 w 184"/>
                <a:gd name="T11" fmla="*/ 38 h 57"/>
                <a:gd name="T12" fmla="*/ 111 w 184"/>
                <a:gd name="T13" fmla="*/ 48 h 57"/>
                <a:gd name="T14" fmla="*/ 59 w 184"/>
                <a:gd name="T15" fmla="*/ 55 h 57"/>
                <a:gd name="T16" fmla="*/ 33 w 184"/>
                <a:gd name="T17" fmla="*/ 56 h 57"/>
                <a:gd name="T18" fmla="*/ 14 w 184"/>
                <a:gd name="T19" fmla="*/ 51 h 57"/>
                <a:gd name="T20" fmla="*/ 0 w 18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7">
                  <a:moveTo>
                    <a:pt x="0" y="28"/>
                  </a:moveTo>
                  <a:cubicBezTo>
                    <a:pt x="28" y="6"/>
                    <a:pt x="64" y="9"/>
                    <a:pt x="97" y="2"/>
                  </a:cubicBezTo>
                  <a:cubicBezTo>
                    <a:pt x="110" y="0"/>
                    <a:pt x="123" y="0"/>
                    <a:pt x="136" y="0"/>
                  </a:cubicBezTo>
                  <a:cubicBezTo>
                    <a:pt x="143" y="1"/>
                    <a:pt x="150" y="1"/>
                    <a:pt x="157" y="2"/>
                  </a:cubicBezTo>
                  <a:cubicBezTo>
                    <a:pt x="162" y="2"/>
                    <a:pt x="167" y="2"/>
                    <a:pt x="170" y="4"/>
                  </a:cubicBezTo>
                  <a:cubicBezTo>
                    <a:pt x="184" y="16"/>
                    <a:pt x="158" y="33"/>
                    <a:pt x="150" y="38"/>
                  </a:cubicBezTo>
                  <a:cubicBezTo>
                    <a:pt x="137" y="46"/>
                    <a:pt x="126" y="46"/>
                    <a:pt x="111" y="48"/>
                  </a:cubicBezTo>
                  <a:cubicBezTo>
                    <a:pt x="94" y="51"/>
                    <a:pt x="76" y="54"/>
                    <a:pt x="59" y="55"/>
                  </a:cubicBezTo>
                  <a:cubicBezTo>
                    <a:pt x="50" y="56"/>
                    <a:pt x="42" y="57"/>
                    <a:pt x="33" y="56"/>
                  </a:cubicBezTo>
                  <a:cubicBezTo>
                    <a:pt x="27" y="55"/>
                    <a:pt x="19" y="55"/>
                    <a:pt x="14" y="51"/>
                  </a:cubicBezTo>
                  <a:cubicBezTo>
                    <a:pt x="9" y="48"/>
                    <a:pt x="1" y="36"/>
                    <a:pt x="0" y="29"/>
                  </a:cubicBezTo>
                </a:path>
              </a:pathLst>
            </a:custGeom>
            <a:solidFill>
              <a:srgbClr val="3A807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7" name="Freeform 407"/>
            <p:cNvSpPr/>
            <p:nvPr/>
          </p:nvSpPr>
          <p:spPr bwMode="auto">
            <a:xfrm>
              <a:off x="6753225" y="3824288"/>
              <a:ext cx="296863" cy="361950"/>
            </a:xfrm>
            <a:custGeom>
              <a:avLst/>
              <a:gdLst>
                <a:gd name="T0" fmla="*/ 6 w 288"/>
                <a:gd name="T1" fmla="*/ 64 h 350"/>
                <a:gd name="T2" fmla="*/ 13 w 288"/>
                <a:gd name="T3" fmla="*/ 86 h 350"/>
                <a:gd name="T4" fmla="*/ 19 w 288"/>
                <a:gd name="T5" fmla="*/ 110 h 350"/>
                <a:gd name="T6" fmla="*/ 49 w 288"/>
                <a:gd name="T7" fmla="*/ 179 h 350"/>
                <a:gd name="T8" fmla="*/ 77 w 288"/>
                <a:gd name="T9" fmla="*/ 213 h 350"/>
                <a:gd name="T10" fmla="*/ 110 w 288"/>
                <a:gd name="T11" fmla="*/ 243 h 350"/>
                <a:gd name="T12" fmla="*/ 146 w 288"/>
                <a:gd name="T13" fmla="*/ 293 h 350"/>
                <a:gd name="T14" fmla="*/ 164 w 288"/>
                <a:gd name="T15" fmla="*/ 350 h 350"/>
                <a:gd name="T16" fmla="*/ 236 w 288"/>
                <a:gd name="T17" fmla="*/ 347 h 350"/>
                <a:gd name="T18" fmla="*/ 285 w 288"/>
                <a:gd name="T19" fmla="*/ 337 h 350"/>
                <a:gd name="T20" fmla="*/ 280 w 288"/>
                <a:gd name="T21" fmla="*/ 309 h 350"/>
                <a:gd name="T22" fmla="*/ 275 w 288"/>
                <a:gd name="T23" fmla="*/ 280 h 350"/>
                <a:gd name="T24" fmla="*/ 262 w 288"/>
                <a:gd name="T25" fmla="*/ 172 h 350"/>
                <a:gd name="T26" fmla="*/ 257 w 288"/>
                <a:gd name="T27" fmla="*/ 118 h 350"/>
                <a:gd name="T28" fmla="*/ 224 w 288"/>
                <a:gd name="T29" fmla="*/ 74 h 350"/>
                <a:gd name="T30" fmla="*/ 139 w 288"/>
                <a:gd name="T31" fmla="*/ 7 h 350"/>
                <a:gd name="T32" fmla="*/ 62 w 288"/>
                <a:gd name="T33" fmla="*/ 5 h 350"/>
                <a:gd name="T34" fmla="*/ 0 w 288"/>
                <a:gd name="T35" fmla="*/ 24 h 350"/>
                <a:gd name="T36" fmla="*/ 38 w 288"/>
                <a:gd name="T37" fmla="*/ 44 h 350"/>
                <a:gd name="T38" fmla="*/ 86 w 288"/>
                <a:gd name="T39" fmla="*/ 47 h 350"/>
                <a:gd name="T40" fmla="*/ 129 w 288"/>
                <a:gd name="T41" fmla="*/ 77 h 350"/>
                <a:gd name="T42" fmla="*/ 152 w 288"/>
                <a:gd name="T43" fmla="*/ 125 h 350"/>
                <a:gd name="T44" fmla="*/ 109 w 288"/>
                <a:gd name="T45" fmla="*/ 147 h 350"/>
                <a:gd name="T46" fmla="*/ 69 w 288"/>
                <a:gd name="T47" fmla="*/ 116 h 350"/>
                <a:gd name="T48" fmla="*/ 42 w 288"/>
                <a:gd name="T49" fmla="*/ 79 h 350"/>
                <a:gd name="T50" fmla="*/ 25 w 288"/>
                <a:gd name="T51" fmla="*/ 59 h 350"/>
                <a:gd name="T52" fmla="*/ 6 w 288"/>
                <a:gd name="T53" fmla="*/ 6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350">
                  <a:moveTo>
                    <a:pt x="6" y="64"/>
                  </a:moveTo>
                  <a:cubicBezTo>
                    <a:pt x="9" y="68"/>
                    <a:pt x="10" y="80"/>
                    <a:pt x="13" y="86"/>
                  </a:cubicBezTo>
                  <a:cubicBezTo>
                    <a:pt x="16" y="94"/>
                    <a:pt x="16" y="102"/>
                    <a:pt x="19" y="110"/>
                  </a:cubicBezTo>
                  <a:cubicBezTo>
                    <a:pt x="24" y="126"/>
                    <a:pt x="41" y="164"/>
                    <a:pt x="49" y="179"/>
                  </a:cubicBezTo>
                  <a:cubicBezTo>
                    <a:pt x="57" y="195"/>
                    <a:pt x="65" y="202"/>
                    <a:pt x="77" y="213"/>
                  </a:cubicBezTo>
                  <a:cubicBezTo>
                    <a:pt x="92" y="227"/>
                    <a:pt x="97" y="228"/>
                    <a:pt x="110" y="243"/>
                  </a:cubicBezTo>
                  <a:cubicBezTo>
                    <a:pt x="123" y="258"/>
                    <a:pt x="136" y="276"/>
                    <a:pt x="146" y="293"/>
                  </a:cubicBezTo>
                  <a:cubicBezTo>
                    <a:pt x="158" y="313"/>
                    <a:pt x="161" y="329"/>
                    <a:pt x="164" y="350"/>
                  </a:cubicBezTo>
                  <a:cubicBezTo>
                    <a:pt x="188" y="350"/>
                    <a:pt x="212" y="349"/>
                    <a:pt x="236" y="347"/>
                  </a:cubicBezTo>
                  <a:cubicBezTo>
                    <a:pt x="244" y="346"/>
                    <a:pt x="280" y="346"/>
                    <a:pt x="285" y="337"/>
                  </a:cubicBezTo>
                  <a:cubicBezTo>
                    <a:pt x="288" y="332"/>
                    <a:pt x="281" y="315"/>
                    <a:pt x="280" y="309"/>
                  </a:cubicBezTo>
                  <a:cubicBezTo>
                    <a:pt x="278" y="299"/>
                    <a:pt x="277" y="290"/>
                    <a:pt x="275" y="280"/>
                  </a:cubicBezTo>
                  <a:cubicBezTo>
                    <a:pt x="270" y="244"/>
                    <a:pt x="268" y="209"/>
                    <a:pt x="262" y="172"/>
                  </a:cubicBezTo>
                  <a:cubicBezTo>
                    <a:pt x="259" y="155"/>
                    <a:pt x="261" y="135"/>
                    <a:pt x="257" y="118"/>
                  </a:cubicBezTo>
                  <a:cubicBezTo>
                    <a:pt x="252" y="98"/>
                    <a:pt x="241" y="86"/>
                    <a:pt x="224" y="74"/>
                  </a:cubicBezTo>
                  <a:cubicBezTo>
                    <a:pt x="195" y="52"/>
                    <a:pt x="176" y="18"/>
                    <a:pt x="139" y="7"/>
                  </a:cubicBezTo>
                  <a:cubicBezTo>
                    <a:pt x="115" y="0"/>
                    <a:pt x="87" y="4"/>
                    <a:pt x="62" y="5"/>
                  </a:cubicBezTo>
                  <a:cubicBezTo>
                    <a:pt x="41" y="6"/>
                    <a:pt x="18" y="12"/>
                    <a:pt x="0" y="24"/>
                  </a:cubicBezTo>
                  <a:cubicBezTo>
                    <a:pt x="8" y="40"/>
                    <a:pt x="20" y="45"/>
                    <a:pt x="38" y="44"/>
                  </a:cubicBezTo>
                  <a:cubicBezTo>
                    <a:pt x="56" y="43"/>
                    <a:pt x="68" y="41"/>
                    <a:pt x="86" y="47"/>
                  </a:cubicBezTo>
                  <a:cubicBezTo>
                    <a:pt x="104" y="53"/>
                    <a:pt x="118" y="62"/>
                    <a:pt x="129" y="77"/>
                  </a:cubicBezTo>
                  <a:cubicBezTo>
                    <a:pt x="138" y="88"/>
                    <a:pt x="157" y="110"/>
                    <a:pt x="152" y="125"/>
                  </a:cubicBezTo>
                  <a:cubicBezTo>
                    <a:pt x="146" y="143"/>
                    <a:pt x="125" y="151"/>
                    <a:pt x="109" y="147"/>
                  </a:cubicBezTo>
                  <a:cubicBezTo>
                    <a:pt x="91" y="143"/>
                    <a:pt x="80" y="129"/>
                    <a:pt x="69" y="116"/>
                  </a:cubicBezTo>
                  <a:cubicBezTo>
                    <a:pt x="59" y="105"/>
                    <a:pt x="50" y="93"/>
                    <a:pt x="42" y="79"/>
                  </a:cubicBezTo>
                  <a:cubicBezTo>
                    <a:pt x="38" y="71"/>
                    <a:pt x="33" y="63"/>
                    <a:pt x="25" y="59"/>
                  </a:cubicBezTo>
                  <a:cubicBezTo>
                    <a:pt x="17" y="54"/>
                    <a:pt x="12" y="58"/>
                    <a:pt x="6" y="64"/>
                  </a:cubicBezTo>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8" name="Freeform 408"/>
            <p:cNvSpPr/>
            <p:nvPr/>
          </p:nvSpPr>
          <p:spPr bwMode="auto">
            <a:xfrm>
              <a:off x="6869113" y="4121150"/>
              <a:ext cx="206375" cy="111125"/>
            </a:xfrm>
            <a:custGeom>
              <a:avLst/>
              <a:gdLst>
                <a:gd name="T0" fmla="*/ 176 w 200"/>
                <a:gd name="T1" fmla="*/ 0 h 107"/>
                <a:gd name="T2" fmla="*/ 140 w 200"/>
                <a:gd name="T3" fmla="*/ 20 h 107"/>
                <a:gd name="T4" fmla="*/ 91 w 200"/>
                <a:gd name="T5" fmla="*/ 28 h 107"/>
                <a:gd name="T6" fmla="*/ 45 w 200"/>
                <a:gd name="T7" fmla="*/ 31 h 107"/>
                <a:gd name="T8" fmla="*/ 4 w 200"/>
                <a:gd name="T9" fmla="*/ 20 h 107"/>
                <a:gd name="T10" fmla="*/ 6 w 200"/>
                <a:gd name="T11" fmla="*/ 57 h 107"/>
                <a:gd name="T12" fmla="*/ 12 w 200"/>
                <a:gd name="T13" fmla="*/ 103 h 107"/>
                <a:gd name="T14" fmla="*/ 52 w 200"/>
                <a:gd name="T15" fmla="*/ 99 h 107"/>
                <a:gd name="T16" fmla="*/ 106 w 200"/>
                <a:gd name="T17" fmla="*/ 107 h 107"/>
                <a:gd name="T18" fmla="*/ 161 w 200"/>
                <a:gd name="T19" fmla="*/ 101 h 107"/>
                <a:gd name="T20" fmla="*/ 200 w 200"/>
                <a:gd name="T21" fmla="*/ 89 h 107"/>
                <a:gd name="T22" fmla="*/ 190 w 200"/>
                <a:gd name="T23" fmla="*/ 47 h 107"/>
                <a:gd name="T24" fmla="*/ 177 w 200"/>
                <a:gd name="T2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07">
                  <a:moveTo>
                    <a:pt x="176" y="0"/>
                  </a:moveTo>
                  <a:cubicBezTo>
                    <a:pt x="174" y="10"/>
                    <a:pt x="148" y="18"/>
                    <a:pt x="140" y="20"/>
                  </a:cubicBezTo>
                  <a:cubicBezTo>
                    <a:pt x="124" y="23"/>
                    <a:pt x="107" y="26"/>
                    <a:pt x="91" y="28"/>
                  </a:cubicBezTo>
                  <a:cubicBezTo>
                    <a:pt x="76" y="30"/>
                    <a:pt x="60" y="31"/>
                    <a:pt x="45" y="31"/>
                  </a:cubicBezTo>
                  <a:cubicBezTo>
                    <a:pt x="33" y="31"/>
                    <a:pt x="12" y="30"/>
                    <a:pt x="4" y="20"/>
                  </a:cubicBezTo>
                  <a:cubicBezTo>
                    <a:pt x="0" y="27"/>
                    <a:pt x="6" y="48"/>
                    <a:pt x="6" y="57"/>
                  </a:cubicBezTo>
                  <a:cubicBezTo>
                    <a:pt x="6" y="72"/>
                    <a:pt x="6" y="89"/>
                    <a:pt x="12" y="103"/>
                  </a:cubicBezTo>
                  <a:cubicBezTo>
                    <a:pt x="22" y="96"/>
                    <a:pt x="41" y="99"/>
                    <a:pt x="52" y="99"/>
                  </a:cubicBezTo>
                  <a:cubicBezTo>
                    <a:pt x="70" y="101"/>
                    <a:pt x="88" y="106"/>
                    <a:pt x="106" y="107"/>
                  </a:cubicBezTo>
                  <a:cubicBezTo>
                    <a:pt x="124" y="107"/>
                    <a:pt x="143" y="106"/>
                    <a:pt x="161" y="101"/>
                  </a:cubicBezTo>
                  <a:cubicBezTo>
                    <a:pt x="174" y="99"/>
                    <a:pt x="190" y="97"/>
                    <a:pt x="200" y="89"/>
                  </a:cubicBezTo>
                  <a:cubicBezTo>
                    <a:pt x="197" y="75"/>
                    <a:pt x="194" y="61"/>
                    <a:pt x="190" y="47"/>
                  </a:cubicBezTo>
                  <a:cubicBezTo>
                    <a:pt x="186" y="34"/>
                    <a:pt x="185" y="14"/>
                    <a:pt x="177" y="3"/>
                  </a:cubicBezTo>
                </a:path>
              </a:pathLst>
            </a:custGeom>
            <a:solidFill>
              <a:srgbClr val="4C938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9" name="Freeform 409"/>
            <p:cNvSpPr/>
            <p:nvPr/>
          </p:nvSpPr>
          <p:spPr bwMode="auto">
            <a:xfrm>
              <a:off x="6869113" y="4159250"/>
              <a:ext cx="222250" cy="173038"/>
            </a:xfrm>
            <a:custGeom>
              <a:avLst/>
              <a:gdLst>
                <a:gd name="T0" fmla="*/ 191 w 215"/>
                <a:gd name="T1" fmla="*/ 0 h 167"/>
                <a:gd name="T2" fmla="*/ 0 w 215"/>
                <a:gd name="T3" fmla="*/ 25 h 167"/>
                <a:gd name="T4" fmla="*/ 6 w 215"/>
                <a:gd name="T5" fmla="*/ 102 h 167"/>
                <a:gd name="T6" fmla="*/ 215 w 215"/>
                <a:gd name="T7" fmla="*/ 98 h 167"/>
                <a:gd name="T8" fmla="*/ 191 w 215"/>
                <a:gd name="T9" fmla="*/ 0 h 167"/>
              </a:gdLst>
              <a:ahLst/>
              <a:cxnLst>
                <a:cxn ang="0">
                  <a:pos x="T0" y="T1"/>
                </a:cxn>
                <a:cxn ang="0">
                  <a:pos x="T2" y="T3"/>
                </a:cxn>
                <a:cxn ang="0">
                  <a:pos x="T4" y="T5"/>
                </a:cxn>
                <a:cxn ang="0">
                  <a:pos x="T6" y="T7"/>
                </a:cxn>
                <a:cxn ang="0">
                  <a:pos x="T8" y="T9"/>
                </a:cxn>
              </a:cxnLst>
              <a:rect l="0" t="0" r="r" b="b"/>
              <a:pathLst>
                <a:path w="215" h="167">
                  <a:moveTo>
                    <a:pt x="191" y="0"/>
                  </a:moveTo>
                  <a:cubicBezTo>
                    <a:pt x="191" y="0"/>
                    <a:pt x="83" y="70"/>
                    <a:pt x="0" y="25"/>
                  </a:cubicBezTo>
                  <a:cubicBezTo>
                    <a:pt x="6" y="102"/>
                    <a:pt x="6" y="102"/>
                    <a:pt x="6" y="102"/>
                  </a:cubicBezTo>
                  <a:cubicBezTo>
                    <a:pt x="6" y="102"/>
                    <a:pt x="143" y="167"/>
                    <a:pt x="215" y="98"/>
                  </a:cubicBezTo>
                  <a:lnTo>
                    <a:pt x="191" y="0"/>
                  </a:lnTo>
                  <a:close/>
                </a:path>
              </a:pathLst>
            </a:custGeom>
            <a:solidFill>
              <a:srgbClr val="364E5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0" name="Freeform 410"/>
            <p:cNvSpPr/>
            <p:nvPr/>
          </p:nvSpPr>
          <p:spPr bwMode="auto">
            <a:xfrm>
              <a:off x="6884988" y="4217988"/>
              <a:ext cx="30163" cy="33338"/>
            </a:xfrm>
            <a:custGeom>
              <a:avLst/>
              <a:gdLst>
                <a:gd name="T0" fmla="*/ 23 w 30"/>
                <a:gd name="T1" fmla="*/ 30 h 33"/>
                <a:gd name="T2" fmla="*/ 4 w 30"/>
                <a:gd name="T3" fmla="*/ 23 h 33"/>
                <a:gd name="T4" fmla="*/ 7 w 30"/>
                <a:gd name="T5" fmla="*/ 3 h 33"/>
                <a:gd name="T6" fmla="*/ 25 w 30"/>
                <a:gd name="T7" fmla="*/ 10 h 33"/>
                <a:gd name="T8" fmla="*/ 23 w 30"/>
                <a:gd name="T9" fmla="*/ 30 h 33"/>
              </a:gdLst>
              <a:ahLst/>
              <a:cxnLst>
                <a:cxn ang="0">
                  <a:pos x="T0" y="T1"/>
                </a:cxn>
                <a:cxn ang="0">
                  <a:pos x="T2" y="T3"/>
                </a:cxn>
                <a:cxn ang="0">
                  <a:pos x="T4" y="T5"/>
                </a:cxn>
                <a:cxn ang="0">
                  <a:pos x="T6" y="T7"/>
                </a:cxn>
                <a:cxn ang="0">
                  <a:pos x="T8" y="T9"/>
                </a:cxn>
              </a:cxnLst>
              <a:rect l="0" t="0" r="r" b="b"/>
              <a:pathLst>
                <a:path w="30" h="33">
                  <a:moveTo>
                    <a:pt x="23" y="30"/>
                  </a:moveTo>
                  <a:cubicBezTo>
                    <a:pt x="17" y="33"/>
                    <a:pt x="9" y="30"/>
                    <a:pt x="4" y="23"/>
                  </a:cubicBezTo>
                  <a:cubicBezTo>
                    <a:pt x="0" y="15"/>
                    <a:pt x="1" y="7"/>
                    <a:pt x="7" y="3"/>
                  </a:cubicBezTo>
                  <a:cubicBezTo>
                    <a:pt x="13" y="0"/>
                    <a:pt x="21" y="3"/>
                    <a:pt x="25" y="10"/>
                  </a:cubicBezTo>
                  <a:cubicBezTo>
                    <a:pt x="30" y="18"/>
                    <a:pt x="28" y="27"/>
                    <a:pt x="23" y="30"/>
                  </a:cubicBez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1" name="Freeform 411"/>
            <p:cNvSpPr/>
            <p:nvPr/>
          </p:nvSpPr>
          <p:spPr bwMode="auto">
            <a:xfrm>
              <a:off x="6689725" y="3843338"/>
              <a:ext cx="63500" cy="36513"/>
            </a:xfrm>
            <a:custGeom>
              <a:avLst/>
              <a:gdLst>
                <a:gd name="T0" fmla="*/ 19 w 62"/>
                <a:gd name="T1" fmla="*/ 32 h 36"/>
                <a:gd name="T2" fmla="*/ 57 w 62"/>
                <a:gd name="T3" fmla="*/ 36 h 36"/>
                <a:gd name="T4" fmla="*/ 60 w 62"/>
                <a:gd name="T5" fmla="*/ 28 h 36"/>
                <a:gd name="T6" fmla="*/ 62 w 62"/>
                <a:gd name="T7" fmla="*/ 20 h 36"/>
                <a:gd name="T8" fmla="*/ 30 w 62"/>
                <a:gd name="T9" fmla="*/ 0 h 36"/>
                <a:gd name="T10" fmla="*/ 1 w 62"/>
                <a:gd name="T11" fmla="*/ 7 h 36"/>
                <a:gd name="T12" fmla="*/ 0 w 62"/>
                <a:gd name="T13" fmla="*/ 8 h 36"/>
                <a:gd name="T14" fmla="*/ 0 w 62"/>
                <a:gd name="T15" fmla="*/ 9 h 36"/>
                <a:gd name="T16" fmla="*/ 19 w 62"/>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6">
                  <a:moveTo>
                    <a:pt x="19" y="32"/>
                  </a:moveTo>
                  <a:cubicBezTo>
                    <a:pt x="33" y="25"/>
                    <a:pt x="57" y="36"/>
                    <a:pt x="57" y="36"/>
                  </a:cubicBezTo>
                  <a:cubicBezTo>
                    <a:pt x="60" y="28"/>
                    <a:pt x="60" y="28"/>
                    <a:pt x="60" y="28"/>
                  </a:cubicBezTo>
                  <a:cubicBezTo>
                    <a:pt x="62" y="20"/>
                    <a:pt x="62" y="20"/>
                    <a:pt x="62" y="20"/>
                  </a:cubicBezTo>
                  <a:cubicBezTo>
                    <a:pt x="62" y="20"/>
                    <a:pt x="37" y="13"/>
                    <a:pt x="30" y="0"/>
                  </a:cubicBezTo>
                  <a:cubicBezTo>
                    <a:pt x="30" y="0"/>
                    <a:pt x="14" y="12"/>
                    <a:pt x="1" y="7"/>
                  </a:cubicBezTo>
                  <a:cubicBezTo>
                    <a:pt x="0" y="8"/>
                    <a:pt x="0" y="8"/>
                    <a:pt x="0" y="8"/>
                  </a:cubicBezTo>
                  <a:cubicBezTo>
                    <a:pt x="0" y="9"/>
                    <a:pt x="0" y="9"/>
                    <a:pt x="0" y="9"/>
                  </a:cubicBezTo>
                  <a:cubicBezTo>
                    <a:pt x="14" y="13"/>
                    <a:pt x="19" y="32"/>
                    <a:pt x="19" y="32"/>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2" name="Freeform 412"/>
            <p:cNvSpPr/>
            <p:nvPr/>
          </p:nvSpPr>
          <p:spPr bwMode="auto">
            <a:xfrm>
              <a:off x="6689725" y="3849688"/>
              <a:ext cx="63500" cy="26988"/>
            </a:xfrm>
            <a:custGeom>
              <a:avLst/>
              <a:gdLst>
                <a:gd name="T0" fmla="*/ 21 w 61"/>
                <a:gd name="T1" fmla="*/ 20 h 27"/>
                <a:gd name="T2" fmla="*/ 58 w 61"/>
                <a:gd name="T3" fmla="*/ 27 h 27"/>
                <a:gd name="T4" fmla="*/ 60 w 61"/>
                <a:gd name="T5" fmla="*/ 22 h 27"/>
                <a:gd name="T6" fmla="*/ 61 w 61"/>
                <a:gd name="T7" fmla="*/ 17 h 27"/>
                <a:gd name="T8" fmla="*/ 28 w 61"/>
                <a:gd name="T9" fmla="*/ 0 h 27"/>
                <a:gd name="T10" fmla="*/ 0 w 61"/>
                <a:gd name="T11" fmla="*/ 1 h 27"/>
                <a:gd name="T12" fmla="*/ 0 w 61"/>
                <a:gd name="T13" fmla="*/ 2 h 27"/>
                <a:gd name="T14" fmla="*/ 0 w 61"/>
                <a:gd name="T15" fmla="*/ 2 h 27"/>
                <a:gd name="T16" fmla="*/ 21 w 61"/>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7">
                  <a:moveTo>
                    <a:pt x="21" y="20"/>
                  </a:moveTo>
                  <a:cubicBezTo>
                    <a:pt x="33" y="17"/>
                    <a:pt x="58" y="27"/>
                    <a:pt x="58" y="27"/>
                  </a:cubicBezTo>
                  <a:cubicBezTo>
                    <a:pt x="60" y="22"/>
                    <a:pt x="60" y="22"/>
                    <a:pt x="60" y="22"/>
                  </a:cubicBezTo>
                  <a:cubicBezTo>
                    <a:pt x="61" y="17"/>
                    <a:pt x="61" y="17"/>
                    <a:pt x="61" y="17"/>
                  </a:cubicBezTo>
                  <a:cubicBezTo>
                    <a:pt x="61" y="17"/>
                    <a:pt x="36" y="10"/>
                    <a:pt x="28" y="0"/>
                  </a:cubicBezTo>
                  <a:cubicBezTo>
                    <a:pt x="28" y="0"/>
                    <a:pt x="14" y="6"/>
                    <a:pt x="0" y="1"/>
                  </a:cubicBezTo>
                  <a:cubicBezTo>
                    <a:pt x="0" y="2"/>
                    <a:pt x="0" y="2"/>
                    <a:pt x="0" y="2"/>
                  </a:cubicBezTo>
                  <a:cubicBezTo>
                    <a:pt x="0" y="2"/>
                    <a:pt x="0" y="2"/>
                    <a:pt x="0" y="2"/>
                  </a:cubicBezTo>
                  <a:cubicBezTo>
                    <a:pt x="14" y="7"/>
                    <a:pt x="21" y="20"/>
                    <a:pt x="21" y="2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3" name="Freeform 413"/>
            <p:cNvSpPr/>
            <p:nvPr/>
          </p:nvSpPr>
          <p:spPr bwMode="auto">
            <a:xfrm>
              <a:off x="6689725" y="3851275"/>
              <a:ext cx="61913" cy="22225"/>
            </a:xfrm>
            <a:custGeom>
              <a:avLst/>
              <a:gdLst>
                <a:gd name="T0" fmla="*/ 23 w 60"/>
                <a:gd name="T1" fmla="*/ 13 h 22"/>
                <a:gd name="T2" fmla="*/ 59 w 60"/>
                <a:gd name="T3" fmla="*/ 22 h 22"/>
                <a:gd name="T4" fmla="*/ 60 w 60"/>
                <a:gd name="T5" fmla="*/ 20 h 22"/>
                <a:gd name="T6" fmla="*/ 60 w 60"/>
                <a:gd name="T7" fmla="*/ 17 h 22"/>
                <a:gd name="T8" fmla="*/ 26 w 60"/>
                <a:gd name="T9" fmla="*/ 3 h 22"/>
                <a:gd name="T10" fmla="*/ 0 w 60"/>
                <a:gd name="T11" fmla="*/ 0 h 22"/>
                <a:gd name="T12" fmla="*/ 0 w 60"/>
                <a:gd name="T13" fmla="*/ 0 h 22"/>
                <a:gd name="T14" fmla="*/ 0 w 60"/>
                <a:gd name="T15" fmla="*/ 0 h 22"/>
                <a:gd name="T16" fmla="*/ 23 w 60"/>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2">
                  <a:moveTo>
                    <a:pt x="23" y="13"/>
                  </a:moveTo>
                  <a:cubicBezTo>
                    <a:pt x="34" y="13"/>
                    <a:pt x="59" y="22"/>
                    <a:pt x="59" y="22"/>
                  </a:cubicBezTo>
                  <a:cubicBezTo>
                    <a:pt x="60" y="20"/>
                    <a:pt x="60" y="20"/>
                    <a:pt x="60" y="20"/>
                  </a:cubicBezTo>
                  <a:cubicBezTo>
                    <a:pt x="60" y="17"/>
                    <a:pt x="60" y="17"/>
                    <a:pt x="60" y="17"/>
                  </a:cubicBezTo>
                  <a:cubicBezTo>
                    <a:pt x="60" y="17"/>
                    <a:pt x="35" y="9"/>
                    <a:pt x="26" y="3"/>
                  </a:cubicBezTo>
                  <a:cubicBezTo>
                    <a:pt x="26" y="3"/>
                    <a:pt x="14" y="4"/>
                    <a:pt x="0" y="0"/>
                  </a:cubicBezTo>
                  <a:cubicBezTo>
                    <a:pt x="0" y="0"/>
                    <a:pt x="0" y="0"/>
                    <a:pt x="0" y="0"/>
                  </a:cubicBezTo>
                  <a:cubicBezTo>
                    <a:pt x="0" y="0"/>
                    <a:pt x="0" y="0"/>
                    <a:pt x="0" y="0"/>
                  </a:cubicBezTo>
                  <a:cubicBezTo>
                    <a:pt x="14" y="4"/>
                    <a:pt x="23" y="13"/>
                    <a:pt x="23" y="13"/>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4" name="Freeform 414"/>
            <p:cNvSpPr/>
            <p:nvPr/>
          </p:nvSpPr>
          <p:spPr bwMode="auto">
            <a:xfrm>
              <a:off x="6735763" y="3852863"/>
              <a:ext cx="174625" cy="92075"/>
            </a:xfrm>
            <a:custGeom>
              <a:avLst/>
              <a:gdLst>
                <a:gd name="T0" fmla="*/ 9 w 169"/>
                <a:gd name="T1" fmla="*/ 0 h 89"/>
                <a:gd name="T2" fmla="*/ 5 w 169"/>
                <a:gd name="T3" fmla="*/ 14 h 89"/>
                <a:gd name="T4" fmla="*/ 0 w 169"/>
                <a:gd name="T5" fmla="*/ 28 h 89"/>
                <a:gd name="T6" fmla="*/ 154 w 169"/>
                <a:gd name="T7" fmla="*/ 89 h 89"/>
                <a:gd name="T8" fmla="*/ 161 w 169"/>
                <a:gd name="T9" fmla="*/ 66 h 89"/>
                <a:gd name="T10" fmla="*/ 169 w 169"/>
                <a:gd name="T11" fmla="*/ 42 h 89"/>
                <a:gd name="T12" fmla="*/ 9 w 169"/>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69" h="89">
                  <a:moveTo>
                    <a:pt x="9" y="0"/>
                  </a:moveTo>
                  <a:cubicBezTo>
                    <a:pt x="5" y="14"/>
                    <a:pt x="5" y="14"/>
                    <a:pt x="5" y="14"/>
                  </a:cubicBezTo>
                  <a:cubicBezTo>
                    <a:pt x="0" y="28"/>
                    <a:pt x="0" y="28"/>
                    <a:pt x="0" y="28"/>
                  </a:cubicBezTo>
                  <a:cubicBezTo>
                    <a:pt x="124" y="84"/>
                    <a:pt x="154" y="89"/>
                    <a:pt x="154" y="89"/>
                  </a:cubicBezTo>
                  <a:cubicBezTo>
                    <a:pt x="161" y="66"/>
                    <a:pt x="161" y="66"/>
                    <a:pt x="161" y="66"/>
                  </a:cubicBezTo>
                  <a:cubicBezTo>
                    <a:pt x="169" y="42"/>
                    <a:pt x="169" y="42"/>
                    <a:pt x="169" y="42"/>
                  </a:cubicBezTo>
                  <a:cubicBezTo>
                    <a:pt x="169" y="42"/>
                    <a:pt x="142" y="29"/>
                    <a:pt x="9" y="0"/>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5" name="Freeform 415"/>
            <p:cNvSpPr/>
            <p:nvPr/>
          </p:nvSpPr>
          <p:spPr bwMode="auto">
            <a:xfrm>
              <a:off x="6910388" y="3902075"/>
              <a:ext cx="123825" cy="77788"/>
            </a:xfrm>
            <a:custGeom>
              <a:avLst/>
              <a:gdLst>
                <a:gd name="T0" fmla="*/ 29 w 120"/>
                <a:gd name="T1" fmla="*/ 3 h 76"/>
                <a:gd name="T2" fmla="*/ 17 w 120"/>
                <a:gd name="T3" fmla="*/ 0 h 76"/>
                <a:gd name="T4" fmla="*/ 0 w 120"/>
                <a:gd name="T5" fmla="*/ 49 h 76"/>
                <a:gd name="T6" fmla="*/ 13 w 120"/>
                <a:gd name="T7" fmla="*/ 53 h 76"/>
                <a:gd name="T8" fmla="*/ 109 w 120"/>
                <a:gd name="T9" fmla="*/ 76 h 76"/>
                <a:gd name="T10" fmla="*/ 120 w 120"/>
                <a:gd name="T11" fmla="*/ 43 h 76"/>
                <a:gd name="T12" fmla="*/ 29 w 120"/>
                <a:gd name="T13" fmla="*/ 3 h 76"/>
              </a:gdLst>
              <a:ahLst/>
              <a:cxnLst>
                <a:cxn ang="0">
                  <a:pos x="T0" y="T1"/>
                </a:cxn>
                <a:cxn ang="0">
                  <a:pos x="T2" y="T3"/>
                </a:cxn>
                <a:cxn ang="0">
                  <a:pos x="T4" y="T5"/>
                </a:cxn>
                <a:cxn ang="0">
                  <a:pos x="T6" y="T7"/>
                </a:cxn>
                <a:cxn ang="0">
                  <a:pos x="T8" y="T9"/>
                </a:cxn>
                <a:cxn ang="0">
                  <a:pos x="T10" y="T11"/>
                </a:cxn>
                <a:cxn ang="0">
                  <a:pos x="T12" y="T13"/>
                </a:cxn>
              </a:cxnLst>
              <a:rect l="0" t="0" r="r" b="b"/>
              <a:pathLst>
                <a:path w="120" h="76">
                  <a:moveTo>
                    <a:pt x="29" y="3"/>
                  </a:moveTo>
                  <a:cubicBezTo>
                    <a:pt x="25" y="2"/>
                    <a:pt x="21" y="1"/>
                    <a:pt x="17" y="0"/>
                  </a:cubicBezTo>
                  <a:cubicBezTo>
                    <a:pt x="0" y="49"/>
                    <a:pt x="0" y="49"/>
                    <a:pt x="0" y="49"/>
                  </a:cubicBezTo>
                  <a:cubicBezTo>
                    <a:pt x="4" y="51"/>
                    <a:pt x="8" y="52"/>
                    <a:pt x="13" y="53"/>
                  </a:cubicBezTo>
                  <a:cubicBezTo>
                    <a:pt x="50" y="66"/>
                    <a:pt x="85" y="74"/>
                    <a:pt x="109" y="76"/>
                  </a:cubicBezTo>
                  <a:cubicBezTo>
                    <a:pt x="120" y="43"/>
                    <a:pt x="120" y="43"/>
                    <a:pt x="120" y="43"/>
                  </a:cubicBezTo>
                  <a:cubicBezTo>
                    <a:pt x="99" y="30"/>
                    <a:pt x="67" y="16"/>
                    <a:pt x="29" y="3"/>
                  </a:cubicBezTo>
                  <a:close/>
                </a:path>
              </a:pathLst>
            </a:custGeom>
            <a:solidFill>
              <a:srgbClr val="89451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6" name="Freeform 416"/>
            <p:cNvSpPr/>
            <p:nvPr/>
          </p:nvSpPr>
          <p:spPr bwMode="auto">
            <a:xfrm>
              <a:off x="6892925" y="3895725"/>
              <a:ext cx="34925" cy="57150"/>
            </a:xfrm>
            <a:custGeom>
              <a:avLst/>
              <a:gdLst>
                <a:gd name="T0" fmla="*/ 16 w 34"/>
                <a:gd name="T1" fmla="*/ 0 h 55"/>
                <a:gd name="T2" fmla="*/ 0 w 34"/>
                <a:gd name="T3" fmla="*/ 49 h 55"/>
                <a:gd name="T4" fmla="*/ 17 w 34"/>
                <a:gd name="T5" fmla="*/ 55 h 55"/>
                <a:gd name="T6" fmla="*/ 34 w 34"/>
                <a:gd name="T7" fmla="*/ 6 h 55"/>
                <a:gd name="T8" fmla="*/ 16 w 34"/>
                <a:gd name="T9" fmla="*/ 0 h 55"/>
              </a:gdLst>
              <a:ahLst/>
              <a:cxnLst>
                <a:cxn ang="0">
                  <a:pos x="T0" y="T1"/>
                </a:cxn>
                <a:cxn ang="0">
                  <a:pos x="T2" y="T3"/>
                </a:cxn>
                <a:cxn ang="0">
                  <a:pos x="T4" y="T5"/>
                </a:cxn>
                <a:cxn ang="0">
                  <a:pos x="T6" y="T7"/>
                </a:cxn>
                <a:cxn ang="0">
                  <a:pos x="T8" y="T9"/>
                </a:cxn>
              </a:cxnLst>
              <a:rect l="0" t="0" r="r" b="b"/>
              <a:pathLst>
                <a:path w="34" h="55">
                  <a:moveTo>
                    <a:pt x="16" y="0"/>
                  </a:moveTo>
                  <a:cubicBezTo>
                    <a:pt x="0" y="49"/>
                    <a:pt x="0" y="49"/>
                    <a:pt x="0" y="49"/>
                  </a:cubicBezTo>
                  <a:cubicBezTo>
                    <a:pt x="5" y="51"/>
                    <a:pt x="11" y="53"/>
                    <a:pt x="17" y="55"/>
                  </a:cubicBezTo>
                  <a:cubicBezTo>
                    <a:pt x="34" y="6"/>
                    <a:pt x="34" y="6"/>
                    <a:pt x="34" y="6"/>
                  </a:cubicBezTo>
                  <a:cubicBezTo>
                    <a:pt x="28" y="4"/>
                    <a:pt x="22" y="2"/>
                    <a:pt x="16" y="0"/>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7" name="Freeform 417"/>
            <p:cNvSpPr/>
            <p:nvPr/>
          </p:nvSpPr>
          <p:spPr bwMode="auto">
            <a:xfrm>
              <a:off x="7023100" y="3946525"/>
              <a:ext cx="39688" cy="36513"/>
            </a:xfrm>
            <a:custGeom>
              <a:avLst/>
              <a:gdLst>
                <a:gd name="T0" fmla="*/ 36 w 38"/>
                <a:gd name="T1" fmla="*/ 27 h 35"/>
                <a:gd name="T2" fmla="*/ 11 w 38"/>
                <a:gd name="T3" fmla="*/ 0 h 35"/>
                <a:gd name="T4" fmla="*/ 0 w 38"/>
                <a:gd name="T5" fmla="*/ 33 h 35"/>
                <a:gd name="T6" fmla="*/ 36 w 38"/>
                <a:gd name="T7" fmla="*/ 27 h 35"/>
              </a:gdLst>
              <a:ahLst/>
              <a:cxnLst>
                <a:cxn ang="0">
                  <a:pos x="T0" y="T1"/>
                </a:cxn>
                <a:cxn ang="0">
                  <a:pos x="T2" y="T3"/>
                </a:cxn>
                <a:cxn ang="0">
                  <a:pos x="T4" y="T5"/>
                </a:cxn>
                <a:cxn ang="0">
                  <a:pos x="T6" y="T7"/>
                </a:cxn>
              </a:cxnLst>
              <a:rect l="0" t="0" r="r" b="b"/>
              <a:pathLst>
                <a:path w="38" h="35">
                  <a:moveTo>
                    <a:pt x="36" y="27"/>
                  </a:moveTo>
                  <a:cubicBezTo>
                    <a:pt x="38" y="21"/>
                    <a:pt x="29" y="11"/>
                    <a:pt x="11" y="0"/>
                  </a:cubicBezTo>
                  <a:cubicBezTo>
                    <a:pt x="0" y="33"/>
                    <a:pt x="0" y="33"/>
                    <a:pt x="0" y="33"/>
                  </a:cubicBezTo>
                  <a:cubicBezTo>
                    <a:pt x="21" y="35"/>
                    <a:pt x="34" y="33"/>
                    <a:pt x="36" y="27"/>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8" name="Freeform 418"/>
            <p:cNvSpPr/>
            <p:nvPr/>
          </p:nvSpPr>
          <p:spPr bwMode="auto">
            <a:xfrm>
              <a:off x="6737350" y="3857625"/>
              <a:ext cx="171450" cy="80963"/>
            </a:xfrm>
            <a:custGeom>
              <a:avLst/>
              <a:gdLst>
                <a:gd name="T0" fmla="*/ 7 w 166"/>
                <a:gd name="T1" fmla="*/ 0 h 78"/>
                <a:gd name="T2" fmla="*/ 4 w 166"/>
                <a:gd name="T3" fmla="*/ 10 h 78"/>
                <a:gd name="T4" fmla="*/ 0 w 166"/>
                <a:gd name="T5" fmla="*/ 20 h 78"/>
                <a:gd name="T6" fmla="*/ 155 w 166"/>
                <a:gd name="T7" fmla="*/ 78 h 78"/>
                <a:gd name="T8" fmla="*/ 160 w 166"/>
                <a:gd name="T9" fmla="*/ 62 h 78"/>
                <a:gd name="T10" fmla="*/ 166 w 166"/>
                <a:gd name="T11" fmla="*/ 46 h 78"/>
                <a:gd name="T12" fmla="*/ 7 w 16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6" h="78">
                  <a:moveTo>
                    <a:pt x="7" y="0"/>
                  </a:moveTo>
                  <a:cubicBezTo>
                    <a:pt x="4" y="10"/>
                    <a:pt x="4" y="10"/>
                    <a:pt x="4" y="10"/>
                  </a:cubicBezTo>
                  <a:cubicBezTo>
                    <a:pt x="0" y="20"/>
                    <a:pt x="0" y="20"/>
                    <a:pt x="0" y="20"/>
                  </a:cubicBezTo>
                  <a:cubicBezTo>
                    <a:pt x="126" y="72"/>
                    <a:pt x="155" y="78"/>
                    <a:pt x="155" y="78"/>
                  </a:cubicBezTo>
                  <a:cubicBezTo>
                    <a:pt x="160" y="62"/>
                    <a:pt x="160" y="62"/>
                    <a:pt x="160" y="62"/>
                  </a:cubicBezTo>
                  <a:cubicBezTo>
                    <a:pt x="166" y="46"/>
                    <a:pt x="166" y="46"/>
                    <a:pt x="166" y="46"/>
                  </a:cubicBezTo>
                  <a:cubicBezTo>
                    <a:pt x="166" y="46"/>
                    <a:pt x="139" y="34"/>
                    <a:pt x="7" y="0"/>
                  </a:cubicBezTo>
                  <a:close/>
                </a:path>
              </a:pathLst>
            </a:custGeom>
            <a:solidFill>
              <a:srgbClr val="AA5C2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19" name="Freeform 419"/>
            <p:cNvSpPr/>
            <p:nvPr/>
          </p:nvSpPr>
          <p:spPr bwMode="auto">
            <a:xfrm>
              <a:off x="6913563" y="3908425"/>
              <a:ext cx="119063" cy="66675"/>
            </a:xfrm>
            <a:custGeom>
              <a:avLst/>
              <a:gdLst>
                <a:gd name="T0" fmla="*/ 24 w 115"/>
                <a:gd name="T1" fmla="*/ 4 h 64"/>
                <a:gd name="T2" fmla="*/ 11 w 115"/>
                <a:gd name="T3" fmla="*/ 0 h 64"/>
                <a:gd name="T4" fmla="*/ 0 w 115"/>
                <a:gd name="T5" fmla="*/ 35 h 64"/>
                <a:gd name="T6" fmla="*/ 12 w 115"/>
                <a:gd name="T7" fmla="*/ 39 h 64"/>
                <a:gd name="T8" fmla="*/ 108 w 115"/>
                <a:gd name="T9" fmla="*/ 64 h 64"/>
                <a:gd name="T10" fmla="*/ 115 w 115"/>
                <a:gd name="T11" fmla="*/ 41 h 64"/>
                <a:gd name="T12" fmla="*/ 24 w 115"/>
                <a:gd name="T13" fmla="*/ 4 h 64"/>
              </a:gdLst>
              <a:ahLst/>
              <a:cxnLst>
                <a:cxn ang="0">
                  <a:pos x="T0" y="T1"/>
                </a:cxn>
                <a:cxn ang="0">
                  <a:pos x="T2" y="T3"/>
                </a:cxn>
                <a:cxn ang="0">
                  <a:pos x="T4" y="T5"/>
                </a:cxn>
                <a:cxn ang="0">
                  <a:pos x="T6" y="T7"/>
                </a:cxn>
                <a:cxn ang="0">
                  <a:pos x="T8" y="T9"/>
                </a:cxn>
                <a:cxn ang="0">
                  <a:pos x="T10" y="T11"/>
                </a:cxn>
                <a:cxn ang="0">
                  <a:pos x="T12" y="T13"/>
                </a:cxn>
              </a:cxnLst>
              <a:rect l="0" t="0" r="r" b="b"/>
              <a:pathLst>
                <a:path w="115" h="64">
                  <a:moveTo>
                    <a:pt x="24" y="4"/>
                  </a:moveTo>
                  <a:cubicBezTo>
                    <a:pt x="20" y="3"/>
                    <a:pt x="15" y="1"/>
                    <a:pt x="11" y="0"/>
                  </a:cubicBezTo>
                  <a:cubicBezTo>
                    <a:pt x="0" y="35"/>
                    <a:pt x="0" y="35"/>
                    <a:pt x="0" y="35"/>
                  </a:cubicBezTo>
                  <a:cubicBezTo>
                    <a:pt x="4" y="36"/>
                    <a:pt x="8" y="37"/>
                    <a:pt x="12" y="39"/>
                  </a:cubicBezTo>
                  <a:cubicBezTo>
                    <a:pt x="49" y="51"/>
                    <a:pt x="84" y="60"/>
                    <a:pt x="108" y="64"/>
                  </a:cubicBezTo>
                  <a:cubicBezTo>
                    <a:pt x="115" y="41"/>
                    <a:pt x="115" y="41"/>
                    <a:pt x="115" y="41"/>
                  </a:cubicBezTo>
                  <a:cubicBezTo>
                    <a:pt x="94" y="30"/>
                    <a:pt x="61" y="17"/>
                    <a:pt x="24" y="4"/>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0" name="Freeform 420"/>
            <p:cNvSpPr/>
            <p:nvPr/>
          </p:nvSpPr>
          <p:spPr bwMode="auto">
            <a:xfrm>
              <a:off x="6894513" y="3903663"/>
              <a:ext cx="30163" cy="41275"/>
            </a:xfrm>
            <a:custGeom>
              <a:avLst/>
              <a:gdLst>
                <a:gd name="T0" fmla="*/ 11 w 29"/>
                <a:gd name="T1" fmla="*/ 0 h 40"/>
                <a:gd name="T2" fmla="*/ 0 w 29"/>
                <a:gd name="T3" fmla="*/ 33 h 40"/>
                <a:gd name="T4" fmla="*/ 18 w 29"/>
                <a:gd name="T5" fmla="*/ 40 h 40"/>
                <a:gd name="T6" fmla="*/ 29 w 29"/>
                <a:gd name="T7" fmla="*/ 5 h 40"/>
                <a:gd name="T8" fmla="*/ 11 w 29"/>
                <a:gd name="T9" fmla="*/ 0 h 40"/>
              </a:gdLst>
              <a:ahLst/>
              <a:cxnLst>
                <a:cxn ang="0">
                  <a:pos x="T0" y="T1"/>
                </a:cxn>
                <a:cxn ang="0">
                  <a:pos x="T2" y="T3"/>
                </a:cxn>
                <a:cxn ang="0">
                  <a:pos x="T4" y="T5"/>
                </a:cxn>
                <a:cxn ang="0">
                  <a:pos x="T6" y="T7"/>
                </a:cxn>
                <a:cxn ang="0">
                  <a:pos x="T8" y="T9"/>
                </a:cxn>
              </a:cxnLst>
              <a:rect l="0" t="0" r="r" b="b"/>
              <a:pathLst>
                <a:path w="29" h="40">
                  <a:moveTo>
                    <a:pt x="11" y="0"/>
                  </a:moveTo>
                  <a:cubicBezTo>
                    <a:pt x="0" y="33"/>
                    <a:pt x="0" y="33"/>
                    <a:pt x="0" y="33"/>
                  </a:cubicBezTo>
                  <a:cubicBezTo>
                    <a:pt x="6" y="35"/>
                    <a:pt x="12" y="37"/>
                    <a:pt x="18" y="40"/>
                  </a:cubicBezTo>
                  <a:cubicBezTo>
                    <a:pt x="29" y="5"/>
                    <a:pt x="29" y="5"/>
                    <a:pt x="29" y="5"/>
                  </a:cubicBezTo>
                  <a:cubicBezTo>
                    <a:pt x="23" y="3"/>
                    <a:pt x="17" y="1"/>
                    <a:pt x="11" y="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1" name="Freeform 421"/>
            <p:cNvSpPr/>
            <p:nvPr/>
          </p:nvSpPr>
          <p:spPr bwMode="auto">
            <a:xfrm>
              <a:off x="7026275" y="3951288"/>
              <a:ext cx="36513" cy="26988"/>
            </a:xfrm>
            <a:custGeom>
              <a:avLst/>
              <a:gdLst>
                <a:gd name="T0" fmla="*/ 34 w 36"/>
                <a:gd name="T1" fmla="*/ 22 h 26"/>
                <a:gd name="T2" fmla="*/ 7 w 36"/>
                <a:gd name="T3" fmla="*/ 0 h 26"/>
                <a:gd name="T4" fmla="*/ 0 w 36"/>
                <a:gd name="T5" fmla="*/ 23 h 26"/>
                <a:gd name="T6" fmla="*/ 34 w 36"/>
                <a:gd name="T7" fmla="*/ 22 h 26"/>
              </a:gdLst>
              <a:ahLst/>
              <a:cxnLst>
                <a:cxn ang="0">
                  <a:pos x="T0" y="T1"/>
                </a:cxn>
                <a:cxn ang="0">
                  <a:pos x="T2" y="T3"/>
                </a:cxn>
                <a:cxn ang="0">
                  <a:pos x="T4" y="T5"/>
                </a:cxn>
                <a:cxn ang="0">
                  <a:pos x="T6" y="T7"/>
                </a:cxn>
              </a:cxnLst>
              <a:rect l="0" t="0" r="r" b="b"/>
              <a:pathLst>
                <a:path w="36" h="26">
                  <a:moveTo>
                    <a:pt x="34" y="22"/>
                  </a:moveTo>
                  <a:cubicBezTo>
                    <a:pt x="36" y="17"/>
                    <a:pt x="26" y="10"/>
                    <a:pt x="7" y="0"/>
                  </a:cubicBezTo>
                  <a:cubicBezTo>
                    <a:pt x="0" y="23"/>
                    <a:pt x="0" y="23"/>
                    <a:pt x="0" y="23"/>
                  </a:cubicBezTo>
                  <a:cubicBezTo>
                    <a:pt x="20" y="26"/>
                    <a:pt x="33" y="26"/>
                    <a:pt x="34" y="22"/>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2" name="Freeform 422"/>
            <p:cNvSpPr/>
            <p:nvPr/>
          </p:nvSpPr>
          <p:spPr bwMode="auto">
            <a:xfrm>
              <a:off x="6738938" y="3860800"/>
              <a:ext cx="166688" cy="69850"/>
            </a:xfrm>
            <a:custGeom>
              <a:avLst/>
              <a:gdLst>
                <a:gd name="T0" fmla="*/ 3 w 161"/>
                <a:gd name="T1" fmla="*/ 0 h 67"/>
                <a:gd name="T2" fmla="*/ 2 w 161"/>
                <a:gd name="T3" fmla="*/ 6 h 67"/>
                <a:gd name="T4" fmla="*/ 0 w 161"/>
                <a:gd name="T5" fmla="*/ 12 h 67"/>
                <a:gd name="T6" fmla="*/ 155 w 161"/>
                <a:gd name="T7" fmla="*/ 67 h 67"/>
                <a:gd name="T8" fmla="*/ 158 w 161"/>
                <a:gd name="T9" fmla="*/ 58 h 67"/>
                <a:gd name="T10" fmla="*/ 161 w 161"/>
                <a:gd name="T11" fmla="*/ 48 h 67"/>
                <a:gd name="T12" fmla="*/ 3 w 16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61" h="67">
                  <a:moveTo>
                    <a:pt x="3" y="0"/>
                  </a:moveTo>
                  <a:cubicBezTo>
                    <a:pt x="2" y="6"/>
                    <a:pt x="2" y="6"/>
                    <a:pt x="2" y="6"/>
                  </a:cubicBezTo>
                  <a:cubicBezTo>
                    <a:pt x="0" y="12"/>
                    <a:pt x="0" y="12"/>
                    <a:pt x="0" y="12"/>
                  </a:cubicBezTo>
                  <a:cubicBezTo>
                    <a:pt x="127" y="60"/>
                    <a:pt x="155" y="67"/>
                    <a:pt x="155" y="67"/>
                  </a:cubicBezTo>
                  <a:cubicBezTo>
                    <a:pt x="158" y="58"/>
                    <a:pt x="158" y="58"/>
                    <a:pt x="158" y="58"/>
                  </a:cubicBezTo>
                  <a:cubicBezTo>
                    <a:pt x="161" y="48"/>
                    <a:pt x="161" y="48"/>
                    <a:pt x="161" y="48"/>
                  </a:cubicBezTo>
                  <a:cubicBezTo>
                    <a:pt x="161" y="48"/>
                    <a:pt x="134" y="38"/>
                    <a:pt x="3" y="0"/>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3" name="Freeform 423"/>
            <p:cNvSpPr/>
            <p:nvPr/>
          </p:nvSpPr>
          <p:spPr bwMode="auto">
            <a:xfrm>
              <a:off x="6915150" y="3916363"/>
              <a:ext cx="115888" cy="53975"/>
            </a:xfrm>
            <a:custGeom>
              <a:avLst/>
              <a:gdLst>
                <a:gd name="T0" fmla="*/ 19 w 112"/>
                <a:gd name="T1" fmla="*/ 4 h 52"/>
                <a:gd name="T2" fmla="*/ 7 w 112"/>
                <a:gd name="T3" fmla="*/ 0 h 52"/>
                <a:gd name="T4" fmla="*/ 0 w 112"/>
                <a:gd name="T5" fmla="*/ 20 h 52"/>
                <a:gd name="T6" fmla="*/ 13 w 112"/>
                <a:gd name="T7" fmla="*/ 25 h 52"/>
                <a:gd name="T8" fmla="*/ 107 w 112"/>
                <a:gd name="T9" fmla="*/ 52 h 52"/>
                <a:gd name="T10" fmla="*/ 112 w 112"/>
                <a:gd name="T11" fmla="*/ 39 h 52"/>
                <a:gd name="T12" fmla="*/ 19 w 112"/>
                <a:gd name="T13" fmla="*/ 4 h 52"/>
              </a:gdLst>
              <a:ahLst/>
              <a:cxnLst>
                <a:cxn ang="0">
                  <a:pos x="T0" y="T1"/>
                </a:cxn>
                <a:cxn ang="0">
                  <a:pos x="T2" y="T3"/>
                </a:cxn>
                <a:cxn ang="0">
                  <a:pos x="T4" y="T5"/>
                </a:cxn>
                <a:cxn ang="0">
                  <a:pos x="T6" y="T7"/>
                </a:cxn>
                <a:cxn ang="0">
                  <a:pos x="T8" y="T9"/>
                </a:cxn>
                <a:cxn ang="0">
                  <a:pos x="T10" y="T11"/>
                </a:cxn>
                <a:cxn ang="0">
                  <a:pos x="T12" y="T13"/>
                </a:cxn>
              </a:cxnLst>
              <a:rect l="0" t="0" r="r" b="b"/>
              <a:pathLst>
                <a:path w="112" h="52">
                  <a:moveTo>
                    <a:pt x="19" y="4"/>
                  </a:moveTo>
                  <a:cubicBezTo>
                    <a:pt x="15" y="3"/>
                    <a:pt x="11" y="2"/>
                    <a:pt x="7" y="0"/>
                  </a:cubicBezTo>
                  <a:cubicBezTo>
                    <a:pt x="0" y="20"/>
                    <a:pt x="0" y="20"/>
                    <a:pt x="0" y="20"/>
                  </a:cubicBezTo>
                  <a:cubicBezTo>
                    <a:pt x="4" y="22"/>
                    <a:pt x="8" y="23"/>
                    <a:pt x="13" y="25"/>
                  </a:cubicBezTo>
                  <a:cubicBezTo>
                    <a:pt x="50" y="37"/>
                    <a:pt x="84" y="47"/>
                    <a:pt x="107" y="52"/>
                  </a:cubicBezTo>
                  <a:cubicBezTo>
                    <a:pt x="112" y="39"/>
                    <a:pt x="112" y="39"/>
                    <a:pt x="112" y="39"/>
                  </a:cubicBezTo>
                  <a:cubicBezTo>
                    <a:pt x="90" y="29"/>
                    <a:pt x="57" y="17"/>
                    <a:pt x="19" y="4"/>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4" name="Freeform 424"/>
            <p:cNvSpPr/>
            <p:nvPr/>
          </p:nvSpPr>
          <p:spPr bwMode="auto">
            <a:xfrm>
              <a:off x="6897688" y="3911600"/>
              <a:ext cx="25400" cy="25400"/>
            </a:xfrm>
            <a:custGeom>
              <a:avLst/>
              <a:gdLst>
                <a:gd name="T0" fmla="*/ 7 w 25"/>
                <a:gd name="T1" fmla="*/ 0 h 25"/>
                <a:gd name="T2" fmla="*/ 0 w 25"/>
                <a:gd name="T3" fmla="*/ 19 h 25"/>
                <a:gd name="T4" fmla="*/ 18 w 25"/>
                <a:gd name="T5" fmla="*/ 25 h 25"/>
                <a:gd name="T6" fmla="*/ 25 w 25"/>
                <a:gd name="T7" fmla="*/ 5 h 25"/>
                <a:gd name="T8" fmla="*/ 7 w 25"/>
                <a:gd name="T9" fmla="*/ 0 h 25"/>
              </a:gdLst>
              <a:ahLst/>
              <a:cxnLst>
                <a:cxn ang="0">
                  <a:pos x="T0" y="T1"/>
                </a:cxn>
                <a:cxn ang="0">
                  <a:pos x="T2" y="T3"/>
                </a:cxn>
                <a:cxn ang="0">
                  <a:pos x="T4" y="T5"/>
                </a:cxn>
                <a:cxn ang="0">
                  <a:pos x="T6" y="T7"/>
                </a:cxn>
                <a:cxn ang="0">
                  <a:pos x="T8" y="T9"/>
                </a:cxn>
              </a:cxnLst>
              <a:rect l="0" t="0" r="r" b="b"/>
              <a:pathLst>
                <a:path w="25" h="25">
                  <a:moveTo>
                    <a:pt x="7" y="0"/>
                  </a:moveTo>
                  <a:cubicBezTo>
                    <a:pt x="0" y="19"/>
                    <a:pt x="0" y="19"/>
                    <a:pt x="0" y="19"/>
                  </a:cubicBezTo>
                  <a:cubicBezTo>
                    <a:pt x="6" y="21"/>
                    <a:pt x="12" y="23"/>
                    <a:pt x="18" y="25"/>
                  </a:cubicBezTo>
                  <a:cubicBezTo>
                    <a:pt x="25" y="5"/>
                    <a:pt x="25" y="5"/>
                    <a:pt x="25" y="5"/>
                  </a:cubicBezTo>
                  <a:cubicBezTo>
                    <a:pt x="19" y="3"/>
                    <a:pt x="13" y="1"/>
                    <a:pt x="7" y="0"/>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5" name="Freeform 425"/>
            <p:cNvSpPr/>
            <p:nvPr/>
          </p:nvSpPr>
          <p:spPr bwMode="auto">
            <a:xfrm>
              <a:off x="7026275" y="3956050"/>
              <a:ext cx="34925" cy="20638"/>
            </a:xfrm>
            <a:custGeom>
              <a:avLst/>
              <a:gdLst>
                <a:gd name="T0" fmla="*/ 33 w 34"/>
                <a:gd name="T1" fmla="*/ 17 h 19"/>
                <a:gd name="T2" fmla="*/ 5 w 34"/>
                <a:gd name="T3" fmla="*/ 0 h 19"/>
                <a:gd name="T4" fmla="*/ 0 w 34"/>
                <a:gd name="T5" fmla="*/ 13 h 19"/>
                <a:gd name="T6" fmla="*/ 33 w 34"/>
                <a:gd name="T7" fmla="*/ 17 h 19"/>
              </a:gdLst>
              <a:ahLst/>
              <a:cxnLst>
                <a:cxn ang="0">
                  <a:pos x="T0" y="T1"/>
                </a:cxn>
                <a:cxn ang="0">
                  <a:pos x="T2" y="T3"/>
                </a:cxn>
                <a:cxn ang="0">
                  <a:pos x="T4" y="T5"/>
                </a:cxn>
                <a:cxn ang="0">
                  <a:pos x="T6" y="T7"/>
                </a:cxn>
              </a:cxnLst>
              <a:rect l="0" t="0" r="r" b="b"/>
              <a:pathLst>
                <a:path w="34" h="19">
                  <a:moveTo>
                    <a:pt x="33" y="17"/>
                  </a:moveTo>
                  <a:cubicBezTo>
                    <a:pt x="34" y="14"/>
                    <a:pt x="23" y="8"/>
                    <a:pt x="5" y="0"/>
                  </a:cubicBezTo>
                  <a:cubicBezTo>
                    <a:pt x="0" y="13"/>
                    <a:pt x="0" y="13"/>
                    <a:pt x="0" y="13"/>
                  </a:cubicBezTo>
                  <a:cubicBezTo>
                    <a:pt x="20" y="18"/>
                    <a:pt x="33" y="19"/>
                    <a:pt x="33" y="17"/>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6" name="Freeform 426"/>
            <p:cNvSpPr/>
            <p:nvPr/>
          </p:nvSpPr>
          <p:spPr bwMode="auto">
            <a:xfrm>
              <a:off x="6932613" y="3927475"/>
              <a:ext cx="98425" cy="39688"/>
            </a:xfrm>
            <a:custGeom>
              <a:avLst/>
              <a:gdLst>
                <a:gd name="T0" fmla="*/ 95 w 95"/>
                <a:gd name="T1" fmla="*/ 30 h 39"/>
                <a:gd name="T2" fmla="*/ 95 w 95"/>
                <a:gd name="T3" fmla="*/ 30 h 39"/>
                <a:gd name="T4" fmla="*/ 8 w 95"/>
                <a:gd name="T5" fmla="*/ 1 h 39"/>
                <a:gd name="T6" fmla="*/ 1 w 95"/>
                <a:gd name="T7" fmla="*/ 4 h 39"/>
                <a:gd name="T8" fmla="*/ 5 w 95"/>
                <a:gd name="T9" fmla="*/ 10 h 39"/>
                <a:gd name="T10" fmla="*/ 92 w 95"/>
                <a:gd name="T11" fmla="*/ 39 h 39"/>
                <a:gd name="T12" fmla="*/ 92 w 95"/>
                <a:gd name="T13" fmla="*/ 39 h 39"/>
                <a:gd name="T14" fmla="*/ 95 w 95"/>
                <a:gd name="T15" fmla="*/ 3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9">
                  <a:moveTo>
                    <a:pt x="95" y="30"/>
                  </a:moveTo>
                  <a:cubicBezTo>
                    <a:pt x="95" y="30"/>
                    <a:pt x="95" y="30"/>
                    <a:pt x="95" y="30"/>
                  </a:cubicBezTo>
                  <a:cubicBezTo>
                    <a:pt x="8" y="1"/>
                    <a:pt x="8" y="1"/>
                    <a:pt x="8" y="1"/>
                  </a:cubicBezTo>
                  <a:cubicBezTo>
                    <a:pt x="5" y="0"/>
                    <a:pt x="2" y="1"/>
                    <a:pt x="1" y="4"/>
                  </a:cubicBezTo>
                  <a:cubicBezTo>
                    <a:pt x="0" y="6"/>
                    <a:pt x="2" y="9"/>
                    <a:pt x="5" y="10"/>
                  </a:cubicBezTo>
                  <a:cubicBezTo>
                    <a:pt x="92" y="39"/>
                    <a:pt x="92" y="39"/>
                    <a:pt x="92" y="39"/>
                  </a:cubicBezTo>
                  <a:cubicBezTo>
                    <a:pt x="92" y="39"/>
                    <a:pt x="92" y="39"/>
                    <a:pt x="92" y="39"/>
                  </a:cubicBezTo>
                  <a:lnTo>
                    <a:pt x="95" y="30"/>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7" name="Freeform 427"/>
            <p:cNvSpPr/>
            <p:nvPr/>
          </p:nvSpPr>
          <p:spPr bwMode="auto">
            <a:xfrm>
              <a:off x="6711950" y="3854450"/>
              <a:ext cx="9525" cy="9525"/>
            </a:xfrm>
            <a:custGeom>
              <a:avLst/>
              <a:gdLst>
                <a:gd name="T0" fmla="*/ 3 w 9"/>
                <a:gd name="T1" fmla="*/ 8 h 9"/>
                <a:gd name="T2" fmla="*/ 1 w 9"/>
                <a:gd name="T3" fmla="*/ 3 h 9"/>
                <a:gd name="T4" fmla="*/ 5 w 9"/>
                <a:gd name="T5" fmla="*/ 1 h 9"/>
                <a:gd name="T6" fmla="*/ 8 w 9"/>
                <a:gd name="T7" fmla="*/ 6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1" y="8"/>
                    <a:pt x="0" y="5"/>
                    <a:pt x="1" y="3"/>
                  </a:cubicBezTo>
                  <a:cubicBezTo>
                    <a:pt x="1" y="1"/>
                    <a:pt x="3" y="0"/>
                    <a:pt x="5" y="1"/>
                  </a:cubicBezTo>
                  <a:cubicBezTo>
                    <a:pt x="7" y="2"/>
                    <a:pt x="9" y="4"/>
                    <a:pt x="8" y="6"/>
                  </a:cubicBezTo>
                  <a:cubicBezTo>
                    <a:pt x="7" y="8"/>
                    <a:pt x="5" y="9"/>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8" name="Freeform 428"/>
            <p:cNvSpPr/>
            <p:nvPr/>
          </p:nvSpPr>
          <p:spPr bwMode="auto">
            <a:xfrm>
              <a:off x="6753225" y="3827463"/>
              <a:ext cx="100013" cy="42863"/>
            </a:xfrm>
            <a:custGeom>
              <a:avLst/>
              <a:gdLst>
                <a:gd name="T0" fmla="*/ 79 w 97"/>
                <a:gd name="T1" fmla="*/ 42 h 42"/>
                <a:gd name="T2" fmla="*/ 97 w 97"/>
                <a:gd name="T3" fmla="*/ 0 h 42"/>
                <a:gd name="T4" fmla="*/ 62 w 97"/>
                <a:gd name="T5" fmla="*/ 2 h 42"/>
                <a:gd name="T6" fmla="*/ 0 w 97"/>
                <a:gd name="T7" fmla="*/ 21 h 42"/>
                <a:gd name="T8" fmla="*/ 38 w 97"/>
                <a:gd name="T9" fmla="*/ 41 h 42"/>
                <a:gd name="T10" fmla="*/ 79 w 97"/>
                <a:gd name="T11" fmla="*/ 42 h 42"/>
              </a:gdLst>
              <a:ahLst/>
              <a:cxnLst>
                <a:cxn ang="0">
                  <a:pos x="T0" y="T1"/>
                </a:cxn>
                <a:cxn ang="0">
                  <a:pos x="T2" y="T3"/>
                </a:cxn>
                <a:cxn ang="0">
                  <a:pos x="T4" y="T5"/>
                </a:cxn>
                <a:cxn ang="0">
                  <a:pos x="T6" y="T7"/>
                </a:cxn>
                <a:cxn ang="0">
                  <a:pos x="T8" y="T9"/>
                </a:cxn>
                <a:cxn ang="0">
                  <a:pos x="T10" y="T11"/>
                </a:cxn>
              </a:cxnLst>
              <a:rect l="0" t="0" r="r" b="b"/>
              <a:pathLst>
                <a:path w="97" h="42">
                  <a:moveTo>
                    <a:pt x="79" y="42"/>
                  </a:moveTo>
                  <a:cubicBezTo>
                    <a:pt x="85" y="28"/>
                    <a:pt x="91" y="13"/>
                    <a:pt x="97" y="0"/>
                  </a:cubicBezTo>
                  <a:cubicBezTo>
                    <a:pt x="85" y="1"/>
                    <a:pt x="73" y="2"/>
                    <a:pt x="62" y="2"/>
                  </a:cubicBezTo>
                  <a:cubicBezTo>
                    <a:pt x="41" y="3"/>
                    <a:pt x="18" y="9"/>
                    <a:pt x="0" y="21"/>
                  </a:cubicBezTo>
                  <a:cubicBezTo>
                    <a:pt x="8" y="37"/>
                    <a:pt x="20" y="42"/>
                    <a:pt x="38" y="41"/>
                  </a:cubicBezTo>
                  <a:cubicBezTo>
                    <a:pt x="53" y="40"/>
                    <a:pt x="65" y="38"/>
                    <a:pt x="79" y="42"/>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29" name="Freeform 429"/>
            <p:cNvSpPr/>
            <p:nvPr/>
          </p:nvSpPr>
          <p:spPr bwMode="auto">
            <a:xfrm>
              <a:off x="6757988" y="3879850"/>
              <a:ext cx="47625" cy="73025"/>
            </a:xfrm>
            <a:custGeom>
              <a:avLst/>
              <a:gdLst>
                <a:gd name="T0" fmla="*/ 45 w 45"/>
                <a:gd name="T1" fmla="*/ 39 h 71"/>
                <a:gd name="T2" fmla="*/ 36 w 45"/>
                <a:gd name="T3" fmla="*/ 25 h 71"/>
                <a:gd name="T4" fmla="*/ 19 w 45"/>
                <a:gd name="T5" fmla="*/ 5 h 71"/>
                <a:gd name="T6" fmla="*/ 0 w 45"/>
                <a:gd name="T7" fmla="*/ 10 h 71"/>
                <a:gd name="T8" fmla="*/ 7 w 45"/>
                <a:gd name="T9" fmla="*/ 32 h 71"/>
                <a:gd name="T10" fmla="*/ 13 w 45"/>
                <a:gd name="T11" fmla="*/ 56 h 71"/>
                <a:gd name="T12" fmla="*/ 20 w 45"/>
                <a:gd name="T13" fmla="*/ 71 h 71"/>
                <a:gd name="T14" fmla="*/ 45 w 45"/>
                <a:gd name="T15" fmla="*/ 3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1">
                  <a:moveTo>
                    <a:pt x="45" y="39"/>
                  </a:moveTo>
                  <a:cubicBezTo>
                    <a:pt x="42" y="34"/>
                    <a:pt x="39" y="30"/>
                    <a:pt x="36" y="25"/>
                  </a:cubicBezTo>
                  <a:cubicBezTo>
                    <a:pt x="32" y="17"/>
                    <a:pt x="27" y="9"/>
                    <a:pt x="19" y="5"/>
                  </a:cubicBezTo>
                  <a:cubicBezTo>
                    <a:pt x="11" y="0"/>
                    <a:pt x="6" y="4"/>
                    <a:pt x="0" y="10"/>
                  </a:cubicBezTo>
                  <a:cubicBezTo>
                    <a:pt x="3" y="14"/>
                    <a:pt x="4" y="26"/>
                    <a:pt x="7" y="32"/>
                  </a:cubicBezTo>
                  <a:cubicBezTo>
                    <a:pt x="10" y="40"/>
                    <a:pt x="10" y="48"/>
                    <a:pt x="13" y="56"/>
                  </a:cubicBezTo>
                  <a:cubicBezTo>
                    <a:pt x="15" y="61"/>
                    <a:pt x="17" y="66"/>
                    <a:pt x="20" y="71"/>
                  </a:cubicBezTo>
                  <a:cubicBezTo>
                    <a:pt x="28" y="60"/>
                    <a:pt x="37" y="50"/>
                    <a:pt x="45" y="39"/>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0" name="Freeform 430"/>
            <p:cNvSpPr/>
            <p:nvPr/>
          </p:nvSpPr>
          <p:spPr bwMode="auto">
            <a:xfrm>
              <a:off x="6761163" y="3889375"/>
              <a:ext cx="7938" cy="22225"/>
            </a:xfrm>
            <a:custGeom>
              <a:avLst/>
              <a:gdLst>
                <a:gd name="T0" fmla="*/ 0 w 7"/>
                <a:gd name="T1" fmla="*/ 3 h 21"/>
                <a:gd name="T2" fmla="*/ 5 w 7"/>
                <a:gd name="T3" fmla="*/ 2 h 21"/>
                <a:gd name="T4" fmla="*/ 6 w 7"/>
                <a:gd name="T5" fmla="*/ 8 h 21"/>
                <a:gd name="T6" fmla="*/ 5 w 7"/>
                <a:gd name="T7" fmla="*/ 18 h 21"/>
                <a:gd name="T8" fmla="*/ 1 w 7"/>
                <a:gd name="T9" fmla="*/ 13 h 21"/>
                <a:gd name="T10" fmla="*/ 0 w 7"/>
                <a:gd name="T11" fmla="*/ 3 h 21"/>
              </a:gdLst>
              <a:ahLst/>
              <a:cxnLst>
                <a:cxn ang="0">
                  <a:pos x="T0" y="T1"/>
                </a:cxn>
                <a:cxn ang="0">
                  <a:pos x="T2" y="T3"/>
                </a:cxn>
                <a:cxn ang="0">
                  <a:pos x="T4" y="T5"/>
                </a:cxn>
                <a:cxn ang="0">
                  <a:pos x="T6" y="T7"/>
                </a:cxn>
                <a:cxn ang="0">
                  <a:pos x="T8" y="T9"/>
                </a:cxn>
                <a:cxn ang="0">
                  <a:pos x="T10" y="T11"/>
                </a:cxn>
              </a:cxnLst>
              <a:rect l="0" t="0" r="r" b="b"/>
              <a:pathLst>
                <a:path w="7" h="21">
                  <a:moveTo>
                    <a:pt x="0" y="3"/>
                  </a:moveTo>
                  <a:cubicBezTo>
                    <a:pt x="2" y="2"/>
                    <a:pt x="2" y="0"/>
                    <a:pt x="5" y="2"/>
                  </a:cubicBezTo>
                  <a:cubicBezTo>
                    <a:pt x="6" y="3"/>
                    <a:pt x="6" y="6"/>
                    <a:pt x="6" y="8"/>
                  </a:cubicBezTo>
                  <a:cubicBezTo>
                    <a:pt x="7" y="10"/>
                    <a:pt x="7" y="16"/>
                    <a:pt x="5" y="18"/>
                  </a:cubicBezTo>
                  <a:cubicBezTo>
                    <a:pt x="3" y="21"/>
                    <a:pt x="2" y="15"/>
                    <a:pt x="1" y="13"/>
                  </a:cubicBezTo>
                  <a:cubicBezTo>
                    <a:pt x="1" y="10"/>
                    <a:pt x="0" y="6"/>
                    <a:pt x="0" y="3"/>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1" name="Freeform 431"/>
            <p:cNvSpPr/>
            <p:nvPr/>
          </p:nvSpPr>
          <p:spPr bwMode="auto">
            <a:xfrm>
              <a:off x="6753225" y="3836988"/>
              <a:ext cx="25400" cy="15875"/>
            </a:xfrm>
            <a:custGeom>
              <a:avLst/>
              <a:gdLst>
                <a:gd name="T0" fmla="*/ 3 w 24"/>
                <a:gd name="T1" fmla="*/ 10 h 16"/>
                <a:gd name="T2" fmla="*/ 14 w 24"/>
                <a:gd name="T3" fmla="*/ 5 h 16"/>
                <a:gd name="T4" fmla="*/ 23 w 24"/>
                <a:gd name="T5" fmla="*/ 5 h 16"/>
                <a:gd name="T6" fmla="*/ 13 w 24"/>
                <a:gd name="T7" fmla="*/ 13 h 16"/>
                <a:gd name="T8" fmla="*/ 3 w 24"/>
                <a:gd name="T9" fmla="*/ 11 h 16"/>
              </a:gdLst>
              <a:ahLst/>
              <a:cxnLst>
                <a:cxn ang="0">
                  <a:pos x="T0" y="T1"/>
                </a:cxn>
                <a:cxn ang="0">
                  <a:pos x="T2" y="T3"/>
                </a:cxn>
                <a:cxn ang="0">
                  <a:pos x="T4" y="T5"/>
                </a:cxn>
                <a:cxn ang="0">
                  <a:pos x="T6" y="T7"/>
                </a:cxn>
                <a:cxn ang="0">
                  <a:pos x="T8" y="T9"/>
                </a:cxn>
              </a:cxnLst>
              <a:rect l="0" t="0" r="r" b="b"/>
              <a:pathLst>
                <a:path w="24" h="16">
                  <a:moveTo>
                    <a:pt x="3" y="10"/>
                  </a:moveTo>
                  <a:cubicBezTo>
                    <a:pt x="7" y="9"/>
                    <a:pt x="10" y="7"/>
                    <a:pt x="14" y="5"/>
                  </a:cubicBezTo>
                  <a:cubicBezTo>
                    <a:pt x="17" y="3"/>
                    <a:pt x="24" y="0"/>
                    <a:pt x="23" y="5"/>
                  </a:cubicBezTo>
                  <a:cubicBezTo>
                    <a:pt x="22" y="9"/>
                    <a:pt x="17" y="12"/>
                    <a:pt x="13" y="13"/>
                  </a:cubicBezTo>
                  <a:cubicBezTo>
                    <a:pt x="10" y="13"/>
                    <a:pt x="0" y="16"/>
                    <a:pt x="3" y="11"/>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2" name="Freeform 432"/>
            <p:cNvSpPr/>
            <p:nvPr/>
          </p:nvSpPr>
          <p:spPr bwMode="auto">
            <a:xfrm>
              <a:off x="6402388" y="4129088"/>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3" name="Freeform 433"/>
            <p:cNvSpPr/>
            <p:nvPr/>
          </p:nvSpPr>
          <p:spPr bwMode="auto">
            <a:xfrm>
              <a:off x="6305550" y="3889375"/>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4" name="Oval 434"/>
            <p:cNvSpPr>
              <a:spLocks noChangeArrowheads="1"/>
            </p:cNvSpPr>
            <p:nvPr/>
          </p:nvSpPr>
          <p:spPr bwMode="auto">
            <a:xfrm>
              <a:off x="6407150" y="3981450"/>
              <a:ext cx="176213" cy="176213"/>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5" name="Freeform 435"/>
            <p:cNvSpPr/>
            <p:nvPr/>
          </p:nvSpPr>
          <p:spPr bwMode="auto">
            <a:xfrm>
              <a:off x="6607175" y="3959225"/>
              <a:ext cx="184150" cy="182563"/>
            </a:xfrm>
            <a:custGeom>
              <a:avLst/>
              <a:gdLst>
                <a:gd name="T0" fmla="*/ 116 w 116"/>
                <a:gd name="T1" fmla="*/ 91 h 115"/>
                <a:gd name="T2" fmla="*/ 24 w 116"/>
                <a:gd name="T3" fmla="*/ 115 h 115"/>
                <a:gd name="T4" fmla="*/ 0 w 116"/>
                <a:gd name="T5" fmla="*/ 23 h 115"/>
                <a:gd name="T6" fmla="*/ 92 w 116"/>
                <a:gd name="T7" fmla="*/ 0 h 115"/>
                <a:gd name="T8" fmla="*/ 116 w 116"/>
                <a:gd name="T9" fmla="*/ 91 h 115"/>
              </a:gdLst>
              <a:ahLst/>
              <a:cxnLst>
                <a:cxn ang="0">
                  <a:pos x="T0" y="T1"/>
                </a:cxn>
                <a:cxn ang="0">
                  <a:pos x="T2" y="T3"/>
                </a:cxn>
                <a:cxn ang="0">
                  <a:pos x="T4" y="T5"/>
                </a:cxn>
                <a:cxn ang="0">
                  <a:pos x="T6" y="T7"/>
                </a:cxn>
                <a:cxn ang="0">
                  <a:pos x="T8" y="T9"/>
                </a:cxn>
              </a:cxnLst>
              <a:rect l="0" t="0" r="r" b="b"/>
              <a:pathLst>
                <a:path w="116" h="115">
                  <a:moveTo>
                    <a:pt x="116" y="91"/>
                  </a:moveTo>
                  <a:lnTo>
                    <a:pt x="24" y="115"/>
                  </a:lnTo>
                  <a:lnTo>
                    <a:pt x="0" y="23"/>
                  </a:lnTo>
                  <a:lnTo>
                    <a:pt x="92" y="0"/>
                  </a:lnTo>
                  <a:lnTo>
                    <a:pt x="116" y="9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sp>
          <p:nvSpPr>
            <p:cNvPr id="36" name="Freeform 436"/>
            <p:cNvSpPr/>
            <p:nvPr/>
          </p:nvSpPr>
          <p:spPr bwMode="auto">
            <a:xfrm>
              <a:off x="6524625" y="3836988"/>
              <a:ext cx="171450" cy="157163"/>
            </a:xfrm>
            <a:custGeom>
              <a:avLst/>
              <a:gdLst>
                <a:gd name="T0" fmla="*/ 108 w 108"/>
                <a:gd name="T1" fmla="*/ 71 h 99"/>
                <a:gd name="T2" fmla="*/ 32 w 108"/>
                <a:gd name="T3" fmla="*/ 0 h 99"/>
                <a:gd name="T4" fmla="*/ 0 w 108"/>
                <a:gd name="T5" fmla="*/ 99 h 99"/>
                <a:gd name="T6" fmla="*/ 108 w 108"/>
                <a:gd name="T7" fmla="*/ 71 h 99"/>
              </a:gdLst>
              <a:ahLst/>
              <a:cxnLst>
                <a:cxn ang="0">
                  <a:pos x="T0" y="T1"/>
                </a:cxn>
                <a:cxn ang="0">
                  <a:pos x="T2" y="T3"/>
                </a:cxn>
                <a:cxn ang="0">
                  <a:pos x="T4" y="T5"/>
                </a:cxn>
                <a:cxn ang="0">
                  <a:pos x="T6" y="T7"/>
                </a:cxn>
              </a:cxnLst>
              <a:rect l="0" t="0" r="r" b="b"/>
              <a:pathLst>
                <a:path w="108" h="99">
                  <a:moveTo>
                    <a:pt x="108" y="71"/>
                  </a:moveTo>
                  <a:lnTo>
                    <a:pt x="32" y="0"/>
                  </a:lnTo>
                  <a:lnTo>
                    <a:pt x="0" y="99"/>
                  </a:lnTo>
                  <a:lnTo>
                    <a:pt x="108" y="7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endParaRPr>
            </a:p>
          </p:txBody>
        </p:sp>
      </p:grpSp>
      <p:sp>
        <p:nvSpPr>
          <p:cNvPr id="462" name="矩形 461"/>
          <p:cNvSpPr/>
          <p:nvPr/>
        </p:nvSpPr>
        <p:spPr>
          <a:xfrm>
            <a:off x="6053055" y="1949610"/>
            <a:ext cx="726974" cy="74181"/>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3" name="Text Box 3"/>
          <p:cNvSpPr txBox="1">
            <a:spLocks noChangeArrowheads="1"/>
          </p:cNvSpPr>
          <p:nvPr/>
        </p:nvSpPr>
        <p:spPr bwMode="auto">
          <a:xfrm>
            <a:off x="5559987" y="1047326"/>
            <a:ext cx="1794499" cy="44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2531" dirty="0">
                <a:solidFill>
                  <a:srgbClr val="FC621E"/>
                </a:solidFill>
                <a:latin typeface="方正兰亭粗黑简体" panose="02000000000000000000" pitchFamily="2" charset="-122"/>
                <a:ea typeface="方正兰亭粗黑简体" panose="02000000000000000000" pitchFamily="2" charset="-122"/>
              </a:rPr>
              <a:t>赠送图标</a:t>
            </a:r>
            <a:r>
              <a:rPr lang="en-US" altLang="zh-CN" sz="2531" dirty="0">
                <a:solidFill>
                  <a:srgbClr val="FC621E"/>
                </a:solidFill>
                <a:latin typeface="方正兰亭粗黑简体" panose="02000000000000000000" pitchFamily="2" charset="-122"/>
                <a:ea typeface="方正兰亭粗黑简体" panose="02000000000000000000" pitchFamily="2" charset="-122"/>
              </a:rPr>
              <a:t>5</a:t>
            </a:r>
            <a:endParaRPr lang="zh-CN" altLang="en-US" sz="2531" dirty="0">
              <a:solidFill>
                <a:srgbClr val="FC621E"/>
              </a:solidFill>
              <a:latin typeface="方正兰亭粗黑简体" panose="02000000000000000000" pitchFamily="2" charset="-122"/>
              <a:ea typeface="方正兰亭粗黑简体" panose="02000000000000000000" pitchFamily="2" charset="-122"/>
            </a:endParaRPr>
          </a:p>
        </p:txBody>
      </p:sp>
      <p:sp>
        <p:nvSpPr>
          <p:cNvPr id="464" name="矩形 463"/>
          <p:cNvSpPr/>
          <p:nvPr/>
        </p:nvSpPr>
        <p:spPr>
          <a:xfrm>
            <a:off x="4830367" y="1434112"/>
            <a:ext cx="3114955" cy="369332"/>
          </a:xfrm>
          <a:prstGeom prst="rect">
            <a:avLst/>
          </a:prstGeom>
        </p:spPr>
        <p:txBody>
          <a:bodyPr wrap="none">
            <a:spAutoFit/>
          </a:bodyPr>
          <a:lstStyle/>
          <a:p>
            <a:pPr fontAlgn="base"/>
            <a:r>
              <a:rPr lang="en-US" altLang="zh-CN" b="1" dirty="0">
                <a:solidFill>
                  <a:srgbClr val="888888"/>
                </a:solidFill>
                <a:latin typeface="微软雅黑" panose="020B0503020204020204" pitchFamily="34" charset="-122"/>
                <a:ea typeface="微软雅黑" panose="020B0503020204020204" pitchFamily="34" charset="-122"/>
              </a:rPr>
              <a:t>UI</a:t>
            </a:r>
            <a:r>
              <a:rPr lang="zh-CN" altLang="en-US" b="1" dirty="0">
                <a:solidFill>
                  <a:srgbClr val="888888"/>
                </a:solidFill>
                <a:latin typeface="微软雅黑" panose="020B0503020204020204" pitchFamily="34" charset="-122"/>
                <a:ea typeface="微软雅黑" panose="020B0503020204020204" pitchFamily="34" charset="-122"/>
              </a:rPr>
              <a:t>界面</a:t>
            </a:r>
            <a:r>
              <a:rPr lang="zh-CN" altLang="en-US" dirty="0">
                <a:solidFill>
                  <a:srgbClr val="888888"/>
                </a:solidFill>
                <a:latin typeface="微软雅黑" panose="020B0503020204020204" pitchFamily="34" charset="-122"/>
                <a:ea typeface="微软雅黑" panose="020B0503020204020204" pitchFamily="34" charset="-122"/>
              </a:rPr>
              <a:t>彩色扁平化图表汇总</a:t>
            </a:r>
            <a:r>
              <a:rPr lang="en-US" altLang="zh-CN" dirty="0">
                <a:solidFill>
                  <a:srgbClr val="888888"/>
                </a:solidFill>
                <a:latin typeface="微软雅黑" panose="020B0503020204020204" pitchFamily="34" charset="-122"/>
                <a:ea typeface="微软雅黑" panose="020B0503020204020204" pitchFamily="34" charset="-122"/>
              </a:rPr>
              <a:t>2</a:t>
            </a:r>
            <a:endParaRPr lang="zh-CN" altLang="en-US"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3"/>
                                        </p:tgtEl>
                                        <p:attrNameLst>
                                          <p:attrName>style.visibility</p:attrName>
                                        </p:attrNameLst>
                                      </p:cBhvr>
                                      <p:to>
                                        <p:strVal val="visible"/>
                                      </p:to>
                                    </p:set>
                                    <p:anim calcmode="lin" valueType="num">
                                      <p:cBhvr>
                                        <p:cTn id="7" dur="750" fill="hold"/>
                                        <p:tgtEl>
                                          <p:spTgt spid="46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63"/>
                                        </p:tgtEl>
                                        <p:attrNameLst>
                                          <p:attrName>ppt_y</p:attrName>
                                        </p:attrNameLst>
                                      </p:cBhvr>
                                      <p:tavLst>
                                        <p:tav tm="0">
                                          <p:val>
                                            <p:strVal val="#ppt_y"/>
                                          </p:val>
                                        </p:tav>
                                        <p:tav tm="100000">
                                          <p:val>
                                            <p:strVal val="#ppt_y"/>
                                          </p:val>
                                        </p:tav>
                                      </p:tavLst>
                                    </p:anim>
                                    <p:anim calcmode="lin" valueType="num">
                                      <p:cBhvr>
                                        <p:cTn id="9" dur="750" fill="hold"/>
                                        <p:tgtEl>
                                          <p:spTgt spid="46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6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63"/>
                                        </p:tgtEl>
                                      </p:cBhvr>
                                    </p:animEffect>
                                  </p:childTnLst>
                                </p:cTn>
                              </p:par>
                            </p:childTnLst>
                          </p:cTn>
                        </p:par>
                        <p:par>
                          <p:cTn id="12" fill="hold">
                            <p:stCondLst>
                              <p:cond delay="1050"/>
                            </p:stCondLst>
                            <p:childTnLst>
                              <p:par>
                                <p:cTn id="13" presetID="52" presetClass="entr" presetSubtype="0" fill="hold" grpId="0" nodeType="afterEffect">
                                  <p:stCondLst>
                                    <p:cond delay="0"/>
                                  </p:stCondLst>
                                  <p:childTnLst>
                                    <p:set>
                                      <p:cBhvr>
                                        <p:cTn id="14" dur="1" fill="hold">
                                          <p:stCondLst>
                                            <p:cond delay="0"/>
                                          </p:stCondLst>
                                        </p:cTn>
                                        <p:tgtEl>
                                          <p:spTgt spid="461"/>
                                        </p:tgtEl>
                                        <p:attrNameLst>
                                          <p:attrName>style.visibility</p:attrName>
                                        </p:attrNameLst>
                                      </p:cBhvr>
                                      <p:to>
                                        <p:strVal val="visible"/>
                                      </p:to>
                                    </p:set>
                                    <p:animScale>
                                      <p:cBhvr>
                                        <p:cTn id="15" dur="1000" decel="50000" fill="hold">
                                          <p:stCondLst>
                                            <p:cond delay="0"/>
                                          </p:stCondLst>
                                        </p:cTn>
                                        <p:tgtEl>
                                          <p:spTgt spid="4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61"/>
                                        </p:tgtEl>
                                        <p:attrNameLst>
                                          <p:attrName>ppt_x</p:attrName>
                                          <p:attrName>ppt_y</p:attrName>
                                        </p:attrNameLst>
                                      </p:cBhvr>
                                    </p:animMotion>
                                    <p:animEffect transition="in" filter="fade">
                                      <p:cBhvr>
                                        <p:cTn id="17" dur="1000"/>
                                        <p:tgtEl>
                                          <p:spTgt spid="461"/>
                                        </p:tgtEl>
                                      </p:cBhvr>
                                    </p:animEffect>
                                  </p:childTnLst>
                                </p:cTn>
                              </p:par>
                            </p:childTnLst>
                          </p:cTn>
                        </p:par>
                        <p:par>
                          <p:cTn id="18" fill="hold">
                            <p:stCondLst>
                              <p:cond delay="2050"/>
                            </p:stCondLst>
                            <p:childTnLst>
                              <p:par>
                                <p:cTn id="19" presetID="53" presetClass="entr" presetSubtype="16" fill="hold" grpId="0" nodeType="afterEffect">
                                  <p:stCondLst>
                                    <p:cond delay="0"/>
                                  </p:stCondLst>
                                  <p:childTnLst>
                                    <p:set>
                                      <p:cBhvr>
                                        <p:cTn id="20" dur="1" fill="hold">
                                          <p:stCondLst>
                                            <p:cond delay="0"/>
                                          </p:stCondLst>
                                        </p:cTn>
                                        <p:tgtEl>
                                          <p:spTgt spid="465"/>
                                        </p:tgtEl>
                                        <p:attrNameLst>
                                          <p:attrName>style.visibility</p:attrName>
                                        </p:attrNameLst>
                                      </p:cBhvr>
                                      <p:to>
                                        <p:strVal val="visible"/>
                                      </p:to>
                                    </p:set>
                                    <p:anim calcmode="lin" valueType="num">
                                      <p:cBhvr>
                                        <p:cTn id="21" dur="500" fill="hold"/>
                                        <p:tgtEl>
                                          <p:spTgt spid="465"/>
                                        </p:tgtEl>
                                        <p:attrNameLst>
                                          <p:attrName>ppt_w</p:attrName>
                                        </p:attrNameLst>
                                      </p:cBhvr>
                                      <p:tavLst>
                                        <p:tav tm="0">
                                          <p:val>
                                            <p:fltVal val="0"/>
                                          </p:val>
                                        </p:tav>
                                        <p:tav tm="100000">
                                          <p:val>
                                            <p:strVal val="#ppt_w"/>
                                          </p:val>
                                        </p:tav>
                                      </p:tavLst>
                                    </p:anim>
                                    <p:anim calcmode="lin" valueType="num">
                                      <p:cBhvr>
                                        <p:cTn id="22" dur="500" fill="hold"/>
                                        <p:tgtEl>
                                          <p:spTgt spid="465"/>
                                        </p:tgtEl>
                                        <p:attrNameLst>
                                          <p:attrName>ppt_h</p:attrName>
                                        </p:attrNameLst>
                                      </p:cBhvr>
                                      <p:tavLst>
                                        <p:tav tm="0">
                                          <p:val>
                                            <p:fltVal val="0"/>
                                          </p:val>
                                        </p:tav>
                                        <p:tav tm="100000">
                                          <p:val>
                                            <p:strVal val="#ppt_h"/>
                                          </p:val>
                                        </p:tav>
                                      </p:tavLst>
                                    </p:anim>
                                    <p:animEffect transition="in" filter="fade">
                                      <p:cBhvr>
                                        <p:cTn id="23"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 grpId="0" animBg="1"/>
      <p:bldP spid="465" grpId="0" animBg="1"/>
      <p:bldP spid="4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239363" y="4195132"/>
            <a:ext cx="4293787" cy="369286"/>
          </a:xfrm>
          <a:prstGeom prst="rect">
            <a:avLst/>
          </a:prstGeom>
        </p:spPr>
        <p:txBody>
          <a:bodyPr wrap="none" lIns="0" tIns="0" rIns="0" bIns="0">
            <a:spAutoFit/>
          </a:bodyPr>
          <a:lstStyle/>
          <a:p>
            <a:pPr algn="ctr">
              <a:lnSpc>
                <a:spcPct val="120000"/>
              </a:lnSpc>
            </a:pPr>
            <a:r>
              <a:rPr lang="en-US" altLang="zh-CN" sz="2000" cap="all" dirty="0">
                <a:solidFill>
                  <a:schemeClr val="bg1"/>
                </a:solidFill>
                <a:cs typeface="+mn-ea"/>
                <a:sym typeface="+mn-lt"/>
              </a:rPr>
              <a:t>Please replace the written content</a:t>
            </a:r>
            <a:endParaRPr lang="zh-CN" altLang="en-US" sz="2000" b="1" cap="all" dirty="0">
              <a:solidFill>
                <a:schemeClr val="bg1"/>
              </a:solidFill>
              <a:cs typeface="+mn-ea"/>
              <a:sym typeface="+mn-lt"/>
            </a:endParaRPr>
          </a:p>
        </p:txBody>
      </p:sp>
      <p:sp>
        <p:nvSpPr>
          <p:cNvPr id="8" name="TextBox 148"/>
          <p:cNvSpPr txBox="1"/>
          <p:nvPr/>
        </p:nvSpPr>
        <p:spPr>
          <a:xfrm>
            <a:off x="5070995" y="3558684"/>
            <a:ext cx="2630522" cy="497957"/>
          </a:xfrm>
          <a:prstGeom prst="rect">
            <a:avLst/>
          </a:prstGeom>
          <a:noFill/>
        </p:spPr>
        <p:txBody>
          <a:bodyPr wrap="square" rtlCol="0">
            <a:spAutoFit/>
          </a:bodyPr>
          <a:lstStyle/>
          <a:p>
            <a:pPr algn="ctr" latinLnBrk="1">
              <a:lnSpc>
                <a:spcPct val="120000"/>
              </a:lnSpc>
              <a:defRPr/>
            </a:pPr>
            <a:r>
              <a:rPr kumimoji="1" lang="zh-CN" altLang="en-US"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Text content</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p:nvPr/>
        </p:nvCxnSpPr>
        <p:spPr>
          <a:xfrm>
            <a:off x="5070995" y="4075684"/>
            <a:ext cx="2630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5925319" y="253620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01</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89324368"/>
      </p:ext>
    </p:extLst>
  </p:cSld>
  <p:clrMapOvr>
    <a:masterClrMapping/>
  </p:clrMapOvr>
  <mc:AlternateContent xmlns:mc="http://schemas.openxmlformats.org/markup-compatibility/2006" xmlns:p14="http://schemas.microsoft.com/office/powerpoint/2010/main">
    <mc:Choice Requires="p14">
      <p:transition spd="slow" p14:dur="1600" advTm="6000">
        <p14:gallery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2" presetClass="entr" presetSubtype="2" fill="hold" grpId="0" nodeType="afterEffect">
                                  <p:stCondLst>
                                    <p:cond delay="0"/>
                                  </p:stCondLst>
                                  <p:iterate type="lt">
                                    <p:tmPct val="11429"/>
                                  </p:iterate>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4157"/>
                            </p:stCondLst>
                            <p:childTnLst>
                              <p:par>
                                <p:cTn id="29" presetID="26" presetClass="emph" presetSubtype="0" fill="hold" grpId="1" nodeType="afterEffect">
                                  <p:stCondLst>
                                    <p:cond delay="0"/>
                                  </p:stCondLst>
                                  <p:iterate type="lt">
                                    <p:tmPct val="20000"/>
                                  </p:iterate>
                                  <p:childTnLst>
                                    <p:animEffect transition="out" filter="fade">
                                      <p:cBhvr>
                                        <p:cTn id="30" dur="300" tmFilter="0, 0; .2, .5; .8, .5; 1, 0"/>
                                        <p:tgtEl>
                                          <p:spTgt spid="29"/>
                                        </p:tgtEl>
                                      </p:cBhvr>
                                    </p:animEffect>
                                    <p:animScale>
                                      <p:cBhvr>
                                        <p:cTn id="31" dur="1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8" grpId="0"/>
      <p:bldP spid="8"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 y="1"/>
            <a:ext cx="3192188" cy="28908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solidFill>
                <a:schemeClr val="bg1"/>
              </a:solidFill>
            </a:endParaRPr>
          </a:p>
        </p:txBody>
      </p:sp>
      <p:sp>
        <p:nvSpPr>
          <p:cNvPr id="41" name="矩形 40"/>
          <p:cNvSpPr/>
          <p:nvPr/>
        </p:nvSpPr>
        <p:spPr>
          <a:xfrm>
            <a:off x="3221561" y="1"/>
            <a:ext cx="3194420" cy="289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42" name="矩形 41"/>
          <p:cNvSpPr/>
          <p:nvPr/>
        </p:nvSpPr>
        <p:spPr>
          <a:xfrm>
            <a:off x="6442770" y="1"/>
            <a:ext cx="3194421" cy="289082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sp>
        <p:nvSpPr>
          <p:cNvPr id="43" name="矩形 42"/>
          <p:cNvSpPr/>
          <p:nvPr/>
        </p:nvSpPr>
        <p:spPr>
          <a:xfrm>
            <a:off x="9666210" y="1"/>
            <a:ext cx="3192188" cy="289082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nvGrpSpPr>
          <p:cNvPr id="14" name="组合 7"/>
          <p:cNvGrpSpPr>
            <a:grpSpLocks/>
          </p:cNvGrpSpPr>
          <p:nvPr/>
        </p:nvGrpSpPr>
        <p:grpSpPr bwMode="auto">
          <a:xfrm>
            <a:off x="2828975" y="4480421"/>
            <a:ext cx="3264840" cy="970604"/>
            <a:chOff x="3484439" y="880115"/>
            <a:chExt cx="2320294" cy="690344"/>
          </a:xfrm>
        </p:grpSpPr>
        <p:sp>
          <p:nvSpPr>
            <p:cNvPr id="15" name="文本框 66"/>
            <p:cNvSpPr txBox="1">
              <a:spLocks noChangeArrowheads="1"/>
            </p:cNvSpPr>
            <p:nvPr/>
          </p:nvSpPr>
          <p:spPr bwMode="auto">
            <a:xfrm>
              <a:off x="3484439" y="1374629"/>
              <a:ext cx="2320294" cy="19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mn-lt"/>
                </a:rPr>
                <a:t>Title text, title text, title text, title text.</a:t>
              </a:r>
              <a:endParaRPr lang="en-GB" altLang="zh-CN" sz="9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16" name="文本框 66"/>
            <p:cNvSpPr txBox="1">
              <a:spLocks noChangeArrowheads="1"/>
            </p:cNvSpPr>
            <p:nvPr/>
          </p:nvSpPr>
          <p:spPr bwMode="auto">
            <a:xfrm>
              <a:off x="5163113" y="880115"/>
              <a:ext cx="641620" cy="218907"/>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dirty="0">
                  <a:solidFill>
                    <a:schemeClr val="bg1"/>
                  </a:solidFill>
                  <a:ea typeface="微软雅黑" panose="020B0503020204020204" pitchFamily="34" charset="-122"/>
                </a:rPr>
                <a:t>Text content</a:t>
              </a:r>
            </a:p>
          </p:txBody>
        </p:sp>
        <p:sp>
          <p:nvSpPr>
            <p:cNvPr id="17" name="任意多边形 16"/>
            <p:cNvSpPr/>
            <p:nvPr/>
          </p:nvSpPr>
          <p:spPr>
            <a:xfrm>
              <a:off x="5429107" y="1286573"/>
              <a:ext cx="28715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18" name="组合 7"/>
          <p:cNvGrpSpPr>
            <a:grpSpLocks/>
          </p:cNvGrpSpPr>
          <p:nvPr/>
        </p:nvGrpSpPr>
        <p:grpSpPr bwMode="auto">
          <a:xfrm>
            <a:off x="6717407" y="4480421"/>
            <a:ext cx="3264840" cy="970604"/>
            <a:chOff x="3484439" y="880115"/>
            <a:chExt cx="2320294" cy="690344"/>
          </a:xfrm>
        </p:grpSpPr>
        <p:sp>
          <p:nvSpPr>
            <p:cNvPr id="19" name="文本框 66"/>
            <p:cNvSpPr txBox="1">
              <a:spLocks noChangeArrowheads="1"/>
            </p:cNvSpPr>
            <p:nvPr/>
          </p:nvSpPr>
          <p:spPr bwMode="auto">
            <a:xfrm>
              <a:off x="3484439" y="1374629"/>
              <a:ext cx="2320294" cy="19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chemeClr val="bg1"/>
                  </a:solidFill>
                  <a:latin typeface="Arial" panose="020B0604020202020204" pitchFamily="34" charset="0"/>
                  <a:ea typeface="微软雅黑" panose="020B0503020204020204" pitchFamily="34" charset="-122"/>
                  <a:cs typeface="+mn-ea"/>
                  <a:sym typeface="+mn-lt"/>
                </a:rPr>
                <a:t>Title text, title text, title text, title text.</a:t>
              </a:r>
              <a:endParaRPr lang="en-GB" altLang="zh-CN" sz="9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20" name="文本框 66"/>
            <p:cNvSpPr txBox="1">
              <a:spLocks noChangeArrowheads="1"/>
            </p:cNvSpPr>
            <p:nvPr/>
          </p:nvSpPr>
          <p:spPr bwMode="auto">
            <a:xfrm>
              <a:off x="3484439" y="880115"/>
              <a:ext cx="641620" cy="218907"/>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chemeClr val="bg1"/>
                  </a:solidFill>
                  <a:ea typeface="微软雅黑" panose="020B0503020204020204" pitchFamily="34" charset="-122"/>
                </a:rPr>
                <a:t>Text content</a:t>
              </a:r>
            </a:p>
          </p:txBody>
        </p:sp>
        <p:sp>
          <p:nvSpPr>
            <p:cNvPr id="21" name="任意多边形 20"/>
            <p:cNvSpPr/>
            <p:nvPr/>
          </p:nvSpPr>
          <p:spPr>
            <a:xfrm>
              <a:off x="3568080" y="1286573"/>
              <a:ext cx="287153" cy="70452"/>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zh-CN" altLang="en-US">
                <a:solidFill>
                  <a:schemeClr val="bg1"/>
                </a:solidFill>
              </a:endParaRPr>
            </a:p>
          </p:txBody>
        </p:sp>
      </p:grpSp>
      <p:sp>
        <p:nvSpPr>
          <p:cNvPr id="22" name="文本框 21"/>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23" name="文本框 22"/>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691976250"/>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750" fill="hold"/>
                                        <p:tgtEl>
                                          <p:spTgt spid="41"/>
                                        </p:tgtEl>
                                        <p:attrNameLst>
                                          <p:attrName>ppt_w</p:attrName>
                                        </p:attrNameLst>
                                      </p:cBhvr>
                                      <p:tavLst>
                                        <p:tav tm="0">
                                          <p:val>
                                            <p:fltVal val="0"/>
                                          </p:val>
                                        </p:tav>
                                        <p:tav tm="100000">
                                          <p:val>
                                            <p:strVal val="#ppt_w"/>
                                          </p:val>
                                        </p:tav>
                                      </p:tavLst>
                                    </p:anim>
                                    <p:anim calcmode="lin" valueType="num">
                                      <p:cBhvr>
                                        <p:cTn id="13" dur="750" fill="hold"/>
                                        <p:tgtEl>
                                          <p:spTgt spid="41"/>
                                        </p:tgtEl>
                                        <p:attrNameLst>
                                          <p:attrName>ppt_h</p:attrName>
                                        </p:attrNameLst>
                                      </p:cBhvr>
                                      <p:tavLst>
                                        <p:tav tm="0">
                                          <p:val>
                                            <p:fltVal val="0"/>
                                          </p:val>
                                        </p:tav>
                                        <p:tav tm="100000">
                                          <p:val>
                                            <p:strVal val="#ppt_h"/>
                                          </p:val>
                                        </p:tav>
                                      </p:tavLst>
                                    </p:anim>
                                    <p:animEffect transition="in" filter="fade">
                                      <p:cBhvr>
                                        <p:cTn id="14" dur="750"/>
                                        <p:tgtEl>
                                          <p:spTgt spid="41"/>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Effect transition="in" filter="fade">
                                      <p:cBhvr>
                                        <p:cTn id="24" dur="750"/>
                                        <p:tgtEl>
                                          <p:spTgt spid="43"/>
                                        </p:tgtEl>
                                      </p:cBhvr>
                                    </p:animEffect>
                                  </p:childTnLst>
                                </p:cTn>
                              </p:par>
                            </p:childTnLst>
                          </p:cTn>
                        </p:par>
                        <p:par>
                          <p:cTn id="25" fill="hold">
                            <p:stCondLst>
                              <p:cond delay="125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3" y="3616325"/>
            <a:ext cx="12858044" cy="36163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nvGrpSpPr>
          <p:cNvPr id="32" name="组合 7"/>
          <p:cNvGrpSpPr>
            <a:grpSpLocks/>
          </p:cNvGrpSpPr>
          <p:nvPr/>
        </p:nvGrpSpPr>
        <p:grpSpPr bwMode="auto">
          <a:xfrm>
            <a:off x="7797527" y="1600101"/>
            <a:ext cx="3960092" cy="1518963"/>
            <a:chOff x="2989865" y="607026"/>
            <a:chExt cx="2814868" cy="1080366"/>
          </a:xfrm>
        </p:grpSpPr>
        <p:sp>
          <p:nvSpPr>
            <p:cNvPr id="33" name="文本框 66"/>
            <p:cNvSpPr txBox="1">
              <a:spLocks noChangeArrowheads="1"/>
            </p:cNvSpPr>
            <p:nvPr/>
          </p:nvSpPr>
          <p:spPr bwMode="auto">
            <a:xfrm>
              <a:off x="2989865" y="1374629"/>
              <a:ext cx="2814868" cy="3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mn-ea"/>
                  <a:sym typeface="+mn-lt"/>
                </a:rPr>
                <a:t>Title text, title text, title text, title text. Title text, title text, title text, title text.</a:t>
              </a:r>
              <a:endParaRPr lang="en-GB" altLang="zh-CN" sz="8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34" name="文本框 13"/>
            <p:cNvSpPr txBox="1">
              <a:spLocks noChangeArrowheads="1"/>
            </p:cNvSpPr>
            <p:nvPr/>
          </p:nvSpPr>
          <p:spPr bwMode="auto">
            <a:xfrm>
              <a:off x="2990709" y="607026"/>
              <a:ext cx="714649"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ea typeface="微软雅黑" panose="020B0503020204020204" pitchFamily="34" charset="-122"/>
                </a:rPr>
                <a:t>Text content</a:t>
              </a:r>
            </a:p>
          </p:txBody>
        </p:sp>
        <p:sp>
          <p:nvSpPr>
            <p:cNvPr id="35"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7" dirty="0">
                  <a:solidFill>
                    <a:schemeClr val="bg1"/>
                  </a:solidFill>
                  <a:latin typeface="+mj-lt"/>
                </a:rPr>
                <a:t>PLEASE ADD YOUR TITLE HERE</a:t>
              </a:r>
              <a:endParaRPr lang="zh-CN" altLang="en-US" sz="1547" dirty="0">
                <a:solidFill>
                  <a:schemeClr val="bg1"/>
                </a:solidFill>
                <a:latin typeface="+mj-lt"/>
              </a:endParaRPr>
            </a:p>
          </p:txBody>
        </p:sp>
        <p:sp>
          <p:nvSpPr>
            <p:cNvPr id="36" name="任意多边形 35"/>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43" name="组合 7"/>
          <p:cNvGrpSpPr>
            <a:grpSpLocks/>
          </p:cNvGrpSpPr>
          <p:nvPr/>
        </p:nvGrpSpPr>
        <p:grpSpPr bwMode="auto">
          <a:xfrm>
            <a:off x="907200" y="1600101"/>
            <a:ext cx="3960092" cy="1518963"/>
            <a:chOff x="2989865" y="607026"/>
            <a:chExt cx="2814868" cy="1080366"/>
          </a:xfrm>
        </p:grpSpPr>
        <p:sp>
          <p:nvSpPr>
            <p:cNvPr id="44" name="文本框 66"/>
            <p:cNvSpPr txBox="1">
              <a:spLocks noChangeArrowheads="1"/>
            </p:cNvSpPr>
            <p:nvPr/>
          </p:nvSpPr>
          <p:spPr bwMode="auto">
            <a:xfrm>
              <a:off x="2989865" y="1374629"/>
              <a:ext cx="2814868" cy="3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cs typeface="+mn-ea"/>
                  <a:sym typeface="+mn-lt"/>
                </a:rPr>
                <a:t>Title text, title text, title text, title text. Title text, title text, title text, title text.</a:t>
              </a:r>
              <a:endParaRPr lang="en-GB" altLang="zh-CN" sz="800" dirty="0">
                <a:solidFill>
                  <a:schemeClr val="bg1"/>
                </a:solidFill>
                <a:latin typeface="Arial" panose="020B0604020202020204" pitchFamily="34" charset="0"/>
                <a:ea typeface="微软雅黑" panose="020B0503020204020204" pitchFamily="34" charset="-122"/>
                <a:cs typeface="+mn-ea"/>
                <a:sym typeface="+mn-lt"/>
              </a:endParaRPr>
            </a:p>
          </p:txBody>
        </p:sp>
        <p:sp>
          <p:nvSpPr>
            <p:cNvPr id="45" name="文本框 13"/>
            <p:cNvSpPr txBox="1">
              <a:spLocks noChangeArrowheads="1"/>
            </p:cNvSpPr>
            <p:nvPr/>
          </p:nvSpPr>
          <p:spPr bwMode="auto">
            <a:xfrm>
              <a:off x="2990709" y="607026"/>
              <a:ext cx="714649" cy="2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ea typeface="微软雅黑" panose="020B0503020204020204" pitchFamily="34" charset="-122"/>
                </a:rPr>
                <a:t>Text content</a:t>
              </a:r>
            </a:p>
          </p:txBody>
        </p:sp>
        <p:sp>
          <p:nvSpPr>
            <p:cNvPr id="46" name="文本框 66"/>
            <p:cNvSpPr txBox="1">
              <a:spLocks noChangeArrowheads="1"/>
            </p:cNvSpPr>
            <p:nvPr/>
          </p:nvSpPr>
          <p:spPr bwMode="auto">
            <a:xfrm>
              <a:off x="2989865" y="880115"/>
              <a:ext cx="1837169" cy="23500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547" dirty="0">
                  <a:solidFill>
                    <a:schemeClr val="bg1"/>
                  </a:solidFill>
                  <a:latin typeface="+mj-lt"/>
                </a:rPr>
                <a:t>PLEASE ADD YOUR TITLE HERE</a:t>
              </a:r>
              <a:endParaRPr lang="zh-CN" altLang="en-US" sz="1547" dirty="0">
                <a:solidFill>
                  <a:schemeClr val="bg1"/>
                </a:solidFill>
                <a:latin typeface="+mj-lt"/>
              </a:endParaRPr>
            </a:p>
          </p:txBody>
        </p:sp>
        <p:sp>
          <p:nvSpPr>
            <p:cNvPr id="47" name="任意多边形 46"/>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sp>
        <p:nvSpPr>
          <p:cNvPr id="15" name="文本框 14"/>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16" name="文本框 15"/>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1986184321"/>
      </p:ext>
    </p:extLst>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1+#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a:spLocks/>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a:spLocks/>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a:spLocks/>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2017</a:t>
            </a: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a:spLocks/>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a:spLocks/>
          </p:cNvSpPr>
          <p:nvPr/>
        </p:nvSpPr>
        <p:spPr>
          <a:xfrm>
            <a:off x="5116159" y="5536769"/>
            <a:ext cx="6180627" cy="134139"/>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029866" cy="778731"/>
            <a:chOff x="3379735" y="2343927"/>
            <a:chExt cx="2109071" cy="850259"/>
          </a:xfrm>
        </p:grpSpPr>
        <p:sp>
          <p:nvSpPr>
            <p:cNvPr id="40" name="Content Placeholder 2"/>
            <p:cNvSpPr txBox="1">
              <a:spLocks/>
            </p:cNvSpPr>
            <p:nvPr/>
          </p:nvSpPr>
          <p:spPr>
            <a:xfrm>
              <a:off x="3379735" y="2343927"/>
              <a:ext cx="1736273" cy="257916"/>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48" name="Group 47"/>
          <p:cNvGrpSpPr/>
          <p:nvPr/>
        </p:nvGrpSpPr>
        <p:grpSpPr>
          <a:xfrm>
            <a:off x="6606150" y="4482231"/>
            <a:ext cx="2029866" cy="764728"/>
            <a:chOff x="3379735" y="2359216"/>
            <a:chExt cx="2109071" cy="834970"/>
          </a:xfrm>
        </p:grpSpPr>
        <p:sp>
          <p:nvSpPr>
            <p:cNvPr id="49" name="Content Placeholder 2"/>
            <p:cNvSpPr txBox="1">
              <a:spLocks/>
            </p:cNvSpPr>
            <p:nvPr/>
          </p:nvSpPr>
          <p:spPr>
            <a:xfrm>
              <a:off x="3379735" y="2359216"/>
              <a:ext cx="1816029" cy="257916"/>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a:spLocks/>
            </p:cNvSpPr>
            <p:nvPr/>
          </p:nvSpPr>
          <p:spPr>
            <a:xfrm>
              <a:off x="3379736" y="2351075"/>
              <a:ext cx="1870455" cy="257916"/>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a:spLocks/>
            </p:cNvSpPr>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35" name="Group 2"/>
          <p:cNvGrpSpPr/>
          <p:nvPr/>
        </p:nvGrpSpPr>
        <p:grpSpPr>
          <a:xfrm>
            <a:off x="1685522" y="3881414"/>
            <a:ext cx="2029866" cy="756218"/>
            <a:chOff x="3379735" y="2368508"/>
            <a:chExt cx="2109071" cy="825678"/>
          </a:xfrm>
        </p:grpSpPr>
        <p:sp>
          <p:nvSpPr>
            <p:cNvPr id="37" name="Content Placeholder 2"/>
            <p:cNvSpPr txBox="1">
              <a:spLocks/>
            </p:cNvSpPr>
            <p:nvPr/>
          </p:nvSpPr>
          <p:spPr>
            <a:xfrm>
              <a:off x="3382717" y="2368508"/>
              <a:ext cx="1665800" cy="257916"/>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sp>
        <p:nvSpPr>
          <p:cNvPr id="26" name="文本框 25"/>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27" name="文本框 26"/>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111384163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99"/>
          <p:cNvGrpSpPr/>
          <p:nvPr/>
        </p:nvGrpSpPr>
        <p:grpSpPr>
          <a:xfrm>
            <a:off x="3821326" y="4552429"/>
            <a:ext cx="2607421" cy="1359683"/>
            <a:chOff x="3821326" y="3817808"/>
            <a:chExt cx="2607421" cy="1359683"/>
          </a:xfrm>
        </p:grpSpPr>
        <p:sp>
          <p:nvSpPr>
            <p:cNvPr id="6" name="Freeform 3720"/>
            <p:cNvSpPr>
              <a:spLocks/>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3721"/>
            <p:cNvSpPr>
              <a:spLocks/>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4" name="组合 93"/>
          <p:cNvGrpSpPr/>
          <p:nvPr/>
        </p:nvGrpSpPr>
        <p:grpSpPr>
          <a:xfrm>
            <a:off x="4050244" y="2394042"/>
            <a:ext cx="2378502" cy="1241451"/>
            <a:chOff x="4050244" y="1659421"/>
            <a:chExt cx="2378502" cy="1241451"/>
          </a:xfrm>
        </p:grpSpPr>
        <p:sp>
          <p:nvSpPr>
            <p:cNvPr id="9" name="Freeform 3723"/>
            <p:cNvSpPr>
              <a:spLocks/>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724"/>
            <p:cNvSpPr>
              <a:spLocks/>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1" name="组合 100"/>
          <p:cNvGrpSpPr/>
          <p:nvPr/>
        </p:nvGrpSpPr>
        <p:grpSpPr>
          <a:xfrm>
            <a:off x="3359712" y="3295884"/>
            <a:ext cx="3069033" cy="1601181"/>
            <a:chOff x="3359712" y="2561263"/>
            <a:chExt cx="3069033" cy="1601181"/>
          </a:xfrm>
        </p:grpSpPr>
        <p:sp>
          <p:nvSpPr>
            <p:cNvPr id="15" name="Freeform 3729"/>
            <p:cNvSpPr>
              <a:spLocks/>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730"/>
            <p:cNvSpPr>
              <a:spLocks/>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组合 96"/>
          <p:cNvGrpSpPr/>
          <p:nvPr/>
        </p:nvGrpSpPr>
        <p:grpSpPr>
          <a:xfrm>
            <a:off x="6428745" y="4087043"/>
            <a:ext cx="2606163" cy="1360941"/>
            <a:chOff x="6428745" y="3352422"/>
            <a:chExt cx="2606163" cy="1360941"/>
          </a:xfrm>
        </p:grpSpPr>
        <p:sp>
          <p:nvSpPr>
            <p:cNvPr id="18" name="Freeform 3732"/>
            <p:cNvSpPr>
              <a:spLocks/>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733"/>
            <p:cNvSpPr>
              <a:spLocks/>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组合 94"/>
          <p:cNvGrpSpPr/>
          <p:nvPr/>
        </p:nvGrpSpPr>
        <p:grpSpPr>
          <a:xfrm>
            <a:off x="6428745" y="1929915"/>
            <a:ext cx="2381016" cy="1241449"/>
            <a:chOff x="6428745" y="1195294"/>
            <a:chExt cx="2381016" cy="1241449"/>
          </a:xfrm>
        </p:grpSpPr>
        <p:sp>
          <p:nvSpPr>
            <p:cNvPr id="21" name="Freeform 3735"/>
            <p:cNvSpPr>
              <a:spLocks/>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36"/>
            <p:cNvSpPr>
              <a:spLocks/>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6" name="组合 95"/>
          <p:cNvGrpSpPr/>
          <p:nvPr/>
        </p:nvGrpSpPr>
        <p:grpSpPr>
          <a:xfrm>
            <a:off x="6428747" y="2831757"/>
            <a:ext cx="3070292" cy="1601181"/>
            <a:chOff x="6428747" y="2097136"/>
            <a:chExt cx="3070292" cy="1601181"/>
          </a:xfrm>
        </p:grpSpPr>
        <p:sp>
          <p:nvSpPr>
            <p:cNvPr id="27" name="Freeform 3741"/>
            <p:cNvSpPr>
              <a:spLocks/>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742"/>
            <p:cNvSpPr>
              <a:spLocks/>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组合 101"/>
          <p:cNvGrpSpPr/>
          <p:nvPr/>
        </p:nvGrpSpPr>
        <p:grpSpPr>
          <a:xfrm>
            <a:off x="4261556" y="2688368"/>
            <a:ext cx="586135" cy="586135"/>
            <a:chOff x="4261556" y="2688368"/>
            <a:chExt cx="586135" cy="586135"/>
          </a:xfrm>
        </p:grpSpPr>
        <p:sp>
          <p:nvSpPr>
            <p:cNvPr id="11" name="Oval 3725"/>
            <p:cNvSpPr>
              <a:spLocks noChangeArrowheads="1"/>
            </p:cNvSpPr>
            <p:nvPr/>
          </p:nvSpPr>
          <p:spPr bwMode="auto">
            <a:xfrm>
              <a:off x="4261556" y="2688368"/>
              <a:ext cx="586135" cy="586135"/>
            </a:xfrm>
            <a:prstGeom prst="ellipse">
              <a:avLst/>
            </a:pr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3" name="组合 102"/>
          <p:cNvGrpSpPr/>
          <p:nvPr/>
        </p:nvGrpSpPr>
        <p:grpSpPr>
          <a:xfrm>
            <a:off x="8008544" y="2224241"/>
            <a:ext cx="589908" cy="586135"/>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组合 105"/>
          <p:cNvGrpSpPr/>
          <p:nvPr/>
        </p:nvGrpSpPr>
        <p:grpSpPr>
          <a:xfrm>
            <a:off x="8160737" y="4409039"/>
            <a:ext cx="642736" cy="642736"/>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2" name="组合 91"/>
            <p:cNvGrpSpPr/>
            <p:nvPr/>
          </p:nvGrpSpPr>
          <p:grpSpPr>
            <a:xfrm>
              <a:off x="8288405" y="4480104"/>
              <a:ext cx="387401" cy="500606"/>
              <a:chOff x="8285261" y="4274238"/>
              <a:chExt cx="387401" cy="500606"/>
            </a:xfrm>
          </p:grpSpPr>
          <p:sp>
            <p:nvSpPr>
              <p:cNvPr id="52" name="Freeform 3766"/>
              <p:cNvSpPr>
                <a:spLocks/>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768"/>
              <p:cNvSpPr>
                <a:spLocks/>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69"/>
              <p:cNvSpPr>
                <a:spLocks/>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0"/>
              <p:cNvSpPr>
                <a:spLocks/>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3771"/>
              <p:cNvSpPr>
                <a:spLocks/>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773"/>
              <p:cNvSpPr>
                <a:spLocks/>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7" name="组合 106"/>
          <p:cNvGrpSpPr/>
          <p:nvPr/>
        </p:nvGrpSpPr>
        <p:grpSpPr>
          <a:xfrm>
            <a:off x="4054018" y="4873168"/>
            <a:ext cx="642736" cy="642736"/>
            <a:chOff x="4054018" y="4873168"/>
            <a:chExt cx="642736" cy="642736"/>
          </a:xfrm>
        </p:grpSpPr>
        <p:sp>
          <p:nvSpPr>
            <p:cNvPr id="8" name="Oval 3722"/>
            <p:cNvSpPr>
              <a:spLocks noChangeArrowheads="1"/>
            </p:cNvSpPr>
            <p:nvPr/>
          </p:nvSpPr>
          <p:spPr bwMode="auto">
            <a:xfrm>
              <a:off x="4054018" y="4873168"/>
              <a:ext cx="642736" cy="642736"/>
            </a:xfrm>
            <a:prstGeom prst="ellipse">
              <a:avLst/>
            </a:pr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6"/>
              <p:cNvSpPr>
                <a:spLocks/>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4" name="组合 103"/>
          <p:cNvGrpSpPr/>
          <p:nvPr/>
        </p:nvGrpSpPr>
        <p:grpSpPr>
          <a:xfrm>
            <a:off x="8470157" y="3209097"/>
            <a:ext cx="755938" cy="755938"/>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1"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78"/>
              <p:cNvSpPr>
                <a:spLocks/>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779"/>
              <p:cNvSpPr>
                <a:spLocks/>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780"/>
              <p:cNvSpPr>
                <a:spLocks/>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5" name="组合 104"/>
          <p:cNvGrpSpPr/>
          <p:nvPr/>
        </p:nvGrpSpPr>
        <p:grpSpPr>
          <a:xfrm>
            <a:off x="3631397" y="3674484"/>
            <a:ext cx="758455" cy="755938"/>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3690514" y="3895228"/>
              <a:ext cx="640221" cy="314450"/>
              <a:chOff x="3675420" y="3667978"/>
              <a:chExt cx="640221" cy="314450"/>
            </a:xfrm>
          </p:grpSpPr>
          <p:sp>
            <p:nvSpPr>
              <p:cNvPr id="72" name="Freeform 3786"/>
              <p:cNvSpPr>
                <a:spLocks/>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87"/>
              <p:cNvSpPr>
                <a:spLocks/>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5" name="TextBox 74"/>
          <p:cNvSpPr txBox="1"/>
          <p:nvPr/>
        </p:nvSpPr>
        <p:spPr>
          <a:xfrm>
            <a:off x="4951177" y="3842946"/>
            <a:ext cx="902811" cy="328551"/>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6808319" y="4537287"/>
            <a:ext cx="902811" cy="328551"/>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6808319" y="3394162"/>
            <a:ext cx="902811" cy="328551"/>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6808319" y="2326552"/>
            <a:ext cx="902811" cy="328551"/>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4951177" y="2801555"/>
            <a:ext cx="902811" cy="328551"/>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4951177" y="5013240"/>
            <a:ext cx="902811" cy="328551"/>
          </a:xfrm>
          <a:prstGeom prst="rect">
            <a:avLst/>
          </a:prstGeom>
          <a:noFill/>
        </p:spPr>
        <p:txBody>
          <a:bodyPr wrap="none"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itle 20"/>
          <p:cNvSpPr txBox="1">
            <a:spLocks/>
          </p:cNvSpPr>
          <p:nvPr/>
        </p:nvSpPr>
        <p:spPr>
          <a:xfrm>
            <a:off x="8906914" y="2071520"/>
            <a:ext cx="1770933"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itle 20"/>
          <p:cNvSpPr txBox="1">
            <a:spLocks/>
          </p:cNvSpPr>
          <p:nvPr/>
        </p:nvSpPr>
        <p:spPr>
          <a:xfrm>
            <a:off x="9592722" y="3256814"/>
            <a:ext cx="1740271"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itle 20"/>
          <p:cNvSpPr txBox="1">
            <a:spLocks/>
          </p:cNvSpPr>
          <p:nvPr/>
        </p:nvSpPr>
        <p:spPr>
          <a:xfrm>
            <a:off x="9072992" y="4356373"/>
            <a:ext cx="1720913"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itle 20"/>
          <p:cNvSpPr txBox="1">
            <a:spLocks/>
          </p:cNvSpPr>
          <p:nvPr/>
        </p:nvSpPr>
        <p:spPr>
          <a:xfrm>
            <a:off x="2279897" y="2563828"/>
            <a:ext cx="1691106"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itle 20"/>
          <p:cNvSpPr txBox="1">
            <a:spLocks/>
          </p:cNvSpPr>
          <p:nvPr/>
        </p:nvSpPr>
        <p:spPr>
          <a:xfrm>
            <a:off x="1592504" y="3749121"/>
            <a:ext cx="1746675"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itle 20"/>
          <p:cNvSpPr txBox="1">
            <a:spLocks/>
          </p:cNvSpPr>
          <p:nvPr/>
        </p:nvSpPr>
        <p:spPr>
          <a:xfrm>
            <a:off x="1947345" y="4848682"/>
            <a:ext cx="1859324"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09814397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right)">
                                      <p:cBhvr>
                                        <p:cTn id="7" dur="500"/>
                                        <p:tgtEl>
                                          <p:spTgt spid="94"/>
                                        </p:tgtEl>
                                      </p:cBhvr>
                                    </p:animEffect>
                                  </p:childTnLst>
                                </p:cTn>
                              </p:par>
                              <p:par>
                                <p:cTn id="8" presetID="22" presetClass="entr" presetSubtype="8"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ipe(left)">
                                      <p:cBhvr>
                                        <p:cTn id="10" dur="500"/>
                                        <p:tgtEl>
                                          <p:spTgt spid="95"/>
                                        </p:tgtEl>
                                      </p:cBhvr>
                                    </p:animEffect>
                                  </p:childTnLst>
                                </p:cTn>
                              </p:par>
                              <p:par>
                                <p:cTn id="11" presetID="22" presetClass="entr" presetSubtype="2"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right)">
                                      <p:cBhvr>
                                        <p:cTn id="13" dur="500"/>
                                        <p:tgtEl>
                                          <p:spTgt spid="101"/>
                                        </p:tgtEl>
                                      </p:cBhvr>
                                    </p:animEffect>
                                  </p:childTnLst>
                                </p:cTn>
                              </p:par>
                              <p:par>
                                <p:cTn id="14" presetID="22" presetClass="entr" presetSubtype="8"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left)">
                                      <p:cBhvr>
                                        <p:cTn id="16" dur="500"/>
                                        <p:tgtEl>
                                          <p:spTgt spid="96"/>
                                        </p:tgtEl>
                                      </p:cBhvr>
                                    </p:animEffect>
                                  </p:childTnLst>
                                </p:cTn>
                              </p:par>
                              <p:par>
                                <p:cTn id="17" presetID="22" presetClass="entr" presetSubtype="2"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right)">
                                      <p:cBhvr>
                                        <p:cTn id="19" dur="500"/>
                                        <p:tgtEl>
                                          <p:spTgt spid="100"/>
                                        </p:tgtEl>
                                      </p:cBhvr>
                                    </p:animEffect>
                                  </p:childTnLst>
                                </p:cTn>
                              </p:par>
                              <p:par>
                                <p:cTn id="20" presetID="22" presetClass="entr" presetSubtype="8"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10" presetClass="entr" presetSubtype="0" fill="hold" nodeType="with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par>
                                <p:cTn id="31" presetID="10"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par>
                                <p:cTn id="34" presetID="10" presetClass="entr" presetSubtype="0" fill="hold"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par>
                                <p:cTn id="37" presetID="10"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par>
                                <p:cTn id="40" presetID="10" presetClass="entr" presetSubtype="0" fill="hold" nodeType="with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5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80"/>
                                        </p:tgtEl>
                                        <p:attrNameLst>
                                          <p:attrName>style.visibility</p:attrName>
                                        </p:attrNameLst>
                                      </p:cBhvr>
                                      <p:to>
                                        <p:strVal val="visible"/>
                                      </p:to>
                                    </p:set>
                                    <p:anim by="(-#ppt_w*2)" calcmode="lin" valueType="num">
                                      <p:cBhvr rctx="PPT">
                                        <p:cTn id="47" dur="500" autoRev="1" fill="hold">
                                          <p:stCondLst>
                                            <p:cond delay="0"/>
                                          </p:stCondLst>
                                        </p:cTn>
                                        <p:tgtEl>
                                          <p:spTgt spid="80"/>
                                        </p:tgtEl>
                                        <p:attrNameLst>
                                          <p:attrName>ppt_w</p:attrName>
                                        </p:attrNameLst>
                                      </p:cBhvr>
                                    </p:anim>
                                    <p:anim by="(#ppt_w*0.50)" calcmode="lin" valueType="num">
                                      <p:cBhvr>
                                        <p:cTn id="48" dur="500" decel="50000" autoRev="1" fill="hold">
                                          <p:stCondLst>
                                            <p:cond delay="0"/>
                                          </p:stCondLst>
                                        </p:cTn>
                                        <p:tgtEl>
                                          <p:spTgt spid="80"/>
                                        </p:tgtEl>
                                        <p:attrNameLst>
                                          <p:attrName>ppt_x</p:attrName>
                                        </p:attrNameLst>
                                      </p:cBhvr>
                                    </p:anim>
                                    <p:anim from="(-#ppt_h/2)" to="(#ppt_y)" calcmode="lin" valueType="num">
                                      <p:cBhvr>
                                        <p:cTn id="49" dur="1000" fill="hold">
                                          <p:stCondLst>
                                            <p:cond delay="0"/>
                                          </p:stCondLst>
                                        </p:cTn>
                                        <p:tgtEl>
                                          <p:spTgt spid="80"/>
                                        </p:tgtEl>
                                        <p:attrNameLst>
                                          <p:attrName>ppt_y</p:attrName>
                                        </p:attrNameLst>
                                      </p:cBhvr>
                                    </p:anim>
                                    <p:animRot by="21600000">
                                      <p:cBhvr>
                                        <p:cTn id="50" dur="1000" fill="hold">
                                          <p:stCondLst>
                                            <p:cond delay="0"/>
                                          </p:stCondLst>
                                        </p:cTn>
                                        <p:tgtEl>
                                          <p:spTgt spid="80"/>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81"/>
                                        </p:tgtEl>
                                        <p:attrNameLst>
                                          <p:attrName>style.visibility</p:attrName>
                                        </p:attrNameLst>
                                      </p:cBhvr>
                                      <p:to>
                                        <p:strVal val="visible"/>
                                      </p:to>
                                    </p:set>
                                    <p:anim by="(-#ppt_w*2)" calcmode="lin" valueType="num">
                                      <p:cBhvr rctx="PPT">
                                        <p:cTn id="53" dur="500" autoRev="1" fill="hold">
                                          <p:stCondLst>
                                            <p:cond delay="0"/>
                                          </p:stCondLst>
                                        </p:cTn>
                                        <p:tgtEl>
                                          <p:spTgt spid="81"/>
                                        </p:tgtEl>
                                        <p:attrNameLst>
                                          <p:attrName>ppt_w</p:attrName>
                                        </p:attrNameLst>
                                      </p:cBhvr>
                                    </p:anim>
                                    <p:anim by="(#ppt_w*0.50)" calcmode="lin" valueType="num">
                                      <p:cBhvr>
                                        <p:cTn id="54" dur="500" decel="50000" autoRev="1" fill="hold">
                                          <p:stCondLst>
                                            <p:cond delay="0"/>
                                          </p:stCondLst>
                                        </p:cTn>
                                        <p:tgtEl>
                                          <p:spTgt spid="81"/>
                                        </p:tgtEl>
                                        <p:attrNameLst>
                                          <p:attrName>ppt_x</p:attrName>
                                        </p:attrNameLst>
                                      </p:cBhvr>
                                    </p:anim>
                                    <p:anim from="(-#ppt_h/2)" to="(#ppt_y)" calcmode="lin" valueType="num">
                                      <p:cBhvr>
                                        <p:cTn id="55" dur="1000" fill="hold">
                                          <p:stCondLst>
                                            <p:cond delay="0"/>
                                          </p:stCondLst>
                                        </p:cTn>
                                        <p:tgtEl>
                                          <p:spTgt spid="81"/>
                                        </p:tgtEl>
                                        <p:attrNameLst>
                                          <p:attrName>ppt_y</p:attrName>
                                        </p:attrNameLst>
                                      </p:cBhvr>
                                    </p:anim>
                                    <p:animRot by="21600000">
                                      <p:cBhvr>
                                        <p:cTn id="56" dur="1000" fill="hold">
                                          <p:stCondLst>
                                            <p:cond delay="0"/>
                                          </p:stCondLst>
                                        </p:cTn>
                                        <p:tgtEl>
                                          <p:spTgt spid="81"/>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75"/>
                                        </p:tgtEl>
                                        <p:attrNameLst>
                                          <p:attrName>style.visibility</p:attrName>
                                        </p:attrNameLst>
                                      </p:cBhvr>
                                      <p:to>
                                        <p:strVal val="visible"/>
                                      </p:to>
                                    </p:set>
                                    <p:anim by="(-#ppt_w*2)" calcmode="lin" valueType="num">
                                      <p:cBhvr rctx="PPT">
                                        <p:cTn id="59" dur="500" autoRev="1" fill="hold">
                                          <p:stCondLst>
                                            <p:cond delay="0"/>
                                          </p:stCondLst>
                                        </p:cTn>
                                        <p:tgtEl>
                                          <p:spTgt spid="75"/>
                                        </p:tgtEl>
                                        <p:attrNameLst>
                                          <p:attrName>ppt_w</p:attrName>
                                        </p:attrNameLst>
                                      </p:cBhvr>
                                    </p:anim>
                                    <p:anim by="(#ppt_w*0.50)" calcmode="lin" valueType="num">
                                      <p:cBhvr>
                                        <p:cTn id="60" dur="500" decel="50000" autoRev="1" fill="hold">
                                          <p:stCondLst>
                                            <p:cond delay="0"/>
                                          </p:stCondLst>
                                        </p:cTn>
                                        <p:tgtEl>
                                          <p:spTgt spid="75"/>
                                        </p:tgtEl>
                                        <p:attrNameLst>
                                          <p:attrName>ppt_x</p:attrName>
                                        </p:attrNameLst>
                                      </p:cBhvr>
                                    </p:anim>
                                    <p:anim from="(-#ppt_h/2)" to="(#ppt_y)" calcmode="lin" valueType="num">
                                      <p:cBhvr>
                                        <p:cTn id="61" dur="1000" fill="hold">
                                          <p:stCondLst>
                                            <p:cond delay="0"/>
                                          </p:stCondLst>
                                        </p:cTn>
                                        <p:tgtEl>
                                          <p:spTgt spid="75"/>
                                        </p:tgtEl>
                                        <p:attrNameLst>
                                          <p:attrName>ppt_y</p:attrName>
                                        </p:attrNameLst>
                                      </p:cBhvr>
                                    </p:anim>
                                    <p:animRot by="21600000">
                                      <p:cBhvr>
                                        <p:cTn id="62" dur="1000" fill="hold">
                                          <p:stCondLst>
                                            <p:cond delay="0"/>
                                          </p:stCondLst>
                                        </p:cTn>
                                        <p:tgtEl>
                                          <p:spTgt spid="75"/>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82"/>
                                        </p:tgtEl>
                                        <p:attrNameLst>
                                          <p:attrName>style.visibility</p:attrName>
                                        </p:attrNameLst>
                                      </p:cBhvr>
                                      <p:to>
                                        <p:strVal val="visible"/>
                                      </p:to>
                                    </p:set>
                                    <p:anim by="(-#ppt_w*2)" calcmode="lin" valueType="num">
                                      <p:cBhvr rctx="PPT">
                                        <p:cTn id="65" dur="500" autoRev="1" fill="hold">
                                          <p:stCondLst>
                                            <p:cond delay="0"/>
                                          </p:stCondLst>
                                        </p:cTn>
                                        <p:tgtEl>
                                          <p:spTgt spid="82"/>
                                        </p:tgtEl>
                                        <p:attrNameLst>
                                          <p:attrName>ppt_w</p:attrName>
                                        </p:attrNameLst>
                                      </p:cBhvr>
                                    </p:anim>
                                    <p:anim by="(#ppt_w*0.50)" calcmode="lin" valueType="num">
                                      <p:cBhvr>
                                        <p:cTn id="66" dur="500" decel="50000" autoRev="1" fill="hold">
                                          <p:stCondLst>
                                            <p:cond delay="0"/>
                                          </p:stCondLst>
                                        </p:cTn>
                                        <p:tgtEl>
                                          <p:spTgt spid="82"/>
                                        </p:tgtEl>
                                        <p:attrNameLst>
                                          <p:attrName>ppt_x</p:attrName>
                                        </p:attrNameLst>
                                      </p:cBhvr>
                                    </p:anim>
                                    <p:anim from="(-#ppt_h/2)" to="(#ppt_y)" calcmode="lin" valueType="num">
                                      <p:cBhvr>
                                        <p:cTn id="67" dur="1000" fill="hold">
                                          <p:stCondLst>
                                            <p:cond delay="0"/>
                                          </p:stCondLst>
                                        </p:cTn>
                                        <p:tgtEl>
                                          <p:spTgt spid="82"/>
                                        </p:tgtEl>
                                        <p:attrNameLst>
                                          <p:attrName>ppt_y</p:attrName>
                                        </p:attrNameLst>
                                      </p:cBhvr>
                                    </p:anim>
                                    <p:animRot by="21600000">
                                      <p:cBhvr>
                                        <p:cTn id="68" dur="1000" fill="hold">
                                          <p:stCondLst>
                                            <p:cond delay="0"/>
                                          </p:stCondLst>
                                        </p:cTn>
                                        <p:tgtEl>
                                          <p:spTgt spid="82"/>
                                        </p:tgtEl>
                                        <p:attrNameLst>
                                          <p:attrName>r</p:attrName>
                                        </p:attrNameLst>
                                      </p:cBhvr>
                                    </p:animRot>
                                  </p:childTnLst>
                                </p:cTn>
                              </p:par>
                              <p:par>
                                <p:cTn id="69" presetID="56" presetClass="entr" presetSubtype="0" fill="hold" grpId="0" nodeType="withEffect">
                                  <p:stCondLst>
                                    <p:cond delay="0"/>
                                  </p:stCondLst>
                                  <p:iterate type="lt">
                                    <p:tmPct val="10000"/>
                                  </p:iterate>
                                  <p:childTnLst>
                                    <p:set>
                                      <p:cBhvr>
                                        <p:cTn id="70" dur="1" fill="hold">
                                          <p:stCondLst>
                                            <p:cond delay="0"/>
                                          </p:stCondLst>
                                        </p:cTn>
                                        <p:tgtEl>
                                          <p:spTgt spid="78"/>
                                        </p:tgtEl>
                                        <p:attrNameLst>
                                          <p:attrName>style.visibility</p:attrName>
                                        </p:attrNameLst>
                                      </p:cBhvr>
                                      <p:to>
                                        <p:strVal val="visible"/>
                                      </p:to>
                                    </p:set>
                                    <p:anim by="(-#ppt_w*2)" calcmode="lin" valueType="num">
                                      <p:cBhvr rctx="PPT">
                                        <p:cTn id="71" dur="500" autoRev="1" fill="hold">
                                          <p:stCondLst>
                                            <p:cond delay="0"/>
                                          </p:stCondLst>
                                        </p:cTn>
                                        <p:tgtEl>
                                          <p:spTgt spid="78"/>
                                        </p:tgtEl>
                                        <p:attrNameLst>
                                          <p:attrName>ppt_w</p:attrName>
                                        </p:attrNameLst>
                                      </p:cBhvr>
                                    </p:anim>
                                    <p:anim by="(#ppt_w*0.50)" calcmode="lin" valueType="num">
                                      <p:cBhvr>
                                        <p:cTn id="72" dur="500" decel="50000" autoRev="1" fill="hold">
                                          <p:stCondLst>
                                            <p:cond delay="0"/>
                                          </p:stCondLst>
                                        </p:cTn>
                                        <p:tgtEl>
                                          <p:spTgt spid="78"/>
                                        </p:tgtEl>
                                        <p:attrNameLst>
                                          <p:attrName>ppt_x</p:attrName>
                                        </p:attrNameLst>
                                      </p:cBhvr>
                                    </p:anim>
                                    <p:anim from="(-#ppt_h/2)" to="(#ppt_y)" calcmode="lin" valueType="num">
                                      <p:cBhvr>
                                        <p:cTn id="73" dur="1000" fill="hold">
                                          <p:stCondLst>
                                            <p:cond delay="0"/>
                                          </p:stCondLst>
                                        </p:cTn>
                                        <p:tgtEl>
                                          <p:spTgt spid="78"/>
                                        </p:tgtEl>
                                        <p:attrNameLst>
                                          <p:attrName>ppt_y</p:attrName>
                                        </p:attrNameLst>
                                      </p:cBhvr>
                                    </p:anim>
                                    <p:animRot by="21600000">
                                      <p:cBhvr>
                                        <p:cTn id="74" dur="1000" fill="hold">
                                          <p:stCondLst>
                                            <p:cond delay="0"/>
                                          </p:stCondLst>
                                        </p:cTn>
                                        <p:tgtEl>
                                          <p:spTgt spid="78"/>
                                        </p:tgtEl>
                                        <p:attrNameLst>
                                          <p:attrName>r</p:attrName>
                                        </p:attrNameLst>
                                      </p:cBhvr>
                                    </p:animRot>
                                  </p:childTnLst>
                                </p:cTn>
                              </p:par>
                              <p:par>
                                <p:cTn id="75" presetID="56" presetClass="entr" presetSubtype="0" fill="hold" grpId="0" nodeType="withEffect">
                                  <p:stCondLst>
                                    <p:cond delay="0"/>
                                  </p:stCondLst>
                                  <p:iterate type="lt">
                                    <p:tmPct val="10000"/>
                                  </p:iterate>
                                  <p:childTnLst>
                                    <p:set>
                                      <p:cBhvr>
                                        <p:cTn id="76" dur="1" fill="hold">
                                          <p:stCondLst>
                                            <p:cond delay="0"/>
                                          </p:stCondLst>
                                        </p:cTn>
                                        <p:tgtEl>
                                          <p:spTgt spid="79"/>
                                        </p:tgtEl>
                                        <p:attrNameLst>
                                          <p:attrName>style.visibility</p:attrName>
                                        </p:attrNameLst>
                                      </p:cBhvr>
                                      <p:to>
                                        <p:strVal val="visible"/>
                                      </p:to>
                                    </p:set>
                                    <p:anim by="(-#ppt_w*2)" calcmode="lin" valueType="num">
                                      <p:cBhvr rctx="PPT">
                                        <p:cTn id="77" dur="500" autoRev="1" fill="hold">
                                          <p:stCondLst>
                                            <p:cond delay="0"/>
                                          </p:stCondLst>
                                        </p:cTn>
                                        <p:tgtEl>
                                          <p:spTgt spid="79"/>
                                        </p:tgtEl>
                                        <p:attrNameLst>
                                          <p:attrName>ppt_w</p:attrName>
                                        </p:attrNameLst>
                                      </p:cBhvr>
                                    </p:anim>
                                    <p:anim by="(#ppt_w*0.50)" calcmode="lin" valueType="num">
                                      <p:cBhvr>
                                        <p:cTn id="78" dur="500" decel="50000" autoRev="1" fill="hold">
                                          <p:stCondLst>
                                            <p:cond delay="0"/>
                                          </p:stCondLst>
                                        </p:cTn>
                                        <p:tgtEl>
                                          <p:spTgt spid="79"/>
                                        </p:tgtEl>
                                        <p:attrNameLst>
                                          <p:attrName>ppt_x</p:attrName>
                                        </p:attrNameLst>
                                      </p:cBhvr>
                                    </p:anim>
                                    <p:anim from="(-#ppt_h/2)" to="(#ppt_y)" calcmode="lin" valueType="num">
                                      <p:cBhvr>
                                        <p:cTn id="79" dur="1000" fill="hold">
                                          <p:stCondLst>
                                            <p:cond delay="0"/>
                                          </p:stCondLst>
                                        </p:cTn>
                                        <p:tgtEl>
                                          <p:spTgt spid="79"/>
                                        </p:tgtEl>
                                        <p:attrNameLst>
                                          <p:attrName>ppt_y</p:attrName>
                                        </p:attrNameLst>
                                      </p:cBhvr>
                                    </p:anim>
                                    <p:animRot by="21600000">
                                      <p:cBhvr>
                                        <p:cTn id="80" dur="1000" fill="hold">
                                          <p:stCondLst>
                                            <p:cond delay="0"/>
                                          </p:stCondLst>
                                        </p:cTn>
                                        <p:tgtEl>
                                          <p:spTgt spid="79"/>
                                        </p:tgtEl>
                                        <p:attrNameLst>
                                          <p:attrName>r</p:attrName>
                                        </p:attrNameLst>
                                      </p:cBhvr>
                                    </p:animRot>
                                  </p:childTnLst>
                                </p:cTn>
                              </p:par>
                            </p:childTnLst>
                          </p:cTn>
                        </p:par>
                        <p:par>
                          <p:cTn id="81" fill="hold">
                            <p:stCondLst>
                              <p:cond delay="1300"/>
                            </p:stCondLst>
                            <p:childTnLst>
                              <p:par>
                                <p:cTn id="82" presetID="10" presetClass="entr" presetSubtype="0"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par>
                          <p:cTn id="85" fill="hold">
                            <p:stCondLst>
                              <p:cond delay="1800"/>
                            </p:stCondLst>
                            <p:childTnLst>
                              <p:par>
                                <p:cTn id="86" presetID="10" presetClass="entr" presetSubtype="0" fill="hold" grpId="0" nodeType="after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childTnLst>
                          </p:cTn>
                        </p:par>
                        <p:par>
                          <p:cTn id="89" fill="hold">
                            <p:stCondLst>
                              <p:cond delay="2300"/>
                            </p:stCondLst>
                            <p:childTnLst>
                              <p:par>
                                <p:cTn id="90" presetID="10" presetClass="entr" presetSubtype="0" fill="hold" grpId="0"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500"/>
                                        <p:tgtEl>
                                          <p:spTgt spid="86"/>
                                        </p:tgtEl>
                                      </p:cBhvr>
                                    </p:animEffect>
                                  </p:childTnLst>
                                </p:cTn>
                              </p:par>
                            </p:childTnLst>
                          </p:cTn>
                        </p:par>
                        <p:par>
                          <p:cTn id="93" fill="hold">
                            <p:stCondLst>
                              <p:cond delay="2800"/>
                            </p:stCondLst>
                            <p:childTnLst>
                              <p:par>
                                <p:cTn id="94" presetID="10" presetClass="entr" presetSubtype="0"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childTnLst>
                          </p:cTn>
                        </p:par>
                        <p:par>
                          <p:cTn id="97" fill="hold">
                            <p:stCondLst>
                              <p:cond delay="3300"/>
                            </p:stCondLst>
                            <p:childTnLst>
                              <p:par>
                                <p:cTn id="98" presetID="10" presetClass="entr" presetSubtype="0"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p:stCondLst>
                              <p:cond delay="3800"/>
                            </p:stCondLst>
                            <p:childTnLst>
                              <p:par>
                                <p:cTn id="102" presetID="10" presetClass="entr" presetSubtype="0" fill="hold" grpId="0" nodeType="after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79" grpId="0"/>
      <p:bldP spid="80" grpId="0"/>
      <p:bldP spid="81" grpId="0"/>
      <p:bldP spid="82" grpId="0"/>
      <p:bldP spid="83" grpId="0"/>
      <p:bldP spid="84" grpId="0"/>
      <p:bldP spid="86" grpId="0"/>
      <p:bldP spid="87" grpId="0"/>
      <p:bldP spid="8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239363" y="4195132"/>
            <a:ext cx="4293787" cy="369286"/>
          </a:xfrm>
          <a:prstGeom prst="rect">
            <a:avLst/>
          </a:prstGeom>
        </p:spPr>
        <p:txBody>
          <a:bodyPr wrap="none" lIns="0" tIns="0" rIns="0" bIns="0">
            <a:spAutoFit/>
          </a:bodyPr>
          <a:lstStyle/>
          <a:p>
            <a:pPr algn="ctr">
              <a:lnSpc>
                <a:spcPct val="120000"/>
              </a:lnSpc>
            </a:pPr>
            <a:r>
              <a:rPr lang="en-US" altLang="zh-CN" sz="2000" cap="all" dirty="0">
                <a:solidFill>
                  <a:schemeClr val="bg1"/>
                </a:solidFill>
                <a:cs typeface="+mn-ea"/>
                <a:sym typeface="+mn-lt"/>
              </a:rPr>
              <a:t>Please replace the written content</a:t>
            </a:r>
            <a:endParaRPr lang="zh-CN" altLang="en-US" sz="2000" b="1" cap="all" dirty="0">
              <a:solidFill>
                <a:schemeClr val="bg1"/>
              </a:solidFill>
              <a:cs typeface="+mn-ea"/>
              <a:sym typeface="+mn-lt"/>
            </a:endParaRPr>
          </a:p>
        </p:txBody>
      </p:sp>
      <p:sp>
        <p:nvSpPr>
          <p:cNvPr id="8" name="TextBox 148"/>
          <p:cNvSpPr txBox="1"/>
          <p:nvPr/>
        </p:nvSpPr>
        <p:spPr>
          <a:xfrm>
            <a:off x="5070995" y="3558684"/>
            <a:ext cx="2630522" cy="497957"/>
          </a:xfrm>
          <a:prstGeom prst="rect">
            <a:avLst/>
          </a:prstGeom>
          <a:noFill/>
        </p:spPr>
        <p:txBody>
          <a:bodyPr wrap="square" rtlCol="0">
            <a:spAutoFit/>
          </a:bodyPr>
          <a:lstStyle/>
          <a:p>
            <a:pPr algn="ctr" latinLnBrk="1">
              <a:lnSpc>
                <a:spcPct val="120000"/>
              </a:lnSpc>
              <a:defRPr/>
            </a:pPr>
            <a:r>
              <a:rPr kumimoji="1" lang="zh-CN" altLang="en-US"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rPr>
              <a:t>Text content</a:t>
            </a:r>
            <a:endParaRPr kumimoji="1" lang="en-US" altLang="ko-KR" sz="2400" dirty="0">
              <a:solidFill>
                <a:schemeClr val="bg1"/>
              </a:solidFill>
              <a:latin typeface="方正正中黑简体" panose="02000000000000000000" pitchFamily="2" charset="-122"/>
              <a:ea typeface="方正正中黑简体" panose="02000000000000000000" pitchFamily="2" charset="-122"/>
              <a:cs typeface="+mn-ea"/>
              <a:sym typeface="Arial" panose="020B0604020202020204" pitchFamily="34" charset="0"/>
            </a:endParaRPr>
          </a:p>
        </p:txBody>
      </p:sp>
      <p:cxnSp>
        <p:nvCxnSpPr>
          <p:cNvPr id="5" name="直接连接符 4"/>
          <p:cNvCxnSpPr/>
          <p:nvPr/>
        </p:nvCxnSpPr>
        <p:spPr>
          <a:xfrm>
            <a:off x="5070995" y="4075684"/>
            <a:ext cx="26305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5925319" y="2536205"/>
            <a:ext cx="1269401" cy="1081829"/>
          </a:xfrm>
          <a:prstGeom prst="rect">
            <a:avLst/>
          </a:prstGeom>
          <a:noFill/>
        </p:spPr>
        <p:txBody>
          <a:bodyPr wrap="square" lIns="0" tIns="0" rIns="0" bIns="0" rtlCol="0">
            <a:spAutoFit/>
          </a:bodyPr>
          <a:lstStyle/>
          <a:p>
            <a:r>
              <a:rPr lang="en-US" altLang="zh-CN" sz="7030" b="1" dirty="0">
                <a:solidFill>
                  <a:schemeClr val="bg1"/>
                </a:solidFill>
                <a:latin typeface="Arial" panose="020B0604020202020204" pitchFamily="34" charset="0"/>
                <a:ea typeface="+mj-ea"/>
                <a:cs typeface="Arial" panose="020B0604020202020204" pitchFamily="34" charset="0"/>
              </a:rPr>
              <a:t>02</a:t>
            </a:r>
            <a:endParaRPr lang="zh-CN" altLang="en-US" sz="703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41109615"/>
      </p:ext>
    </p:extLst>
  </p:cSld>
  <p:clrMapOvr>
    <a:masterClrMapping/>
  </p:clrMapOvr>
  <mc:AlternateContent xmlns:mc="http://schemas.openxmlformats.org/markup-compatibility/2006" xmlns:p14="http://schemas.microsoft.com/office/powerpoint/2010/main">
    <mc:Choice Requires="p14">
      <p:transition spd="slow" p14:dur="1600" advTm="6000">
        <p14:gallery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2" presetClass="entr" presetSubtype="2" fill="hold" grpId="0" nodeType="afterEffect">
                                  <p:stCondLst>
                                    <p:cond delay="0"/>
                                  </p:stCondLst>
                                  <p:iterate type="lt">
                                    <p:tmPct val="11429"/>
                                  </p:iterate>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4157"/>
                            </p:stCondLst>
                            <p:childTnLst>
                              <p:par>
                                <p:cTn id="29" presetID="26" presetClass="emph" presetSubtype="0" fill="hold" grpId="1" nodeType="afterEffect">
                                  <p:stCondLst>
                                    <p:cond delay="0"/>
                                  </p:stCondLst>
                                  <p:iterate type="lt">
                                    <p:tmPct val="20000"/>
                                  </p:iterate>
                                  <p:childTnLst>
                                    <p:animEffect transition="out" filter="fade">
                                      <p:cBhvr>
                                        <p:cTn id="30" dur="300" tmFilter="0, 0; .2, .5; .8, .5; 1, 0"/>
                                        <p:tgtEl>
                                          <p:spTgt spid="29"/>
                                        </p:tgtEl>
                                      </p:cBhvr>
                                    </p:animEffect>
                                    <p:animScale>
                                      <p:cBhvr>
                                        <p:cTn id="31" dur="1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8" grpId="0"/>
      <p:bldP spid="8"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125119" y="2104157"/>
            <a:ext cx="5064342" cy="3573719"/>
            <a:chOff x="6199748" y="2294758"/>
            <a:chExt cx="4802010" cy="3388601"/>
          </a:xfrm>
        </p:grpSpPr>
        <p:sp>
          <p:nvSpPr>
            <p:cNvPr id="7" name="Freeform 6"/>
            <p:cNvSpPr/>
            <p:nvPr/>
          </p:nvSpPr>
          <p:spPr>
            <a:xfrm>
              <a:off x="7045861" y="2643177"/>
              <a:ext cx="2708066" cy="2708008"/>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27196" tIns="627187" rIns="627196" bIns="627187" numCol="1" spcCol="1270" anchor="ctr" anchorCtr="0">
              <a:noAutofit/>
            </a:bodyPr>
            <a:lstStyle/>
            <a:p>
              <a:pPr algn="ctr" defTabSz="2437602">
                <a:lnSpc>
                  <a:spcPct val="120000"/>
                </a:lnSpc>
                <a:spcAft>
                  <a:spcPct val="35000"/>
                </a:spcAft>
              </a:pPr>
              <a:endParaRPr lang="id-ID" sz="5484">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8591026" y="2519799"/>
              <a:ext cx="301176" cy="301171"/>
            </a:xfrm>
            <a:prstGeom prst="ellipse">
              <a:avLst/>
            </a:prstGeom>
            <a:solidFill>
              <a:schemeClr val="accent6"/>
            </a:solidFill>
            <a:ln w="254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8"/>
            <p:cNvSpPr/>
            <p:nvPr/>
          </p:nvSpPr>
          <p:spPr>
            <a:xfrm>
              <a:off x="7877873" y="5149983"/>
              <a:ext cx="218075" cy="218285"/>
            </a:xfrm>
            <a:prstGeom prst="ellipse">
              <a:avLst/>
            </a:prstGeom>
            <a:solidFill>
              <a:schemeClr val="accent6"/>
            </a:solidFill>
            <a:ln w="25400">
              <a:solidFill>
                <a:schemeClr val="bg1"/>
              </a:solidFill>
            </a:ln>
          </p:spPr>
          <p:style>
            <a:lnRef idx="2">
              <a:schemeClr val="lt1">
                <a:hueOff val="0"/>
                <a:satOff val="0"/>
                <a:lumOff val="0"/>
                <a:alphaOff val="0"/>
              </a:schemeClr>
            </a:lnRef>
            <a:fillRef idx="1">
              <a:schemeClr val="accent3">
                <a:hueOff val="56240"/>
                <a:satOff val="2879"/>
                <a:lumOff val="1209"/>
                <a:alphaOff val="0"/>
              </a:schemeClr>
            </a:fillRef>
            <a:effectRef idx="0">
              <a:schemeClr val="accent3">
                <a:hueOff val="56240"/>
                <a:satOff val="2879"/>
                <a:lumOff val="1209"/>
                <a:alphaOff val="0"/>
              </a:schemeClr>
            </a:effectRef>
            <a:fontRef idx="minor">
              <a:schemeClr val="lt1"/>
            </a:fontRef>
          </p:style>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9928187" y="3742198"/>
              <a:ext cx="218075" cy="218285"/>
            </a:xfrm>
            <a:prstGeom prst="ellipse">
              <a:avLst/>
            </a:prstGeom>
            <a:solidFill>
              <a:schemeClr val="accent4">
                <a:lumMod val="40000"/>
                <a:lumOff val="60000"/>
              </a:schemeClr>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8884647" y="5382188"/>
              <a:ext cx="301176" cy="301171"/>
            </a:xfrm>
            <a:prstGeom prst="ellipse">
              <a:avLst/>
            </a:prstGeom>
            <a:solidFill>
              <a:schemeClr val="accent1">
                <a:lumMod val="40000"/>
                <a:lumOff val="60000"/>
              </a:schemeClr>
            </a:solidFill>
            <a:ln>
              <a:noFill/>
            </a:ln>
          </p:spPr>
          <p:style>
            <a:lnRef idx="2">
              <a:schemeClr val="lt1">
                <a:hueOff val="0"/>
                <a:satOff val="0"/>
                <a:lumOff val="0"/>
                <a:alphaOff val="0"/>
              </a:schemeClr>
            </a:lnRef>
            <a:fillRef idx="1">
              <a:schemeClr val="accent3">
                <a:hueOff val="168719"/>
                <a:satOff val="8636"/>
                <a:lumOff val="3628"/>
                <a:alphaOff val="0"/>
              </a:schemeClr>
            </a:fillRef>
            <a:effectRef idx="0">
              <a:schemeClr val="accent3">
                <a:hueOff val="168719"/>
                <a:satOff val="8636"/>
                <a:lumOff val="3628"/>
                <a:alphaOff val="0"/>
              </a:schemeClr>
            </a:effectRef>
            <a:fontRef idx="minor">
              <a:schemeClr val="lt1"/>
            </a:fontRef>
          </p:style>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7578045" y="3164374"/>
              <a:ext cx="218075" cy="218285"/>
            </a:xfrm>
            <a:prstGeom prst="ellipse">
              <a:avLst/>
            </a:prstGeom>
            <a:solidFill>
              <a:schemeClr val="accent2">
                <a:lumMod val="40000"/>
                <a:lumOff val="60000"/>
              </a:schemeClr>
            </a:solidFill>
            <a:ln>
              <a:noFill/>
            </a:ln>
          </p:spPr>
          <p:style>
            <a:lnRef idx="2">
              <a:schemeClr val="lt1">
                <a:hueOff val="0"/>
                <a:satOff val="0"/>
                <a:lumOff val="0"/>
                <a:alphaOff val="0"/>
              </a:schemeClr>
            </a:lnRef>
            <a:fillRef idx="1">
              <a:schemeClr val="accent3">
                <a:hueOff val="224959"/>
                <a:satOff val="11515"/>
                <a:lumOff val="4837"/>
                <a:alphaOff val="0"/>
              </a:schemeClr>
            </a:fillRef>
            <a:effectRef idx="0">
              <a:schemeClr val="accent3">
                <a:hueOff val="224959"/>
                <a:satOff val="11515"/>
                <a:lumOff val="4837"/>
                <a:alphaOff val="0"/>
              </a:schemeClr>
            </a:effectRef>
            <a:fontRef idx="minor">
              <a:schemeClr val="lt1"/>
            </a:fontRef>
          </p:style>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p:nvPr/>
          </p:nvSpPr>
          <p:spPr>
            <a:xfrm>
              <a:off x="6199748" y="313194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254420" tIns="254365" rIns="254420" bIns="254365" numCol="1" spcCol="1270" anchor="ctr" anchorCtr="0">
              <a:noAutofit/>
            </a:bodyPr>
            <a:lstStyle/>
            <a:p>
              <a:pPr algn="ctr" defTabSz="984416">
                <a:lnSpc>
                  <a:spcPct val="120000"/>
                </a:lnSpc>
                <a:spcAft>
                  <a:spcPct val="35000"/>
                </a:spcAft>
              </a:pPr>
              <a:endParaRPr lang="id-ID" sz="22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9288092" y="4197527"/>
              <a:ext cx="301176" cy="301171"/>
            </a:xfrm>
            <a:prstGeom prst="ellipse">
              <a:avLst/>
            </a:prstGeom>
            <a:solidFill>
              <a:schemeClr val="accent4">
                <a:lumMod val="60000"/>
                <a:lumOff val="40000"/>
              </a:schemeClr>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14"/>
            <p:cNvSpPr/>
            <p:nvPr/>
          </p:nvSpPr>
          <p:spPr>
            <a:xfrm>
              <a:off x="6461137" y="4435079"/>
              <a:ext cx="544433" cy="544448"/>
            </a:xfrm>
            <a:prstGeom prst="ellipse">
              <a:avLst/>
            </a:prstGeom>
            <a:solidFill>
              <a:schemeClr val="accent5"/>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
            <p:cNvSpPr/>
            <p:nvPr/>
          </p:nvSpPr>
          <p:spPr>
            <a:xfrm>
              <a:off x="9900804" y="229475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3"/>
            </a:solidFill>
            <a:ln>
              <a:noFill/>
            </a:ln>
          </p:spPr>
          <p:style>
            <a:lnRef idx="2">
              <a:schemeClr val="lt1">
                <a:hueOff val="0"/>
                <a:satOff val="0"/>
                <a:lumOff val="0"/>
                <a:alphaOff val="0"/>
              </a:schemeClr>
            </a:lnRef>
            <a:fillRef idx="1">
              <a:schemeClr val="accent3">
                <a:hueOff val="506157"/>
                <a:satOff val="25908"/>
                <a:lumOff val="10883"/>
                <a:alphaOff val="0"/>
              </a:schemeClr>
            </a:fillRef>
            <a:effectRef idx="0">
              <a:schemeClr val="accent3">
                <a:hueOff val="506157"/>
                <a:satOff val="25908"/>
                <a:lumOff val="10883"/>
                <a:alphaOff val="0"/>
              </a:schemeClr>
            </a:effectRef>
            <a:fontRef idx="minor">
              <a:schemeClr val="lt1"/>
            </a:fontRef>
          </p:style>
          <p:txBody>
            <a:bodyPr spcFirstLastPara="0" vert="horz" wrap="square" lIns="254420" tIns="254365" rIns="254420" bIns="254365" numCol="1" spcCol="1270" anchor="ctr" anchorCtr="0">
              <a:noAutofit/>
            </a:bodyPr>
            <a:lstStyle/>
            <a:p>
              <a:pPr algn="ctr" defTabSz="984416">
                <a:lnSpc>
                  <a:spcPct val="120000"/>
                </a:lnSpc>
                <a:spcAft>
                  <a:spcPct val="35000"/>
                </a:spcAft>
              </a:pPr>
              <a:endParaRPr lang="id-ID" sz="221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16"/>
            <p:cNvSpPr/>
            <p:nvPr/>
          </p:nvSpPr>
          <p:spPr>
            <a:xfrm>
              <a:off x="9540385" y="3373960"/>
              <a:ext cx="301176" cy="301171"/>
            </a:xfrm>
            <a:prstGeom prst="ellipse">
              <a:avLst/>
            </a:prstGeom>
            <a:solidFill>
              <a:schemeClr val="accent5"/>
            </a:solidFill>
            <a:ln w="25400">
              <a:solidFill>
                <a:schemeClr val="bg1"/>
              </a:solidFill>
            </a:ln>
          </p:spPr>
          <p:style>
            <a:lnRef idx="2">
              <a:schemeClr val="lt1">
                <a:hueOff val="0"/>
                <a:satOff val="0"/>
                <a:lumOff val="0"/>
                <a:alphaOff val="0"/>
              </a:schemeClr>
            </a:lnRef>
            <a:fillRef idx="1">
              <a:schemeClr val="accent3">
                <a:hueOff val="562397"/>
                <a:satOff val="28787"/>
                <a:lumOff val="12092"/>
                <a:alphaOff val="0"/>
              </a:schemeClr>
            </a:fillRef>
            <a:effectRef idx="0">
              <a:schemeClr val="accent3">
                <a:hueOff val="562397"/>
                <a:satOff val="28787"/>
                <a:lumOff val="12092"/>
                <a:alphaOff val="0"/>
              </a:schemeClr>
            </a:effectRef>
            <a:fontRef idx="minor">
              <a:schemeClr val="lt1"/>
            </a:fontRef>
          </p:style>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Oval 17"/>
            <p:cNvSpPr/>
            <p:nvPr/>
          </p:nvSpPr>
          <p:spPr>
            <a:xfrm>
              <a:off x="6243062" y="5047837"/>
              <a:ext cx="218075" cy="218285"/>
            </a:xfrm>
            <a:prstGeom prst="ellipse">
              <a:avLst/>
            </a:prstGeom>
            <a:solidFill>
              <a:schemeClr val="accent5">
                <a:lumMod val="40000"/>
                <a:lumOff val="60000"/>
              </a:schemeClr>
            </a:solidFill>
            <a:ln>
              <a:noFill/>
            </a:ln>
          </p:spPr>
          <p:style>
            <a:lnRef idx="2">
              <a:schemeClr val="lt1">
                <a:hueOff val="0"/>
                <a:satOff val="0"/>
                <a:lumOff val="0"/>
                <a:alphaOff val="0"/>
              </a:schemeClr>
            </a:lnRef>
            <a:fillRef idx="1">
              <a:schemeClr val="accent3">
                <a:hueOff val="618636"/>
                <a:satOff val="31665"/>
                <a:lumOff val="13301"/>
                <a:alphaOff val="0"/>
              </a:schemeClr>
            </a:fillRef>
            <a:effectRef idx="0">
              <a:schemeClr val="accent3">
                <a:hueOff val="618636"/>
                <a:satOff val="31665"/>
                <a:lumOff val="13301"/>
                <a:alphaOff val="0"/>
              </a:schemeClr>
            </a:effectRef>
            <a:fontRef idx="minor">
              <a:schemeClr val="lt1"/>
            </a:fontRef>
          </p:style>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p:nvPr/>
          </p:nvSpPr>
          <p:spPr>
            <a:xfrm>
              <a:off x="7733702" y="4763552"/>
              <a:ext cx="218075" cy="218285"/>
            </a:xfrm>
            <a:prstGeom prst="ellipse">
              <a:avLst/>
            </a:prstGeom>
            <a:solidFill>
              <a:schemeClr val="accent6">
                <a:lumMod val="40000"/>
                <a:lumOff val="60000"/>
              </a:schemeClr>
            </a:solidFill>
            <a:ln>
              <a:no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Title 13"/>
          <p:cNvSpPr txBox="1">
            <a:spLocks/>
          </p:cNvSpPr>
          <p:nvPr/>
        </p:nvSpPr>
        <p:spPr>
          <a:xfrm>
            <a:off x="5928358" y="3958973"/>
            <a:ext cx="1016097" cy="303801"/>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20000"/>
              </a:lnSpc>
            </a:pPr>
            <a:r>
              <a:rPr lang="zh-CN" altLang="en-US" sz="18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itle 13"/>
          <p:cNvSpPr txBox="1">
            <a:spLocks/>
          </p:cNvSpPr>
          <p:nvPr/>
        </p:nvSpPr>
        <p:spPr>
          <a:xfrm>
            <a:off x="4197626" y="3668558"/>
            <a:ext cx="1016097" cy="195759"/>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20000"/>
              </a:lnSpc>
            </a:pPr>
            <a:r>
              <a:rPr lang="zh-CN" altLang="en-US" sz="116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n-US" sz="1266"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itle 13"/>
          <p:cNvSpPr txBox="1">
            <a:spLocks/>
          </p:cNvSpPr>
          <p:nvPr/>
        </p:nvSpPr>
        <p:spPr>
          <a:xfrm>
            <a:off x="8101502" y="2768730"/>
            <a:ext cx="1016097" cy="195759"/>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lnSpc>
                <a:spcPct val="120000"/>
              </a:lnSpc>
            </a:pPr>
            <a:r>
              <a:rPr lang="zh-CN" altLang="en-US" sz="116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en-US" altLang="zh-CN" sz="1266"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51"/>
          <p:cNvSpPr txBox="1"/>
          <p:nvPr/>
        </p:nvSpPr>
        <p:spPr>
          <a:xfrm>
            <a:off x="6136657" y="3440280"/>
            <a:ext cx="599498" cy="469552"/>
          </a:xfrm>
          <a:prstGeom prst="rect">
            <a:avLst/>
          </a:prstGeom>
          <a:noFill/>
        </p:spPr>
        <p:txBody>
          <a:bodyPr wrap="square" lIns="0" tIns="0" rIns="0" bIns="0" rtlCol="0">
            <a:spAutoFit/>
          </a:bodyPr>
          <a:lstStyle/>
          <a:p>
            <a:pPr algn="ctr">
              <a:lnSpc>
                <a:spcPct val="120000"/>
              </a:lnSpc>
            </a:pPr>
            <a:r>
              <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id-ID"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52"/>
          <p:cNvSpPr txBox="1"/>
          <p:nvPr/>
        </p:nvSpPr>
        <p:spPr>
          <a:xfrm>
            <a:off x="8327311" y="2343706"/>
            <a:ext cx="599498" cy="469552"/>
          </a:xfrm>
          <a:prstGeom prst="rect">
            <a:avLst/>
          </a:prstGeom>
          <a:noFill/>
        </p:spPr>
        <p:txBody>
          <a:bodyPr wrap="square" lIns="0" tIns="0" rIns="0" bIns="0" rtlCol="0">
            <a:spAutoFit/>
          </a:bodyPr>
          <a:lstStyle/>
          <a:p>
            <a:pPr algn="ctr">
              <a:lnSpc>
                <a:spcPct val="120000"/>
              </a:lnSpc>
            </a:pPr>
            <a:r>
              <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id-ID"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53"/>
          <p:cNvSpPr txBox="1"/>
          <p:nvPr/>
        </p:nvSpPr>
        <p:spPr>
          <a:xfrm>
            <a:off x="4425212" y="3229450"/>
            <a:ext cx="599498" cy="469552"/>
          </a:xfrm>
          <a:prstGeom prst="rect">
            <a:avLst/>
          </a:prstGeom>
          <a:noFill/>
        </p:spPr>
        <p:txBody>
          <a:bodyPr wrap="square" lIns="0" tIns="0" rIns="0" bIns="0" rtlCol="0">
            <a:spAutoFit/>
          </a:bodyPr>
          <a:lstStyle/>
          <a:p>
            <a:pPr algn="ctr">
              <a:lnSpc>
                <a:spcPct val="120000"/>
              </a:lnSpc>
            </a:pPr>
            <a:r>
              <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id-ID"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Oval 55"/>
          <p:cNvSpPr/>
          <p:nvPr/>
        </p:nvSpPr>
        <p:spPr>
          <a:xfrm>
            <a:off x="7727814" y="4549425"/>
            <a:ext cx="574175" cy="574191"/>
          </a:xfrm>
          <a:prstGeom prst="ellipse">
            <a:avLst/>
          </a:prstGeom>
          <a:solidFill>
            <a:schemeClr val="accent4"/>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Content Placeholder 2"/>
          <p:cNvSpPr txBox="1">
            <a:spLocks/>
          </p:cNvSpPr>
          <p:nvPr/>
        </p:nvSpPr>
        <p:spPr>
          <a:xfrm>
            <a:off x="1907590" y="3629994"/>
            <a:ext cx="2073024"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add-about, headline modify text content, also can copy your content to this directly ly.</a:t>
            </a:r>
            <a:endParaRPr lang="en-US"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9" name="TextBox 78"/>
          <p:cNvSpPr txBox="1"/>
          <p:nvPr/>
        </p:nvSpPr>
        <p:spPr>
          <a:xfrm>
            <a:off x="1907589" y="3350082"/>
            <a:ext cx="1569124" cy="236219"/>
          </a:xfrm>
          <a:prstGeom prst="rect">
            <a:avLst/>
          </a:prstGeom>
          <a:noFill/>
        </p:spPr>
        <p:txBody>
          <a:bodyPr wrap="square" lIns="0" tIns="0" rIns="0" bIns="0"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id-ID"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Content Placeholder 2"/>
          <p:cNvSpPr txBox="1">
            <a:spLocks/>
          </p:cNvSpPr>
          <p:nvPr/>
        </p:nvSpPr>
        <p:spPr>
          <a:xfrm>
            <a:off x="5392863" y="6068394"/>
            <a:ext cx="2073024"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add-about, headline modify text content, also can copy your content to this directly ly.</a:t>
            </a:r>
            <a:endParaRPr lang="en-US"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5" name="TextBox 78"/>
          <p:cNvSpPr txBox="1"/>
          <p:nvPr/>
        </p:nvSpPr>
        <p:spPr>
          <a:xfrm>
            <a:off x="5644813" y="5788482"/>
            <a:ext cx="1569124" cy="236219"/>
          </a:xfrm>
          <a:prstGeom prst="rect">
            <a:avLst/>
          </a:prstGeom>
          <a:noFill/>
        </p:spPr>
        <p:txBody>
          <a:bodyPr wrap="squar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id-ID"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Content Placeholder 2"/>
          <p:cNvSpPr txBox="1">
            <a:spLocks/>
          </p:cNvSpPr>
          <p:nvPr/>
        </p:nvSpPr>
        <p:spPr>
          <a:xfrm>
            <a:off x="9286290" y="2728294"/>
            <a:ext cx="2073024" cy="4431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add-about, headline modify text content, also can copy your content to this directly ly.</a:t>
            </a:r>
            <a:endParaRPr lang="en-US" sz="8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9" name="TextBox 78"/>
          <p:cNvSpPr txBox="1"/>
          <p:nvPr/>
        </p:nvSpPr>
        <p:spPr>
          <a:xfrm>
            <a:off x="9286289" y="2448382"/>
            <a:ext cx="1569124" cy="236219"/>
          </a:xfrm>
          <a:prstGeom prst="rect">
            <a:avLst/>
          </a:prstGeom>
          <a:noFill/>
        </p:spPr>
        <p:txBody>
          <a:bodyPr wrap="square" lIns="0" tIns="0" rIns="0" bIns="0" rtlCol="0">
            <a:spAutoFit/>
          </a:bodyPr>
          <a:lstStyle/>
          <a:p>
            <a:pPr algn="just">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Text content</a:t>
            </a:r>
            <a:endParaRPr lang="id-ID"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28"/>
          <p:cNvSpPr txBox="1"/>
          <p:nvPr/>
        </p:nvSpPr>
        <p:spPr>
          <a:xfrm>
            <a:off x="372973" y="362225"/>
            <a:ext cx="1118081" cy="374375"/>
          </a:xfrm>
          <a:prstGeom prst="rect">
            <a:avLst/>
          </a:prstGeom>
          <a:noFill/>
        </p:spPr>
        <p:txBody>
          <a:bodyPr wrap="none" lIns="96434" tIns="48217" rIns="96434" bIns="48217" rtlCol="0">
            <a:spAutoFit/>
          </a:bodyPr>
          <a:lstStyle/>
          <a:p>
            <a:pPr defTabSz="964278"/>
            <a:r>
              <a:rPr lang="zh-CN" altLang="en-US" sz="1800" dirty="0">
                <a:solidFill>
                  <a:schemeClr val="bg1"/>
                </a:solidFill>
                <a:latin typeface="微软雅黑" panose="020B0503020204020204" pitchFamily="34" charset="-122"/>
                <a:ea typeface="微软雅黑" panose="020B0503020204020204" pitchFamily="34" charset="-122"/>
                <a:cs typeface="+mn-ea"/>
                <a:sym typeface="+mn-lt"/>
              </a:rPr>
              <a:t>Title text</a:t>
            </a:r>
          </a:p>
        </p:txBody>
      </p:sp>
      <p:sp>
        <p:nvSpPr>
          <p:cNvPr id="30" name="文本框 29"/>
          <p:cNvSpPr txBox="1"/>
          <p:nvPr/>
        </p:nvSpPr>
        <p:spPr>
          <a:xfrm>
            <a:off x="372973" y="654957"/>
            <a:ext cx="2230630" cy="312819"/>
          </a:xfrm>
          <a:prstGeom prst="rect">
            <a:avLst/>
          </a:prstGeom>
          <a:noFill/>
        </p:spPr>
        <p:txBody>
          <a:bodyPr wrap="none" lIns="96434" tIns="48217" rIns="96434" bIns="48217" rtlCol="0">
            <a:spAutoFit/>
          </a:bodyPr>
          <a:lstStyle/>
          <a:p>
            <a:pPr defTabSz="964278"/>
            <a:r>
              <a:rPr lang="en-US" altLang="zh-CN" sz="1400" dirty="0">
                <a:solidFill>
                  <a:schemeClr val="bg1"/>
                </a:solidFill>
                <a:cs typeface="+mn-ea"/>
                <a:sym typeface="+mn-lt"/>
              </a:rPr>
              <a:t>ADD RELATED TITLE WORDS</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364579519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1000"/>
                                        <p:tgtEl>
                                          <p:spTgt spid="6"/>
                                        </p:tgtEl>
                                      </p:cBhvr>
                                    </p:animEffect>
                                  </p:childTnLst>
                                </p:cTn>
                              </p:par>
                              <p:par>
                                <p:cTn id="8" presetID="22" presetClass="entr" presetSubtype="4" fill="hold" grpId="0" nodeType="withEffect">
                                  <p:stCondLst>
                                    <p:cond delay="200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200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2500"/>
                            </p:stCondLst>
                            <p:childTnLst>
                              <p:par>
                                <p:cTn id="18" presetID="53" presetClass="entr" presetSubtype="528"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000" fill="hold"/>
                                        <p:tgtEl>
                                          <p:spTgt spid="52"/>
                                        </p:tgtEl>
                                        <p:attrNameLst>
                                          <p:attrName>ppt_w</p:attrName>
                                        </p:attrNameLst>
                                      </p:cBhvr>
                                      <p:tavLst>
                                        <p:tav tm="0">
                                          <p:val>
                                            <p:fltVal val="0"/>
                                          </p:val>
                                        </p:tav>
                                        <p:tav tm="100000">
                                          <p:val>
                                            <p:strVal val="#ppt_w"/>
                                          </p:val>
                                        </p:tav>
                                      </p:tavLst>
                                    </p:anim>
                                    <p:anim calcmode="lin" valueType="num">
                                      <p:cBhvr>
                                        <p:cTn id="21" dur="1000" fill="hold"/>
                                        <p:tgtEl>
                                          <p:spTgt spid="52"/>
                                        </p:tgtEl>
                                        <p:attrNameLst>
                                          <p:attrName>ppt_h</p:attrName>
                                        </p:attrNameLst>
                                      </p:cBhvr>
                                      <p:tavLst>
                                        <p:tav tm="0">
                                          <p:val>
                                            <p:fltVal val="0"/>
                                          </p:val>
                                        </p:tav>
                                        <p:tav tm="100000">
                                          <p:val>
                                            <p:strVal val="#ppt_h"/>
                                          </p:val>
                                        </p:tav>
                                      </p:tavLst>
                                    </p:anim>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fltVal val="0.5"/>
                                          </p:val>
                                        </p:tav>
                                        <p:tav tm="100000">
                                          <p:val>
                                            <p:strVal val="#ppt_x"/>
                                          </p:val>
                                        </p:tav>
                                      </p:tavLst>
                                    </p:anim>
                                    <p:anim calcmode="lin" valueType="num">
                                      <p:cBhvr>
                                        <p:cTn id="24" dur="1000" fill="hold"/>
                                        <p:tgtEl>
                                          <p:spTgt spid="52"/>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1000" fill="hold"/>
                                        <p:tgtEl>
                                          <p:spTgt spid="53"/>
                                        </p:tgtEl>
                                        <p:attrNameLst>
                                          <p:attrName>ppt_w</p:attrName>
                                        </p:attrNameLst>
                                      </p:cBhvr>
                                      <p:tavLst>
                                        <p:tav tm="0">
                                          <p:val>
                                            <p:fltVal val="0"/>
                                          </p:val>
                                        </p:tav>
                                        <p:tav tm="100000">
                                          <p:val>
                                            <p:strVal val="#ppt_w"/>
                                          </p:val>
                                        </p:tav>
                                      </p:tavLst>
                                    </p:anim>
                                    <p:anim calcmode="lin" valueType="num">
                                      <p:cBhvr>
                                        <p:cTn id="28" dur="1000" fill="hold"/>
                                        <p:tgtEl>
                                          <p:spTgt spid="53"/>
                                        </p:tgtEl>
                                        <p:attrNameLst>
                                          <p:attrName>ppt_h</p:attrName>
                                        </p:attrNameLst>
                                      </p:cBhvr>
                                      <p:tavLst>
                                        <p:tav tm="0">
                                          <p:val>
                                            <p:fltVal val="0"/>
                                          </p:val>
                                        </p:tav>
                                        <p:tav tm="100000">
                                          <p:val>
                                            <p:strVal val="#ppt_h"/>
                                          </p:val>
                                        </p:tav>
                                      </p:tavLst>
                                    </p:anim>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fltVal val="0.5"/>
                                          </p:val>
                                        </p:tav>
                                        <p:tav tm="100000">
                                          <p:val>
                                            <p:strVal val="#ppt_x"/>
                                          </p:val>
                                        </p:tav>
                                      </p:tavLst>
                                    </p:anim>
                                    <p:anim calcmode="lin" valueType="num">
                                      <p:cBhvr>
                                        <p:cTn id="31" dur="1000" fill="hold"/>
                                        <p:tgtEl>
                                          <p:spTgt spid="53"/>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1000" fill="hold"/>
                                        <p:tgtEl>
                                          <p:spTgt spid="54"/>
                                        </p:tgtEl>
                                        <p:attrNameLst>
                                          <p:attrName>ppt_w</p:attrName>
                                        </p:attrNameLst>
                                      </p:cBhvr>
                                      <p:tavLst>
                                        <p:tav tm="0">
                                          <p:val>
                                            <p:fltVal val="0"/>
                                          </p:val>
                                        </p:tav>
                                        <p:tav tm="100000">
                                          <p:val>
                                            <p:strVal val="#ppt_w"/>
                                          </p:val>
                                        </p:tav>
                                      </p:tavLst>
                                    </p:anim>
                                    <p:anim calcmode="lin" valueType="num">
                                      <p:cBhvr>
                                        <p:cTn id="35" dur="1000" fill="hold"/>
                                        <p:tgtEl>
                                          <p:spTgt spid="54"/>
                                        </p:tgtEl>
                                        <p:attrNameLst>
                                          <p:attrName>ppt_h</p:attrName>
                                        </p:attrNameLst>
                                      </p:cBhvr>
                                      <p:tavLst>
                                        <p:tav tm="0">
                                          <p:val>
                                            <p:fltVal val="0"/>
                                          </p:val>
                                        </p:tav>
                                        <p:tav tm="100000">
                                          <p:val>
                                            <p:strVal val="#ppt_h"/>
                                          </p:val>
                                        </p:tav>
                                      </p:tavLst>
                                    </p:anim>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fltVal val="0.5"/>
                                          </p:val>
                                        </p:tav>
                                        <p:tav tm="100000">
                                          <p:val>
                                            <p:strVal val="#ppt_x"/>
                                          </p:val>
                                        </p:tav>
                                      </p:tavLst>
                                    </p:anim>
                                    <p:anim calcmode="lin" valueType="num">
                                      <p:cBhvr>
                                        <p:cTn id="38" dur="1000" fill="hold"/>
                                        <p:tgtEl>
                                          <p:spTgt spid="5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750"/>
                                        <p:tgtEl>
                                          <p:spTgt spid="58"/>
                                        </p:tgtEl>
                                      </p:cBhvr>
                                    </p:animEffect>
                                  </p:childTnLst>
                                </p:cTn>
                              </p:par>
                            </p:childTnLst>
                          </p:cTn>
                        </p:par>
                        <p:par>
                          <p:cTn id="43" fill="hold">
                            <p:stCondLst>
                              <p:cond delay="4250"/>
                            </p:stCondLst>
                            <p:childTnLst>
                              <p:par>
                                <p:cTn id="44" presetID="22" presetClass="entr" presetSubtype="4"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750"/>
                                        <p:tgtEl>
                                          <p:spTgt spid="59"/>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750"/>
                                        <p:tgtEl>
                                          <p:spTgt spid="74"/>
                                        </p:tgtEl>
                                      </p:cBhvr>
                                    </p:animEffect>
                                  </p:childTnLst>
                                </p:cTn>
                              </p:par>
                            </p:childTnLst>
                          </p:cTn>
                        </p:par>
                        <p:par>
                          <p:cTn id="51" fill="hold">
                            <p:stCondLst>
                              <p:cond delay="5750"/>
                            </p:stCondLst>
                            <p:childTnLst>
                              <p:par>
                                <p:cTn id="52" presetID="22" presetClass="entr" presetSubtype="4"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750"/>
                                        <p:tgtEl>
                                          <p:spTgt spid="75"/>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wipe(left)">
                                      <p:cBhvr>
                                        <p:cTn id="58" dur="750"/>
                                        <p:tgtEl>
                                          <p:spTgt spid="77"/>
                                        </p:tgtEl>
                                      </p:cBhvr>
                                    </p:animEffect>
                                  </p:childTnLst>
                                </p:cTn>
                              </p:par>
                            </p:childTnLst>
                          </p:cTn>
                        </p:par>
                        <p:par>
                          <p:cTn id="59" fill="hold">
                            <p:stCondLst>
                              <p:cond delay="7250"/>
                            </p:stCondLst>
                            <p:childTnLst>
                              <p:par>
                                <p:cTn id="60" presetID="22" presetClass="entr" presetSubtype="4"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down)">
                                      <p:cBhvr>
                                        <p:cTn id="62"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52" grpId="0"/>
      <p:bldP spid="53" grpId="0"/>
      <p:bldP spid="54" grpId="0"/>
      <p:bldP spid="58" grpId="0"/>
      <p:bldP spid="59" grpId="0"/>
      <p:bldP spid="74" grpId="0"/>
      <p:bldP spid="75" grpId="0"/>
      <p:bldP spid="77" grpId="0"/>
      <p:bldP spid="7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589425A-E080-455C-A020-314F3B80B8F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29.pptx"/>
</p:tagLst>
</file>

<file path=ppt/theme/theme1.xml><?xml version="1.0" encoding="utf-8"?>
<a:theme xmlns:a="http://schemas.openxmlformats.org/drawingml/2006/main" name="https://www.freeppt7.com">
  <a:themeElements>
    <a:clrScheme name="自定义 36">
      <a:dk1>
        <a:sysClr val="windowText" lastClr="000000"/>
      </a:dk1>
      <a:lt1>
        <a:sysClr val="window" lastClr="FFFFFF"/>
      </a:lt1>
      <a:dk2>
        <a:srgbClr val="44546A"/>
      </a:dk2>
      <a:lt2>
        <a:srgbClr val="E7E6E6"/>
      </a:lt2>
      <a:accent1>
        <a:srgbClr val="286560"/>
      </a:accent1>
      <a:accent2>
        <a:srgbClr val="10CE9B"/>
      </a:accent2>
      <a:accent3>
        <a:srgbClr val="286560"/>
      </a:accent3>
      <a:accent4>
        <a:srgbClr val="10CE9B"/>
      </a:accent4>
      <a:accent5>
        <a:srgbClr val="286560"/>
      </a:accent5>
      <a:accent6>
        <a:srgbClr val="10CE9B"/>
      </a:accent6>
      <a:hlink>
        <a:srgbClr val="286560"/>
      </a:hlink>
      <a:folHlink>
        <a:srgbClr val="10CE9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2186</Words>
  <Application>Microsoft Office PowerPoint</Application>
  <PresentationFormat>自定义</PresentationFormat>
  <Paragraphs>251</Paragraphs>
  <Slides>25</Slides>
  <Notes>23</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Simply City Light</vt:lpstr>
      <vt:lpstr>方正兰亭粗黑简体</vt:lpstr>
      <vt:lpstr>方正正中黑简体</vt:lpstr>
      <vt:lpstr>微软雅黑</vt:lpstr>
      <vt:lpstr>Arial</vt:lpstr>
      <vt:lpstr>Calibri</vt:lpstr>
      <vt:lpstr>Calibri Light</vt:lpstr>
      <vt:lpstr>Helvetica</vt:lpstr>
      <vt:lpstr>Impact</vt:lpstr>
      <vt:lpstr>LilyUPC</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freeppt7.com</dc:title>
  <dc:subject>RP</dc:subject>
  <dc:creator/>
  <cp:keywords>RP</cp:keywords>
  <dc:description>RP</dc:description>
  <cp:lastModifiedBy/>
  <cp:revision>1</cp:revision>
  <dcterms:created xsi:type="dcterms:W3CDTF">2016-10-17T14:00:15Z</dcterms:created>
  <dcterms:modified xsi:type="dcterms:W3CDTF">2019-09-02T07:16:34Z</dcterms:modified>
  <cp:category>RP</cp:category>
  <cp:contentStatus>RP</cp:contentStatus>
</cp:coreProperties>
</file>