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5" r:id="rId8"/>
    <p:sldId id="264" r:id="rId9"/>
    <p:sldId id="278" r:id="rId10"/>
    <p:sldId id="267" r:id="rId11"/>
    <p:sldId id="266" r:id="rId12"/>
    <p:sldId id="279" r:id="rId13"/>
    <p:sldId id="268" r:id="rId14"/>
    <p:sldId id="269" r:id="rId15"/>
    <p:sldId id="28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668"/>
    <a:srgbClr val="44BE9B"/>
    <a:srgbClr val="C0CA33"/>
    <a:srgbClr val="26C6DA"/>
    <a:srgbClr val="222A35"/>
    <a:srgbClr val="22222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0CA33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C-4832-ABD7-8CED94F8551F}"/>
              </c:ext>
            </c:extLst>
          </c:dPt>
          <c:dPt>
            <c:idx val="1"/>
            <c:bubble3D val="0"/>
            <c:spPr>
              <a:solidFill>
                <a:srgbClr val="26C6D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C-4832-ABD7-8CED94F8551F}"/>
              </c:ext>
            </c:extLst>
          </c:dPt>
          <c:dPt>
            <c:idx val="2"/>
            <c:bubble3D val="0"/>
            <c:spPr>
              <a:solidFill>
                <a:srgbClr val="C0CA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CC-4832-ABD7-8CED94F8551F}"/>
              </c:ext>
            </c:extLst>
          </c:dPt>
          <c:dPt>
            <c:idx val="3"/>
            <c:bubble3D val="0"/>
            <c:spPr>
              <a:solidFill>
                <a:srgbClr val="C0CA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CC-4832-ABD7-8CED94F8551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CC-4832-ABD7-8CED94F85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8CC-4832-ABD7-8CED94F8551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8CC-4832-ABD7-8CED94F8551F}"/>
              </c:ext>
            </c:extLst>
          </c:dPt>
          <c:dPt>
            <c:idx val="2"/>
            <c:bubble3D val="0"/>
            <c:spPr>
              <a:solidFill>
                <a:srgbClr val="44BE9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8CC-4832-ABD7-8CED94F855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8CC-4832-ABD7-8CED94F8551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8CC-4832-ABD7-8CED94F85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8CC-4832-ABD7-8CED94F855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8CC-4832-ABD7-8CED94F8551F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8CC-4832-ABD7-8CED94F8551F}"/>
              </c:ext>
            </c:extLst>
          </c:dPt>
          <c:dPt>
            <c:idx val="3"/>
            <c:bubble3D val="0"/>
            <c:spPr>
              <a:solidFill>
                <a:srgbClr val="C0CA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8CC-4832-ABD7-8CED94F8551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8CC-4832-ABD7-8CED94F855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28CC-4832-ABD7-8CED94F855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28CC-4832-ABD7-8CED94F855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28CC-4832-ABD7-8CED94F855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28CC-4832-ABD7-8CED94F8551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23-28CC-4832-ABD7-8CED94F85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0.68533</cdr:x>
      <cdr:y>0.06977</cdr:y>
    </cdr:from>
    <cdr:to>
      <cdr:x>1</cdr:x>
      <cdr:y>0.47068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6433809" y="384287"/>
          <a:ext cx="2560125" cy="220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0.53541</cdr:x>
      <cdr:y>0.78639</cdr:y>
    </cdr:from>
    <cdr:to>
      <cdr:x>0.80186</cdr:x>
      <cdr:y>0.78639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6DD6BCAD-87E5-46AA-8B8D-FED13ED8277C}"/>
            </a:ext>
          </a:extLst>
        </cdr:cNvPr>
        <cdr:cNvCxnSpPr/>
      </cdr:nvCxnSpPr>
      <cdr:spPr>
        <a:xfrm xmlns:a="http://schemas.openxmlformats.org/drawingml/2006/main">
          <a:off x="4356101" y="4331413"/>
          <a:ext cx="2167837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26C6DA"/>
          </a:solidFill>
          <a:round/>
          <a:headEnd type="none"/>
          <a:tailEnd type="oval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9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2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7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7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8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6F60-9D06-4272-A1ED-715569F0C59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2387-EBCA-4B9E-A911-DD9CAC4C7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6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792437" y="1179757"/>
            <a:ext cx="6147581" cy="28135"/>
          </a:xfrm>
          <a:prstGeom prst="line">
            <a:avLst/>
          </a:prstGeom>
          <a:ln w="2032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715064" y="4625926"/>
            <a:ext cx="6147581" cy="28135"/>
          </a:xfrm>
          <a:prstGeom prst="line">
            <a:avLst/>
          </a:prstGeom>
          <a:ln w="2032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792436" y="1464755"/>
            <a:ext cx="83960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rgbClr val="44BE9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PLEASE</a:t>
            </a:r>
            <a:r>
              <a:rPr lang="en-US" altLang="zh-CN" sz="7200" b="1" dirty="0">
                <a:solidFill>
                  <a:srgbClr val="44BE9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7200" b="1" dirty="0">
                <a:solidFill>
                  <a:srgbClr val="C0CA33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ADD </a:t>
            </a:r>
          </a:p>
          <a:p>
            <a:r>
              <a:rPr lang="en-US" altLang="zh-CN" sz="7200" b="1" dirty="0">
                <a:solidFill>
                  <a:srgbClr val="C0CA33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YOUR</a:t>
            </a:r>
            <a:r>
              <a:rPr lang="en-US" altLang="zh-CN" sz="7200" b="1" dirty="0">
                <a:solidFill>
                  <a:srgbClr val="44BE9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7200" b="1" dirty="0">
                <a:solidFill>
                  <a:srgbClr val="26C6D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THEME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25017" y="3728053"/>
            <a:ext cx="543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2019  PowerPoint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41177" y="5366475"/>
            <a:ext cx="336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name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C4668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03</a:t>
            </a:r>
            <a:endParaRPr lang="zh-CN" altLang="en-US" sz="6000" dirty="0">
              <a:solidFill>
                <a:srgbClr val="FC4668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04817" y="2472863"/>
            <a:ext cx="2267528" cy="3366668"/>
            <a:chOff x="2032362" y="1615761"/>
            <a:chExt cx="3302001" cy="5070789"/>
          </a:xfrm>
        </p:grpSpPr>
        <p:grpSp>
          <p:nvGrpSpPr>
            <p:cNvPr id="23" name="组合 22"/>
            <p:cNvGrpSpPr/>
            <p:nvPr/>
          </p:nvGrpSpPr>
          <p:grpSpPr>
            <a:xfrm>
              <a:off x="3615100" y="4656417"/>
              <a:ext cx="184150" cy="615100"/>
              <a:chOff x="2752726" y="4344988"/>
              <a:chExt cx="184150" cy="64452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27" name="Freeform 101"/>
              <p:cNvSpPr>
                <a:spLocks/>
              </p:cNvSpPr>
              <p:nvPr/>
            </p:nvSpPr>
            <p:spPr bwMode="auto">
              <a:xfrm>
                <a:off x="2762251" y="4427538"/>
                <a:ext cx="174625" cy="519113"/>
              </a:xfrm>
              <a:custGeom>
                <a:avLst/>
                <a:gdLst>
                  <a:gd name="T0" fmla="*/ 34 w 110"/>
                  <a:gd name="T1" fmla="*/ 267 h 327"/>
                  <a:gd name="T2" fmla="*/ 67 w 110"/>
                  <a:gd name="T3" fmla="*/ 327 h 327"/>
                  <a:gd name="T4" fmla="*/ 95 w 110"/>
                  <a:gd name="T5" fmla="*/ 323 h 327"/>
                  <a:gd name="T6" fmla="*/ 110 w 110"/>
                  <a:gd name="T7" fmla="*/ 256 h 327"/>
                  <a:gd name="T8" fmla="*/ 76 w 110"/>
                  <a:gd name="T9" fmla="*/ 0 h 327"/>
                  <a:gd name="T10" fmla="*/ 0 w 110"/>
                  <a:gd name="T11" fmla="*/ 10 h 327"/>
                  <a:gd name="T12" fmla="*/ 34 w 110"/>
                  <a:gd name="T13" fmla="*/ 26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Freeform 102"/>
              <p:cNvSpPr>
                <a:spLocks/>
              </p:cNvSpPr>
              <p:nvPr/>
            </p:nvSpPr>
            <p:spPr bwMode="auto">
              <a:xfrm>
                <a:off x="2754313" y="4344988"/>
                <a:ext cx="128588" cy="146050"/>
              </a:xfrm>
              <a:custGeom>
                <a:avLst/>
                <a:gdLst>
                  <a:gd name="T0" fmla="*/ 5 w 81"/>
                  <a:gd name="T1" fmla="*/ 58 h 92"/>
                  <a:gd name="T2" fmla="*/ 5 w 81"/>
                  <a:gd name="T3" fmla="*/ 58 h 92"/>
                  <a:gd name="T4" fmla="*/ 7 w 81"/>
                  <a:gd name="T5" fmla="*/ 66 h 92"/>
                  <a:gd name="T6" fmla="*/ 10 w 81"/>
                  <a:gd name="T7" fmla="*/ 73 h 92"/>
                  <a:gd name="T8" fmla="*/ 15 w 81"/>
                  <a:gd name="T9" fmla="*/ 78 h 92"/>
                  <a:gd name="T10" fmla="*/ 20 w 81"/>
                  <a:gd name="T11" fmla="*/ 84 h 92"/>
                  <a:gd name="T12" fmla="*/ 26 w 81"/>
                  <a:gd name="T13" fmla="*/ 88 h 92"/>
                  <a:gd name="T14" fmla="*/ 33 w 81"/>
                  <a:gd name="T15" fmla="*/ 90 h 92"/>
                  <a:gd name="T16" fmla="*/ 39 w 81"/>
                  <a:gd name="T17" fmla="*/ 92 h 92"/>
                  <a:gd name="T18" fmla="*/ 47 w 81"/>
                  <a:gd name="T19" fmla="*/ 90 h 92"/>
                  <a:gd name="T20" fmla="*/ 49 w 81"/>
                  <a:gd name="T21" fmla="*/ 90 h 92"/>
                  <a:gd name="T22" fmla="*/ 49 w 81"/>
                  <a:gd name="T23" fmla="*/ 90 h 92"/>
                  <a:gd name="T24" fmla="*/ 56 w 81"/>
                  <a:gd name="T25" fmla="*/ 89 h 92"/>
                  <a:gd name="T26" fmla="*/ 62 w 81"/>
                  <a:gd name="T27" fmla="*/ 86 h 92"/>
                  <a:gd name="T28" fmla="*/ 69 w 81"/>
                  <a:gd name="T29" fmla="*/ 81 h 92"/>
                  <a:gd name="T30" fmla="*/ 73 w 81"/>
                  <a:gd name="T31" fmla="*/ 77 h 92"/>
                  <a:gd name="T32" fmla="*/ 77 w 81"/>
                  <a:gd name="T33" fmla="*/ 70 h 92"/>
                  <a:gd name="T34" fmla="*/ 80 w 81"/>
                  <a:gd name="T35" fmla="*/ 63 h 92"/>
                  <a:gd name="T36" fmla="*/ 81 w 81"/>
                  <a:gd name="T37" fmla="*/ 56 h 92"/>
                  <a:gd name="T38" fmla="*/ 81 w 81"/>
                  <a:gd name="T39" fmla="*/ 48 h 92"/>
                  <a:gd name="T40" fmla="*/ 76 w 81"/>
                  <a:gd name="T41" fmla="*/ 13 h 92"/>
                  <a:gd name="T42" fmla="*/ 76 w 81"/>
                  <a:gd name="T43" fmla="*/ 13 h 92"/>
                  <a:gd name="T44" fmla="*/ 75 w 81"/>
                  <a:gd name="T45" fmla="*/ 8 h 92"/>
                  <a:gd name="T46" fmla="*/ 72 w 81"/>
                  <a:gd name="T47" fmla="*/ 2 h 92"/>
                  <a:gd name="T48" fmla="*/ 68 w 81"/>
                  <a:gd name="T49" fmla="*/ 1 h 92"/>
                  <a:gd name="T50" fmla="*/ 64 w 81"/>
                  <a:gd name="T51" fmla="*/ 0 h 92"/>
                  <a:gd name="T52" fmla="*/ 51 w 81"/>
                  <a:gd name="T53" fmla="*/ 0 h 92"/>
                  <a:gd name="T54" fmla="*/ 37 w 81"/>
                  <a:gd name="T55" fmla="*/ 2 h 92"/>
                  <a:gd name="T56" fmla="*/ 35 w 81"/>
                  <a:gd name="T57" fmla="*/ 2 h 92"/>
                  <a:gd name="T58" fmla="*/ 35 w 81"/>
                  <a:gd name="T59" fmla="*/ 2 h 92"/>
                  <a:gd name="T60" fmla="*/ 22 w 81"/>
                  <a:gd name="T61" fmla="*/ 4 h 92"/>
                  <a:gd name="T62" fmla="*/ 10 w 81"/>
                  <a:gd name="T63" fmla="*/ 6 h 92"/>
                  <a:gd name="T64" fmla="*/ 5 w 81"/>
                  <a:gd name="T65" fmla="*/ 9 h 92"/>
                  <a:gd name="T66" fmla="*/ 3 w 81"/>
                  <a:gd name="T67" fmla="*/ 12 h 92"/>
                  <a:gd name="T68" fmla="*/ 0 w 81"/>
                  <a:gd name="T69" fmla="*/ 17 h 92"/>
                  <a:gd name="T70" fmla="*/ 0 w 81"/>
                  <a:gd name="T71" fmla="*/ 24 h 92"/>
                  <a:gd name="T72" fmla="*/ 5 w 81"/>
                  <a:gd name="T73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Freeform 103"/>
              <p:cNvSpPr>
                <a:spLocks/>
              </p:cNvSpPr>
              <p:nvPr/>
            </p:nvSpPr>
            <p:spPr bwMode="auto">
              <a:xfrm>
                <a:off x="2752726" y="4394200"/>
                <a:ext cx="149225" cy="142875"/>
              </a:xfrm>
              <a:custGeom>
                <a:avLst/>
                <a:gdLst>
                  <a:gd name="T0" fmla="*/ 11 w 94"/>
                  <a:gd name="T1" fmla="*/ 90 h 90"/>
                  <a:gd name="T2" fmla="*/ 94 w 94"/>
                  <a:gd name="T3" fmla="*/ 80 h 90"/>
                  <a:gd name="T4" fmla="*/ 84 w 94"/>
                  <a:gd name="T5" fmla="*/ 0 h 90"/>
                  <a:gd name="T6" fmla="*/ 0 w 94"/>
                  <a:gd name="T7" fmla="*/ 11 h 90"/>
                  <a:gd name="T8" fmla="*/ 11 w 9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Freeform 104"/>
              <p:cNvSpPr>
                <a:spLocks/>
              </p:cNvSpPr>
              <p:nvPr/>
            </p:nvSpPr>
            <p:spPr bwMode="auto">
              <a:xfrm>
                <a:off x="2868613" y="4933950"/>
                <a:ext cx="44450" cy="55563"/>
              </a:xfrm>
              <a:custGeom>
                <a:avLst/>
                <a:gdLst>
                  <a:gd name="T0" fmla="*/ 28 w 28"/>
                  <a:gd name="T1" fmla="*/ 2 h 35"/>
                  <a:gd name="T2" fmla="*/ 28 w 28"/>
                  <a:gd name="T3" fmla="*/ 2 h 35"/>
                  <a:gd name="T4" fmla="*/ 27 w 28"/>
                  <a:gd name="T5" fmla="*/ 14 h 35"/>
                  <a:gd name="T6" fmla="*/ 21 w 28"/>
                  <a:gd name="T7" fmla="*/ 31 h 35"/>
                  <a:gd name="T8" fmla="*/ 21 w 28"/>
                  <a:gd name="T9" fmla="*/ 31 h 35"/>
                  <a:gd name="T10" fmla="*/ 20 w 28"/>
                  <a:gd name="T11" fmla="*/ 35 h 35"/>
                  <a:gd name="T12" fmla="*/ 19 w 28"/>
                  <a:gd name="T13" fmla="*/ 35 h 35"/>
                  <a:gd name="T14" fmla="*/ 16 w 28"/>
                  <a:gd name="T15" fmla="*/ 35 h 35"/>
                  <a:gd name="T16" fmla="*/ 13 w 28"/>
                  <a:gd name="T17" fmla="*/ 32 h 35"/>
                  <a:gd name="T18" fmla="*/ 11 w 28"/>
                  <a:gd name="T19" fmla="*/ 27 h 35"/>
                  <a:gd name="T20" fmla="*/ 0 w 28"/>
                  <a:gd name="T21" fmla="*/ 8 h 35"/>
                  <a:gd name="T22" fmla="*/ 0 w 28"/>
                  <a:gd name="T23" fmla="*/ 8 h 35"/>
                  <a:gd name="T24" fmla="*/ 3 w 28"/>
                  <a:gd name="T25" fmla="*/ 5 h 35"/>
                  <a:gd name="T26" fmla="*/ 8 w 28"/>
                  <a:gd name="T27" fmla="*/ 2 h 35"/>
                  <a:gd name="T28" fmla="*/ 12 w 28"/>
                  <a:gd name="T29" fmla="*/ 1 h 35"/>
                  <a:gd name="T30" fmla="*/ 16 w 28"/>
                  <a:gd name="T31" fmla="*/ 0 h 35"/>
                  <a:gd name="T32" fmla="*/ 23 w 28"/>
                  <a:gd name="T33" fmla="*/ 0 h 35"/>
                  <a:gd name="T34" fmla="*/ 28 w 28"/>
                  <a:gd name="T35" fmla="*/ 2 h 35"/>
                  <a:gd name="T36" fmla="*/ 28 w 28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005500" y="5215460"/>
              <a:ext cx="1414463" cy="1471090"/>
              <a:chOff x="2143126" y="4930775"/>
              <a:chExt cx="1414463" cy="1541463"/>
            </a:xfrm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2143126" y="5083175"/>
                <a:ext cx="1414463" cy="1257300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2446338" y="5083175"/>
                <a:ext cx="400050" cy="1257300"/>
              </a:xfrm>
              <a:custGeom>
                <a:avLst/>
                <a:gdLst>
                  <a:gd name="T0" fmla="*/ 92 w 252"/>
                  <a:gd name="T1" fmla="*/ 790 h 792"/>
                  <a:gd name="T2" fmla="*/ 59 w 252"/>
                  <a:gd name="T3" fmla="*/ 772 h 792"/>
                  <a:gd name="T4" fmla="*/ 55 w 252"/>
                  <a:gd name="T5" fmla="*/ 749 h 792"/>
                  <a:gd name="T6" fmla="*/ 33 w 252"/>
                  <a:gd name="T7" fmla="*/ 695 h 792"/>
                  <a:gd name="T8" fmla="*/ 14 w 252"/>
                  <a:gd name="T9" fmla="*/ 619 h 792"/>
                  <a:gd name="T10" fmla="*/ 14 w 252"/>
                  <a:gd name="T11" fmla="*/ 566 h 792"/>
                  <a:gd name="T12" fmla="*/ 10 w 252"/>
                  <a:gd name="T13" fmla="*/ 545 h 792"/>
                  <a:gd name="T14" fmla="*/ 10 w 252"/>
                  <a:gd name="T15" fmla="*/ 513 h 792"/>
                  <a:gd name="T16" fmla="*/ 14 w 252"/>
                  <a:gd name="T17" fmla="*/ 496 h 792"/>
                  <a:gd name="T18" fmla="*/ 14 w 252"/>
                  <a:gd name="T19" fmla="*/ 450 h 792"/>
                  <a:gd name="T20" fmla="*/ 13 w 252"/>
                  <a:gd name="T21" fmla="*/ 435 h 792"/>
                  <a:gd name="T22" fmla="*/ 4 w 252"/>
                  <a:gd name="T23" fmla="*/ 430 h 792"/>
                  <a:gd name="T24" fmla="*/ 6 w 252"/>
                  <a:gd name="T25" fmla="*/ 405 h 792"/>
                  <a:gd name="T26" fmla="*/ 13 w 252"/>
                  <a:gd name="T27" fmla="*/ 393 h 792"/>
                  <a:gd name="T28" fmla="*/ 13 w 252"/>
                  <a:gd name="T29" fmla="*/ 332 h 792"/>
                  <a:gd name="T30" fmla="*/ 10 w 252"/>
                  <a:gd name="T31" fmla="*/ 317 h 792"/>
                  <a:gd name="T32" fmla="*/ 6 w 252"/>
                  <a:gd name="T33" fmla="*/ 291 h 792"/>
                  <a:gd name="T34" fmla="*/ 14 w 252"/>
                  <a:gd name="T35" fmla="*/ 281 h 792"/>
                  <a:gd name="T36" fmla="*/ 14 w 252"/>
                  <a:gd name="T37" fmla="*/ 251 h 792"/>
                  <a:gd name="T38" fmla="*/ 17 w 252"/>
                  <a:gd name="T39" fmla="*/ 216 h 792"/>
                  <a:gd name="T40" fmla="*/ 7 w 252"/>
                  <a:gd name="T41" fmla="*/ 207 h 792"/>
                  <a:gd name="T42" fmla="*/ 4 w 252"/>
                  <a:gd name="T43" fmla="*/ 174 h 792"/>
                  <a:gd name="T44" fmla="*/ 7 w 252"/>
                  <a:gd name="T45" fmla="*/ 133 h 792"/>
                  <a:gd name="T46" fmla="*/ 7 w 252"/>
                  <a:gd name="T47" fmla="*/ 65 h 792"/>
                  <a:gd name="T48" fmla="*/ 252 w 252"/>
                  <a:gd name="T49" fmla="*/ 0 h 792"/>
                  <a:gd name="T50" fmla="*/ 250 w 252"/>
                  <a:gd name="T51" fmla="*/ 34 h 792"/>
                  <a:gd name="T52" fmla="*/ 244 w 252"/>
                  <a:gd name="T53" fmla="*/ 87 h 792"/>
                  <a:gd name="T54" fmla="*/ 247 w 252"/>
                  <a:gd name="T55" fmla="*/ 140 h 792"/>
                  <a:gd name="T56" fmla="*/ 240 w 252"/>
                  <a:gd name="T57" fmla="*/ 167 h 792"/>
                  <a:gd name="T58" fmla="*/ 235 w 252"/>
                  <a:gd name="T59" fmla="*/ 172 h 792"/>
                  <a:gd name="T60" fmla="*/ 237 w 252"/>
                  <a:gd name="T61" fmla="*/ 205 h 792"/>
                  <a:gd name="T62" fmla="*/ 240 w 252"/>
                  <a:gd name="T63" fmla="*/ 237 h 792"/>
                  <a:gd name="T64" fmla="*/ 247 w 252"/>
                  <a:gd name="T65" fmla="*/ 254 h 792"/>
                  <a:gd name="T66" fmla="*/ 241 w 252"/>
                  <a:gd name="T67" fmla="*/ 271 h 792"/>
                  <a:gd name="T68" fmla="*/ 239 w 252"/>
                  <a:gd name="T69" fmla="*/ 310 h 792"/>
                  <a:gd name="T70" fmla="*/ 240 w 252"/>
                  <a:gd name="T71" fmla="*/ 351 h 792"/>
                  <a:gd name="T72" fmla="*/ 247 w 252"/>
                  <a:gd name="T73" fmla="*/ 363 h 792"/>
                  <a:gd name="T74" fmla="*/ 244 w 252"/>
                  <a:gd name="T75" fmla="*/ 386 h 792"/>
                  <a:gd name="T76" fmla="*/ 236 w 252"/>
                  <a:gd name="T77" fmla="*/ 390 h 792"/>
                  <a:gd name="T78" fmla="*/ 239 w 252"/>
                  <a:gd name="T79" fmla="*/ 419 h 792"/>
                  <a:gd name="T80" fmla="*/ 237 w 252"/>
                  <a:gd name="T81" fmla="*/ 459 h 792"/>
                  <a:gd name="T82" fmla="*/ 245 w 252"/>
                  <a:gd name="T83" fmla="*/ 474 h 792"/>
                  <a:gd name="T84" fmla="*/ 241 w 252"/>
                  <a:gd name="T85" fmla="*/ 499 h 792"/>
                  <a:gd name="T86" fmla="*/ 237 w 252"/>
                  <a:gd name="T87" fmla="*/ 535 h 792"/>
                  <a:gd name="T88" fmla="*/ 241 w 252"/>
                  <a:gd name="T89" fmla="*/ 564 h 792"/>
                  <a:gd name="T90" fmla="*/ 240 w 252"/>
                  <a:gd name="T91" fmla="*/ 610 h 792"/>
                  <a:gd name="T92" fmla="*/ 220 w 252"/>
                  <a:gd name="T93" fmla="*/ 695 h 792"/>
                  <a:gd name="T94" fmla="*/ 197 w 252"/>
                  <a:gd name="T95" fmla="*/ 756 h 792"/>
                  <a:gd name="T96" fmla="*/ 193 w 252"/>
                  <a:gd name="T97" fmla="*/ 772 h 792"/>
                  <a:gd name="T98" fmla="*/ 166 w 252"/>
                  <a:gd name="T99" fmla="*/ 787 h 792"/>
                  <a:gd name="T100" fmla="*/ 121 w 252"/>
                  <a:gd name="T101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2700338" y="6330950"/>
                <a:ext cx="322263" cy="141288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2579688" y="6265863"/>
                <a:ext cx="563563" cy="157163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2505076" y="6310313"/>
                <a:ext cx="714375" cy="58738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10"/>
              <p:cNvSpPr>
                <a:spLocks/>
              </p:cNvSpPr>
              <p:nvPr/>
            </p:nvSpPr>
            <p:spPr bwMode="auto">
              <a:xfrm>
                <a:off x="2212976" y="5440363"/>
                <a:ext cx="1306513" cy="96838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11"/>
              <p:cNvSpPr>
                <a:spLocks/>
              </p:cNvSpPr>
              <p:nvPr/>
            </p:nvSpPr>
            <p:spPr bwMode="auto">
              <a:xfrm>
                <a:off x="2189163" y="5332413"/>
                <a:ext cx="1325563" cy="100013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12"/>
              <p:cNvSpPr>
                <a:spLocks/>
              </p:cNvSpPr>
              <p:nvPr/>
            </p:nvSpPr>
            <p:spPr bwMode="auto">
              <a:xfrm>
                <a:off x="2216151" y="5529263"/>
                <a:ext cx="1268413" cy="96838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Freeform 13"/>
              <p:cNvSpPr>
                <a:spLocks/>
              </p:cNvSpPr>
              <p:nvPr/>
            </p:nvSpPr>
            <p:spPr bwMode="auto">
              <a:xfrm>
                <a:off x="2227263" y="5614988"/>
                <a:ext cx="1285875" cy="96838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14"/>
              <p:cNvSpPr>
                <a:spLocks/>
              </p:cNvSpPr>
              <p:nvPr/>
            </p:nvSpPr>
            <p:spPr bwMode="auto">
              <a:xfrm>
                <a:off x="2219326" y="5713413"/>
                <a:ext cx="1262063" cy="96838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Freeform 15"/>
              <p:cNvSpPr>
                <a:spLocks/>
              </p:cNvSpPr>
              <p:nvPr/>
            </p:nvSpPr>
            <p:spPr bwMode="auto">
              <a:xfrm>
                <a:off x="2214563" y="5803900"/>
                <a:ext cx="1306513" cy="96838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Freeform 16"/>
              <p:cNvSpPr>
                <a:spLocks/>
              </p:cNvSpPr>
              <p:nvPr/>
            </p:nvSpPr>
            <p:spPr bwMode="auto">
              <a:xfrm>
                <a:off x="2227263" y="5895975"/>
                <a:ext cx="1250950" cy="96838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17"/>
              <p:cNvSpPr>
                <a:spLocks/>
              </p:cNvSpPr>
              <p:nvPr/>
            </p:nvSpPr>
            <p:spPr bwMode="auto">
              <a:xfrm>
                <a:off x="2246313" y="6029325"/>
                <a:ext cx="1254125" cy="311150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18"/>
              <p:cNvSpPr>
                <a:spLocks/>
              </p:cNvSpPr>
              <p:nvPr/>
            </p:nvSpPr>
            <p:spPr bwMode="auto">
              <a:xfrm>
                <a:off x="2470151" y="6061075"/>
                <a:ext cx="361950" cy="279400"/>
              </a:xfrm>
              <a:custGeom>
                <a:avLst/>
                <a:gdLst>
                  <a:gd name="T0" fmla="*/ 82 w 228"/>
                  <a:gd name="T1" fmla="*/ 170 h 176"/>
                  <a:gd name="T2" fmla="*/ 82 w 228"/>
                  <a:gd name="T3" fmla="*/ 170 h 176"/>
                  <a:gd name="T4" fmla="*/ 73 w 228"/>
                  <a:gd name="T5" fmla="*/ 149 h 176"/>
                  <a:gd name="T6" fmla="*/ 65 w 228"/>
                  <a:gd name="T7" fmla="*/ 130 h 176"/>
                  <a:gd name="T8" fmla="*/ 52 w 228"/>
                  <a:gd name="T9" fmla="*/ 109 h 176"/>
                  <a:gd name="T10" fmla="*/ 34 w 228"/>
                  <a:gd name="T11" fmla="*/ 80 h 176"/>
                  <a:gd name="T12" fmla="*/ 34 w 228"/>
                  <a:gd name="T13" fmla="*/ 80 h 176"/>
                  <a:gd name="T14" fmla="*/ 25 w 228"/>
                  <a:gd name="T15" fmla="*/ 64 h 176"/>
                  <a:gd name="T16" fmla="*/ 15 w 228"/>
                  <a:gd name="T17" fmla="*/ 46 h 176"/>
                  <a:gd name="T18" fmla="*/ 0 w 228"/>
                  <a:gd name="T19" fmla="*/ 10 h 176"/>
                  <a:gd name="T20" fmla="*/ 225 w 228"/>
                  <a:gd name="T21" fmla="*/ 0 h 176"/>
                  <a:gd name="T22" fmla="*/ 225 w 228"/>
                  <a:gd name="T23" fmla="*/ 0 h 176"/>
                  <a:gd name="T24" fmla="*/ 228 w 228"/>
                  <a:gd name="T25" fmla="*/ 41 h 176"/>
                  <a:gd name="T26" fmla="*/ 228 w 228"/>
                  <a:gd name="T27" fmla="*/ 80 h 176"/>
                  <a:gd name="T28" fmla="*/ 228 w 228"/>
                  <a:gd name="T29" fmla="*/ 80 h 176"/>
                  <a:gd name="T30" fmla="*/ 226 w 228"/>
                  <a:gd name="T31" fmla="*/ 110 h 176"/>
                  <a:gd name="T32" fmla="*/ 224 w 228"/>
                  <a:gd name="T33" fmla="*/ 133 h 176"/>
                  <a:gd name="T34" fmla="*/ 224 w 228"/>
                  <a:gd name="T35" fmla="*/ 152 h 176"/>
                  <a:gd name="T36" fmla="*/ 224 w 228"/>
                  <a:gd name="T37" fmla="*/ 162 h 176"/>
                  <a:gd name="T38" fmla="*/ 226 w 228"/>
                  <a:gd name="T39" fmla="*/ 172 h 176"/>
                  <a:gd name="T40" fmla="*/ 226 w 228"/>
                  <a:gd name="T41" fmla="*/ 172 h 176"/>
                  <a:gd name="T42" fmla="*/ 226 w 228"/>
                  <a:gd name="T43" fmla="*/ 176 h 176"/>
                  <a:gd name="T44" fmla="*/ 226 w 228"/>
                  <a:gd name="T45" fmla="*/ 176 h 176"/>
                  <a:gd name="T46" fmla="*/ 157 w 228"/>
                  <a:gd name="T47" fmla="*/ 175 h 176"/>
                  <a:gd name="T48" fmla="*/ 118 w 228"/>
                  <a:gd name="T49" fmla="*/ 172 h 176"/>
                  <a:gd name="T50" fmla="*/ 82 w 228"/>
                  <a:gd name="T51" fmla="*/ 170 h 176"/>
                  <a:gd name="T52" fmla="*/ 82 w 228"/>
                  <a:gd name="T53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Freeform 19"/>
              <p:cNvSpPr>
                <a:spLocks/>
              </p:cNvSpPr>
              <p:nvPr/>
            </p:nvSpPr>
            <p:spPr bwMode="auto">
              <a:xfrm>
                <a:off x="3044826" y="5083175"/>
                <a:ext cx="512763" cy="271463"/>
              </a:xfrm>
              <a:custGeom>
                <a:avLst/>
                <a:gdLst>
                  <a:gd name="T0" fmla="*/ 0 w 323"/>
                  <a:gd name="T1" fmla="*/ 0 h 171"/>
                  <a:gd name="T2" fmla="*/ 323 w 323"/>
                  <a:gd name="T3" fmla="*/ 0 h 171"/>
                  <a:gd name="T4" fmla="*/ 306 w 323"/>
                  <a:gd name="T5" fmla="*/ 140 h 171"/>
                  <a:gd name="T6" fmla="*/ 306 w 323"/>
                  <a:gd name="T7" fmla="*/ 140 h 171"/>
                  <a:gd name="T8" fmla="*/ 305 w 323"/>
                  <a:gd name="T9" fmla="*/ 147 h 171"/>
                  <a:gd name="T10" fmla="*/ 302 w 323"/>
                  <a:gd name="T11" fmla="*/ 152 h 171"/>
                  <a:gd name="T12" fmla="*/ 296 w 323"/>
                  <a:gd name="T13" fmla="*/ 157 h 171"/>
                  <a:gd name="T14" fmla="*/ 291 w 323"/>
                  <a:gd name="T15" fmla="*/ 161 h 171"/>
                  <a:gd name="T16" fmla="*/ 286 w 323"/>
                  <a:gd name="T17" fmla="*/ 164 h 171"/>
                  <a:gd name="T18" fmla="*/ 279 w 323"/>
                  <a:gd name="T19" fmla="*/ 167 h 171"/>
                  <a:gd name="T20" fmla="*/ 272 w 323"/>
                  <a:gd name="T21" fmla="*/ 168 h 171"/>
                  <a:gd name="T22" fmla="*/ 267 w 323"/>
                  <a:gd name="T23" fmla="*/ 168 h 171"/>
                  <a:gd name="T24" fmla="*/ 0 w 323"/>
                  <a:gd name="T25" fmla="*/ 171 h 171"/>
                  <a:gd name="T26" fmla="*/ 0 w 323"/>
                  <a:gd name="T2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>
                <a:off x="3049588" y="5083175"/>
                <a:ext cx="508000" cy="269875"/>
              </a:xfrm>
              <a:custGeom>
                <a:avLst/>
                <a:gdLst>
                  <a:gd name="T0" fmla="*/ 0 w 320"/>
                  <a:gd name="T1" fmla="*/ 0 h 170"/>
                  <a:gd name="T2" fmla="*/ 0 w 320"/>
                  <a:gd name="T3" fmla="*/ 0 h 170"/>
                  <a:gd name="T4" fmla="*/ 320 w 320"/>
                  <a:gd name="T5" fmla="*/ 0 h 170"/>
                  <a:gd name="T6" fmla="*/ 320 w 320"/>
                  <a:gd name="T7" fmla="*/ 0 h 170"/>
                  <a:gd name="T8" fmla="*/ 303 w 320"/>
                  <a:gd name="T9" fmla="*/ 140 h 170"/>
                  <a:gd name="T10" fmla="*/ 303 w 320"/>
                  <a:gd name="T11" fmla="*/ 140 h 170"/>
                  <a:gd name="T12" fmla="*/ 302 w 320"/>
                  <a:gd name="T13" fmla="*/ 147 h 170"/>
                  <a:gd name="T14" fmla="*/ 299 w 320"/>
                  <a:gd name="T15" fmla="*/ 152 h 170"/>
                  <a:gd name="T16" fmla="*/ 293 w 320"/>
                  <a:gd name="T17" fmla="*/ 157 h 170"/>
                  <a:gd name="T18" fmla="*/ 288 w 320"/>
                  <a:gd name="T19" fmla="*/ 161 h 170"/>
                  <a:gd name="T20" fmla="*/ 283 w 320"/>
                  <a:gd name="T21" fmla="*/ 164 h 170"/>
                  <a:gd name="T22" fmla="*/ 276 w 320"/>
                  <a:gd name="T23" fmla="*/ 167 h 170"/>
                  <a:gd name="T24" fmla="*/ 269 w 320"/>
                  <a:gd name="T25" fmla="*/ 168 h 170"/>
                  <a:gd name="T26" fmla="*/ 264 w 320"/>
                  <a:gd name="T27" fmla="*/ 168 h 170"/>
                  <a:gd name="T28" fmla="*/ 264 w 320"/>
                  <a:gd name="T29" fmla="*/ 168 h 170"/>
                  <a:gd name="T30" fmla="*/ 1 w 320"/>
                  <a:gd name="T31" fmla="*/ 170 h 170"/>
                  <a:gd name="T32" fmla="*/ 1 w 320"/>
                  <a:gd name="T33" fmla="*/ 170 h 170"/>
                  <a:gd name="T34" fmla="*/ 0 w 320"/>
                  <a:gd name="T35" fmla="*/ 0 h 170"/>
                  <a:gd name="T36" fmla="*/ 0 w 320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Freeform 21"/>
              <p:cNvSpPr>
                <a:spLocks/>
              </p:cNvSpPr>
              <p:nvPr/>
            </p:nvSpPr>
            <p:spPr bwMode="auto">
              <a:xfrm>
                <a:off x="3055938" y="5083175"/>
                <a:ext cx="501650" cy="269875"/>
              </a:xfrm>
              <a:custGeom>
                <a:avLst/>
                <a:gdLst>
                  <a:gd name="T0" fmla="*/ 0 w 316"/>
                  <a:gd name="T1" fmla="*/ 0 h 170"/>
                  <a:gd name="T2" fmla="*/ 0 w 316"/>
                  <a:gd name="T3" fmla="*/ 0 h 170"/>
                  <a:gd name="T4" fmla="*/ 316 w 316"/>
                  <a:gd name="T5" fmla="*/ 0 h 170"/>
                  <a:gd name="T6" fmla="*/ 316 w 316"/>
                  <a:gd name="T7" fmla="*/ 0 h 170"/>
                  <a:gd name="T8" fmla="*/ 299 w 316"/>
                  <a:gd name="T9" fmla="*/ 140 h 170"/>
                  <a:gd name="T10" fmla="*/ 299 w 316"/>
                  <a:gd name="T11" fmla="*/ 140 h 170"/>
                  <a:gd name="T12" fmla="*/ 298 w 316"/>
                  <a:gd name="T13" fmla="*/ 147 h 170"/>
                  <a:gd name="T14" fmla="*/ 295 w 316"/>
                  <a:gd name="T15" fmla="*/ 152 h 170"/>
                  <a:gd name="T16" fmla="*/ 289 w 316"/>
                  <a:gd name="T17" fmla="*/ 156 h 170"/>
                  <a:gd name="T18" fmla="*/ 284 w 316"/>
                  <a:gd name="T19" fmla="*/ 160 h 170"/>
                  <a:gd name="T20" fmla="*/ 279 w 316"/>
                  <a:gd name="T21" fmla="*/ 164 h 170"/>
                  <a:gd name="T22" fmla="*/ 272 w 316"/>
                  <a:gd name="T23" fmla="*/ 167 h 170"/>
                  <a:gd name="T24" fmla="*/ 266 w 316"/>
                  <a:gd name="T25" fmla="*/ 168 h 170"/>
                  <a:gd name="T26" fmla="*/ 260 w 316"/>
                  <a:gd name="T27" fmla="*/ 168 h 170"/>
                  <a:gd name="T28" fmla="*/ 260 w 316"/>
                  <a:gd name="T29" fmla="*/ 168 h 170"/>
                  <a:gd name="T30" fmla="*/ 1 w 316"/>
                  <a:gd name="T31" fmla="*/ 170 h 170"/>
                  <a:gd name="T32" fmla="*/ 1 w 316"/>
                  <a:gd name="T33" fmla="*/ 170 h 170"/>
                  <a:gd name="T34" fmla="*/ 0 w 316"/>
                  <a:gd name="T35" fmla="*/ 0 h 170"/>
                  <a:gd name="T36" fmla="*/ 0 w 316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Freeform 22"/>
              <p:cNvSpPr>
                <a:spLocks/>
              </p:cNvSpPr>
              <p:nvPr/>
            </p:nvSpPr>
            <p:spPr bwMode="auto">
              <a:xfrm>
                <a:off x="3062288" y="5083175"/>
                <a:ext cx="495300" cy="266700"/>
              </a:xfrm>
              <a:custGeom>
                <a:avLst/>
                <a:gdLst>
                  <a:gd name="T0" fmla="*/ 0 w 312"/>
                  <a:gd name="T1" fmla="*/ 0 h 168"/>
                  <a:gd name="T2" fmla="*/ 0 w 312"/>
                  <a:gd name="T3" fmla="*/ 0 h 168"/>
                  <a:gd name="T4" fmla="*/ 312 w 312"/>
                  <a:gd name="T5" fmla="*/ 0 h 168"/>
                  <a:gd name="T6" fmla="*/ 312 w 312"/>
                  <a:gd name="T7" fmla="*/ 0 h 168"/>
                  <a:gd name="T8" fmla="*/ 295 w 312"/>
                  <a:gd name="T9" fmla="*/ 140 h 168"/>
                  <a:gd name="T10" fmla="*/ 295 w 312"/>
                  <a:gd name="T11" fmla="*/ 140 h 168"/>
                  <a:gd name="T12" fmla="*/ 294 w 312"/>
                  <a:gd name="T13" fmla="*/ 147 h 168"/>
                  <a:gd name="T14" fmla="*/ 291 w 312"/>
                  <a:gd name="T15" fmla="*/ 152 h 168"/>
                  <a:gd name="T16" fmla="*/ 285 w 312"/>
                  <a:gd name="T17" fmla="*/ 156 h 168"/>
                  <a:gd name="T18" fmla="*/ 280 w 312"/>
                  <a:gd name="T19" fmla="*/ 160 h 168"/>
                  <a:gd name="T20" fmla="*/ 275 w 312"/>
                  <a:gd name="T21" fmla="*/ 164 h 168"/>
                  <a:gd name="T22" fmla="*/ 269 w 312"/>
                  <a:gd name="T23" fmla="*/ 167 h 168"/>
                  <a:gd name="T24" fmla="*/ 262 w 312"/>
                  <a:gd name="T25" fmla="*/ 168 h 168"/>
                  <a:gd name="T26" fmla="*/ 257 w 312"/>
                  <a:gd name="T27" fmla="*/ 168 h 168"/>
                  <a:gd name="T28" fmla="*/ 257 w 312"/>
                  <a:gd name="T29" fmla="*/ 168 h 168"/>
                  <a:gd name="T30" fmla="*/ 0 w 312"/>
                  <a:gd name="T31" fmla="*/ 168 h 168"/>
                  <a:gd name="T32" fmla="*/ 0 w 312"/>
                  <a:gd name="T33" fmla="*/ 168 h 168"/>
                  <a:gd name="T34" fmla="*/ 0 w 312"/>
                  <a:gd name="T35" fmla="*/ 0 h 168"/>
                  <a:gd name="T36" fmla="*/ 0 w 312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Freeform 23"/>
              <p:cNvSpPr>
                <a:spLocks/>
              </p:cNvSpPr>
              <p:nvPr/>
            </p:nvSpPr>
            <p:spPr bwMode="auto">
              <a:xfrm>
                <a:off x="3068638" y="5083175"/>
                <a:ext cx="488950" cy="266700"/>
              </a:xfrm>
              <a:custGeom>
                <a:avLst/>
                <a:gdLst>
                  <a:gd name="T0" fmla="*/ 0 w 308"/>
                  <a:gd name="T1" fmla="*/ 0 h 168"/>
                  <a:gd name="T2" fmla="*/ 0 w 308"/>
                  <a:gd name="T3" fmla="*/ 0 h 168"/>
                  <a:gd name="T4" fmla="*/ 308 w 308"/>
                  <a:gd name="T5" fmla="*/ 0 h 168"/>
                  <a:gd name="T6" fmla="*/ 308 w 308"/>
                  <a:gd name="T7" fmla="*/ 0 h 168"/>
                  <a:gd name="T8" fmla="*/ 291 w 308"/>
                  <a:gd name="T9" fmla="*/ 140 h 168"/>
                  <a:gd name="T10" fmla="*/ 291 w 308"/>
                  <a:gd name="T11" fmla="*/ 140 h 168"/>
                  <a:gd name="T12" fmla="*/ 290 w 308"/>
                  <a:gd name="T13" fmla="*/ 147 h 168"/>
                  <a:gd name="T14" fmla="*/ 287 w 308"/>
                  <a:gd name="T15" fmla="*/ 152 h 168"/>
                  <a:gd name="T16" fmla="*/ 281 w 308"/>
                  <a:gd name="T17" fmla="*/ 156 h 168"/>
                  <a:gd name="T18" fmla="*/ 277 w 308"/>
                  <a:gd name="T19" fmla="*/ 160 h 168"/>
                  <a:gd name="T20" fmla="*/ 271 w 308"/>
                  <a:gd name="T21" fmla="*/ 164 h 168"/>
                  <a:gd name="T22" fmla="*/ 265 w 308"/>
                  <a:gd name="T23" fmla="*/ 166 h 168"/>
                  <a:gd name="T24" fmla="*/ 258 w 308"/>
                  <a:gd name="T25" fmla="*/ 168 h 168"/>
                  <a:gd name="T26" fmla="*/ 253 w 308"/>
                  <a:gd name="T27" fmla="*/ 168 h 168"/>
                  <a:gd name="T28" fmla="*/ 253 w 308"/>
                  <a:gd name="T29" fmla="*/ 168 h 168"/>
                  <a:gd name="T30" fmla="*/ 0 w 308"/>
                  <a:gd name="T31" fmla="*/ 167 h 168"/>
                  <a:gd name="T32" fmla="*/ 0 w 308"/>
                  <a:gd name="T33" fmla="*/ 167 h 168"/>
                  <a:gd name="T34" fmla="*/ 0 w 308"/>
                  <a:gd name="T35" fmla="*/ 0 h 168"/>
                  <a:gd name="T36" fmla="*/ 0 w 308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Freeform 24"/>
              <p:cNvSpPr>
                <a:spLocks/>
              </p:cNvSpPr>
              <p:nvPr/>
            </p:nvSpPr>
            <p:spPr bwMode="auto">
              <a:xfrm>
                <a:off x="3074988" y="5083175"/>
                <a:ext cx="482600" cy="266700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304 w 304"/>
                  <a:gd name="T5" fmla="*/ 0 h 168"/>
                  <a:gd name="T6" fmla="*/ 304 w 304"/>
                  <a:gd name="T7" fmla="*/ 0 h 168"/>
                  <a:gd name="T8" fmla="*/ 287 w 304"/>
                  <a:gd name="T9" fmla="*/ 140 h 168"/>
                  <a:gd name="T10" fmla="*/ 287 w 304"/>
                  <a:gd name="T11" fmla="*/ 140 h 168"/>
                  <a:gd name="T12" fmla="*/ 286 w 304"/>
                  <a:gd name="T13" fmla="*/ 147 h 168"/>
                  <a:gd name="T14" fmla="*/ 283 w 304"/>
                  <a:gd name="T15" fmla="*/ 152 h 168"/>
                  <a:gd name="T16" fmla="*/ 279 w 304"/>
                  <a:gd name="T17" fmla="*/ 156 h 168"/>
                  <a:gd name="T18" fmla="*/ 273 w 304"/>
                  <a:gd name="T19" fmla="*/ 160 h 168"/>
                  <a:gd name="T20" fmla="*/ 267 w 304"/>
                  <a:gd name="T21" fmla="*/ 164 h 168"/>
                  <a:gd name="T22" fmla="*/ 261 w 304"/>
                  <a:gd name="T23" fmla="*/ 166 h 168"/>
                  <a:gd name="T24" fmla="*/ 254 w 304"/>
                  <a:gd name="T25" fmla="*/ 167 h 168"/>
                  <a:gd name="T26" fmla="*/ 249 w 304"/>
                  <a:gd name="T27" fmla="*/ 168 h 168"/>
                  <a:gd name="T28" fmla="*/ 249 w 304"/>
                  <a:gd name="T29" fmla="*/ 168 h 168"/>
                  <a:gd name="T30" fmla="*/ 0 w 304"/>
                  <a:gd name="T31" fmla="*/ 166 h 168"/>
                  <a:gd name="T32" fmla="*/ 0 w 304"/>
                  <a:gd name="T33" fmla="*/ 166 h 168"/>
                  <a:gd name="T34" fmla="*/ 0 w 304"/>
                  <a:gd name="T35" fmla="*/ 0 h 168"/>
                  <a:gd name="T36" fmla="*/ 0 w 304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Freeform 25"/>
              <p:cNvSpPr>
                <a:spLocks/>
              </p:cNvSpPr>
              <p:nvPr/>
            </p:nvSpPr>
            <p:spPr bwMode="auto">
              <a:xfrm>
                <a:off x="3081338" y="5083175"/>
                <a:ext cx="476250" cy="266700"/>
              </a:xfrm>
              <a:custGeom>
                <a:avLst/>
                <a:gdLst>
                  <a:gd name="T0" fmla="*/ 0 w 300"/>
                  <a:gd name="T1" fmla="*/ 0 h 168"/>
                  <a:gd name="T2" fmla="*/ 0 w 300"/>
                  <a:gd name="T3" fmla="*/ 0 h 168"/>
                  <a:gd name="T4" fmla="*/ 300 w 300"/>
                  <a:gd name="T5" fmla="*/ 0 h 168"/>
                  <a:gd name="T6" fmla="*/ 300 w 300"/>
                  <a:gd name="T7" fmla="*/ 0 h 168"/>
                  <a:gd name="T8" fmla="*/ 283 w 300"/>
                  <a:gd name="T9" fmla="*/ 140 h 168"/>
                  <a:gd name="T10" fmla="*/ 283 w 300"/>
                  <a:gd name="T11" fmla="*/ 140 h 168"/>
                  <a:gd name="T12" fmla="*/ 282 w 300"/>
                  <a:gd name="T13" fmla="*/ 147 h 168"/>
                  <a:gd name="T14" fmla="*/ 279 w 300"/>
                  <a:gd name="T15" fmla="*/ 152 h 168"/>
                  <a:gd name="T16" fmla="*/ 275 w 300"/>
                  <a:gd name="T17" fmla="*/ 156 h 168"/>
                  <a:gd name="T18" fmla="*/ 269 w 300"/>
                  <a:gd name="T19" fmla="*/ 160 h 168"/>
                  <a:gd name="T20" fmla="*/ 264 w 300"/>
                  <a:gd name="T21" fmla="*/ 163 h 168"/>
                  <a:gd name="T22" fmla="*/ 257 w 300"/>
                  <a:gd name="T23" fmla="*/ 166 h 168"/>
                  <a:gd name="T24" fmla="*/ 252 w 300"/>
                  <a:gd name="T25" fmla="*/ 167 h 168"/>
                  <a:gd name="T26" fmla="*/ 245 w 300"/>
                  <a:gd name="T27" fmla="*/ 168 h 168"/>
                  <a:gd name="T28" fmla="*/ 245 w 300"/>
                  <a:gd name="T29" fmla="*/ 168 h 168"/>
                  <a:gd name="T30" fmla="*/ 0 w 300"/>
                  <a:gd name="T31" fmla="*/ 164 h 168"/>
                  <a:gd name="T32" fmla="*/ 0 w 300"/>
                  <a:gd name="T33" fmla="*/ 164 h 168"/>
                  <a:gd name="T34" fmla="*/ 0 w 300"/>
                  <a:gd name="T35" fmla="*/ 0 h 168"/>
                  <a:gd name="T36" fmla="*/ 0 w 300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Freeform 26"/>
              <p:cNvSpPr>
                <a:spLocks/>
              </p:cNvSpPr>
              <p:nvPr/>
            </p:nvSpPr>
            <p:spPr bwMode="auto">
              <a:xfrm>
                <a:off x="3086101" y="5083175"/>
                <a:ext cx="471488" cy="266700"/>
              </a:xfrm>
              <a:custGeom>
                <a:avLst/>
                <a:gdLst>
                  <a:gd name="T0" fmla="*/ 0 w 297"/>
                  <a:gd name="T1" fmla="*/ 0 h 168"/>
                  <a:gd name="T2" fmla="*/ 0 w 297"/>
                  <a:gd name="T3" fmla="*/ 0 h 168"/>
                  <a:gd name="T4" fmla="*/ 297 w 297"/>
                  <a:gd name="T5" fmla="*/ 0 h 168"/>
                  <a:gd name="T6" fmla="*/ 297 w 297"/>
                  <a:gd name="T7" fmla="*/ 0 h 168"/>
                  <a:gd name="T8" fmla="*/ 280 w 297"/>
                  <a:gd name="T9" fmla="*/ 140 h 168"/>
                  <a:gd name="T10" fmla="*/ 280 w 297"/>
                  <a:gd name="T11" fmla="*/ 140 h 168"/>
                  <a:gd name="T12" fmla="*/ 279 w 297"/>
                  <a:gd name="T13" fmla="*/ 147 h 168"/>
                  <a:gd name="T14" fmla="*/ 276 w 297"/>
                  <a:gd name="T15" fmla="*/ 152 h 168"/>
                  <a:gd name="T16" fmla="*/ 272 w 297"/>
                  <a:gd name="T17" fmla="*/ 156 h 168"/>
                  <a:gd name="T18" fmla="*/ 266 w 297"/>
                  <a:gd name="T19" fmla="*/ 160 h 168"/>
                  <a:gd name="T20" fmla="*/ 261 w 297"/>
                  <a:gd name="T21" fmla="*/ 163 h 168"/>
                  <a:gd name="T22" fmla="*/ 254 w 297"/>
                  <a:gd name="T23" fmla="*/ 166 h 168"/>
                  <a:gd name="T24" fmla="*/ 249 w 297"/>
                  <a:gd name="T25" fmla="*/ 167 h 168"/>
                  <a:gd name="T26" fmla="*/ 243 w 297"/>
                  <a:gd name="T27" fmla="*/ 168 h 168"/>
                  <a:gd name="T28" fmla="*/ 243 w 297"/>
                  <a:gd name="T29" fmla="*/ 168 h 168"/>
                  <a:gd name="T30" fmla="*/ 1 w 297"/>
                  <a:gd name="T31" fmla="*/ 163 h 168"/>
                  <a:gd name="T32" fmla="*/ 1 w 297"/>
                  <a:gd name="T33" fmla="*/ 163 h 168"/>
                  <a:gd name="T34" fmla="*/ 0 w 297"/>
                  <a:gd name="T35" fmla="*/ 0 h 168"/>
                  <a:gd name="T36" fmla="*/ 0 w 297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Freeform 27"/>
              <p:cNvSpPr>
                <a:spLocks/>
              </p:cNvSpPr>
              <p:nvPr/>
            </p:nvSpPr>
            <p:spPr bwMode="auto">
              <a:xfrm>
                <a:off x="3092451" y="5083175"/>
                <a:ext cx="465138" cy="266700"/>
              </a:xfrm>
              <a:custGeom>
                <a:avLst/>
                <a:gdLst>
                  <a:gd name="T0" fmla="*/ 0 w 293"/>
                  <a:gd name="T1" fmla="*/ 0 h 168"/>
                  <a:gd name="T2" fmla="*/ 0 w 293"/>
                  <a:gd name="T3" fmla="*/ 0 h 168"/>
                  <a:gd name="T4" fmla="*/ 293 w 293"/>
                  <a:gd name="T5" fmla="*/ 0 h 168"/>
                  <a:gd name="T6" fmla="*/ 293 w 293"/>
                  <a:gd name="T7" fmla="*/ 0 h 168"/>
                  <a:gd name="T8" fmla="*/ 276 w 293"/>
                  <a:gd name="T9" fmla="*/ 140 h 168"/>
                  <a:gd name="T10" fmla="*/ 276 w 293"/>
                  <a:gd name="T11" fmla="*/ 140 h 168"/>
                  <a:gd name="T12" fmla="*/ 275 w 293"/>
                  <a:gd name="T13" fmla="*/ 147 h 168"/>
                  <a:gd name="T14" fmla="*/ 272 w 293"/>
                  <a:gd name="T15" fmla="*/ 152 h 168"/>
                  <a:gd name="T16" fmla="*/ 268 w 293"/>
                  <a:gd name="T17" fmla="*/ 156 h 168"/>
                  <a:gd name="T18" fmla="*/ 262 w 293"/>
                  <a:gd name="T19" fmla="*/ 160 h 168"/>
                  <a:gd name="T20" fmla="*/ 257 w 293"/>
                  <a:gd name="T21" fmla="*/ 163 h 168"/>
                  <a:gd name="T22" fmla="*/ 250 w 293"/>
                  <a:gd name="T23" fmla="*/ 166 h 168"/>
                  <a:gd name="T24" fmla="*/ 245 w 293"/>
                  <a:gd name="T25" fmla="*/ 167 h 168"/>
                  <a:gd name="T26" fmla="*/ 239 w 293"/>
                  <a:gd name="T27" fmla="*/ 168 h 168"/>
                  <a:gd name="T28" fmla="*/ 239 w 293"/>
                  <a:gd name="T29" fmla="*/ 168 h 168"/>
                  <a:gd name="T30" fmla="*/ 0 w 293"/>
                  <a:gd name="T31" fmla="*/ 163 h 168"/>
                  <a:gd name="T32" fmla="*/ 0 w 293"/>
                  <a:gd name="T33" fmla="*/ 163 h 168"/>
                  <a:gd name="T34" fmla="*/ 0 w 293"/>
                  <a:gd name="T35" fmla="*/ 0 h 168"/>
                  <a:gd name="T36" fmla="*/ 0 w 293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Freeform 28"/>
              <p:cNvSpPr>
                <a:spLocks/>
              </p:cNvSpPr>
              <p:nvPr/>
            </p:nvSpPr>
            <p:spPr bwMode="auto">
              <a:xfrm>
                <a:off x="3098801" y="5083175"/>
                <a:ext cx="458788" cy="266700"/>
              </a:xfrm>
              <a:custGeom>
                <a:avLst/>
                <a:gdLst>
                  <a:gd name="T0" fmla="*/ 0 w 289"/>
                  <a:gd name="T1" fmla="*/ 0 h 168"/>
                  <a:gd name="T2" fmla="*/ 0 w 289"/>
                  <a:gd name="T3" fmla="*/ 0 h 168"/>
                  <a:gd name="T4" fmla="*/ 289 w 289"/>
                  <a:gd name="T5" fmla="*/ 0 h 168"/>
                  <a:gd name="T6" fmla="*/ 289 w 289"/>
                  <a:gd name="T7" fmla="*/ 0 h 168"/>
                  <a:gd name="T8" fmla="*/ 272 w 289"/>
                  <a:gd name="T9" fmla="*/ 140 h 168"/>
                  <a:gd name="T10" fmla="*/ 272 w 289"/>
                  <a:gd name="T11" fmla="*/ 140 h 168"/>
                  <a:gd name="T12" fmla="*/ 271 w 289"/>
                  <a:gd name="T13" fmla="*/ 147 h 168"/>
                  <a:gd name="T14" fmla="*/ 268 w 289"/>
                  <a:gd name="T15" fmla="*/ 151 h 168"/>
                  <a:gd name="T16" fmla="*/ 264 w 289"/>
                  <a:gd name="T17" fmla="*/ 156 h 168"/>
                  <a:gd name="T18" fmla="*/ 258 w 289"/>
                  <a:gd name="T19" fmla="*/ 160 h 168"/>
                  <a:gd name="T20" fmla="*/ 253 w 289"/>
                  <a:gd name="T21" fmla="*/ 163 h 168"/>
                  <a:gd name="T22" fmla="*/ 248 w 289"/>
                  <a:gd name="T23" fmla="*/ 166 h 168"/>
                  <a:gd name="T24" fmla="*/ 235 w 289"/>
                  <a:gd name="T25" fmla="*/ 168 h 168"/>
                  <a:gd name="T26" fmla="*/ 235 w 289"/>
                  <a:gd name="T27" fmla="*/ 168 h 168"/>
                  <a:gd name="T28" fmla="*/ 0 w 289"/>
                  <a:gd name="T29" fmla="*/ 161 h 168"/>
                  <a:gd name="T30" fmla="*/ 0 w 289"/>
                  <a:gd name="T31" fmla="*/ 161 h 168"/>
                  <a:gd name="T32" fmla="*/ 0 w 289"/>
                  <a:gd name="T33" fmla="*/ 0 h 168"/>
                  <a:gd name="T34" fmla="*/ 0 w 289"/>
                  <a:gd name="T3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Freeform 29"/>
              <p:cNvSpPr>
                <a:spLocks/>
              </p:cNvSpPr>
              <p:nvPr/>
            </p:nvSpPr>
            <p:spPr bwMode="auto">
              <a:xfrm>
                <a:off x="3105151" y="5083175"/>
                <a:ext cx="452438" cy="265113"/>
              </a:xfrm>
              <a:custGeom>
                <a:avLst/>
                <a:gdLst>
                  <a:gd name="T0" fmla="*/ 0 w 285"/>
                  <a:gd name="T1" fmla="*/ 0 h 167"/>
                  <a:gd name="T2" fmla="*/ 0 w 285"/>
                  <a:gd name="T3" fmla="*/ 0 h 167"/>
                  <a:gd name="T4" fmla="*/ 285 w 285"/>
                  <a:gd name="T5" fmla="*/ 0 h 167"/>
                  <a:gd name="T6" fmla="*/ 285 w 285"/>
                  <a:gd name="T7" fmla="*/ 0 h 167"/>
                  <a:gd name="T8" fmla="*/ 268 w 285"/>
                  <a:gd name="T9" fmla="*/ 140 h 167"/>
                  <a:gd name="T10" fmla="*/ 268 w 285"/>
                  <a:gd name="T11" fmla="*/ 140 h 167"/>
                  <a:gd name="T12" fmla="*/ 267 w 285"/>
                  <a:gd name="T13" fmla="*/ 147 h 167"/>
                  <a:gd name="T14" fmla="*/ 264 w 285"/>
                  <a:gd name="T15" fmla="*/ 151 h 167"/>
                  <a:gd name="T16" fmla="*/ 260 w 285"/>
                  <a:gd name="T17" fmla="*/ 156 h 167"/>
                  <a:gd name="T18" fmla="*/ 254 w 285"/>
                  <a:gd name="T19" fmla="*/ 160 h 167"/>
                  <a:gd name="T20" fmla="*/ 249 w 285"/>
                  <a:gd name="T21" fmla="*/ 163 h 167"/>
                  <a:gd name="T22" fmla="*/ 244 w 285"/>
                  <a:gd name="T23" fmla="*/ 166 h 167"/>
                  <a:gd name="T24" fmla="*/ 231 w 285"/>
                  <a:gd name="T25" fmla="*/ 167 h 167"/>
                  <a:gd name="T26" fmla="*/ 231 w 285"/>
                  <a:gd name="T27" fmla="*/ 167 h 167"/>
                  <a:gd name="T28" fmla="*/ 0 w 285"/>
                  <a:gd name="T29" fmla="*/ 160 h 167"/>
                  <a:gd name="T30" fmla="*/ 0 w 285"/>
                  <a:gd name="T31" fmla="*/ 160 h 167"/>
                  <a:gd name="T32" fmla="*/ 0 w 285"/>
                  <a:gd name="T33" fmla="*/ 0 h 167"/>
                  <a:gd name="T34" fmla="*/ 0 w 285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Freeform 30"/>
              <p:cNvSpPr>
                <a:spLocks/>
              </p:cNvSpPr>
              <p:nvPr/>
            </p:nvSpPr>
            <p:spPr bwMode="auto">
              <a:xfrm>
                <a:off x="3111501" y="5083175"/>
                <a:ext cx="446088" cy="265113"/>
              </a:xfrm>
              <a:custGeom>
                <a:avLst/>
                <a:gdLst>
                  <a:gd name="T0" fmla="*/ 0 w 281"/>
                  <a:gd name="T1" fmla="*/ 0 h 167"/>
                  <a:gd name="T2" fmla="*/ 0 w 281"/>
                  <a:gd name="T3" fmla="*/ 0 h 167"/>
                  <a:gd name="T4" fmla="*/ 281 w 281"/>
                  <a:gd name="T5" fmla="*/ 0 h 167"/>
                  <a:gd name="T6" fmla="*/ 281 w 281"/>
                  <a:gd name="T7" fmla="*/ 0 h 167"/>
                  <a:gd name="T8" fmla="*/ 264 w 281"/>
                  <a:gd name="T9" fmla="*/ 140 h 167"/>
                  <a:gd name="T10" fmla="*/ 264 w 281"/>
                  <a:gd name="T11" fmla="*/ 140 h 167"/>
                  <a:gd name="T12" fmla="*/ 263 w 281"/>
                  <a:gd name="T13" fmla="*/ 145 h 167"/>
                  <a:gd name="T14" fmla="*/ 260 w 281"/>
                  <a:gd name="T15" fmla="*/ 151 h 167"/>
                  <a:gd name="T16" fmla="*/ 256 w 281"/>
                  <a:gd name="T17" fmla="*/ 156 h 167"/>
                  <a:gd name="T18" fmla="*/ 250 w 281"/>
                  <a:gd name="T19" fmla="*/ 160 h 167"/>
                  <a:gd name="T20" fmla="*/ 245 w 281"/>
                  <a:gd name="T21" fmla="*/ 163 h 167"/>
                  <a:gd name="T22" fmla="*/ 240 w 281"/>
                  <a:gd name="T23" fmla="*/ 166 h 167"/>
                  <a:gd name="T24" fmla="*/ 229 w 281"/>
                  <a:gd name="T25" fmla="*/ 167 h 167"/>
                  <a:gd name="T26" fmla="*/ 229 w 281"/>
                  <a:gd name="T27" fmla="*/ 167 h 167"/>
                  <a:gd name="T28" fmla="*/ 0 w 281"/>
                  <a:gd name="T29" fmla="*/ 159 h 167"/>
                  <a:gd name="T30" fmla="*/ 0 w 281"/>
                  <a:gd name="T31" fmla="*/ 159 h 167"/>
                  <a:gd name="T32" fmla="*/ 0 w 281"/>
                  <a:gd name="T33" fmla="*/ 0 h 167"/>
                  <a:gd name="T34" fmla="*/ 0 w 281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Freeform 31"/>
              <p:cNvSpPr>
                <a:spLocks/>
              </p:cNvSpPr>
              <p:nvPr/>
            </p:nvSpPr>
            <p:spPr bwMode="auto">
              <a:xfrm>
                <a:off x="3116263" y="5083175"/>
                <a:ext cx="441325" cy="265113"/>
              </a:xfrm>
              <a:custGeom>
                <a:avLst/>
                <a:gdLst>
                  <a:gd name="T0" fmla="*/ 1 w 278"/>
                  <a:gd name="T1" fmla="*/ 0 h 167"/>
                  <a:gd name="T2" fmla="*/ 1 w 278"/>
                  <a:gd name="T3" fmla="*/ 0 h 167"/>
                  <a:gd name="T4" fmla="*/ 278 w 278"/>
                  <a:gd name="T5" fmla="*/ 0 h 167"/>
                  <a:gd name="T6" fmla="*/ 278 w 278"/>
                  <a:gd name="T7" fmla="*/ 0 h 167"/>
                  <a:gd name="T8" fmla="*/ 261 w 278"/>
                  <a:gd name="T9" fmla="*/ 140 h 167"/>
                  <a:gd name="T10" fmla="*/ 261 w 278"/>
                  <a:gd name="T11" fmla="*/ 140 h 167"/>
                  <a:gd name="T12" fmla="*/ 260 w 278"/>
                  <a:gd name="T13" fmla="*/ 145 h 167"/>
                  <a:gd name="T14" fmla="*/ 257 w 278"/>
                  <a:gd name="T15" fmla="*/ 151 h 167"/>
                  <a:gd name="T16" fmla="*/ 253 w 278"/>
                  <a:gd name="T17" fmla="*/ 156 h 167"/>
                  <a:gd name="T18" fmla="*/ 247 w 278"/>
                  <a:gd name="T19" fmla="*/ 159 h 167"/>
                  <a:gd name="T20" fmla="*/ 242 w 278"/>
                  <a:gd name="T21" fmla="*/ 163 h 167"/>
                  <a:gd name="T22" fmla="*/ 237 w 278"/>
                  <a:gd name="T23" fmla="*/ 166 h 167"/>
                  <a:gd name="T24" fmla="*/ 226 w 278"/>
                  <a:gd name="T25" fmla="*/ 167 h 167"/>
                  <a:gd name="T26" fmla="*/ 226 w 278"/>
                  <a:gd name="T27" fmla="*/ 167 h 167"/>
                  <a:gd name="T28" fmla="*/ 0 w 278"/>
                  <a:gd name="T29" fmla="*/ 157 h 167"/>
                  <a:gd name="T30" fmla="*/ 0 w 278"/>
                  <a:gd name="T31" fmla="*/ 157 h 167"/>
                  <a:gd name="T32" fmla="*/ 1 w 278"/>
                  <a:gd name="T33" fmla="*/ 0 h 167"/>
                  <a:gd name="T34" fmla="*/ 1 w 278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Freeform 32"/>
              <p:cNvSpPr>
                <a:spLocks/>
              </p:cNvSpPr>
              <p:nvPr/>
            </p:nvSpPr>
            <p:spPr bwMode="auto">
              <a:xfrm>
                <a:off x="3122613" y="5083175"/>
                <a:ext cx="434975" cy="265113"/>
              </a:xfrm>
              <a:custGeom>
                <a:avLst/>
                <a:gdLst>
                  <a:gd name="T0" fmla="*/ 1 w 274"/>
                  <a:gd name="T1" fmla="*/ 0 h 167"/>
                  <a:gd name="T2" fmla="*/ 1 w 274"/>
                  <a:gd name="T3" fmla="*/ 0 h 167"/>
                  <a:gd name="T4" fmla="*/ 274 w 274"/>
                  <a:gd name="T5" fmla="*/ 0 h 167"/>
                  <a:gd name="T6" fmla="*/ 274 w 274"/>
                  <a:gd name="T7" fmla="*/ 0 h 167"/>
                  <a:gd name="T8" fmla="*/ 257 w 274"/>
                  <a:gd name="T9" fmla="*/ 140 h 167"/>
                  <a:gd name="T10" fmla="*/ 257 w 274"/>
                  <a:gd name="T11" fmla="*/ 140 h 167"/>
                  <a:gd name="T12" fmla="*/ 256 w 274"/>
                  <a:gd name="T13" fmla="*/ 145 h 167"/>
                  <a:gd name="T14" fmla="*/ 253 w 274"/>
                  <a:gd name="T15" fmla="*/ 151 h 167"/>
                  <a:gd name="T16" fmla="*/ 249 w 274"/>
                  <a:gd name="T17" fmla="*/ 156 h 167"/>
                  <a:gd name="T18" fmla="*/ 245 w 274"/>
                  <a:gd name="T19" fmla="*/ 159 h 167"/>
                  <a:gd name="T20" fmla="*/ 239 w 274"/>
                  <a:gd name="T21" fmla="*/ 163 h 167"/>
                  <a:gd name="T22" fmla="*/ 233 w 274"/>
                  <a:gd name="T23" fmla="*/ 164 h 167"/>
                  <a:gd name="T24" fmla="*/ 222 w 274"/>
                  <a:gd name="T25" fmla="*/ 167 h 167"/>
                  <a:gd name="T26" fmla="*/ 222 w 274"/>
                  <a:gd name="T27" fmla="*/ 167 h 167"/>
                  <a:gd name="T28" fmla="*/ 0 w 274"/>
                  <a:gd name="T29" fmla="*/ 156 h 167"/>
                  <a:gd name="T30" fmla="*/ 0 w 274"/>
                  <a:gd name="T31" fmla="*/ 156 h 167"/>
                  <a:gd name="T32" fmla="*/ 1 w 274"/>
                  <a:gd name="T33" fmla="*/ 0 h 167"/>
                  <a:gd name="T34" fmla="*/ 1 w 274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Freeform 33"/>
              <p:cNvSpPr>
                <a:spLocks/>
              </p:cNvSpPr>
              <p:nvPr/>
            </p:nvSpPr>
            <p:spPr bwMode="auto">
              <a:xfrm>
                <a:off x="3128963" y="5083175"/>
                <a:ext cx="428625" cy="265113"/>
              </a:xfrm>
              <a:custGeom>
                <a:avLst/>
                <a:gdLst>
                  <a:gd name="T0" fmla="*/ 0 w 270"/>
                  <a:gd name="T1" fmla="*/ 0 h 167"/>
                  <a:gd name="T2" fmla="*/ 0 w 270"/>
                  <a:gd name="T3" fmla="*/ 0 h 167"/>
                  <a:gd name="T4" fmla="*/ 270 w 270"/>
                  <a:gd name="T5" fmla="*/ 0 h 167"/>
                  <a:gd name="T6" fmla="*/ 270 w 270"/>
                  <a:gd name="T7" fmla="*/ 0 h 167"/>
                  <a:gd name="T8" fmla="*/ 253 w 270"/>
                  <a:gd name="T9" fmla="*/ 140 h 167"/>
                  <a:gd name="T10" fmla="*/ 253 w 270"/>
                  <a:gd name="T11" fmla="*/ 140 h 167"/>
                  <a:gd name="T12" fmla="*/ 252 w 270"/>
                  <a:gd name="T13" fmla="*/ 145 h 167"/>
                  <a:gd name="T14" fmla="*/ 249 w 270"/>
                  <a:gd name="T15" fmla="*/ 151 h 167"/>
                  <a:gd name="T16" fmla="*/ 245 w 270"/>
                  <a:gd name="T17" fmla="*/ 155 h 167"/>
                  <a:gd name="T18" fmla="*/ 241 w 270"/>
                  <a:gd name="T19" fmla="*/ 159 h 167"/>
                  <a:gd name="T20" fmla="*/ 235 w 270"/>
                  <a:gd name="T21" fmla="*/ 163 h 167"/>
                  <a:gd name="T22" fmla="*/ 230 w 270"/>
                  <a:gd name="T23" fmla="*/ 164 h 167"/>
                  <a:gd name="T24" fmla="*/ 219 w 270"/>
                  <a:gd name="T25" fmla="*/ 167 h 167"/>
                  <a:gd name="T26" fmla="*/ 219 w 270"/>
                  <a:gd name="T27" fmla="*/ 167 h 167"/>
                  <a:gd name="T28" fmla="*/ 0 w 270"/>
                  <a:gd name="T29" fmla="*/ 156 h 167"/>
                  <a:gd name="T30" fmla="*/ 0 w 270"/>
                  <a:gd name="T31" fmla="*/ 156 h 167"/>
                  <a:gd name="T32" fmla="*/ 0 w 270"/>
                  <a:gd name="T33" fmla="*/ 0 h 167"/>
                  <a:gd name="T34" fmla="*/ 0 w 270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Freeform 34"/>
              <p:cNvSpPr>
                <a:spLocks/>
              </p:cNvSpPr>
              <p:nvPr/>
            </p:nvSpPr>
            <p:spPr bwMode="auto">
              <a:xfrm>
                <a:off x="3135313" y="5083175"/>
                <a:ext cx="422275" cy="265113"/>
              </a:xfrm>
              <a:custGeom>
                <a:avLst/>
                <a:gdLst>
                  <a:gd name="T0" fmla="*/ 0 w 266"/>
                  <a:gd name="T1" fmla="*/ 0 h 167"/>
                  <a:gd name="T2" fmla="*/ 0 w 266"/>
                  <a:gd name="T3" fmla="*/ 0 h 167"/>
                  <a:gd name="T4" fmla="*/ 266 w 266"/>
                  <a:gd name="T5" fmla="*/ 0 h 167"/>
                  <a:gd name="T6" fmla="*/ 266 w 266"/>
                  <a:gd name="T7" fmla="*/ 0 h 167"/>
                  <a:gd name="T8" fmla="*/ 249 w 266"/>
                  <a:gd name="T9" fmla="*/ 140 h 167"/>
                  <a:gd name="T10" fmla="*/ 249 w 266"/>
                  <a:gd name="T11" fmla="*/ 140 h 167"/>
                  <a:gd name="T12" fmla="*/ 248 w 266"/>
                  <a:gd name="T13" fmla="*/ 145 h 167"/>
                  <a:gd name="T14" fmla="*/ 245 w 266"/>
                  <a:gd name="T15" fmla="*/ 151 h 167"/>
                  <a:gd name="T16" fmla="*/ 241 w 266"/>
                  <a:gd name="T17" fmla="*/ 155 h 167"/>
                  <a:gd name="T18" fmla="*/ 237 w 266"/>
                  <a:gd name="T19" fmla="*/ 159 h 167"/>
                  <a:gd name="T20" fmla="*/ 226 w 266"/>
                  <a:gd name="T21" fmla="*/ 164 h 167"/>
                  <a:gd name="T22" fmla="*/ 215 w 266"/>
                  <a:gd name="T23" fmla="*/ 167 h 167"/>
                  <a:gd name="T24" fmla="*/ 215 w 266"/>
                  <a:gd name="T25" fmla="*/ 167 h 167"/>
                  <a:gd name="T26" fmla="*/ 0 w 266"/>
                  <a:gd name="T27" fmla="*/ 155 h 167"/>
                  <a:gd name="T28" fmla="*/ 0 w 266"/>
                  <a:gd name="T29" fmla="*/ 155 h 167"/>
                  <a:gd name="T30" fmla="*/ 0 w 266"/>
                  <a:gd name="T31" fmla="*/ 0 h 167"/>
                  <a:gd name="T32" fmla="*/ 0 w 266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Freeform 35"/>
              <p:cNvSpPr>
                <a:spLocks/>
              </p:cNvSpPr>
              <p:nvPr/>
            </p:nvSpPr>
            <p:spPr bwMode="auto">
              <a:xfrm>
                <a:off x="3138488" y="5083175"/>
                <a:ext cx="419100" cy="265113"/>
              </a:xfrm>
              <a:custGeom>
                <a:avLst/>
                <a:gdLst>
                  <a:gd name="T0" fmla="*/ 2 w 264"/>
                  <a:gd name="T1" fmla="*/ 0 h 167"/>
                  <a:gd name="T2" fmla="*/ 2 w 264"/>
                  <a:gd name="T3" fmla="*/ 0 h 167"/>
                  <a:gd name="T4" fmla="*/ 264 w 264"/>
                  <a:gd name="T5" fmla="*/ 0 h 167"/>
                  <a:gd name="T6" fmla="*/ 264 w 264"/>
                  <a:gd name="T7" fmla="*/ 0 h 167"/>
                  <a:gd name="T8" fmla="*/ 247 w 264"/>
                  <a:gd name="T9" fmla="*/ 140 h 167"/>
                  <a:gd name="T10" fmla="*/ 247 w 264"/>
                  <a:gd name="T11" fmla="*/ 140 h 167"/>
                  <a:gd name="T12" fmla="*/ 246 w 264"/>
                  <a:gd name="T13" fmla="*/ 145 h 167"/>
                  <a:gd name="T14" fmla="*/ 243 w 264"/>
                  <a:gd name="T15" fmla="*/ 151 h 167"/>
                  <a:gd name="T16" fmla="*/ 239 w 264"/>
                  <a:gd name="T17" fmla="*/ 155 h 167"/>
                  <a:gd name="T18" fmla="*/ 235 w 264"/>
                  <a:gd name="T19" fmla="*/ 159 h 167"/>
                  <a:gd name="T20" fmla="*/ 224 w 264"/>
                  <a:gd name="T21" fmla="*/ 164 h 167"/>
                  <a:gd name="T22" fmla="*/ 213 w 264"/>
                  <a:gd name="T23" fmla="*/ 167 h 167"/>
                  <a:gd name="T24" fmla="*/ 213 w 264"/>
                  <a:gd name="T25" fmla="*/ 167 h 167"/>
                  <a:gd name="T26" fmla="*/ 0 w 264"/>
                  <a:gd name="T27" fmla="*/ 153 h 167"/>
                  <a:gd name="T28" fmla="*/ 0 w 264"/>
                  <a:gd name="T29" fmla="*/ 153 h 167"/>
                  <a:gd name="T30" fmla="*/ 2 w 264"/>
                  <a:gd name="T31" fmla="*/ 0 h 167"/>
                  <a:gd name="T32" fmla="*/ 2 w 264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Freeform 36"/>
              <p:cNvSpPr>
                <a:spLocks/>
              </p:cNvSpPr>
              <p:nvPr/>
            </p:nvSpPr>
            <p:spPr bwMode="auto">
              <a:xfrm>
                <a:off x="3144838" y="5083175"/>
                <a:ext cx="412750" cy="265113"/>
              </a:xfrm>
              <a:custGeom>
                <a:avLst/>
                <a:gdLst>
                  <a:gd name="T0" fmla="*/ 2 w 260"/>
                  <a:gd name="T1" fmla="*/ 0 h 167"/>
                  <a:gd name="T2" fmla="*/ 2 w 260"/>
                  <a:gd name="T3" fmla="*/ 0 h 167"/>
                  <a:gd name="T4" fmla="*/ 260 w 260"/>
                  <a:gd name="T5" fmla="*/ 0 h 167"/>
                  <a:gd name="T6" fmla="*/ 260 w 260"/>
                  <a:gd name="T7" fmla="*/ 0 h 167"/>
                  <a:gd name="T8" fmla="*/ 243 w 260"/>
                  <a:gd name="T9" fmla="*/ 140 h 167"/>
                  <a:gd name="T10" fmla="*/ 243 w 260"/>
                  <a:gd name="T11" fmla="*/ 140 h 167"/>
                  <a:gd name="T12" fmla="*/ 242 w 260"/>
                  <a:gd name="T13" fmla="*/ 145 h 167"/>
                  <a:gd name="T14" fmla="*/ 239 w 260"/>
                  <a:gd name="T15" fmla="*/ 151 h 167"/>
                  <a:gd name="T16" fmla="*/ 235 w 260"/>
                  <a:gd name="T17" fmla="*/ 155 h 167"/>
                  <a:gd name="T18" fmla="*/ 231 w 260"/>
                  <a:gd name="T19" fmla="*/ 159 h 167"/>
                  <a:gd name="T20" fmla="*/ 220 w 260"/>
                  <a:gd name="T21" fmla="*/ 164 h 167"/>
                  <a:gd name="T22" fmla="*/ 209 w 260"/>
                  <a:gd name="T23" fmla="*/ 167 h 167"/>
                  <a:gd name="T24" fmla="*/ 209 w 260"/>
                  <a:gd name="T25" fmla="*/ 167 h 167"/>
                  <a:gd name="T26" fmla="*/ 0 w 260"/>
                  <a:gd name="T27" fmla="*/ 152 h 167"/>
                  <a:gd name="T28" fmla="*/ 0 w 260"/>
                  <a:gd name="T29" fmla="*/ 152 h 167"/>
                  <a:gd name="T30" fmla="*/ 2 w 260"/>
                  <a:gd name="T31" fmla="*/ 0 h 167"/>
                  <a:gd name="T32" fmla="*/ 2 w 260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Freeform 37"/>
              <p:cNvSpPr>
                <a:spLocks/>
              </p:cNvSpPr>
              <p:nvPr/>
            </p:nvSpPr>
            <p:spPr bwMode="auto">
              <a:xfrm>
                <a:off x="3152776" y="5083175"/>
                <a:ext cx="404813" cy="265113"/>
              </a:xfrm>
              <a:custGeom>
                <a:avLst/>
                <a:gdLst>
                  <a:gd name="T0" fmla="*/ 1 w 255"/>
                  <a:gd name="T1" fmla="*/ 0 h 167"/>
                  <a:gd name="T2" fmla="*/ 1 w 255"/>
                  <a:gd name="T3" fmla="*/ 0 h 167"/>
                  <a:gd name="T4" fmla="*/ 255 w 255"/>
                  <a:gd name="T5" fmla="*/ 0 h 167"/>
                  <a:gd name="T6" fmla="*/ 255 w 255"/>
                  <a:gd name="T7" fmla="*/ 0 h 167"/>
                  <a:gd name="T8" fmla="*/ 238 w 255"/>
                  <a:gd name="T9" fmla="*/ 140 h 167"/>
                  <a:gd name="T10" fmla="*/ 238 w 255"/>
                  <a:gd name="T11" fmla="*/ 140 h 167"/>
                  <a:gd name="T12" fmla="*/ 237 w 255"/>
                  <a:gd name="T13" fmla="*/ 145 h 167"/>
                  <a:gd name="T14" fmla="*/ 234 w 255"/>
                  <a:gd name="T15" fmla="*/ 151 h 167"/>
                  <a:gd name="T16" fmla="*/ 230 w 255"/>
                  <a:gd name="T17" fmla="*/ 155 h 167"/>
                  <a:gd name="T18" fmla="*/ 226 w 255"/>
                  <a:gd name="T19" fmla="*/ 159 h 167"/>
                  <a:gd name="T20" fmla="*/ 215 w 255"/>
                  <a:gd name="T21" fmla="*/ 164 h 167"/>
                  <a:gd name="T22" fmla="*/ 205 w 255"/>
                  <a:gd name="T23" fmla="*/ 167 h 167"/>
                  <a:gd name="T24" fmla="*/ 205 w 255"/>
                  <a:gd name="T25" fmla="*/ 167 h 167"/>
                  <a:gd name="T26" fmla="*/ 0 w 255"/>
                  <a:gd name="T27" fmla="*/ 151 h 167"/>
                  <a:gd name="T28" fmla="*/ 0 w 255"/>
                  <a:gd name="T29" fmla="*/ 151 h 167"/>
                  <a:gd name="T30" fmla="*/ 1 w 255"/>
                  <a:gd name="T31" fmla="*/ 0 h 167"/>
                  <a:gd name="T32" fmla="*/ 1 w 255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Freeform 38"/>
              <p:cNvSpPr>
                <a:spLocks/>
              </p:cNvSpPr>
              <p:nvPr/>
            </p:nvSpPr>
            <p:spPr bwMode="auto">
              <a:xfrm>
                <a:off x="3159126" y="5083175"/>
                <a:ext cx="398463" cy="265113"/>
              </a:xfrm>
              <a:custGeom>
                <a:avLst/>
                <a:gdLst>
                  <a:gd name="T0" fmla="*/ 1 w 251"/>
                  <a:gd name="T1" fmla="*/ 0 h 167"/>
                  <a:gd name="T2" fmla="*/ 1 w 251"/>
                  <a:gd name="T3" fmla="*/ 0 h 167"/>
                  <a:gd name="T4" fmla="*/ 251 w 251"/>
                  <a:gd name="T5" fmla="*/ 0 h 167"/>
                  <a:gd name="T6" fmla="*/ 251 w 251"/>
                  <a:gd name="T7" fmla="*/ 0 h 167"/>
                  <a:gd name="T8" fmla="*/ 234 w 251"/>
                  <a:gd name="T9" fmla="*/ 140 h 167"/>
                  <a:gd name="T10" fmla="*/ 234 w 251"/>
                  <a:gd name="T11" fmla="*/ 140 h 167"/>
                  <a:gd name="T12" fmla="*/ 233 w 251"/>
                  <a:gd name="T13" fmla="*/ 145 h 167"/>
                  <a:gd name="T14" fmla="*/ 230 w 251"/>
                  <a:gd name="T15" fmla="*/ 151 h 167"/>
                  <a:gd name="T16" fmla="*/ 226 w 251"/>
                  <a:gd name="T17" fmla="*/ 155 h 167"/>
                  <a:gd name="T18" fmla="*/ 222 w 251"/>
                  <a:gd name="T19" fmla="*/ 159 h 167"/>
                  <a:gd name="T20" fmla="*/ 212 w 251"/>
                  <a:gd name="T21" fmla="*/ 164 h 167"/>
                  <a:gd name="T22" fmla="*/ 201 w 251"/>
                  <a:gd name="T23" fmla="*/ 167 h 167"/>
                  <a:gd name="T24" fmla="*/ 201 w 251"/>
                  <a:gd name="T25" fmla="*/ 167 h 167"/>
                  <a:gd name="T26" fmla="*/ 0 w 251"/>
                  <a:gd name="T27" fmla="*/ 149 h 167"/>
                  <a:gd name="T28" fmla="*/ 0 w 251"/>
                  <a:gd name="T29" fmla="*/ 149 h 167"/>
                  <a:gd name="T30" fmla="*/ 1 w 251"/>
                  <a:gd name="T31" fmla="*/ 0 h 167"/>
                  <a:gd name="T32" fmla="*/ 1 w 251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Freeform 39"/>
              <p:cNvSpPr>
                <a:spLocks/>
              </p:cNvSpPr>
              <p:nvPr/>
            </p:nvSpPr>
            <p:spPr bwMode="auto">
              <a:xfrm>
                <a:off x="3162301" y="5083175"/>
                <a:ext cx="395288" cy="263525"/>
              </a:xfrm>
              <a:custGeom>
                <a:avLst/>
                <a:gdLst>
                  <a:gd name="T0" fmla="*/ 2 w 249"/>
                  <a:gd name="T1" fmla="*/ 0 h 166"/>
                  <a:gd name="T2" fmla="*/ 2 w 249"/>
                  <a:gd name="T3" fmla="*/ 0 h 166"/>
                  <a:gd name="T4" fmla="*/ 249 w 249"/>
                  <a:gd name="T5" fmla="*/ 0 h 166"/>
                  <a:gd name="T6" fmla="*/ 249 w 249"/>
                  <a:gd name="T7" fmla="*/ 0 h 166"/>
                  <a:gd name="T8" fmla="*/ 232 w 249"/>
                  <a:gd name="T9" fmla="*/ 140 h 166"/>
                  <a:gd name="T10" fmla="*/ 232 w 249"/>
                  <a:gd name="T11" fmla="*/ 140 h 166"/>
                  <a:gd name="T12" fmla="*/ 231 w 249"/>
                  <a:gd name="T13" fmla="*/ 145 h 166"/>
                  <a:gd name="T14" fmla="*/ 228 w 249"/>
                  <a:gd name="T15" fmla="*/ 151 h 166"/>
                  <a:gd name="T16" fmla="*/ 225 w 249"/>
                  <a:gd name="T17" fmla="*/ 155 h 166"/>
                  <a:gd name="T18" fmla="*/ 220 w 249"/>
                  <a:gd name="T19" fmla="*/ 159 h 166"/>
                  <a:gd name="T20" fmla="*/ 210 w 249"/>
                  <a:gd name="T21" fmla="*/ 164 h 166"/>
                  <a:gd name="T22" fmla="*/ 199 w 249"/>
                  <a:gd name="T23" fmla="*/ 166 h 166"/>
                  <a:gd name="T24" fmla="*/ 199 w 249"/>
                  <a:gd name="T25" fmla="*/ 166 h 166"/>
                  <a:gd name="T26" fmla="*/ 0 w 249"/>
                  <a:gd name="T27" fmla="*/ 148 h 166"/>
                  <a:gd name="T28" fmla="*/ 0 w 249"/>
                  <a:gd name="T29" fmla="*/ 148 h 166"/>
                  <a:gd name="T30" fmla="*/ 2 w 249"/>
                  <a:gd name="T31" fmla="*/ 0 h 166"/>
                  <a:gd name="T32" fmla="*/ 2 w 249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Freeform 40"/>
              <p:cNvSpPr>
                <a:spLocks/>
              </p:cNvSpPr>
              <p:nvPr/>
            </p:nvSpPr>
            <p:spPr bwMode="auto">
              <a:xfrm>
                <a:off x="3168651" y="5083175"/>
                <a:ext cx="388938" cy="263525"/>
              </a:xfrm>
              <a:custGeom>
                <a:avLst/>
                <a:gdLst>
                  <a:gd name="T0" fmla="*/ 2 w 245"/>
                  <a:gd name="T1" fmla="*/ 0 h 166"/>
                  <a:gd name="T2" fmla="*/ 2 w 245"/>
                  <a:gd name="T3" fmla="*/ 0 h 166"/>
                  <a:gd name="T4" fmla="*/ 245 w 245"/>
                  <a:gd name="T5" fmla="*/ 0 h 166"/>
                  <a:gd name="T6" fmla="*/ 245 w 245"/>
                  <a:gd name="T7" fmla="*/ 0 h 166"/>
                  <a:gd name="T8" fmla="*/ 228 w 245"/>
                  <a:gd name="T9" fmla="*/ 140 h 166"/>
                  <a:gd name="T10" fmla="*/ 228 w 245"/>
                  <a:gd name="T11" fmla="*/ 140 h 166"/>
                  <a:gd name="T12" fmla="*/ 227 w 245"/>
                  <a:gd name="T13" fmla="*/ 145 h 166"/>
                  <a:gd name="T14" fmla="*/ 224 w 245"/>
                  <a:gd name="T15" fmla="*/ 151 h 166"/>
                  <a:gd name="T16" fmla="*/ 221 w 245"/>
                  <a:gd name="T17" fmla="*/ 155 h 166"/>
                  <a:gd name="T18" fmla="*/ 216 w 245"/>
                  <a:gd name="T19" fmla="*/ 159 h 166"/>
                  <a:gd name="T20" fmla="*/ 206 w 245"/>
                  <a:gd name="T21" fmla="*/ 163 h 166"/>
                  <a:gd name="T22" fmla="*/ 195 w 245"/>
                  <a:gd name="T23" fmla="*/ 166 h 166"/>
                  <a:gd name="T24" fmla="*/ 195 w 245"/>
                  <a:gd name="T25" fmla="*/ 166 h 166"/>
                  <a:gd name="T26" fmla="*/ 0 w 245"/>
                  <a:gd name="T27" fmla="*/ 148 h 166"/>
                  <a:gd name="T28" fmla="*/ 0 w 245"/>
                  <a:gd name="T29" fmla="*/ 148 h 166"/>
                  <a:gd name="T30" fmla="*/ 2 w 245"/>
                  <a:gd name="T31" fmla="*/ 0 h 166"/>
                  <a:gd name="T32" fmla="*/ 2 w 245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Freeform 41"/>
              <p:cNvSpPr>
                <a:spLocks/>
              </p:cNvSpPr>
              <p:nvPr/>
            </p:nvSpPr>
            <p:spPr bwMode="auto">
              <a:xfrm>
                <a:off x="3175001" y="5083175"/>
                <a:ext cx="382588" cy="263525"/>
              </a:xfrm>
              <a:custGeom>
                <a:avLst/>
                <a:gdLst>
                  <a:gd name="T0" fmla="*/ 2 w 241"/>
                  <a:gd name="T1" fmla="*/ 0 h 166"/>
                  <a:gd name="T2" fmla="*/ 2 w 241"/>
                  <a:gd name="T3" fmla="*/ 0 h 166"/>
                  <a:gd name="T4" fmla="*/ 241 w 241"/>
                  <a:gd name="T5" fmla="*/ 0 h 166"/>
                  <a:gd name="T6" fmla="*/ 241 w 241"/>
                  <a:gd name="T7" fmla="*/ 0 h 166"/>
                  <a:gd name="T8" fmla="*/ 224 w 241"/>
                  <a:gd name="T9" fmla="*/ 140 h 166"/>
                  <a:gd name="T10" fmla="*/ 224 w 241"/>
                  <a:gd name="T11" fmla="*/ 140 h 166"/>
                  <a:gd name="T12" fmla="*/ 223 w 241"/>
                  <a:gd name="T13" fmla="*/ 145 h 166"/>
                  <a:gd name="T14" fmla="*/ 220 w 241"/>
                  <a:gd name="T15" fmla="*/ 151 h 166"/>
                  <a:gd name="T16" fmla="*/ 217 w 241"/>
                  <a:gd name="T17" fmla="*/ 155 h 166"/>
                  <a:gd name="T18" fmla="*/ 212 w 241"/>
                  <a:gd name="T19" fmla="*/ 157 h 166"/>
                  <a:gd name="T20" fmla="*/ 202 w 241"/>
                  <a:gd name="T21" fmla="*/ 163 h 166"/>
                  <a:gd name="T22" fmla="*/ 193 w 241"/>
                  <a:gd name="T23" fmla="*/ 166 h 166"/>
                  <a:gd name="T24" fmla="*/ 193 w 241"/>
                  <a:gd name="T25" fmla="*/ 166 h 166"/>
                  <a:gd name="T26" fmla="*/ 0 w 241"/>
                  <a:gd name="T27" fmla="*/ 147 h 166"/>
                  <a:gd name="T28" fmla="*/ 0 w 241"/>
                  <a:gd name="T29" fmla="*/ 147 h 166"/>
                  <a:gd name="T30" fmla="*/ 2 w 241"/>
                  <a:gd name="T31" fmla="*/ 0 h 166"/>
                  <a:gd name="T32" fmla="*/ 2 w 241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Freeform 42"/>
              <p:cNvSpPr>
                <a:spLocks/>
              </p:cNvSpPr>
              <p:nvPr/>
            </p:nvSpPr>
            <p:spPr bwMode="auto">
              <a:xfrm>
                <a:off x="3182938" y="5083175"/>
                <a:ext cx="374650" cy="263525"/>
              </a:xfrm>
              <a:custGeom>
                <a:avLst/>
                <a:gdLst>
                  <a:gd name="T0" fmla="*/ 1 w 236"/>
                  <a:gd name="T1" fmla="*/ 0 h 166"/>
                  <a:gd name="T2" fmla="*/ 1 w 236"/>
                  <a:gd name="T3" fmla="*/ 0 h 166"/>
                  <a:gd name="T4" fmla="*/ 236 w 236"/>
                  <a:gd name="T5" fmla="*/ 0 h 166"/>
                  <a:gd name="T6" fmla="*/ 236 w 236"/>
                  <a:gd name="T7" fmla="*/ 0 h 166"/>
                  <a:gd name="T8" fmla="*/ 219 w 236"/>
                  <a:gd name="T9" fmla="*/ 140 h 166"/>
                  <a:gd name="T10" fmla="*/ 219 w 236"/>
                  <a:gd name="T11" fmla="*/ 140 h 166"/>
                  <a:gd name="T12" fmla="*/ 218 w 236"/>
                  <a:gd name="T13" fmla="*/ 145 h 166"/>
                  <a:gd name="T14" fmla="*/ 215 w 236"/>
                  <a:gd name="T15" fmla="*/ 151 h 166"/>
                  <a:gd name="T16" fmla="*/ 212 w 236"/>
                  <a:gd name="T17" fmla="*/ 155 h 166"/>
                  <a:gd name="T18" fmla="*/ 208 w 236"/>
                  <a:gd name="T19" fmla="*/ 157 h 166"/>
                  <a:gd name="T20" fmla="*/ 197 w 236"/>
                  <a:gd name="T21" fmla="*/ 163 h 166"/>
                  <a:gd name="T22" fmla="*/ 188 w 236"/>
                  <a:gd name="T23" fmla="*/ 166 h 166"/>
                  <a:gd name="T24" fmla="*/ 188 w 236"/>
                  <a:gd name="T25" fmla="*/ 166 h 166"/>
                  <a:gd name="T26" fmla="*/ 0 w 236"/>
                  <a:gd name="T27" fmla="*/ 145 h 166"/>
                  <a:gd name="T28" fmla="*/ 0 w 236"/>
                  <a:gd name="T29" fmla="*/ 145 h 166"/>
                  <a:gd name="T30" fmla="*/ 1 w 236"/>
                  <a:gd name="T31" fmla="*/ 0 h 166"/>
                  <a:gd name="T32" fmla="*/ 1 w 23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Freeform 43"/>
              <p:cNvSpPr>
                <a:spLocks/>
              </p:cNvSpPr>
              <p:nvPr/>
            </p:nvSpPr>
            <p:spPr bwMode="auto">
              <a:xfrm>
                <a:off x="3189288" y="5083175"/>
                <a:ext cx="368300" cy="263525"/>
              </a:xfrm>
              <a:custGeom>
                <a:avLst/>
                <a:gdLst>
                  <a:gd name="T0" fmla="*/ 1 w 232"/>
                  <a:gd name="T1" fmla="*/ 0 h 166"/>
                  <a:gd name="T2" fmla="*/ 1 w 232"/>
                  <a:gd name="T3" fmla="*/ 0 h 166"/>
                  <a:gd name="T4" fmla="*/ 232 w 232"/>
                  <a:gd name="T5" fmla="*/ 0 h 166"/>
                  <a:gd name="T6" fmla="*/ 232 w 232"/>
                  <a:gd name="T7" fmla="*/ 0 h 166"/>
                  <a:gd name="T8" fmla="*/ 215 w 232"/>
                  <a:gd name="T9" fmla="*/ 140 h 166"/>
                  <a:gd name="T10" fmla="*/ 215 w 232"/>
                  <a:gd name="T11" fmla="*/ 140 h 166"/>
                  <a:gd name="T12" fmla="*/ 214 w 232"/>
                  <a:gd name="T13" fmla="*/ 145 h 166"/>
                  <a:gd name="T14" fmla="*/ 211 w 232"/>
                  <a:gd name="T15" fmla="*/ 151 h 166"/>
                  <a:gd name="T16" fmla="*/ 208 w 232"/>
                  <a:gd name="T17" fmla="*/ 155 h 166"/>
                  <a:gd name="T18" fmla="*/ 204 w 232"/>
                  <a:gd name="T19" fmla="*/ 157 h 166"/>
                  <a:gd name="T20" fmla="*/ 195 w 232"/>
                  <a:gd name="T21" fmla="*/ 163 h 166"/>
                  <a:gd name="T22" fmla="*/ 184 w 232"/>
                  <a:gd name="T23" fmla="*/ 166 h 166"/>
                  <a:gd name="T24" fmla="*/ 184 w 232"/>
                  <a:gd name="T25" fmla="*/ 166 h 166"/>
                  <a:gd name="T26" fmla="*/ 0 w 232"/>
                  <a:gd name="T27" fmla="*/ 144 h 166"/>
                  <a:gd name="T28" fmla="*/ 0 w 232"/>
                  <a:gd name="T29" fmla="*/ 144 h 166"/>
                  <a:gd name="T30" fmla="*/ 1 w 232"/>
                  <a:gd name="T31" fmla="*/ 0 h 166"/>
                  <a:gd name="T32" fmla="*/ 1 w 23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44"/>
              <p:cNvSpPr>
                <a:spLocks/>
              </p:cNvSpPr>
              <p:nvPr/>
            </p:nvSpPr>
            <p:spPr bwMode="auto">
              <a:xfrm>
                <a:off x="3192463" y="5083175"/>
                <a:ext cx="365125" cy="263525"/>
              </a:xfrm>
              <a:custGeom>
                <a:avLst/>
                <a:gdLst>
                  <a:gd name="T0" fmla="*/ 3 w 230"/>
                  <a:gd name="T1" fmla="*/ 0 h 166"/>
                  <a:gd name="T2" fmla="*/ 3 w 230"/>
                  <a:gd name="T3" fmla="*/ 0 h 166"/>
                  <a:gd name="T4" fmla="*/ 230 w 230"/>
                  <a:gd name="T5" fmla="*/ 0 h 166"/>
                  <a:gd name="T6" fmla="*/ 230 w 230"/>
                  <a:gd name="T7" fmla="*/ 0 h 166"/>
                  <a:gd name="T8" fmla="*/ 213 w 230"/>
                  <a:gd name="T9" fmla="*/ 140 h 166"/>
                  <a:gd name="T10" fmla="*/ 213 w 230"/>
                  <a:gd name="T11" fmla="*/ 140 h 166"/>
                  <a:gd name="T12" fmla="*/ 212 w 230"/>
                  <a:gd name="T13" fmla="*/ 145 h 166"/>
                  <a:gd name="T14" fmla="*/ 209 w 230"/>
                  <a:gd name="T15" fmla="*/ 149 h 166"/>
                  <a:gd name="T16" fmla="*/ 206 w 230"/>
                  <a:gd name="T17" fmla="*/ 153 h 166"/>
                  <a:gd name="T18" fmla="*/ 202 w 230"/>
                  <a:gd name="T19" fmla="*/ 157 h 166"/>
                  <a:gd name="T20" fmla="*/ 193 w 230"/>
                  <a:gd name="T21" fmla="*/ 163 h 166"/>
                  <a:gd name="T22" fmla="*/ 183 w 230"/>
                  <a:gd name="T23" fmla="*/ 166 h 166"/>
                  <a:gd name="T24" fmla="*/ 183 w 230"/>
                  <a:gd name="T25" fmla="*/ 166 h 166"/>
                  <a:gd name="T26" fmla="*/ 0 w 230"/>
                  <a:gd name="T27" fmla="*/ 143 h 166"/>
                  <a:gd name="T28" fmla="*/ 0 w 230"/>
                  <a:gd name="T29" fmla="*/ 143 h 166"/>
                  <a:gd name="T30" fmla="*/ 3 w 230"/>
                  <a:gd name="T31" fmla="*/ 0 h 166"/>
                  <a:gd name="T32" fmla="*/ 3 w 230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45"/>
              <p:cNvSpPr>
                <a:spLocks/>
              </p:cNvSpPr>
              <p:nvPr/>
            </p:nvSpPr>
            <p:spPr bwMode="auto">
              <a:xfrm>
                <a:off x="3198813" y="5083175"/>
                <a:ext cx="358775" cy="263525"/>
              </a:xfrm>
              <a:custGeom>
                <a:avLst/>
                <a:gdLst>
                  <a:gd name="T0" fmla="*/ 3 w 226"/>
                  <a:gd name="T1" fmla="*/ 0 h 166"/>
                  <a:gd name="T2" fmla="*/ 3 w 226"/>
                  <a:gd name="T3" fmla="*/ 0 h 166"/>
                  <a:gd name="T4" fmla="*/ 226 w 226"/>
                  <a:gd name="T5" fmla="*/ 0 h 166"/>
                  <a:gd name="T6" fmla="*/ 226 w 226"/>
                  <a:gd name="T7" fmla="*/ 0 h 166"/>
                  <a:gd name="T8" fmla="*/ 209 w 226"/>
                  <a:gd name="T9" fmla="*/ 140 h 166"/>
                  <a:gd name="T10" fmla="*/ 209 w 226"/>
                  <a:gd name="T11" fmla="*/ 140 h 166"/>
                  <a:gd name="T12" fmla="*/ 208 w 226"/>
                  <a:gd name="T13" fmla="*/ 145 h 166"/>
                  <a:gd name="T14" fmla="*/ 205 w 226"/>
                  <a:gd name="T15" fmla="*/ 149 h 166"/>
                  <a:gd name="T16" fmla="*/ 202 w 226"/>
                  <a:gd name="T17" fmla="*/ 153 h 166"/>
                  <a:gd name="T18" fmla="*/ 198 w 226"/>
                  <a:gd name="T19" fmla="*/ 157 h 166"/>
                  <a:gd name="T20" fmla="*/ 189 w 226"/>
                  <a:gd name="T21" fmla="*/ 163 h 166"/>
                  <a:gd name="T22" fmla="*/ 179 w 226"/>
                  <a:gd name="T23" fmla="*/ 166 h 166"/>
                  <a:gd name="T24" fmla="*/ 179 w 226"/>
                  <a:gd name="T25" fmla="*/ 166 h 166"/>
                  <a:gd name="T26" fmla="*/ 0 w 226"/>
                  <a:gd name="T27" fmla="*/ 141 h 166"/>
                  <a:gd name="T28" fmla="*/ 0 w 226"/>
                  <a:gd name="T29" fmla="*/ 141 h 166"/>
                  <a:gd name="T30" fmla="*/ 3 w 226"/>
                  <a:gd name="T31" fmla="*/ 0 h 166"/>
                  <a:gd name="T32" fmla="*/ 3 w 22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46"/>
              <p:cNvSpPr>
                <a:spLocks/>
              </p:cNvSpPr>
              <p:nvPr/>
            </p:nvSpPr>
            <p:spPr bwMode="auto">
              <a:xfrm>
                <a:off x="3205163" y="5083175"/>
                <a:ext cx="352425" cy="263525"/>
              </a:xfrm>
              <a:custGeom>
                <a:avLst/>
                <a:gdLst>
                  <a:gd name="T0" fmla="*/ 2 w 222"/>
                  <a:gd name="T1" fmla="*/ 0 h 166"/>
                  <a:gd name="T2" fmla="*/ 2 w 222"/>
                  <a:gd name="T3" fmla="*/ 0 h 166"/>
                  <a:gd name="T4" fmla="*/ 222 w 222"/>
                  <a:gd name="T5" fmla="*/ 0 h 166"/>
                  <a:gd name="T6" fmla="*/ 222 w 222"/>
                  <a:gd name="T7" fmla="*/ 0 h 166"/>
                  <a:gd name="T8" fmla="*/ 205 w 222"/>
                  <a:gd name="T9" fmla="*/ 140 h 166"/>
                  <a:gd name="T10" fmla="*/ 205 w 222"/>
                  <a:gd name="T11" fmla="*/ 140 h 166"/>
                  <a:gd name="T12" fmla="*/ 204 w 222"/>
                  <a:gd name="T13" fmla="*/ 145 h 166"/>
                  <a:gd name="T14" fmla="*/ 201 w 222"/>
                  <a:gd name="T15" fmla="*/ 149 h 166"/>
                  <a:gd name="T16" fmla="*/ 198 w 222"/>
                  <a:gd name="T17" fmla="*/ 153 h 166"/>
                  <a:gd name="T18" fmla="*/ 194 w 222"/>
                  <a:gd name="T19" fmla="*/ 157 h 166"/>
                  <a:gd name="T20" fmla="*/ 185 w 222"/>
                  <a:gd name="T21" fmla="*/ 163 h 166"/>
                  <a:gd name="T22" fmla="*/ 175 w 222"/>
                  <a:gd name="T23" fmla="*/ 166 h 166"/>
                  <a:gd name="T24" fmla="*/ 175 w 222"/>
                  <a:gd name="T25" fmla="*/ 166 h 166"/>
                  <a:gd name="T26" fmla="*/ 0 w 222"/>
                  <a:gd name="T27" fmla="*/ 141 h 166"/>
                  <a:gd name="T28" fmla="*/ 0 w 222"/>
                  <a:gd name="T29" fmla="*/ 141 h 166"/>
                  <a:gd name="T30" fmla="*/ 2 w 222"/>
                  <a:gd name="T31" fmla="*/ 0 h 166"/>
                  <a:gd name="T32" fmla="*/ 2 w 22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47"/>
              <p:cNvSpPr>
                <a:spLocks/>
              </p:cNvSpPr>
              <p:nvPr/>
            </p:nvSpPr>
            <p:spPr bwMode="auto">
              <a:xfrm>
                <a:off x="3211513" y="5083175"/>
                <a:ext cx="346075" cy="263525"/>
              </a:xfrm>
              <a:custGeom>
                <a:avLst/>
                <a:gdLst>
                  <a:gd name="T0" fmla="*/ 2 w 218"/>
                  <a:gd name="T1" fmla="*/ 0 h 166"/>
                  <a:gd name="T2" fmla="*/ 2 w 218"/>
                  <a:gd name="T3" fmla="*/ 0 h 166"/>
                  <a:gd name="T4" fmla="*/ 218 w 218"/>
                  <a:gd name="T5" fmla="*/ 0 h 166"/>
                  <a:gd name="T6" fmla="*/ 218 w 218"/>
                  <a:gd name="T7" fmla="*/ 0 h 166"/>
                  <a:gd name="T8" fmla="*/ 201 w 218"/>
                  <a:gd name="T9" fmla="*/ 140 h 166"/>
                  <a:gd name="T10" fmla="*/ 201 w 218"/>
                  <a:gd name="T11" fmla="*/ 140 h 166"/>
                  <a:gd name="T12" fmla="*/ 200 w 218"/>
                  <a:gd name="T13" fmla="*/ 145 h 166"/>
                  <a:gd name="T14" fmla="*/ 197 w 218"/>
                  <a:gd name="T15" fmla="*/ 149 h 166"/>
                  <a:gd name="T16" fmla="*/ 194 w 218"/>
                  <a:gd name="T17" fmla="*/ 153 h 166"/>
                  <a:gd name="T18" fmla="*/ 190 w 218"/>
                  <a:gd name="T19" fmla="*/ 157 h 166"/>
                  <a:gd name="T20" fmla="*/ 181 w 218"/>
                  <a:gd name="T21" fmla="*/ 163 h 166"/>
                  <a:gd name="T22" fmla="*/ 171 w 218"/>
                  <a:gd name="T23" fmla="*/ 166 h 166"/>
                  <a:gd name="T24" fmla="*/ 171 w 218"/>
                  <a:gd name="T25" fmla="*/ 166 h 166"/>
                  <a:gd name="T26" fmla="*/ 0 w 218"/>
                  <a:gd name="T27" fmla="*/ 140 h 166"/>
                  <a:gd name="T28" fmla="*/ 0 w 218"/>
                  <a:gd name="T29" fmla="*/ 140 h 166"/>
                  <a:gd name="T30" fmla="*/ 2 w 218"/>
                  <a:gd name="T31" fmla="*/ 0 h 166"/>
                  <a:gd name="T32" fmla="*/ 2 w 218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48"/>
              <p:cNvSpPr>
                <a:spLocks/>
              </p:cNvSpPr>
              <p:nvPr/>
            </p:nvSpPr>
            <p:spPr bwMode="auto">
              <a:xfrm>
                <a:off x="3216276" y="5083175"/>
                <a:ext cx="341313" cy="260350"/>
              </a:xfrm>
              <a:custGeom>
                <a:avLst/>
                <a:gdLst>
                  <a:gd name="T0" fmla="*/ 3 w 215"/>
                  <a:gd name="T1" fmla="*/ 0 h 164"/>
                  <a:gd name="T2" fmla="*/ 3 w 215"/>
                  <a:gd name="T3" fmla="*/ 0 h 164"/>
                  <a:gd name="T4" fmla="*/ 215 w 215"/>
                  <a:gd name="T5" fmla="*/ 0 h 164"/>
                  <a:gd name="T6" fmla="*/ 215 w 215"/>
                  <a:gd name="T7" fmla="*/ 0 h 164"/>
                  <a:gd name="T8" fmla="*/ 198 w 215"/>
                  <a:gd name="T9" fmla="*/ 140 h 164"/>
                  <a:gd name="T10" fmla="*/ 198 w 215"/>
                  <a:gd name="T11" fmla="*/ 140 h 164"/>
                  <a:gd name="T12" fmla="*/ 197 w 215"/>
                  <a:gd name="T13" fmla="*/ 145 h 164"/>
                  <a:gd name="T14" fmla="*/ 195 w 215"/>
                  <a:gd name="T15" fmla="*/ 149 h 164"/>
                  <a:gd name="T16" fmla="*/ 191 w 215"/>
                  <a:gd name="T17" fmla="*/ 153 h 164"/>
                  <a:gd name="T18" fmla="*/ 187 w 215"/>
                  <a:gd name="T19" fmla="*/ 157 h 164"/>
                  <a:gd name="T20" fmla="*/ 178 w 215"/>
                  <a:gd name="T21" fmla="*/ 163 h 164"/>
                  <a:gd name="T22" fmla="*/ 169 w 215"/>
                  <a:gd name="T23" fmla="*/ 164 h 164"/>
                  <a:gd name="T24" fmla="*/ 169 w 215"/>
                  <a:gd name="T25" fmla="*/ 164 h 164"/>
                  <a:gd name="T26" fmla="*/ 0 w 215"/>
                  <a:gd name="T27" fmla="*/ 138 h 164"/>
                  <a:gd name="T28" fmla="*/ 0 w 215"/>
                  <a:gd name="T29" fmla="*/ 138 h 164"/>
                  <a:gd name="T30" fmla="*/ 3 w 215"/>
                  <a:gd name="T31" fmla="*/ 0 h 164"/>
                  <a:gd name="T32" fmla="*/ 3 w 215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49"/>
              <p:cNvSpPr>
                <a:spLocks/>
              </p:cNvSpPr>
              <p:nvPr/>
            </p:nvSpPr>
            <p:spPr bwMode="auto">
              <a:xfrm>
                <a:off x="3222626" y="5083175"/>
                <a:ext cx="334963" cy="260350"/>
              </a:xfrm>
              <a:custGeom>
                <a:avLst/>
                <a:gdLst>
                  <a:gd name="T0" fmla="*/ 3 w 211"/>
                  <a:gd name="T1" fmla="*/ 0 h 164"/>
                  <a:gd name="T2" fmla="*/ 3 w 211"/>
                  <a:gd name="T3" fmla="*/ 0 h 164"/>
                  <a:gd name="T4" fmla="*/ 211 w 211"/>
                  <a:gd name="T5" fmla="*/ 0 h 164"/>
                  <a:gd name="T6" fmla="*/ 211 w 211"/>
                  <a:gd name="T7" fmla="*/ 0 h 164"/>
                  <a:gd name="T8" fmla="*/ 194 w 211"/>
                  <a:gd name="T9" fmla="*/ 140 h 164"/>
                  <a:gd name="T10" fmla="*/ 194 w 211"/>
                  <a:gd name="T11" fmla="*/ 140 h 164"/>
                  <a:gd name="T12" fmla="*/ 193 w 211"/>
                  <a:gd name="T13" fmla="*/ 145 h 164"/>
                  <a:gd name="T14" fmla="*/ 191 w 211"/>
                  <a:gd name="T15" fmla="*/ 149 h 164"/>
                  <a:gd name="T16" fmla="*/ 187 w 211"/>
                  <a:gd name="T17" fmla="*/ 153 h 164"/>
                  <a:gd name="T18" fmla="*/ 183 w 211"/>
                  <a:gd name="T19" fmla="*/ 157 h 164"/>
                  <a:gd name="T20" fmla="*/ 175 w 211"/>
                  <a:gd name="T21" fmla="*/ 161 h 164"/>
                  <a:gd name="T22" fmla="*/ 165 w 211"/>
                  <a:gd name="T23" fmla="*/ 164 h 164"/>
                  <a:gd name="T24" fmla="*/ 165 w 211"/>
                  <a:gd name="T25" fmla="*/ 164 h 164"/>
                  <a:gd name="T26" fmla="*/ 0 w 211"/>
                  <a:gd name="T27" fmla="*/ 137 h 164"/>
                  <a:gd name="T28" fmla="*/ 0 w 211"/>
                  <a:gd name="T29" fmla="*/ 137 h 164"/>
                  <a:gd name="T30" fmla="*/ 3 w 211"/>
                  <a:gd name="T31" fmla="*/ 0 h 164"/>
                  <a:gd name="T32" fmla="*/ 3 w 21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Freeform 50"/>
              <p:cNvSpPr>
                <a:spLocks/>
              </p:cNvSpPr>
              <p:nvPr/>
            </p:nvSpPr>
            <p:spPr bwMode="auto">
              <a:xfrm>
                <a:off x="3228976" y="5083175"/>
                <a:ext cx="328613" cy="260350"/>
              </a:xfrm>
              <a:custGeom>
                <a:avLst/>
                <a:gdLst>
                  <a:gd name="T0" fmla="*/ 3 w 207"/>
                  <a:gd name="T1" fmla="*/ 0 h 164"/>
                  <a:gd name="T2" fmla="*/ 3 w 207"/>
                  <a:gd name="T3" fmla="*/ 0 h 164"/>
                  <a:gd name="T4" fmla="*/ 207 w 207"/>
                  <a:gd name="T5" fmla="*/ 0 h 164"/>
                  <a:gd name="T6" fmla="*/ 207 w 207"/>
                  <a:gd name="T7" fmla="*/ 0 h 164"/>
                  <a:gd name="T8" fmla="*/ 190 w 207"/>
                  <a:gd name="T9" fmla="*/ 140 h 164"/>
                  <a:gd name="T10" fmla="*/ 190 w 207"/>
                  <a:gd name="T11" fmla="*/ 140 h 164"/>
                  <a:gd name="T12" fmla="*/ 189 w 207"/>
                  <a:gd name="T13" fmla="*/ 145 h 164"/>
                  <a:gd name="T14" fmla="*/ 187 w 207"/>
                  <a:gd name="T15" fmla="*/ 149 h 164"/>
                  <a:gd name="T16" fmla="*/ 183 w 207"/>
                  <a:gd name="T17" fmla="*/ 153 h 164"/>
                  <a:gd name="T18" fmla="*/ 179 w 207"/>
                  <a:gd name="T19" fmla="*/ 156 h 164"/>
                  <a:gd name="T20" fmla="*/ 171 w 207"/>
                  <a:gd name="T21" fmla="*/ 161 h 164"/>
                  <a:gd name="T22" fmla="*/ 161 w 207"/>
                  <a:gd name="T23" fmla="*/ 164 h 164"/>
                  <a:gd name="T24" fmla="*/ 161 w 207"/>
                  <a:gd name="T25" fmla="*/ 164 h 164"/>
                  <a:gd name="T26" fmla="*/ 0 w 207"/>
                  <a:gd name="T27" fmla="*/ 136 h 164"/>
                  <a:gd name="T28" fmla="*/ 0 w 207"/>
                  <a:gd name="T29" fmla="*/ 136 h 164"/>
                  <a:gd name="T30" fmla="*/ 3 w 207"/>
                  <a:gd name="T31" fmla="*/ 0 h 164"/>
                  <a:gd name="T32" fmla="*/ 3 w 207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Freeform 51"/>
              <p:cNvSpPr>
                <a:spLocks/>
              </p:cNvSpPr>
              <p:nvPr/>
            </p:nvSpPr>
            <p:spPr bwMode="auto">
              <a:xfrm>
                <a:off x="3235326" y="5083175"/>
                <a:ext cx="322263" cy="260350"/>
              </a:xfrm>
              <a:custGeom>
                <a:avLst/>
                <a:gdLst>
                  <a:gd name="T0" fmla="*/ 3 w 203"/>
                  <a:gd name="T1" fmla="*/ 0 h 164"/>
                  <a:gd name="T2" fmla="*/ 3 w 203"/>
                  <a:gd name="T3" fmla="*/ 0 h 164"/>
                  <a:gd name="T4" fmla="*/ 203 w 203"/>
                  <a:gd name="T5" fmla="*/ 0 h 164"/>
                  <a:gd name="T6" fmla="*/ 203 w 203"/>
                  <a:gd name="T7" fmla="*/ 0 h 164"/>
                  <a:gd name="T8" fmla="*/ 186 w 203"/>
                  <a:gd name="T9" fmla="*/ 140 h 164"/>
                  <a:gd name="T10" fmla="*/ 186 w 203"/>
                  <a:gd name="T11" fmla="*/ 140 h 164"/>
                  <a:gd name="T12" fmla="*/ 185 w 203"/>
                  <a:gd name="T13" fmla="*/ 145 h 164"/>
                  <a:gd name="T14" fmla="*/ 183 w 203"/>
                  <a:gd name="T15" fmla="*/ 149 h 164"/>
                  <a:gd name="T16" fmla="*/ 179 w 203"/>
                  <a:gd name="T17" fmla="*/ 153 h 164"/>
                  <a:gd name="T18" fmla="*/ 176 w 203"/>
                  <a:gd name="T19" fmla="*/ 156 h 164"/>
                  <a:gd name="T20" fmla="*/ 167 w 203"/>
                  <a:gd name="T21" fmla="*/ 161 h 164"/>
                  <a:gd name="T22" fmla="*/ 157 w 203"/>
                  <a:gd name="T23" fmla="*/ 164 h 164"/>
                  <a:gd name="T24" fmla="*/ 157 w 203"/>
                  <a:gd name="T25" fmla="*/ 164 h 164"/>
                  <a:gd name="T26" fmla="*/ 0 w 203"/>
                  <a:gd name="T27" fmla="*/ 134 h 164"/>
                  <a:gd name="T28" fmla="*/ 0 w 203"/>
                  <a:gd name="T29" fmla="*/ 134 h 164"/>
                  <a:gd name="T30" fmla="*/ 3 w 203"/>
                  <a:gd name="T31" fmla="*/ 0 h 164"/>
                  <a:gd name="T32" fmla="*/ 3 w 203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Freeform 52"/>
              <p:cNvSpPr>
                <a:spLocks/>
              </p:cNvSpPr>
              <p:nvPr/>
            </p:nvSpPr>
            <p:spPr bwMode="auto">
              <a:xfrm>
                <a:off x="3240088" y="5083175"/>
                <a:ext cx="317500" cy="260350"/>
              </a:xfrm>
              <a:custGeom>
                <a:avLst/>
                <a:gdLst>
                  <a:gd name="T0" fmla="*/ 3 w 200"/>
                  <a:gd name="T1" fmla="*/ 0 h 164"/>
                  <a:gd name="T2" fmla="*/ 3 w 200"/>
                  <a:gd name="T3" fmla="*/ 0 h 164"/>
                  <a:gd name="T4" fmla="*/ 200 w 200"/>
                  <a:gd name="T5" fmla="*/ 0 h 164"/>
                  <a:gd name="T6" fmla="*/ 200 w 200"/>
                  <a:gd name="T7" fmla="*/ 0 h 164"/>
                  <a:gd name="T8" fmla="*/ 183 w 200"/>
                  <a:gd name="T9" fmla="*/ 140 h 164"/>
                  <a:gd name="T10" fmla="*/ 183 w 200"/>
                  <a:gd name="T11" fmla="*/ 140 h 164"/>
                  <a:gd name="T12" fmla="*/ 182 w 200"/>
                  <a:gd name="T13" fmla="*/ 145 h 164"/>
                  <a:gd name="T14" fmla="*/ 180 w 200"/>
                  <a:gd name="T15" fmla="*/ 149 h 164"/>
                  <a:gd name="T16" fmla="*/ 176 w 200"/>
                  <a:gd name="T17" fmla="*/ 153 h 164"/>
                  <a:gd name="T18" fmla="*/ 173 w 200"/>
                  <a:gd name="T19" fmla="*/ 156 h 164"/>
                  <a:gd name="T20" fmla="*/ 164 w 200"/>
                  <a:gd name="T21" fmla="*/ 161 h 164"/>
                  <a:gd name="T22" fmla="*/ 156 w 200"/>
                  <a:gd name="T23" fmla="*/ 164 h 164"/>
                  <a:gd name="T24" fmla="*/ 156 w 200"/>
                  <a:gd name="T25" fmla="*/ 164 h 164"/>
                  <a:gd name="T26" fmla="*/ 0 w 200"/>
                  <a:gd name="T27" fmla="*/ 134 h 164"/>
                  <a:gd name="T28" fmla="*/ 0 w 200"/>
                  <a:gd name="T29" fmla="*/ 134 h 164"/>
                  <a:gd name="T30" fmla="*/ 3 w 200"/>
                  <a:gd name="T31" fmla="*/ 0 h 164"/>
                  <a:gd name="T32" fmla="*/ 3 w 200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Freeform 53"/>
              <p:cNvSpPr>
                <a:spLocks/>
              </p:cNvSpPr>
              <p:nvPr/>
            </p:nvSpPr>
            <p:spPr bwMode="auto">
              <a:xfrm>
                <a:off x="3246438" y="5083175"/>
                <a:ext cx="311150" cy="260350"/>
              </a:xfrm>
              <a:custGeom>
                <a:avLst/>
                <a:gdLst>
                  <a:gd name="T0" fmla="*/ 3 w 196"/>
                  <a:gd name="T1" fmla="*/ 0 h 164"/>
                  <a:gd name="T2" fmla="*/ 3 w 196"/>
                  <a:gd name="T3" fmla="*/ 0 h 164"/>
                  <a:gd name="T4" fmla="*/ 196 w 196"/>
                  <a:gd name="T5" fmla="*/ 0 h 164"/>
                  <a:gd name="T6" fmla="*/ 196 w 196"/>
                  <a:gd name="T7" fmla="*/ 0 h 164"/>
                  <a:gd name="T8" fmla="*/ 179 w 196"/>
                  <a:gd name="T9" fmla="*/ 140 h 164"/>
                  <a:gd name="T10" fmla="*/ 179 w 196"/>
                  <a:gd name="T11" fmla="*/ 140 h 164"/>
                  <a:gd name="T12" fmla="*/ 178 w 196"/>
                  <a:gd name="T13" fmla="*/ 145 h 164"/>
                  <a:gd name="T14" fmla="*/ 176 w 196"/>
                  <a:gd name="T15" fmla="*/ 149 h 164"/>
                  <a:gd name="T16" fmla="*/ 172 w 196"/>
                  <a:gd name="T17" fmla="*/ 153 h 164"/>
                  <a:gd name="T18" fmla="*/ 169 w 196"/>
                  <a:gd name="T19" fmla="*/ 156 h 164"/>
                  <a:gd name="T20" fmla="*/ 160 w 196"/>
                  <a:gd name="T21" fmla="*/ 161 h 164"/>
                  <a:gd name="T22" fmla="*/ 152 w 196"/>
                  <a:gd name="T23" fmla="*/ 164 h 164"/>
                  <a:gd name="T24" fmla="*/ 152 w 196"/>
                  <a:gd name="T25" fmla="*/ 164 h 164"/>
                  <a:gd name="T26" fmla="*/ 0 w 196"/>
                  <a:gd name="T27" fmla="*/ 133 h 164"/>
                  <a:gd name="T28" fmla="*/ 0 w 196"/>
                  <a:gd name="T29" fmla="*/ 133 h 164"/>
                  <a:gd name="T30" fmla="*/ 3 w 196"/>
                  <a:gd name="T31" fmla="*/ 0 h 164"/>
                  <a:gd name="T32" fmla="*/ 3 w 196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Freeform 54"/>
              <p:cNvSpPr>
                <a:spLocks/>
              </p:cNvSpPr>
              <p:nvPr/>
            </p:nvSpPr>
            <p:spPr bwMode="auto">
              <a:xfrm>
                <a:off x="3252788" y="5083175"/>
                <a:ext cx="304800" cy="260350"/>
              </a:xfrm>
              <a:custGeom>
                <a:avLst/>
                <a:gdLst>
                  <a:gd name="T0" fmla="*/ 3 w 192"/>
                  <a:gd name="T1" fmla="*/ 0 h 164"/>
                  <a:gd name="T2" fmla="*/ 3 w 192"/>
                  <a:gd name="T3" fmla="*/ 0 h 164"/>
                  <a:gd name="T4" fmla="*/ 192 w 192"/>
                  <a:gd name="T5" fmla="*/ 0 h 164"/>
                  <a:gd name="T6" fmla="*/ 192 w 192"/>
                  <a:gd name="T7" fmla="*/ 0 h 164"/>
                  <a:gd name="T8" fmla="*/ 175 w 192"/>
                  <a:gd name="T9" fmla="*/ 140 h 164"/>
                  <a:gd name="T10" fmla="*/ 175 w 192"/>
                  <a:gd name="T11" fmla="*/ 140 h 164"/>
                  <a:gd name="T12" fmla="*/ 174 w 192"/>
                  <a:gd name="T13" fmla="*/ 145 h 164"/>
                  <a:gd name="T14" fmla="*/ 172 w 192"/>
                  <a:gd name="T15" fmla="*/ 149 h 164"/>
                  <a:gd name="T16" fmla="*/ 169 w 192"/>
                  <a:gd name="T17" fmla="*/ 153 h 164"/>
                  <a:gd name="T18" fmla="*/ 165 w 192"/>
                  <a:gd name="T19" fmla="*/ 156 h 164"/>
                  <a:gd name="T20" fmla="*/ 157 w 192"/>
                  <a:gd name="T21" fmla="*/ 161 h 164"/>
                  <a:gd name="T22" fmla="*/ 148 w 192"/>
                  <a:gd name="T23" fmla="*/ 164 h 164"/>
                  <a:gd name="T24" fmla="*/ 148 w 192"/>
                  <a:gd name="T25" fmla="*/ 164 h 164"/>
                  <a:gd name="T26" fmla="*/ 0 w 192"/>
                  <a:gd name="T27" fmla="*/ 132 h 164"/>
                  <a:gd name="T28" fmla="*/ 0 w 192"/>
                  <a:gd name="T29" fmla="*/ 132 h 164"/>
                  <a:gd name="T30" fmla="*/ 3 w 192"/>
                  <a:gd name="T31" fmla="*/ 0 h 164"/>
                  <a:gd name="T32" fmla="*/ 3 w 192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55"/>
              <p:cNvSpPr>
                <a:spLocks/>
              </p:cNvSpPr>
              <p:nvPr/>
            </p:nvSpPr>
            <p:spPr bwMode="auto">
              <a:xfrm>
                <a:off x="3259138" y="5083175"/>
                <a:ext cx="298450" cy="260350"/>
              </a:xfrm>
              <a:custGeom>
                <a:avLst/>
                <a:gdLst>
                  <a:gd name="T0" fmla="*/ 3 w 188"/>
                  <a:gd name="T1" fmla="*/ 0 h 164"/>
                  <a:gd name="T2" fmla="*/ 3 w 188"/>
                  <a:gd name="T3" fmla="*/ 0 h 164"/>
                  <a:gd name="T4" fmla="*/ 188 w 188"/>
                  <a:gd name="T5" fmla="*/ 0 h 164"/>
                  <a:gd name="T6" fmla="*/ 188 w 188"/>
                  <a:gd name="T7" fmla="*/ 0 h 164"/>
                  <a:gd name="T8" fmla="*/ 171 w 188"/>
                  <a:gd name="T9" fmla="*/ 140 h 164"/>
                  <a:gd name="T10" fmla="*/ 171 w 188"/>
                  <a:gd name="T11" fmla="*/ 140 h 164"/>
                  <a:gd name="T12" fmla="*/ 170 w 188"/>
                  <a:gd name="T13" fmla="*/ 145 h 164"/>
                  <a:gd name="T14" fmla="*/ 168 w 188"/>
                  <a:gd name="T15" fmla="*/ 149 h 164"/>
                  <a:gd name="T16" fmla="*/ 165 w 188"/>
                  <a:gd name="T17" fmla="*/ 153 h 164"/>
                  <a:gd name="T18" fmla="*/ 161 w 188"/>
                  <a:gd name="T19" fmla="*/ 156 h 164"/>
                  <a:gd name="T20" fmla="*/ 153 w 188"/>
                  <a:gd name="T21" fmla="*/ 161 h 164"/>
                  <a:gd name="T22" fmla="*/ 144 w 188"/>
                  <a:gd name="T23" fmla="*/ 164 h 164"/>
                  <a:gd name="T24" fmla="*/ 144 w 188"/>
                  <a:gd name="T25" fmla="*/ 164 h 164"/>
                  <a:gd name="T26" fmla="*/ 0 w 188"/>
                  <a:gd name="T27" fmla="*/ 130 h 164"/>
                  <a:gd name="T28" fmla="*/ 0 w 188"/>
                  <a:gd name="T29" fmla="*/ 130 h 164"/>
                  <a:gd name="T30" fmla="*/ 3 w 188"/>
                  <a:gd name="T31" fmla="*/ 0 h 164"/>
                  <a:gd name="T32" fmla="*/ 3 w 18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1" name="Freeform 56"/>
              <p:cNvSpPr>
                <a:spLocks/>
              </p:cNvSpPr>
              <p:nvPr/>
            </p:nvSpPr>
            <p:spPr bwMode="auto">
              <a:xfrm>
                <a:off x="3265488" y="5083175"/>
                <a:ext cx="292100" cy="260350"/>
              </a:xfrm>
              <a:custGeom>
                <a:avLst/>
                <a:gdLst>
                  <a:gd name="T0" fmla="*/ 3 w 184"/>
                  <a:gd name="T1" fmla="*/ 0 h 164"/>
                  <a:gd name="T2" fmla="*/ 3 w 184"/>
                  <a:gd name="T3" fmla="*/ 0 h 164"/>
                  <a:gd name="T4" fmla="*/ 184 w 184"/>
                  <a:gd name="T5" fmla="*/ 0 h 164"/>
                  <a:gd name="T6" fmla="*/ 184 w 184"/>
                  <a:gd name="T7" fmla="*/ 0 h 164"/>
                  <a:gd name="T8" fmla="*/ 167 w 184"/>
                  <a:gd name="T9" fmla="*/ 140 h 164"/>
                  <a:gd name="T10" fmla="*/ 167 w 184"/>
                  <a:gd name="T11" fmla="*/ 140 h 164"/>
                  <a:gd name="T12" fmla="*/ 166 w 184"/>
                  <a:gd name="T13" fmla="*/ 145 h 164"/>
                  <a:gd name="T14" fmla="*/ 164 w 184"/>
                  <a:gd name="T15" fmla="*/ 149 h 164"/>
                  <a:gd name="T16" fmla="*/ 157 w 184"/>
                  <a:gd name="T17" fmla="*/ 156 h 164"/>
                  <a:gd name="T18" fmla="*/ 149 w 184"/>
                  <a:gd name="T19" fmla="*/ 161 h 164"/>
                  <a:gd name="T20" fmla="*/ 141 w 184"/>
                  <a:gd name="T21" fmla="*/ 164 h 164"/>
                  <a:gd name="T22" fmla="*/ 141 w 184"/>
                  <a:gd name="T23" fmla="*/ 164 h 164"/>
                  <a:gd name="T24" fmla="*/ 0 w 184"/>
                  <a:gd name="T25" fmla="*/ 129 h 164"/>
                  <a:gd name="T26" fmla="*/ 0 w 184"/>
                  <a:gd name="T27" fmla="*/ 129 h 164"/>
                  <a:gd name="T28" fmla="*/ 3 w 184"/>
                  <a:gd name="T29" fmla="*/ 0 h 164"/>
                  <a:gd name="T30" fmla="*/ 3 w 184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57"/>
              <p:cNvSpPr>
                <a:spLocks/>
              </p:cNvSpPr>
              <p:nvPr/>
            </p:nvSpPr>
            <p:spPr bwMode="auto">
              <a:xfrm>
                <a:off x="3270251" y="5083175"/>
                <a:ext cx="287338" cy="260350"/>
              </a:xfrm>
              <a:custGeom>
                <a:avLst/>
                <a:gdLst>
                  <a:gd name="T0" fmla="*/ 4 w 181"/>
                  <a:gd name="T1" fmla="*/ 0 h 164"/>
                  <a:gd name="T2" fmla="*/ 4 w 181"/>
                  <a:gd name="T3" fmla="*/ 0 h 164"/>
                  <a:gd name="T4" fmla="*/ 181 w 181"/>
                  <a:gd name="T5" fmla="*/ 0 h 164"/>
                  <a:gd name="T6" fmla="*/ 181 w 181"/>
                  <a:gd name="T7" fmla="*/ 0 h 164"/>
                  <a:gd name="T8" fmla="*/ 164 w 181"/>
                  <a:gd name="T9" fmla="*/ 140 h 164"/>
                  <a:gd name="T10" fmla="*/ 164 w 181"/>
                  <a:gd name="T11" fmla="*/ 140 h 164"/>
                  <a:gd name="T12" fmla="*/ 163 w 181"/>
                  <a:gd name="T13" fmla="*/ 145 h 164"/>
                  <a:gd name="T14" fmla="*/ 161 w 181"/>
                  <a:gd name="T15" fmla="*/ 149 h 164"/>
                  <a:gd name="T16" fmla="*/ 154 w 181"/>
                  <a:gd name="T17" fmla="*/ 156 h 164"/>
                  <a:gd name="T18" fmla="*/ 146 w 181"/>
                  <a:gd name="T19" fmla="*/ 160 h 164"/>
                  <a:gd name="T20" fmla="*/ 138 w 181"/>
                  <a:gd name="T21" fmla="*/ 164 h 164"/>
                  <a:gd name="T22" fmla="*/ 138 w 181"/>
                  <a:gd name="T23" fmla="*/ 164 h 164"/>
                  <a:gd name="T24" fmla="*/ 0 w 181"/>
                  <a:gd name="T25" fmla="*/ 128 h 164"/>
                  <a:gd name="T26" fmla="*/ 0 w 181"/>
                  <a:gd name="T27" fmla="*/ 128 h 164"/>
                  <a:gd name="T28" fmla="*/ 4 w 181"/>
                  <a:gd name="T29" fmla="*/ 0 h 164"/>
                  <a:gd name="T30" fmla="*/ 4 w 181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58"/>
              <p:cNvSpPr>
                <a:spLocks/>
              </p:cNvSpPr>
              <p:nvPr/>
            </p:nvSpPr>
            <p:spPr bwMode="auto">
              <a:xfrm>
                <a:off x="3276601" y="5083175"/>
                <a:ext cx="280988" cy="258763"/>
              </a:xfrm>
              <a:custGeom>
                <a:avLst/>
                <a:gdLst>
                  <a:gd name="T0" fmla="*/ 4 w 177"/>
                  <a:gd name="T1" fmla="*/ 0 h 163"/>
                  <a:gd name="T2" fmla="*/ 4 w 177"/>
                  <a:gd name="T3" fmla="*/ 0 h 163"/>
                  <a:gd name="T4" fmla="*/ 177 w 177"/>
                  <a:gd name="T5" fmla="*/ 0 h 163"/>
                  <a:gd name="T6" fmla="*/ 177 w 177"/>
                  <a:gd name="T7" fmla="*/ 0 h 163"/>
                  <a:gd name="T8" fmla="*/ 160 w 177"/>
                  <a:gd name="T9" fmla="*/ 140 h 163"/>
                  <a:gd name="T10" fmla="*/ 160 w 177"/>
                  <a:gd name="T11" fmla="*/ 140 h 163"/>
                  <a:gd name="T12" fmla="*/ 159 w 177"/>
                  <a:gd name="T13" fmla="*/ 145 h 163"/>
                  <a:gd name="T14" fmla="*/ 157 w 177"/>
                  <a:gd name="T15" fmla="*/ 149 h 163"/>
                  <a:gd name="T16" fmla="*/ 150 w 177"/>
                  <a:gd name="T17" fmla="*/ 156 h 163"/>
                  <a:gd name="T18" fmla="*/ 142 w 177"/>
                  <a:gd name="T19" fmla="*/ 160 h 163"/>
                  <a:gd name="T20" fmla="*/ 134 w 177"/>
                  <a:gd name="T21" fmla="*/ 163 h 163"/>
                  <a:gd name="T22" fmla="*/ 134 w 177"/>
                  <a:gd name="T23" fmla="*/ 163 h 163"/>
                  <a:gd name="T24" fmla="*/ 0 w 177"/>
                  <a:gd name="T25" fmla="*/ 128 h 163"/>
                  <a:gd name="T26" fmla="*/ 0 w 177"/>
                  <a:gd name="T27" fmla="*/ 128 h 163"/>
                  <a:gd name="T28" fmla="*/ 4 w 177"/>
                  <a:gd name="T29" fmla="*/ 0 h 163"/>
                  <a:gd name="T30" fmla="*/ 4 w 17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Freeform 59"/>
              <p:cNvSpPr>
                <a:spLocks/>
              </p:cNvSpPr>
              <p:nvPr/>
            </p:nvSpPr>
            <p:spPr bwMode="auto">
              <a:xfrm>
                <a:off x="3282951" y="5083175"/>
                <a:ext cx="274638" cy="258763"/>
              </a:xfrm>
              <a:custGeom>
                <a:avLst/>
                <a:gdLst>
                  <a:gd name="T0" fmla="*/ 3 w 173"/>
                  <a:gd name="T1" fmla="*/ 0 h 163"/>
                  <a:gd name="T2" fmla="*/ 3 w 173"/>
                  <a:gd name="T3" fmla="*/ 0 h 163"/>
                  <a:gd name="T4" fmla="*/ 173 w 173"/>
                  <a:gd name="T5" fmla="*/ 0 h 163"/>
                  <a:gd name="T6" fmla="*/ 173 w 173"/>
                  <a:gd name="T7" fmla="*/ 0 h 163"/>
                  <a:gd name="T8" fmla="*/ 156 w 173"/>
                  <a:gd name="T9" fmla="*/ 140 h 163"/>
                  <a:gd name="T10" fmla="*/ 156 w 173"/>
                  <a:gd name="T11" fmla="*/ 140 h 163"/>
                  <a:gd name="T12" fmla="*/ 155 w 173"/>
                  <a:gd name="T13" fmla="*/ 145 h 163"/>
                  <a:gd name="T14" fmla="*/ 153 w 173"/>
                  <a:gd name="T15" fmla="*/ 149 h 163"/>
                  <a:gd name="T16" fmla="*/ 146 w 173"/>
                  <a:gd name="T17" fmla="*/ 156 h 163"/>
                  <a:gd name="T18" fmla="*/ 140 w 173"/>
                  <a:gd name="T19" fmla="*/ 160 h 163"/>
                  <a:gd name="T20" fmla="*/ 132 w 173"/>
                  <a:gd name="T21" fmla="*/ 163 h 163"/>
                  <a:gd name="T22" fmla="*/ 132 w 173"/>
                  <a:gd name="T23" fmla="*/ 163 h 163"/>
                  <a:gd name="T24" fmla="*/ 0 w 173"/>
                  <a:gd name="T25" fmla="*/ 126 h 163"/>
                  <a:gd name="T26" fmla="*/ 0 w 173"/>
                  <a:gd name="T27" fmla="*/ 126 h 163"/>
                  <a:gd name="T28" fmla="*/ 3 w 173"/>
                  <a:gd name="T29" fmla="*/ 0 h 163"/>
                  <a:gd name="T30" fmla="*/ 3 w 17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60"/>
              <p:cNvSpPr>
                <a:spLocks/>
              </p:cNvSpPr>
              <p:nvPr/>
            </p:nvSpPr>
            <p:spPr bwMode="auto">
              <a:xfrm>
                <a:off x="3289301" y="5083175"/>
                <a:ext cx="268288" cy="258763"/>
              </a:xfrm>
              <a:custGeom>
                <a:avLst/>
                <a:gdLst>
                  <a:gd name="T0" fmla="*/ 3 w 169"/>
                  <a:gd name="T1" fmla="*/ 0 h 163"/>
                  <a:gd name="T2" fmla="*/ 3 w 169"/>
                  <a:gd name="T3" fmla="*/ 0 h 163"/>
                  <a:gd name="T4" fmla="*/ 169 w 169"/>
                  <a:gd name="T5" fmla="*/ 0 h 163"/>
                  <a:gd name="T6" fmla="*/ 169 w 169"/>
                  <a:gd name="T7" fmla="*/ 0 h 163"/>
                  <a:gd name="T8" fmla="*/ 152 w 169"/>
                  <a:gd name="T9" fmla="*/ 140 h 163"/>
                  <a:gd name="T10" fmla="*/ 152 w 169"/>
                  <a:gd name="T11" fmla="*/ 140 h 163"/>
                  <a:gd name="T12" fmla="*/ 151 w 169"/>
                  <a:gd name="T13" fmla="*/ 144 h 163"/>
                  <a:gd name="T14" fmla="*/ 149 w 169"/>
                  <a:gd name="T15" fmla="*/ 148 h 163"/>
                  <a:gd name="T16" fmla="*/ 142 w 169"/>
                  <a:gd name="T17" fmla="*/ 155 h 163"/>
                  <a:gd name="T18" fmla="*/ 136 w 169"/>
                  <a:gd name="T19" fmla="*/ 160 h 163"/>
                  <a:gd name="T20" fmla="*/ 128 w 169"/>
                  <a:gd name="T21" fmla="*/ 163 h 163"/>
                  <a:gd name="T22" fmla="*/ 128 w 169"/>
                  <a:gd name="T23" fmla="*/ 163 h 163"/>
                  <a:gd name="T24" fmla="*/ 0 w 169"/>
                  <a:gd name="T25" fmla="*/ 125 h 163"/>
                  <a:gd name="T26" fmla="*/ 0 w 169"/>
                  <a:gd name="T27" fmla="*/ 125 h 163"/>
                  <a:gd name="T28" fmla="*/ 3 w 169"/>
                  <a:gd name="T29" fmla="*/ 0 h 163"/>
                  <a:gd name="T30" fmla="*/ 3 w 169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Freeform 61"/>
              <p:cNvSpPr>
                <a:spLocks/>
              </p:cNvSpPr>
              <p:nvPr/>
            </p:nvSpPr>
            <p:spPr bwMode="auto">
              <a:xfrm>
                <a:off x="3294063" y="5083175"/>
                <a:ext cx="263525" cy="258763"/>
              </a:xfrm>
              <a:custGeom>
                <a:avLst/>
                <a:gdLst>
                  <a:gd name="T0" fmla="*/ 4 w 166"/>
                  <a:gd name="T1" fmla="*/ 0 h 163"/>
                  <a:gd name="T2" fmla="*/ 4 w 166"/>
                  <a:gd name="T3" fmla="*/ 0 h 163"/>
                  <a:gd name="T4" fmla="*/ 166 w 166"/>
                  <a:gd name="T5" fmla="*/ 0 h 163"/>
                  <a:gd name="T6" fmla="*/ 166 w 166"/>
                  <a:gd name="T7" fmla="*/ 0 h 163"/>
                  <a:gd name="T8" fmla="*/ 149 w 166"/>
                  <a:gd name="T9" fmla="*/ 140 h 163"/>
                  <a:gd name="T10" fmla="*/ 149 w 166"/>
                  <a:gd name="T11" fmla="*/ 140 h 163"/>
                  <a:gd name="T12" fmla="*/ 148 w 166"/>
                  <a:gd name="T13" fmla="*/ 144 h 163"/>
                  <a:gd name="T14" fmla="*/ 146 w 166"/>
                  <a:gd name="T15" fmla="*/ 148 h 163"/>
                  <a:gd name="T16" fmla="*/ 141 w 166"/>
                  <a:gd name="T17" fmla="*/ 155 h 163"/>
                  <a:gd name="T18" fmla="*/ 133 w 166"/>
                  <a:gd name="T19" fmla="*/ 160 h 163"/>
                  <a:gd name="T20" fmla="*/ 125 w 166"/>
                  <a:gd name="T21" fmla="*/ 163 h 163"/>
                  <a:gd name="T22" fmla="*/ 125 w 166"/>
                  <a:gd name="T23" fmla="*/ 163 h 163"/>
                  <a:gd name="T24" fmla="*/ 0 w 166"/>
                  <a:gd name="T25" fmla="*/ 124 h 163"/>
                  <a:gd name="T26" fmla="*/ 0 w 166"/>
                  <a:gd name="T27" fmla="*/ 124 h 163"/>
                  <a:gd name="T28" fmla="*/ 4 w 166"/>
                  <a:gd name="T29" fmla="*/ 0 h 163"/>
                  <a:gd name="T30" fmla="*/ 4 w 166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Freeform 62"/>
              <p:cNvSpPr>
                <a:spLocks/>
              </p:cNvSpPr>
              <p:nvPr/>
            </p:nvSpPr>
            <p:spPr bwMode="auto">
              <a:xfrm>
                <a:off x="3300413" y="5083175"/>
                <a:ext cx="257175" cy="258763"/>
              </a:xfrm>
              <a:custGeom>
                <a:avLst/>
                <a:gdLst>
                  <a:gd name="T0" fmla="*/ 4 w 162"/>
                  <a:gd name="T1" fmla="*/ 0 h 163"/>
                  <a:gd name="T2" fmla="*/ 4 w 162"/>
                  <a:gd name="T3" fmla="*/ 0 h 163"/>
                  <a:gd name="T4" fmla="*/ 162 w 162"/>
                  <a:gd name="T5" fmla="*/ 0 h 163"/>
                  <a:gd name="T6" fmla="*/ 162 w 162"/>
                  <a:gd name="T7" fmla="*/ 0 h 163"/>
                  <a:gd name="T8" fmla="*/ 145 w 162"/>
                  <a:gd name="T9" fmla="*/ 140 h 163"/>
                  <a:gd name="T10" fmla="*/ 145 w 162"/>
                  <a:gd name="T11" fmla="*/ 140 h 163"/>
                  <a:gd name="T12" fmla="*/ 144 w 162"/>
                  <a:gd name="T13" fmla="*/ 144 h 163"/>
                  <a:gd name="T14" fmla="*/ 142 w 162"/>
                  <a:gd name="T15" fmla="*/ 148 h 163"/>
                  <a:gd name="T16" fmla="*/ 137 w 162"/>
                  <a:gd name="T17" fmla="*/ 155 h 163"/>
                  <a:gd name="T18" fmla="*/ 129 w 162"/>
                  <a:gd name="T19" fmla="*/ 160 h 163"/>
                  <a:gd name="T20" fmla="*/ 121 w 162"/>
                  <a:gd name="T21" fmla="*/ 163 h 163"/>
                  <a:gd name="T22" fmla="*/ 121 w 162"/>
                  <a:gd name="T23" fmla="*/ 163 h 163"/>
                  <a:gd name="T24" fmla="*/ 0 w 162"/>
                  <a:gd name="T25" fmla="*/ 122 h 163"/>
                  <a:gd name="T26" fmla="*/ 0 w 162"/>
                  <a:gd name="T27" fmla="*/ 122 h 163"/>
                  <a:gd name="T28" fmla="*/ 4 w 162"/>
                  <a:gd name="T29" fmla="*/ 0 h 163"/>
                  <a:gd name="T30" fmla="*/ 4 w 162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Freeform 63"/>
              <p:cNvSpPr>
                <a:spLocks/>
              </p:cNvSpPr>
              <p:nvPr/>
            </p:nvSpPr>
            <p:spPr bwMode="auto">
              <a:xfrm>
                <a:off x="3306763" y="5083175"/>
                <a:ext cx="250825" cy="258763"/>
              </a:xfrm>
              <a:custGeom>
                <a:avLst/>
                <a:gdLst>
                  <a:gd name="T0" fmla="*/ 4 w 158"/>
                  <a:gd name="T1" fmla="*/ 0 h 163"/>
                  <a:gd name="T2" fmla="*/ 4 w 158"/>
                  <a:gd name="T3" fmla="*/ 0 h 163"/>
                  <a:gd name="T4" fmla="*/ 158 w 158"/>
                  <a:gd name="T5" fmla="*/ 0 h 163"/>
                  <a:gd name="T6" fmla="*/ 158 w 158"/>
                  <a:gd name="T7" fmla="*/ 0 h 163"/>
                  <a:gd name="T8" fmla="*/ 141 w 158"/>
                  <a:gd name="T9" fmla="*/ 140 h 163"/>
                  <a:gd name="T10" fmla="*/ 141 w 158"/>
                  <a:gd name="T11" fmla="*/ 140 h 163"/>
                  <a:gd name="T12" fmla="*/ 140 w 158"/>
                  <a:gd name="T13" fmla="*/ 144 h 163"/>
                  <a:gd name="T14" fmla="*/ 138 w 158"/>
                  <a:gd name="T15" fmla="*/ 148 h 163"/>
                  <a:gd name="T16" fmla="*/ 133 w 158"/>
                  <a:gd name="T17" fmla="*/ 155 h 163"/>
                  <a:gd name="T18" fmla="*/ 125 w 158"/>
                  <a:gd name="T19" fmla="*/ 160 h 163"/>
                  <a:gd name="T20" fmla="*/ 118 w 158"/>
                  <a:gd name="T21" fmla="*/ 163 h 163"/>
                  <a:gd name="T22" fmla="*/ 118 w 158"/>
                  <a:gd name="T23" fmla="*/ 163 h 163"/>
                  <a:gd name="T24" fmla="*/ 0 w 158"/>
                  <a:gd name="T25" fmla="*/ 121 h 163"/>
                  <a:gd name="T26" fmla="*/ 0 w 158"/>
                  <a:gd name="T27" fmla="*/ 121 h 163"/>
                  <a:gd name="T28" fmla="*/ 4 w 158"/>
                  <a:gd name="T29" fmla="*/ 0 h 163"/>
                  <a:gd name="T30" fmla="*/ 4 w 158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Freeform 64"/>
              <p:cNvSpPr>
                <a:spLocks/>
              </p:cNvSpPr>
              <p:nvPr/>
            </p:nvSpPr>
            <p:spPr bwMode="auto">
              <a:xfrm>
                <a:off x="3313113" y="5083175"/>
                <a:ext cx="244475" cy="258763"/>
              </a:xfrm>
              <a:custGeom>
                <a:avLst/>
                <a:gdLst>
                  <a:gd name="T0" fmla="*/ 4 w 154"/>
                  <a:gd name="T1" fmla="*/ 0 h 163"/>
                  <a:gd name="T2" fmla="*/ 4 w 154"/>
                  <a:gd name="T3" fmla="*/ 0 h 163"/>
                  <a:gd name="T4" fmla="*/ 154 w 154"/>
                  <a:gd name="T5" fmla="*/ 0 h 163"/>
                  <a:gd name="T6" fmla="*/ 154 w 154"/>
                  <a:gd name="T7" fmla="*/ 0 h 163"/>
                  <a:gd name="T8" fmla="*/ 137 w 154"/>
                  <a:gd name="T9" fmla="*/ 140 h 163"/>
                  <a:gd name="T10" fmla="*/ 137 w 154"/>
                  <a:gd name="T11" fmla="*/ 140 h 163"/>
                  <a:gd name="T12" fmla="*/ 136 w 154"/>
                  <a:gd name="T13" fmla="*/ 144 h 163"/>
                  <a:gd name="T14" fmla="*/ 134 w 154"/>
                  <a:gd name="T15" fmla="*/ 148 h 163"/>
                  <a:gd name="T16" fmla="*/ 129 w 154"/>
                  <a:gd name="T17" fmla="*/ 155 h 163"/>
                  <a:gd name="T18" fmla="*/ 122 w 154"/>
                  <a:gd name="T19" fmla="*/ 160 h 163"/>
                  <a:gd name="T20" fmla="*/ 114 w 154"/>
                  <a:gd name="T21" fmla="*/ 163 h 163"/>
                  <a:gd name="T22" fmla="*/ 114 w 154"/>
                  <a:gd name="T23" fmla="*/ 163 h 163"/>
                  <a:gd name="T24" fmla="*/ 0 w 154"/>
                  <a:gd name="T25" fmla="*/ 119 h 163"/>
                  <a:gd name="T26" fmla="*/ 0 w 154"/>
                  <a:gd name="T27" fmla="*/ 119 h 163"/>
                  <a:gd name="T28" fmla="*/ 4 w 154"/>
                  <a:gd name="T29" fmla="*/ 0 h 163"/>
                  <a:gd name="T30" fmla="*/ 4 w 154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Freeform 65"/>
              <p:cNvSpPr>
                <a:spLocks/>
              </p:cNvSpPr>
              <p:nvPr/>
            </p:nvSpPr>
            <p:spPr bwMode="auto">
              <a:xfrm>
                <a:off x="3317876" y="5083175"/>
                <a:ext cx="239713" cy="258763"/>
              </a:xfrm>
              <a:custGeom>
                <a:avLst/>
                <a:gdLst>
                  <a:gd name="T0" fmla="*/ 4 w 151"/>
                  <a:gd name="T1" fmla="*/ 0 h 163"/>
                  <a:gd name="T2" fmla="*/ 4 w 151"/>
                  <a:gd name="T3" fmla="*/ 0 h 163"/>
                  <a:gd name="T4" fmla="*/ 151 w 151"/>
                  <a:gd name="T5" fmla="*/ 0 h 163"/>
                  <a:gd name="T6" fmla="*/ 151 w 151"/>
                  <a:gd name="T7" fmla="*/ 0 h 163"/>
                  <a:gd name="T8" fmla="*/ 134 w 151"/>
                  <a:gd name="T9" fmla="*/ 140 h 163"/>
                  <a:gd name="T10" fmla="*/ 134 w 151"/>
                  <a:gd name="T11" fmla="*/ 140 h 163"/>
                  <a:gd name="T12" fmla="*/ 133 w 151"/>
                  <a:gd name="T13" fmla="*/ 144 h 163"/>
                  <a:gd name="T14" fmla="*/ 131 w 151"/>
                  <a:gd name="T15" fmla="*/ 148 h 163"/>
                  <a:gd name="T16" fmla="*/ 126 w 151"/>
                  <a:gd name="T17" fmla="*/ 155 h 163"/>
                  <a:gd name="T18" fmla="*/ 119 w 151"/>
                  <a:gd name="T19" fmla="*/ 160 h 163"/>
                  <a:gd name="T20" fmla="*/ 111 w 151"/>
                  <a:gd name="T21" fmla="*/ 163 h 163"/>
                  <a:gd name="T22" fmla="*/ 111 w 151"/>
                  <a:gd name="T23" fmla="*/ 163 h 163"/>
                  <a:gd name="T24" fmla="*/ 0 w 151"/>
                  <a:gd name="T25" fmla="*/ 119 h 163"/>
                  <a:gd name="T26" fmla="*/ 0 w 151"/>
                  <a:gd name="T27" fmla="*/ 119 h 163"/>
                  <a:gd name="T28" fmla="*/ 4 w 151"/>
                  <a:gd name="T29" fmla="*/ 0 h 163"/>
                  <a:gd name="T30" fmla="*/ 4 w 151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Freeform 66"/>
              <p:cNvSpPr>
                <a:spLocks/>
              </p:cNvSpPr>
              <p:nvPr/>
            </p:nvSpPr>
            <p:spPr bwMode="auto">
              <a:xfrm>
                <a:off x="3324226" y="5083175"/>
                <a:ext cx="233363" cy="258763"/>
              </a:xfrm>
              <a:custGeom>
                <a:avLst/>
                <a:gdLst>
                  <a:gd name="T0" fmla="*/ 4 w 147"/>
                  <a:gd name="T1" fmla="*/ 0 h 163"/>
                  <a:gd name="T2" fmla="*/ 4 w 147"/>
                  <a:gd name="T3" fmla="*/ 0 h 163"/>
                  <a:gd name="T4" fmla="*/ 147 w 147"/>
                  <a:gd name="T5" fmla="*/ 0 h 163"/>
                  <a:gd name="T6" fmla="*/ 147 w 147"/>
                  <a:gd name="T7" fmla="*/ 0 h 163"/>
                  <a:gd name="T8" fmla="*/ 130 w 147"/>
                  <a:gd name="T9" fmla="*/ 140 h 163"/>
                  <a:gd name="T10" fmla="*/ 130 w 147"/>
                  <a:gd name="T11" fmla="*/ 140 h 163"/>
                  <a:gd name="T12" fmla="*/ 129 w 147"/>
                  <a:gd name="T13" fmla="*/ 144 h 163"/>
                  <a:gd name="T14" fmla="*/ 127 w 147"/>
                  <a:gd name="T15" fmla="*/ 148 h 163"/>
                  <a:gd name="T16" fmla="*/ 122 w 147"/>
                  <a:gd name="T17" fmla="*/ 155 h 163"/>
                  <a:gd name="T18" fmla="*/ 115 w 147"/>
                  <a:gd name="T19" fmla="*/ 159 h 163"/>
                  <a:gd name="T20" fmla="*/ 107 w 147"/>
                  <a:gd name="T21" fmla="*/ 163 h 163"/>
                  <a:gd name="T22" fmla="*/ 107 w 147"/>
                  <a:gd name="T23" fmla="*/ 163 h 163"/>
                  <a:gd name="T24" fmla="*/ 0 w 147"/>
                  <a:gd name="T25" fmla="*/ 118 h 163"/>
                  <a:gd name="T26" fmla="*/ 0 w 147"/>
                  <a:gd name="T27" fmla="*/ 118 h 163"/>
                  <a:gd name="T28" fmla="*/ 4 w 147"/>
                  <a:gd name="T29" fmla="*/ 0 h 163"/>
                  <a:gd name="T30" fmla="*/ 4 w 14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Freeform 67"/>
              <p:cNvSpPr>
                <a:spLocks/>
              </p:cNvSpPr>
              <p:nvPr/>
            </p:nvSpPr>
            <p:spPr bwMode="auto">
              <a:xfrm>
                <a:off x="3330576" y="5083175"/>
                <a:ext cx="227013" cy="258763"/>
              </a:xfrm>
              <a:custGeom>
                <a:avLst/>
                <a:gdLst>
                  <a:gd name="T0" fmla="*/ 4 w 143"/>
                  <a:gd name="T1" fmla="*/ 0 h 163"/>
                  <a:gd name="T2" fmla="*/ 4 w 143"/>
                  <a:gd name="T3" fmla="*/ 0 h 163"/>
                  <a:gd name="T4" fmla="*/ 143 w 143"/>
                  <a:gd name="T5" fmla="*/ 0 h 163"/>
                  <a:gd name="T6" fmla="*/ 143 w 143"/>
                  <a:gd name="T7" fmla="*/ 0 h 163"/>
                  <a:gd name="T8" fmla="*/ 126 w 143"/>
                  <a:gd name="T9" fmla="*/ 140 h 163"/>
                  <a:gd name="T10" fmla="*/ 126 w 143"/>
                  <a:gd name="T11" fmla="*/ 140 h 163"/>
                  <a:gd name="T12" fmla="*/ 125 w 143"/>
                  <a:gd name="T13" fmla="*/ 144 h 163"/>
                  <a:gd name="T14" fmla="*/ 123 w 143"/>
                  <a:gd name="T15" fmla="*/ 148 h 163"/>
                  <a:gd name="T16" fmla="*/ 118 w 143"/>
                  <a:gd name="T17" fmla="*/ 155 h 163"/>
                  <a:gd name="T18" fmla="*/ 111 w 143"/>
                  <a:gd name="T19" fmla="*/ 159 h 163"/>
                  <a:gd name="T20" fmla="*/ 104 w 143"/>
                  <a:gd name="T21" fmla="*/ 163 h 163"/>
                  <a:gd name="T22" fmla="*/ 104 w 143"/>
                  <a:gd name="T23" fmla="*/ 163 h 163"/>
                  <a:gd name="T24" fmla="*/ 0 w 143"/>
                  <a:gd name="T25" fmla="*/ 117 h 163"/>
                  <a:gd name="T26" fmla="*/ 0 w 143"/>
                  <a:gd name="T27" fmla="*/ 117 h 163"/>
                  <a:gd name="T28" fmla="*/ 4 w 143"/>
                  <a:gd name="T29" fmla="*/ 0 h 163"/>
                  <a:gd name="T30" fmla="*/ 4 w 14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Freeform 68"/>
              <p:cNvSpPr>
                <a:spLocks/>
              </p:cNvSpPr>
              <p:nvPr/>
            </p:nvSpPr>
            <p:spPr bwMode="auto">
              <a:xfrm>
                <a:off x="3336926" y="5083175"/>
                <a:ext cx="220663" cy="255588"/>
              </a:xfrm>
              <a:custGeom>
                <a:avLst/>
                <a:gdLst>
                  <a:gd name="T0" fmla="*/ 4 w 139"/>
                  <a:gd name="T1" fmla="*/ 0 h 161"/>
                  <a:gd name="T2" fmla="*/ 4 w 139"/>
                  <a:gd name="T3" fmla="*/ 0 h 161"/>
                  <a:gd name="T4" fmla="*/ 139 w 139"/>
                  <a:gd name="T5" fmla="*/ 0 h 161"/>
                  <a:gd name="T6" fmla="*/ 139 w 139"/>
                  <a:gd name="T7" fmla="*/ 0 h 161"/>
                  <a:gd name="T8" fmla="*/ 122 w 139"/>
                  <a:gd name="T9" fmla="*/ 140 h 161"/>
                  <a:gd name="T10" fmla="*/ 122 w 139"/>
                  <a:gd name="T11" fmla="*/ 140 h 161"/>
                  <a:gd name="T12" fmla="*/ 121 w 139"/>
                  <a:gd name="T13" fmla="*/ 144 h 161"/>
                  <a:gd name="T14" fmla="*/ 119 w 139"/>
                  <a:gd name="T15" fmla="*/ 148 h 161"/>
                  <a:gd name="T16" fmla="*/ 114 w 139"/>
                  <a:gd name="T17" fmla="*/ 155 h 161"/>
                  <a:gd name="T18" fmla="*/ 107 w 139"/>
                  <a:gd name="T19" fmla="*/ 159 h 161"/>
                  <a:gd name="T20" fmla="*/ 100 w 139"/>
                  <a:gd name="T21" fmla="*/ 161 h 161"/>
                  <a:gd name="T22" fmla="*/ 100 w 139"/>
                  <a:gd name="T23" fmla="*/ 161 h 161"/>
                  <a:gd name="T24" fmla="*/ 0 w 139"/>
                  <a:gd name="T25" fmla="*/ 115 h 161"/>
                  <a:gd name="T26" fmla="*/ 0 w 139"/>
                  <a:gd name="T27" fmla="*/ 115 h 161"/>
                  <a:gd name="T28" fmla="*/ 4 w 139"/>
                  <a:gd name="T29" fmla="*/ 0 h 161"/>
                  <a:gd name="T30" fmla="*/ 4 w 139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Freeform 69"/>
              <p:cNvSpPr>
                <a:spLocks/>
              </p:cNvSpPr>
              <p:nvPr/>
            </p:nvSpPr>
            <p:spPr bwMode="auto">
              <a:xfrm>
                <a:off x="3343276" y="5083175"/>
                <a:ext cx="214313" cy="255588"/>
              </a:xfrm>
              <a:custGeom>
                <a:avLst/>
                <a:gdLst>
                  <a:gd name="T0" fmla="*/ 4 w 135"/>
                  <a:gd name="T1" fmla="*/ 0 h 161"/>
                  <a:gd name="T2" fmla="*/ 4 w 135"/>
                  <a:gd name="T3" fmla="*/ 0 h 161"/>
                  <a:gd name="T4" fmla="*/ 135 w 135"/>
                  <a:gd name="T5" fmla="*/ 0 h 161"/>
                  <a:gd name="T6" fmla="*/ 135 w 135"/>
                  <a:gd name="T7" fmla="*/ 0 h 161"/>
                  <a:gd name="T8" fmla="*/ 118 w 135"/>
                  <a:gd name="T9" fmla="*/ 140 h 161"/>
                  <a:gd name="T10" fmla="*/ 118 w 135"/>
                  <a:gd name="T11" fmla="*/ 140 h 161"/>
                  <a:gd name="T12" fmla="*/ 117 w 135"/>
                  <a:gd name="T13" fmla="*/ 144 h 161"/>
                  <a:gd name="T14" fmla="*/ 115 w 135"/>
                  <a:gd name="T15" fmla="*/ 148 h 161"/>
                  <a:gd name="T16" fmla="*/ 110 w 135"/>
                  <a:gd name="T17" fmla="*/ 155 h 161"/>
                  <a:gd name="T18" fmla="*/ 103 w 135"/>
                  <a:gd name="T19" fmla="*/ 159 h 161"/>
                  <a:gd name="T20" fmla="*/ 96 w 135"/>
                  <a:gd name="T21" fmla="*/ 161 h 161"/>
                  <a:gd name="T22" fmla="*/ 96 w 135"/>
                  <a:gd name="T23" fmla="*/ 161 h 161"/>
                  <a:gd name="T24" fmla="*/ 0 w 135"/>
                  <a:gd name="T25" fmla="*/ 114 h 161"/>
                  <a:gd name="T26" fmla="*/ 0 w 135"/>
                  <a:gd name="T27" fmla="*/ 114 h 161"/>
                  <a:gd name="T28" fmla="*/ 4 w 135"/>
                  <a:gd name="T29" fmla="*/ 0 h 161"/>
                  <a:gd name="T30" fmla="*/ 4 w 135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Freeform 70"/>
              <p:cNvSpPr>
                <a:spLocks/>
              </p:cNvSpPr>
              <p:nvPr/>
            </p:nvSpPr>
            <p:spPr bwMode="auto">
              <a:xfrm>
                <a:off x="3348038" y="5083175"/>
                <a:ext cx="209550" cy="255588"/>
              </a:xfrm>
              <a:custGeom>
                <a:avLst/>
                <a:gdLst>
                  <a:gd name="T0" fmla="*/ 5 w 132"/>
                  <a:gd name="T1" fmla="*/ 0 h 161"/>
                  <a:gd name="T2" fmla="*/ 5 w 132"/>
                  <a:gd name="T3" fmla="*/ 0 h 161"/>
                  <a:gd name="T4" fmla="*/ 132 w 132"/>
                  <a:gd name="T5" fmla="*/ 0 h 161"/>
                  <a:gd name="T6" fmla="*/ 132 w 132"/>
                  <a:gd name="T7" fmla="*/ 0 h 161"/>
                  <a:gd name="T8" fmla="*/ 115 w 132"/>
                  <a:gd name="T9" fmla="*/ 140 h 161"/>
                  <a:gd name="T10" fmla="*/ 115 w 132"/>
                  <a:gd name="T11" fmla="*/ 140 h 161"/>
                  <a:gd name="T12" fmla="*/ 114 w 132"/>
                  <a:gd name="T13" fmla="*/ 144 h 161"/>
                  <a:gd name="T14" fmla="*/ 112 w 132"/>
                  <a:gd name="T15" fmla="*/ 148 h 161"/>
                  <a:gd name="T16" fmla="*/ 108 w 132"/>
                  <a:gd name="T17" fmla="*/ 153 h 161"/>
                  <a:gd name="T18" fmla="*/ 101 w 132"/>
                  <a:gd name="T19" fmla="*/ 159 h 161"/>
                  <a:gd name="T20" fmla="*/ 95 w 132"/>
                  <a:gd name="T21" fmla="*/ 161 h 161"/>
                  <a:gd name="T22" fmla="*/ 95 w 132"/>
                  <a:gd name="T23" fmla="*/ 161 h 161"/>
                  <a:gd name="T24" fmla="*/ 0 w 132"/>
                  <a:gd name="T25" fmla="*/ 113 h 161"/>
                  <a:gd name="T26" fmla="*/ 0 w 132"/>
                  <a:gd name="T27" fmla="*/ 113 h 161"/>
                  <a:gd name="T28" fmla="*/ 5 w 132"/>
                  <a:gd name="T29" fmla="*/ 0 h 161"/>
                  <a:gd name="T30" fmla="*/ 5 w 132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Freeform 71"/>
              <p:cNvSpPr>
                <a:spLocks/>
              </p:cNvSpPr>
              <p:nvPr/>
            </p:nvSpPr>
            <p:spPr bwMode="auto">
              <a:xfrm>
                <a:off x="3354388" y="5083175"/>
                <a:ext cx="203200" cy="255588"/>
              </a:xfrm>
              <a:custGeom>
                <a:avLst/>
                <a:gdLst>
                  <a:gd name="T0" fmla="*/ 4 w 128"/>
                  <a:gd name="T1" fmla="*/ 0 h 161"/>
                  <a:gd name="T2" fmla="*/ 4 w 128"/>
                  <a:gd name="T3" fmla="*/ 0 h 161"/>
                  <a:gd name="T4" fmla="*/ 128 w 128"/>
                  <a:gd name="T5" fmla="*/ 0 h 161"/>
                  <a:gd name="T6" fmla="*/ 128 w 128"/>
                  <a:gd name="T7" fmla="*/ 0 h 161"/>
                  <a:gd name="T8" fmla="*/ 111 w 128"/>
                  <a:gd name="T9" fmla="*/ 140 h 161"/>
                  <a:gd name="T10" fmla="*/ 111 w 128"/>
                  <a:gd name="T11" fmla="*/ 140 h 161"/>
                  <a:gd name="T12" fmla="*/ 111 w 128"/>
                  <a:gd name="T13" fmla="*/ 144 h 161"/>
                  <a:gd name="T14" fmla="*/ 108 w 128"/>
                  <a:gd name="T15" fmla="*/ 148 h 161"/>
                  <a:gd name="T16" fmla="*/ 104 w 128"/>
                  <a:gd name="T17" fmla="*/ 153 h 161"/>
                  <a:gd name="T18" fmla="*/ 97 w 128"/>
                  <a:gd name="T19" fmla="*/ 159 h 161"/>
                  <a:gd name="T20" fmla="*/ 91 w 128"/>
                  <a:gd name="T21" fmla="*/ 161 h 161"/>
                  <a:gd name="T22" fmla="*/ 91 w 128"/>
                  <a:gd name="T23" fmla="*/ 161 h 161"/>
                  <a:gd name="T24" fmla="*/ 0 w 128"/>
                  <a:gd name="T25" fmla="*/ 113 h 161"/>
                  <a:gd name="T26" fmla="*/ 0 w 128"/>
                  <a:gd name="T27" fmla="*/ 113 h 161"/>
                  <a:gd name="T28" fmla="*/ 4 w 128"/>
                  <a:gd name="T29" fmla="*/ 0 h 161"/>
                  <a:gd name="T30" fmla="*/ 4 w 128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Freeform 72"/>
              <p:cNvSpPr>
                <a:spLocks/>
              </p:cNvSpPr>
              <p:nvPr/>
            </p:nvSpPr>
            <p:spPr bwMode="auto">
              <a:xfrm>
                <a:off x="3360738" y="5083175"/>
                <a:ext cx="196850" cy="255588"/>
              </a:xfrm>
              <a:custGeom>
                <a:avLst/>
                <a:gdLst>
                  <a:gd name="T0" fmla="*/ 4 w 124"/>
                  <a:gd name="T1" fmla="*/ 0 h 161"/>
                  <a:gd name="T2" fmla="*/ 4 w 124"/>
                  <a:gd name="T3" fmla="*/ 0 h 161"/>
                  <a:gd name="T4" fmla="*/ 124 w 124"/>
                  <a:gd name="T5" fmla="*/ 0 h 161"/>
                  <a:gd name="T6" fmla="*/ 124 w 124"/>
                  <a:gd name="T7" fmla="*/ 0 h 161"/>
                  <a:gd name="T8" fmla="*/ 107 w 124"/>
                  <a:gd name="T9" fmla="*/ 140 h 161"/>
                  <a:gd name="T10" fmla="*/ 107 w 124"/>
                  <a:gd name="T11" fmla="*/ 140 h 161"/>
                  <a:gd name="T12" fmla="*/ 104 w 124"/>
                  <a:gd name="T13" fmla="*/ 148 h 161"/>
                  <a:gd name="T14" fmla="*/ 100 w 124"/>
                  <a:gd name="T15" fmla="*/ 153 h 161"/>
                  <a:gd name="T16" fmla="*/ 93 w 124"/>
                  <a:gd name="T17" fmla="*/ 159 h 161"/>
                  <a:gd name="T18" fmla="*/ 87 w 124"/>
                  <a:gd name="T19" fmla="*/ 161 h 161"/>
                  <a:gd name="T20" fmla="*/ 87 w 124"/>
                  <a:gd name="T21" fmla="*/ 161 h 161"/>
                  <a:gd name="T22" fmla="*/ 0 w 124"/>
                  <a:gd name="T23" fmla="*/ 111 h 161"/>
                  <a:gd name="T24" fmla="*/ 0 w 124"/>
                  <a:gd name="T25" fmla="*/ 111 h 161"/>
                  <a:gd name="T26" fmla="*/ 4 w 124"/>
                  <a:gd name="T27" fmla="*/ 0 h 161"/>
                  <a:gd name="T28" fmla="*/ 4 w 124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Freeform 73"/>
              <p:cNvSpPr>
                <a:spLocks/>
              </p:cNvSpPr>
              <p:nvPr/>
            </p:nvSpPr>
            <p:spPr bwMode="auto">
              <a:xfrm>
                <a:off x="3367088" y="5083175"/>
                <a:ext cx="190500" cy="255588"/>
              </a:xfrm>
              <a:custGeom>
                <a:avLst/>
                <a:gdLst>
                  <a:gd name="T0" fmla="*/ 4 w 120"/>
                  <a:gd name="T1" fmla="*/ 0 h 161"/>
                  <a:gd name="T2" fmla="*/ 4 w 120"/>
                  <a:gd name="T3" fmla="*/ 0 h 161"/>
                  <a:gd name="T4" fmla="*/ 120 w 120"/>
                  <a:gd name="T5" fmla="*/ 0 h 161"/>
                  <a:gd name="T6" fmla="*/ 120 w 120"/>
                  <a:gd name="T7" fmla="*/ 0 h 161"/>
                  <a:gd name="T8" fmla="*/ 103 w 120"/>
                  <a:gd name="T9" fmla="*/ 140 h 161"/>
                  <a:gd name="T10" fmla="*/ 103 w 120"/>
                  <a:gd name="T11" fmla="*/ 140 h 161"/>
                  <a:gd name="T12" fmla="*/ 100 w 120"/>
                  <a:gd name="T13" fmla="*/ 148 h 161"/>
                  <a:gd name="T14" fmla="*/ 96 w 120"/>
                  <a:gd name="T15" fmla="*/ 153 h 161"/>
                  <a:gd name="T16" fmla="*/ 89 w 120"/>
                  <a:gd name="T17" fmla="*/ 159 h 161"/>
                  <a:gd name="T18" fmla="*/ 83 w 120"/>
                  <a:gd name="T19" fmla="*/ 161 h 161"/>
                  <a:gd name="T20" fmla="*/ 83 w 120"/>
                  <a:gd name="T21" fmla="*/ 161 h 161"/>
                  <a:gd name="T22" fmla="*/ 0 w 120"/>
                  <a:gd name="T23" fmla="*/ 110 h 161"/>
                  <a:gd name="T24" fmla="*/ 0 w 120"/>
                  <a:gd name="T25" fmla="*/ 110 h 161"/>
                  <a:gd name="T26" fmla="*/ 4 w 120"/>
                  <a:gd name="T27" fmla="*/ 0 h 161"/>
                  <a:gd name="T28" fmla="*/ 4 w 120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Freeform 74"/>
              <p:cNvSpPr>
                <a:spLocks/>
              </p:cNvSpPr>
              <p:nvPr/>
            </p:nvSpPr>
            <p:spPr bwMode="auto">
              <a:xfrm>
                <a:off x="3371851" y="5083175"/>
                <a:ext cx="185738" cy="255588"/>
              </a:xfrm>
              <a:custGeom>
                <a:avLst/>
                <a:gdLst>
                  <a:gd name="T0" fmla="*/ 5 w 117"/>
                  <a:gd name="T1" fmla="*/ 0 h 161"/>
                  <a:gd name="T2" fmla="*/ 5 w 117"/>
                  <a:gd name="T3" fmla="*/ 0 h 161"/>
                  <a:gd name="T4" fmla="*/ 117 w 117"/>
                  <a:gd name="T5" fmla="*/ 0 h 161"/>
                  <a:gd name="T6" fmla="*/ 117 w 117"/>
                  <a:gd name="T7" fmla="*/ 0 h 161"/>
                  <a:gd name="T8" fmla="*/ 100 w 117"/>
                  <a:gd name="T9" fmla="*/ 140 h 161"/>
                  <a:gd name="T10" fmla="*/ 100 w 117"/>
                  <a:gd name="T11" fmla="*/ 140 h 161"/>
                  <a:gd name="T12" fmla="*/ 97 w 117"/>
                  <a:gd name="T13" fmla="*/ 148 h 161"/>
                  <a:gd name="T14" fmla="*/ 93 w 117"/>
                  <a:gd name="T15" fmla="*/ 153 h 161"/>
                  <a:gd name="T16" fmla="*/ 86 w 117"/>
                  <a:gd name="T17" fmla="*/ 157 h 161"/>
                  <a:gd name="T18" fmla="*/ 81 w 117"/>
                  <a:gd name="T19" fmla="*/ 161 h 161"/>
                  <a:gd name="T20" fmla="*/ 81 w 117"/>
                  <a:gd name="T21" fmla="*/ 161 h 161"/>
                  <a:gd name="T22" fmla="*/ 0 w 117"/>
                  <a:gd name="T23" fmla="*/ 109 h 161"/>
                  <a:gd name="T24" fmla="*/ 0 w 117"/>
                  <a:gd name="T25" fmla="*/ 109 h 161"/>
                  <a:gd name="T26" fmla="*/ 5 w 117"/>
                  <a:gd name="T27" fmla="*/ 0 h 161"/>
                  <a:gd name="T28" fmla="*/ 5 w 117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Freeform 75"/>
              <p:cNvSpPr>
                <a:spLocks/>
              </p:cNvSpPr>
              <p:nvPr/>
            </p:nvSpPr>
            <p:spPr bwMode="auto">
              <a:xfrm>
                <a:off x="3378201" y="5083175"/>
                <a:ext cx="179388" cy="255588"/>
              </a:xfrm>
              <a:custGeom>
                <a:avLst/>
                <a:gdLst>
                  <a:gd name="T0" fmla="*/ 5 w 113"/>
                  <a:gd name="T1" fmla="*/ 0 h 161"/>
                  <a:gd name="T2" fmla="*/ 5 w 113"/>
                  <a:gd name="T3" fmla="*/ 0 h 161"/>
                  <a:gd name="T4" fmla="*/ 113 w 113"/>
                  <a:gd name="T5" fmla="*/ 0 h 161"/>
                  <a:gd name="T6" fmla="*/ 113 w 113"/>
                  <a:gd name="T7" fmla="*/ 0 h 161"/>
                  <a:gd name="T8" fmla="*/ 96 w 113"/>
                  <a:gd name="T9" fmla="*/ 140 h 161"/>
                  <a:gd name="T10" fmla="*/ 96 w 113"/>
                  <a:gd name="T11" fmla="*/ 140 h 161"/>
                  <a:gd name="T12" fmla="*/ 93 w 113"/>
                  <a:gd name="T13" fmla="*/ 147 h 161"/>
                  <a:gd name="T14" fmla="*/ 89 w 113"/>
                  <a:gd name="T15" fmla="*/ 153 h 161"/>
                  <a:gd name="T16" fmla="*/ 84 w 113"/>
                  <a:gd name="T17" fmla="*/ 157 h 161"/>
                  <a:gd name="T18" fmla="*/ 77 w 113"/>
                  <a:gd name="T19" fmla="*/ 161 h 161"/>
                  <a:gd name="T20" fmla="*/ 77 w 113"/>
                  <a:gd name="T21" fmla="*/ 161 h 161"/>
                  <a:gd name="T22" fmla="*/ 0 w 113"/>
                  <a:gd name="T23" fmla="*/ 107 h 161"/>
                  <a:gd name="T24" fmla="*/ 0 w 113"/>
                  <a:gd name="T25" fmla="*/ 107 h 161"/>
                  <a:gd name="T26" fmla="*/ 5 w 113"/>
                  <a:gd name="T27" fmla="*/ 0 h 161"/>
                  <a:gd name="T28" fmla="*/ 5 w 113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Freeform 76"/>
              <p:cNvSpPr>
                <a:spLocks/>
              </p:cNvSpPr>
              <p:nvPr/>
            </p:nvSpPr>
            <p:spPr bwMode="auto">
              <a:xfrm>
                <a:off x="3384551" y="5083175"/>
                <a:ext cx="173038" cy="255588"/>
              </a:xfrm>
              <a:custGeom>
                <a:avLst/>
                <a:gdLst>
                  <a:gd name="T0" fmla="*/ 5 w 109"/>
                  <a:gd name="T1" fmla="*/ 0 h 161"/>
                  <a:gd name="T2" fmla="*/ 5 w 109"/>
                  <a:gd name="T3" fmla="*/ 0 h 161"/>
                  <a:gd name="T4" fmla="*/ 109 w 109"/>
                  <a:gd name="T5" fmla="*/ 0 h 161"/>
                  <a:gd name="T6" fmla="*/ 109 w 109"/>
                  <a:gd name="T7" fmla="*/ 0 h 161"/>
                  <a:gd name="T8" fmla="*/ 92 w 109"/>
                  <a:gd name="T9" fmla="*/ 140 h 161"/>
                  <a:gd name="T10" fmla="*/ 92 w 109"/>
                  <a:gd name="T11" fmla="*/ 140 h 161"/>
                  <a:gd name="T12" fmla="*/ 89 w 109"/>
                  <a:gd name="T13" fmla="*/ 147 h 161"/>
                  <a:gd name="T14" fmla="*/ 85 w 109"/>
                  <a:gd name="T15" fmla="*/ 153 h 161"/>
                  <a:gd name="T16" fmla="*/ 80 w 109"/>
                  <a:gd name="T17" fmla="*/ 157 h 161"/>
                  <a:gd name="T18" fmla="*/ 73 w 109"/>
                  <a:gd name="T19" fmla="*/ 161 h 161"/>
                  <a:gd name="T20" fmla="*/ 73 w 109"/>
                  <a:gd name="T21" fmla="*/ 161 h 161"/>
                  <a:gd name="T22" fmla="*/ 0 w 109"/>
                  <a:gd name="T23" fmla="*/ 106 h 161"/>
                  <a:gd name="T24" fmla="*/ 0 w 109"/>
                  <a:gd name="T25" fmla="*/ 106 h 161"/>
                  <a:gd name="T26" fmla="*/ 5 w 109"/>
                  <a:gd name="T27" fmla="*/ 0 h 161"/>
                  <a:gd name="T28" fmla="*/ 5 w 109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Freeform 77"/>
              <p:cNvSpPr>
                <a:spLocks/>
              </p:cNvSpPr>
              <p:nvPr/>
            </p:nvSpPr>
            <p:spPr bwMode="auto">
              <a:xfrm>
                <a:off x="3390901" y="5083175"/>
                <a:ext cx="166688" cy="254000"/>
              </a:xfrm>
              <a:custGeom>
                <a:avLst/>
                <a:gdLst>
                  <a:gd name="T0" fmla="*/ 5 w 105"/>
                  <a:gd name="T1" fmla="*/ 0 h 160"/>
                  <a:gd name="T2" fmla="*/ 5 w 105"/>
                  <a:gd name="T3" fmla="*/ 0 h 160"/>
                  <a:gd name="T4" fmla="*/ 105 w 105"/>
                  <a:gd name="T5" fmla="*/ 0 h 160"/>
                  <a:gd name="T6" fmla="*/ 105 w 105"/>
                  <a:gd name="T7" fmla="*/ 0 h 160"/>
                  <a:gd name="T8" fmla="*/ 88 w 105"/>
                  <a:gd name="T9" fmla="*/ 140 h 160"/>
                  <a:gd name="T10" fmla="*/ 88 w 105"/>
                  <a:gd name="T11" fmla="*/ 140 h 160"/>
                  <a:gd name="T12" fmla="*/ 87 w 105"/>
                  <a:gd name="T13" fmla="*/ 147 h 160"/>
                  <a:gd name="T14" fmla="*/ 81 w 105"/>
                  <a:gd name="T15" fmla="*/ 153 h 160"/>
                  <a:gd name="T16" fmla="*/ 76 w 105"/>
                  <a:gd name="T17" fmla="*/ 157 h 160"/>
                  <a:gd name="T18" fmla="*/ 69 w 105"/>
                  <a:gd name="T19" fmla="*/ 160 h 160"/>
                  <a:gd name="T20" fmla="*/ 69 w 105"/>
                  <a:gd name="T21" fmla="*/ 160 h 160"/>
                  <a:gd name="T22" fmla="*/ 0 w 105"/>
                  <a:gd name="T23" fmla="*/ 106 h 160"/>
                  <a:gd name="T24" fmla="*/ 0 w 105"/>
                  <a:gd name="T25" fmla="*/ 106 h 160"/>
                  <a:gd name="T26" fmla="*/ 5 w 105"/>
                  <a:gd name="T27" fmla="*/ 0 h 160"/>
                  <a:gd name="T28" fmla="*/ 5 w 10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Freeform 78"/>
              <p:cNvSpPr>
                <a:spLocks/>
              </p:cNvSpPr>
              <p:nvPr/>
            </p:nvSpPr>
            <p:spPr bwMode="auto">
              <a:xfrm>
                <a:off x="3395663" y="5083175"/>
                <a:ext cx="161925" cy="254000"/>
              </a:xfrm>
              <a:custGeom>
                <a:avLst/>
                <a:gdLst>
                  <a:gd name="T0" fmla="*/ 5 w 102"/>
                  <a:gd name="T1" fmla="*/ 0 h 160"/>
                  <a:gd name="T2" fmla="*/ 5 w 102"/>
                  <a:gd name="T3" fmla="*/ 0 h 160"/>
                  <a:gd name="T4" fmla="*/ 102 w 102"/>
                  <a:gd name="T5" fmla="*/ 0 h 160"/>
                  <a:gd name="T6" fmla="*/ 102 w 102"/>
                  <a:gd name="T7" fmla="*/ 0 h 160"/>
                  <a:gd name="T8" fmla="*/ 85 w 102"/>
                  <a:gd name="T9" fmla="*/ 140 h 160"/>
                  <a:gd name="T10" fmla="*/ 85 w 102"/>
                  <a:gd name="T11" fmla="*/ 140 h 160"/>
                  <a:gd name="T12" fmla="*/ 84 w 102"/>
                  <a:gd name="T13" fmla="*/ 147 h 160"/>
                  <a:gd name="T14" fmla="*/ 78 w 102"/>
                  <a:gd name="T15" fmla="*/ 153 h 160"/>
                  <a:gd name="T16" fmla="*/ 73 w 102"/>
                  <a:gd name="T17" fmla="*/ 157 h 160"/>
                  <a:gd name="T18" fmla="*/ 67 w 102"/>
                  <a:gd name="T19" fmla="*/ 160 h 160"/>
                  <a:gd name="T20" fmla="*/ 67 w 102"/>
                  <a:gd name="T21" fmla="*/ 160 h 160"/>
                  <a:gd name="T22" fmla="*/ 0 w 102"/>
                  <a:gd name="T23" fmla="*/ 105 h 160"/>
                  <a:gd name="T24" fmla="*/ 0 w 102"/>
                  <a:gd name="T25" fmla="*/ 105 h 160"/>
                  <a:gd name="T26" fmla="*/ 5 w 102"/>
                  <a:gd name="T27" fmla="*/ 0 h 160"/>
                  <a:gd name="T28" fmla="*/ 5 w 102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Freeform 79"/>
              <p:cNvSpPr>
                <a:spLocks/>
              </p:cNvSpPr>
              <p:nvPr/>
            </p:nvSpPr>
            <p:spPr bwMode="auto">
              <a:xfrm>
                <a:off x="3402013" y="5083175"/>
                <a:ext cx="155575" cy="254000"/>
              </a:xfrm>
              <a:custGeom>
                <a:avLst/>
                <a:gdLst>
                  <a:gd name="T0" fmla="*/ 5 w 98"/>
                  <a:gd name="T1" fmla="*/ 0 h 160"/>
                  <a:gd name="T2" fmla="*/ 5 w 98"/>
                  <a:gd name="T3" fmla="*/ 0 h 160"/>
                  <a:gd name="T4" fmla="*/ 98 w 98"/>
                  <a:gd name="T5" fmla="*/ 0 h 160"/>
                  <a:gd name="T6" fmla="*/ 98 w 98"/>
                  <a:gd name="T7" fmla="*/ 0 h 160"/>
                  <a:gd name="T8" fmla="*/ 81 w 98"/>
                  <a:gd name="T9" fmla="*/ 140 h 160"/>
                  <a:gd name="T10" fmla="*/ 81 w 98"/>
                  <a:gd name="T11" fmla="*/ 140 h 160"/>
                  <a:gd name="T12" fmla="*/ 80 w 98"/>
                  <a:gd name="T13" fmla="*/ 147 h 160"/>
                  <a:gd name="T14" fmla="*/ 74 w 98"/>
                  <a:gd name="T15" fmla="*/ 152 h 160"/>
                  <a:gd name="T16" fmla="*/ 69 w 98"/>
                  <a:gd name="T17" fmla="*/ 157 h 160"/>
                  <a:gd name="T18" fmla="*/ 63 w 98"/>
                  <a:gd name="T19" fmla="*/ 160 h 160"/>
                  <a:gd name="T20" fmla="*/ 63 w 98"/>
                  <a:gd name="T21" fmla="*/ 160 h 160"/>
                  <a:gd name="T22" fmla="*/ 0 w 98"/>
                  <a:gd name="T23" fmla="*/ 103 h 160"/>
                  <a:gd name="T24" fmla="*/ 0 w 98"/>
                  <a:gd name="T25" fmla="*/ 103 h 160"/>
                  <a:gd name="T26" fmla="*/ 5 w 98"/>
                  <a:gd name="T27" fmla="*/ 0 h 160"/>
                  <a:gd name="T28" fmla="*/ 5 w 9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Freeform 80"/>
              <p:cNvSpPr>
                <a:spLocks/>
              </p:cNvSpPr>
              <p:nvPr/>
            </p:nvSpPr>
            <p:spPr bwMode="auto">
              <a:xfrm>
                <a:off x="3408363" y="5083175"/>
                <a:ext cx="149225" cy="254000"/>
              </a:xfrm>
              <a:custGeom>
                <a:avLst/>
                <a:gdLst>
                  <a:gd name="T0" fmla="*/ 5 w 94"/>
                  <a:gd name="T1" fmla="*/ 0 h 160"/>
                  <a:gd name="T2" fmla="*/ 5 w 94"/>
                  <a:gd name="T3" fmla="*/ 0 h 160"/>
                  <a:gd name="T4" fmla="*/ 94 w 94"/>
                  <a:gd name="T5" fmla="*/ 0 h 160"/>
                  <a:gd name="T6" fmla="*/ 94 w 94"/>
                  <a:gd name="T7" fmla="*/ 0 h 160"/>
                  <a:gd name="T8" fmla="*/ 77 w 94"/>
                  <a:gd name="T9" fmla="*/ 140 h 160"/>
                  <a:gd name="T10" fmla="*/ 77 w 94"/>
                  <a:gd name="T11" fmla="*/ 140 h 160"/>
                  <a:gd name="T12" fmla="*/ 76 w 94"/>
                  <a:gd name="T13" fmla="*/ 147 h 160"/>
                  <a:gd name="T14" fmla="*/ 71 w 94"/>
                  <a:gd name="T15" fmla="*/ 152 h 160"/>
                  <a:gd name="T16" fmla="*/ 66 w 94"/>
                  <a:gd name="T17" fmla="*/ 157 h 160"/>
                  <a:gd name="T18" fmla="*/ 59 w 94"/>
                  <a:gd name="T19" fmla="*/ 160 h 160"/>
                  <a:gd name="T20" fmla="*/ 59 w 94"/>
                  <a:gd name="T21" fmla="*/ 160 h 160"/>
                  <a:gd name="T22" fmla="*/ 0 w 94"/>
                  <a:gd name="T23" fmla="*/ 102 h 160"/>
                  <a:gd name="T24" fmla="*/ 0 w 94"/>
                  <a:gd name="T25" fmla="*/ 102 h 160"/>
                  <a:gd name="T26" fmla="*/ 5 w 94"/>
                  <a:gd name="T27" fmla="*/ 0 h 160"/>
                  <a:gd name="T28" fmla="*/ 5 w 94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Freeform 81"/>
              <p:cNvSpPr>
                <a:spLocks/>
              </p:cNvSpPr>
              <p:nvPr/>
            </p:nvSpPr>
            <p:spPr bwMode="auto">
              <a:xfrm>
                <a:off x="3414713" y="5083175"/>
                <a:ext cx="142875" cy="254000"/>
              </a:xfrm>
              <a:custGeom>
                <a:avLst/>
                <a:gdLst>
                  <a:gd name="T0" fmla="*/ 5 w 90"/>
                  <a:gd name="T1" fmla="*/ 0 h 160"/>
                  <a:gd name="T2" fmla="*/ 5 w 90"/>
                  <a:gd name="T3" fmla="*/ 0 h 160"/>
                  <a:gd name="T4" fmla="*/ 90 w 90"/>
                  <a:gd name="T5" fmla="*/ 0 h 160"/>
                  <a:gd name="T6" fmla="*/ 90 w 90"/>
                  <a:gd name="T7" fmla="*/ 0 h 160"/>
                  <a:gd name="T8" fmla="*/ 73 w 90"/>
                  <a:gd name="T9" fmla="*/ 140 h 160"/>
                  <a:gd name="T10" fmla="*/ 73 w 90"/>
                  <a:gd name="T11" fmla="*/ 140 h 160"/>
                  <a:gd name="T12" fmla="*/ 72 w 90"/>
                  <a:gd name="T13" fmla="*/ 147 h 160"/>
                  <a:gd name="T14" fmla="*/ 67 w 90"/>
                  <a:gd name="T15" fmla="*/ 152 h 160"/>
                  <a:gd name="T16" fmla="*/ 62 w 90"/>
                  <a:gd name="T17" fmla="*/ 157 h 160"/>
                  <a:gd name="T18" fmla="*/ 55 w 90"/>
                  <a:gd name="T19" fmla="*/ 160 h 160"/>
                  <a:gd name="T20" fmla="*/ 55 w 90"/>
                  <a:gd name="T21" fmla="*/ 160 h 160"/>
                  <a:gd name="T22" fmla="*/ 0 w 90"/>
                  <a:gd name="T23" fmla="*/ 101 h 160"/>
                  <a:gd name="T24" fmla="*/ 0 w 90"/>
                  <a:gd name="T25" fmla="*/ 101 h 160"/>
                  <a:gd name="T26" fmla="*/ 5 w 90"/>
                  <a:gd name="T27" fmla="*/ 0 h 160"/>
                  <a:gd name="T28" fmla="*/ 5 w 90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Freeform 82"/>
              <p:cNvSpPr>
                <a:spLocks/>
              </p:cNvSpPr>
              <p:nvPr/>
            </p:nvSpPr>
            <p:spPr bwMode="auto">
              <a:xfrm>
                <a:off x="3417888" y="5083175"/>
                <a:ext cx="139700" cy="254000"/>
              </a:xfrm>
              <a:custGeom>
                <a:avLst/>
                <a:gdLst>
                  <a:gd name="T0" fmla="*/ 7 w 88"/>
                  <a:gd name="T1" fmla="*/ 0 h 160"/>
                  <a:gd name="T2" fmla="*/ 7 w 88"/>
                  <a:gd name="T3" fmla="*/ 0 h 160"/>
                  <a:gd name="T4" fmla="*/ 88 w 88"/>
                  <a:gd name="T5" fmla="*/ 0 h 160"/>
                  <a:gd name="T6" fmla="*/ 88 w 88"/>
                  <a:gd name="T7" fmla="*/ 0 h 160"/>
                  <a:gd name="T8" fmla="*/ 71 w 88"/>
                  <a:gd name="T9" fmla="*/ 140 h 160"/>
                  <a:gd name="T10" fmla="*/ 71 w 88"/>
                  <a:gd name="T11" fmla="*/ 140 h 160"/>
                  <a:gd name="T12" fmla="*/ 70 w 88"/>
                  <a:gd name="T13" fmla="*/ 147 h 160"/>
                  <a:gd name="T14" fmla="*/ 65 w 88"/>
                  <a:gd name="T15" fmla="*/ 152 h 160"/>
                  <a:gd name="T16" fmla="*/ 60 w 88"/>
                  <a:gd name="T17" fmla="*/ 157 h 160"/>
                  <a:gd name="T18" fmla="*/ 55 w 88"/>
                  <a:gd name="T19" fmla="*/ 160 h 160"/>
                  <a:gd name="T20" fmla="*/ 55 w 88"/>
                  <a:gd name="T21" fmla="*/ 160 h 160"/>
                  <a:gd name="T22" fmla="*/ 0 w 88"/>
                  <a:gd name="T23" fmla="*/ 99 h 160"/>
                  <a:gd name="T24" fmla="*/ 0 w 88"/>
                  <a:gd name="T25" fmla="*/ 99 h 160"/>
                  <a:gd name="T26" fmla="*/ 7 w 88"/>
                  <a:gd name="T27" fmla="*/ 0 h 160"/>
                  <a:gd name="T28" fmla="*/ 7 w 8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Freeform 83"/>
              <p:cNvSpPr>
                <a:spLocks/>
              </p:cNvSpPr>
              <p:nvPr/>
            </p:nvSpPr>
            <p:spPr bwMode="auto">
              <a:xfrm>
                <a:off x="3425826" y="5083175"/>
                <a:ext cx="131763" cy="254000"/>
              </a:xfrm>
              <a:custGeom>
                <a:avLst/>
                <a:gdLst>
                  <a:gd name="T0" fmla="*/ 6 w 83"/>
                  <a:gd name="T1" fmla="*/ 0 h 160"/>
                  <a:gd name="T2" fmla="*/ 6 w 83"/>
                  <a:gd name="T3" fmla="*/ 0 h 160"/>
                  <a:gd name="T4" fmla="*/ 83 w 83"/>
                  <a:gd name="T5" fmla="*/ 0 h 160"/>
                  <a:gd name="T6" fmla="*/ 83 w 83"/>
                  <a:gd name="T7" fmla="*/ 0 h 160"/>
                  <a:gd name="T8" fmla="*/ 66 w 83"/>
                  <a:gd name="T9" fmla="*/ 140 h 160"/>
                  <a:gd name="T10" fmla="*/ 66 w 83"/>
                  <a:gd name="T11" fmla="*/ 140 h 160"/>
                  <a:gd name="T12" fmla="*/ 65 w 83"/>
                  <a:gd name="T13" fmla="*/ 147 h 160"/>
                  <a:gd name="T14" fmla="*/ 60 w 83"/>
                  <a:gd name="T15" fmla="*/ 152 h 160"/>
                  <a:gd name="T16" fmla="*/ 55 w 83"/>
                  <a:gd name="T17" fmla="*/ 156 h 160"/>
                  <a:gd name="T18" fmla="*/ 50 w 83"/>
                  <a:gd name="T19" fmla="*/ 160 h 160"/>
                  <a:gd name="T20" fmla="*/ 50 w 83"/>
                  <a:gd name="T21" fmla="*/ 160 h 160"/>
                  <a:gd name="T22" fmla="*/ 0 w 83"/>
                  <a:gd name="T23" fmla="*/ 99 h 160"/>
                  <a:gd name="T24" fmla="*/ 0 w 83"/>
                  <a:gd name="T25" fmla="*/ 99 h 160"/>
                  <a:gd name="T26" fmla="*/ 6 w 83"/>
                  <a:gd name="T27" fmla="*/ 0 h 160"/>
                  <a:gd name="T28" fmla="*/ 6 w 83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Freeform 84"/>
              <p:cNvSpPr>
                <a:spLocks/>
              </p:cNvSpPr>
              <p:nvPr/>
            </p:nvSpPr>
            <p:spPr bwMode="auto">
              <a:xfrm>
                <a:off x="3432176" y="5083175"/>
                <a:ext cx="125413" cy="254000"/>
              </a:xfrm>
              <a:custGeom>
                <a:avLst/>
                <a:gdLst>
                  <a:gd name="T0" fmla="*/ 5 w 79"/>
                  <a:gd name="T1" fmla="*/ 0 h 160"/>
                  <a:gd name="T2" fmla="*/ 5 w 79"/>
                  <a:gd name="T3" fmla="*/ 0 h 160"/>
                  <a:gd name="T4" fmla="*/ 79 w 79"/>
                  <a:gd name="T5" fmla="*/ 0 h 160"/>
                  <a:gd name="T6" fmla="*/ 79 w 79"/>
                  <a:gd name="T7" fmla="*/ 0 h 160"/>
                  <a:gd name="T8" fmla="*/ 62 w 79"/>
                  <a:gd name="T9" fmla="*/ 140 h 160"/>
                  <a:gd name="T10" fmla="*/ 62 w 79"/>
                  <a:gd name="T11" fmla="*/ 140 h 160"/>
                  <a:gd name="T12" fmla="*/ 61 w 79"/>
                  <a:gd name="T13" fmla="*/ 147 h 160"/>
                  <a:gd name="T14" fmla="*/ 56 w 79"/>
                  <a:gd name="T15" fmla="*/ 152 h 160"/>
                  <a:gd name="T16" fmla="*/ 51 w 79"/>
                  <a:gd name="T17" fmla="*/ 156 h 160"/>
                  <a:gd name="T18" fmla="*/ 46 w 79"/>
                  <a:gd name="T19" fmla="*/ 160 h 160"/>
                  <a:gd name="T20" fmla="*/ 46 w 79"/>
                  <a:gd name="T21" fmla="*/ 160 h 160"/>
                  <a:gd name="T22" fmla="*/ 0 w 79"/>
                  <a:gd name="T23" fmla="*/ 98 h 160"/>
                  <a:gd name="T24" fmla="*/ 0 w 79"/>
                  <a:gd name="T25" fmla="*/ 98 h 160"/>
                  <a:gd name="T26" fmla="*/ 5 w 79"/>
                  <a:gd name="T27" fmla="*/ 0 h 160"/>
                  <a:gd name="T28" fmla="*/ 5 w 79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Freeform 85"/>
              <p:cNvSpPr>
                <a:spLocks/>
              </p:cNvSpPr>
              <p:nvPr/>
            </p:nvSpPr>
            <p:spPr bwMode="auto">
              <a:xfrm>
                <a:off x="3438526" y="5083175"/>
                <a:ext cx="119063" cy="254000"/>
              </a:xfrm>
              <a:custGeom>
                <a:avLst/>
                <a:gdLst>
                  <a:gd name="T0" fmla="*/ 5 w 75"/>
                  <a:gd name="T1" fmla="*/ 0 h 160"/>
                  <a:gd name="T2" fmla="*/ 5 w 75"/>
                  <a:gd name="T3" fmla="*/ 0 h 160"/>
                  <a:gd name="T4" fmla="*/ 75 w 75"/>
                  <a:gd name="T5" fmla="*/ 0 h 160"/>
                  <a:gd name="T6" fmla="*/ 75 w 75"/>
                  <a:gd name="T7" fmla="*/ 0 h 160"/>
                  <a:gd name="T8" fmla="*/ 58 w 75"/>
                  <a:gd name="T9" fmla="*/ 140 h 160"/>
                  <a:gd name="T10" fmla="*/ 58 w 75"/>
                  <a:gd name="T11" fmla="*/ 140 h 160"/>
                  <a:gd name="T12" fmla="*/ 57 w 75"/>
                  <a:gd name="T13" fmla="*/ 147 h 160"/>
                  <a:gd name="T14" fmla="*/ 52 w 75"/>
                  <a:gd name="T15" fmla="*/ 152 h 160"/>
                  <a:gd name="T16" fmla="*/ 48 w 75"/>
                  <a:gd name="T17" fmla="*/ 156 h 160"/>
                  <a:gd name="T18" fmla="*/ 43 w 75"/>
                  <a:gd name="T19" fmla="*/ 160 h 160"/>
                  <a:gd name="T20" fmla="*/ 43 w 75"/>
                  <a:gd name="T21" fmla="*/ 160 h 160"/>
                  <a:gd name="T22" fmla="*/ 0 w 75"/>
                  <a:gd name="T23" fmla="*/ 96 h 160"/>
                  <a:gd name="T24" fmla="*/ 0 w 75"/>
                  <a:gd name="T25" fmla="*/ 96 h 160"/>
                  <a:gd name="T26" fmla="*/ 5 w 75"/>
                  <a:gd name="T27" fmla="*/ 0 h 160"/>
                  <a:gd name="T28" fmla="*/ 5 w 7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Freeform 86"/>
              <p:cNvSpPr>
                <a:spLocks/>
              </p:cNvSpPr>
              <p:nvPr/>
            </p:nvSpPr>
            <p:spPr bwMode="auto">
              <a:xfrm>
                <a:off x="3444876" y="5083175"/>
                <a:ext cx="112713" cy="254000"/>
              </a:xfrm>
              <a:custGeom>
                <a:avLst/>
                <a:gdLst>
                  <a:gd name="T0" fmla="*/ 5 w 71"/>
                  <a:gd name="T1" fmla="*/ 0 h 160"/>
                  <a:gd name="T2" fmla="*/ 5 w 71"/>
                  <a:gd name="T3" fmla="*/ 0 h 160"/>
                  <a:gd name="T4" fmla="*/ 71 w 71"/>
                  <a:gd name="T5" fmla="*/ 0 h 160"/>
                  <a:gd name="T6" fmla="*/ 71 w 71"/>
                  <a:gd name="T7" fmla="*/ 0 h 160"/>
                  <a:gd name="T8" fmla="*/ 54 w 71"/>
                  <a:gd name="T9" fmla="*/ 140 h 160"/>
                  <a:gd name="T10" fmla="*/ 54 w 71"/>
                  <a:gd name="T11" fmla="*/ 140 h 160"/>
                  <a:gd name="T12" fmla="*/ 53 w 71"/>
                  <a:gd name="T13" fmla="*/ 147 h 160"/>
                  <a:gd name="T14" fmla="*/ 48 w 71"/>
                  <a:gd name="T15" fmla="*/ 152 h 160"/>
                  <a:gd name="T16" fmla="*/ 44 w 71"/>
                  <a:gd name="T17" fmla="*/ 156 h 160"/>
                  <a:gd name="T18" fmla="*/ 39 w 71"/>
                  <a:gd name="T19" fmla="*/ 160 h 160"/>
                  <a:gd name="T20" fmla="*/ 39 w 71"/>
                  <a:gd name="T21" fmla="*/ 160 h 160"/>
                  <a:gd name="T22" fmla="*/ 0 w 71"/>
                  <a:gd name="T23" fmla="*/ 95 h 160"/>
                  <a:gd name="T24" fmla="*/ 0 w 71"/>
                  <a:gd name="T25" fmla="*/ 95 h 160"/>
                  <a:gd name="T26" fmla="*/ 5 w 71"/>
                  <a:gd name="T27" fmla="*/ 0 h 160"/>
                  <a:gd name="T28" fmla="*/ 5 w 71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Freeform 87"/>
              <p:cNvSpPr>
                <a:spLocks/>
              </p:cNvSpPr>
              <p:nvPr/>
            </p:nvSpPr>
            <p:spPr bwMode="auto">
              <a:xfrm>
                <a:off x="3448051" y="5083175"/>
                <a:ext cx="109538" cy="252413"/>
              </a:xfrm>
              <a:custGeom>
                <a:avLst/>
                <a:gdLst>
                  <a:gd name="T0" fmla="*/ 7 w 69"/>
                  <a:gd name="T1" fmla="*/ 0 h 159"/>
                  <a:gd name="T2" fmla="*/ 7 w 69"/>
                  <a:gd name="T3" fmla="*/ 0 h 159"/>
                  <a:gd name="T4" fmla="*/ 69 w 69"/>
                  <a:gd name="T5" fmla="*/ 0 h 159"/>
                  <a:gd name="T6" fmla="*/ 69 w 69"/>
                  <a:gd name="T7" fmla="*/ 0 h 159"/>
                  <a:gd name="T8" fmla="*/ 52 w 69"/>
                  <a:gd name="T9" fmla="*/ 140 h 159"/>
                  <a:gd name="T10" fmla="*/ 52 w 69"/>
                  <a:gd name="T11" fmla="*/ 140 h 159"/>
                  <a:gd name="T12" fmla="*/ 51 w 69"/>
                  <a:gd name="T13" fmla="*/ 147 h 159"/>
                  <a:gd name="T14" fmla="*/ 46 w 69"/>
                  <a:gd name="T15" fmla="*/ 152 h 159"/>
                  <a:gd name="T16" fmla="*/ 42 w 69"/>
                  <a:gd name="T17" fmla="*/ 156 h 159"/>
                  <a:gd name="T18" fmla="*/ 37 w 69"/>
                  <a:gd name="T19" fmla="*/ 159 h 159"/>
                  <a:gd name="T20" fmla="*/ 37 w 69"/>
                  <a:gd name="T21" fmla="*/ 159 h 159"/>
                  <a:gd name="T22" fmla="*/ 0 w 69"/>
                  <a:gd name="T23" fmla="*/ 94 h 159"/>
                  <a:gd name="T24" fmla="*/ 0 w 69"/>
                  <a:gd name="T25" fmla="*/ 94 h 159"/>
                  <a:gd name="T26" fmla="*/ 7 w 69"/>
                  <a:gd name="T27" fmla="*/ 0 h 159"/>
                  <a:gd name="T28" fmla="*/ 7 w 6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Freeform 88"/>
              <p:cNvSpPr>
                <a:spLocks/>
              </p:cNvSpPr>
              <p:nvPr/>
            </p:nvSpPr>
            <p:spPr bwMode="auto">
              <a:xfrm>
                <a:off x="3454401" y="5083175"/>
                <a:ext cx="103188" cy="252413"/>
              </a:xfrm>
              <a:custGeom>
                <a:avLst/>
                <a:gdLst>
                  <a:gd name="T0" fmla="*/ 7 w 65"/>
                  <a:gd name="T1" fmla="*/ 0 h 159"/>
                  <a:gd name="T2" fmla="*/ 7 w 65"/>
                  <a:gd name="T3" fmla="*/ 0 h 159"/>
                  <a:gd name="T4" fmla="*/ 65 w 65"/>
                  <a:gd name="T5" fmla="*/ 0 h 159"/>
                  <a:gd name="T6" fmla="*/ 65 w 65"/>
                  <a:gd name="T7" fmla="*/ 0 h 159"/>
                  <a:gd name="T8" fmla="*/ 48 w 65"/>
                  <a:gd name="T9" fmla="*/ 140 h 159"/>
                  <a:gd name="T10" fmla="*/ 48 w 65"/>
                  <a:gd name="T11" fmla="*/ 140 h 159"/>
                  <a:gd name="T12" fmla="*/ 47 w 65"/>
                  <a:gd name="T13" fmla="*/ 147 h 159"/>
                  <a:gd name="T14" fmla="*/ 42 w 65"/>
                  <a:gd name="T15" fmla="*/ 152 h 159"/>
                  <a:gd name="T16" fmla="*/ 38 w 65"/>
                  <a:gd name="T17" fmla="*/ 156 h 159"/>
                  <a:gd name="T18" fmla="*/ 33 w 65"/>
                  <a:gd name="T19" fmla="*/ 159 h 159"/>
                  <a:gd name="T20" fmla="*/ 33 w 65"/>
                  <a:gd name="T21" fmla="*/ 159 h 159"/>
                  <a:gd name="T22" fmla="*/ 0 w 65"/>
                  <a:gd name="T23" fmla="*/ 92 h 159"/>
                  <a:gd name="T24" fmla="*/ 0 w 65"/>
                  <a:gd name="T25" fmla="*/ 92 h 159"/>
                  <a:gd name="T26" fmla="*/ 7 w 65"/>
                  <a:gd name="T27" fmla="*/ 0 h 159"/>
                  <a:gd name="T28" fmla="*/ 7 w 6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Freeform 89"/>
              <p:cNvSpPr>
                <a:spLocks/>
              </p:cNvSpPr>
              <p:nvPr/>
            </p:nvSpPr>
            <p:spPr bwMode="auto">
              <a:xfrm>
                <a:off x="3462338" y="5083175"/>
                <a:ext cx="95250" cy="252413"/>
              </a:xfrm>
              <a:custGeom>
                <a:avLst/>
                <a:gdLst>
                  <a:gd name="T0" fmla="*/ 6 w 60"/>
                  <a:gd name="T1" fmla="*/ 0 h 159"/>
                  <a:gd name="T2" fmla="*/ 6 w 60"/>
                  <a:gd name="T3" fmla="*/ 0 h 159"/>
                  <a:gd name="T4" fmla="*/ 60 w 60"/>
                  <a:gd name="T5" fmla="*/ 0 h 159"/>
                  <a:gd name="T6" fmla="*/ 60 w 60"/>
                  <a:gd name="T7" fmla="*/ 0 h 159"/>
                  <a:gd name="T8" fmla="*/ 43 w 60"/>
                  <a:gd name="T9" fmla="*/ 140 h 159"/>
                  <a:gd name="T10" fmla="*/ 43 w 60"/>
                  <a:gd name="T11" fmla="*/ 140 h 159"/>
                  <a:gd name="T12" fmla="*/ 42 w 60"/>
                  <a:gd name="T13" fmla="*/ 147 h 159"/>
                  <a:gd name="T14" fmla="*/ 39 w 60"/>
                  <a:gd name="T15" fmla="*/ 151 h 159"/>
                  <a:gd name="T16" fmla="*/ 33 w 60"/>
                  <a:gd name="T17" fmla="*/ 156 h 159"/>
                  <a:gd name="T18" fmla="*/ 29 w 60"/>
                  <a:gd name="T19" fmla="*/ 159 h 159"/>
                  <a:gd name="T20" fmla="*/ 29 w 60"/>
                  <a:gd name="T21" fmla="*/ 159 h 159"/>
                  <a:gd name="T22" fmla="*/ 0 w 60"/>
                  <a:gd name="T23" fmla="*/ 91 h 159"/>
                  <a:gd name="T24" fmla="*/ 0 w 60"/>
                  <a:gd name="T25" fmla="*/ 91 h 159"/>
                  <a:gd name="T26" fmla="*/ 6 w 60"/>
                  <a:gd name="T27" fmla="*/ 0 h 159"/>
                  <a:gd name="T28" fmla="*/ 6 w 6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Freeform 90"/>
              <p:cNvSpPr>
                <a:spLocks/>
              </p:cNvSpPr>
              <p:nvPr/>
            </p:nvSpPr>
            <p:spPr bwMode="auto">
              <a:xfrm>
                <a:off x="3468688" y="5083175"/>
                <a:ext cx="88900" cy="252413"/>
              </a:xfrm>
              <a:custGeom>
                <a:avLst/>
                <a:gdLst>
                  <a:gd name="T0" fmla="*/ 6 w 56"/>
                  <a:gd name="T1" fmla="*/ 0 h 159"/>
                  <a:gd name="T2" fmla="*/ 6 w 56"/>
                  <a:gd name="T3" fmla="*/ 0 h 159"/>
                  <a:gd name="T4" fmla="*/ 56 w 56"/>
                  <a:gd name="T5" fmla="*/ 0 h 159"/>
                  <a:gd name="T6" fmla="*/ 56 w 56"/>
                  <a:gd name="T7" fmla="*/ 0 h 159"/>
                  <a:gd name="T8" fmla="*/ 39 w 56"/>
                  <a:gd name="T9" fmla="*/ 140 h 159"/>
                  <a:gd name="T10" fmla="*/ 39 w 56"/>
                  <a:gd name="T11" fmla="*/ 140 h 159"/>
                  <a:gd name="T12" fmla="*/ 38 w 56"/>
                  <a:gd name="T13" fmla="*/ 147 h 159"/>
                  <a:gd name="T14" fmla="*/ 35 w 56"/>
                  <a:gd name="T15" fmla="*/ 151 h 159"/>
                  <a:gd name="T16" fmla="*/ 29 w 56"/>
                  <a:gd name="T17" fmla="*/ 156 h 159"/>
                  <a:gd name="T18" fmla="*/ 25 w 56"/>
                  <a:gd name="T19" fmla="*/ 159 h 159"/>
                  <a:gd name="T20" fmla="*/ 25 w 56"/>
                  <a:gd name="T21" fmla="*/ 159 h 159"/>
                  <a:gd name="T22" fmla="*/ 0 w 56"/>
                  <a:gd name="T23" fmla="*/ 91 h 159"/>
                  <a:gd name="T24" fmla="*/ 0 w 56"/>
                  <a:gd name="T25" fmla="*/ 91 h 159"/>
                  <a:gd name="T26" fmla="*/ 6 w 56"/>
                  <a:gd name="T27" fmla="*/ 0 h 159"/>
                  <a:gd name="T28" fmla="*/ 6 w 5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Freeform 91"/>
              <p:cNvSpPr>
                <a:spLocks/>
              </p:cNvSpPr>
              <p:nvPr/>
            </p:nvSpPr>
            <p:spPr bwMode="auto">
              <a:xfrm>
                <a:off x="3471863" y="5083175"/>
                <a:ext cx="85725" cy="252413"/>
              </a:xfrm>
              <a:custGeom>
                <a:avLst/>
                <a:gdLst>
                  <a:gd name="T0" fmla="*/ 7 w 54"/>
                  <a:gd name="T1" fmla="*/ 0 h 159"/>
                  <a:gd name="T2" fmla="*/ 7 w 54"/>
                  <a:gd name="T3" fmla="*/ 0 h 159"/>
                  <a:gd name="T4" fmla="*/ 54 w 54"/>
                  <a:gd name="T5" fmla="*/ 0 h 159"/>
                  <a:gd name="T6" fmla="*/ 54 w 54"/>
                  <a:gd name="T7" fmla="*/ 0 h 159"/>
                  <a:gd name="T8" fmla="*/ 37 w 54"/>
                  <a:gd name="T9" fmla="*/ 140 h 159"/>
                  <a:gd name="T10" fmla="*/ 37 w 54"/>
                  <a:gd name="T11" fmla="*/ 140 h 159"/>
                  <a:gd name="T12" fmla="*/ 36 w 54"/>
                  <a:gd name="T13" fmla="*/ 145 h 159"/>
                  <a:gd name="T14" fmla="*/ 33 w 54"/>
                  <a:gd name="T15" fmla="*/ 151 h 159"/>
                  <a:gd name="T16" fmla="*/ 29 w 54"/>
                  <a:gd name="T17" fmla="*/ 155 h 159"/>
                  <a:gd name="T18" fmla="*/ 23 w 54"/>
                  <a:gd name="T19" fmla="*/ 159 h 159"/>
                  <a:gd name="T20" fmla="*/ 23 w 54"/>
                  <a:gd name="T21" fmla="*/ 159 h 159"/>
                  <a:gd name="T22" fmla="*/ 0 w 54"/>
                  <a:gd name="T23" fmla="*/ 90 h 159"/>
                  <a:gd name="T24" fmla="*/ 0 w 54"/>
                  <a:gd name="T25" fmla="*/ 90 h 159"/>
                  <a:gd name="T26" fmla="*/ 7 w 54"/>
                  <a:gd name="T27" fmla="*/ 0 h 159"/>
                  <a:gd name="T28" fmla="*/ 7 w 54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Freeform 92"/>
              <p:cNvSpPr>
                <a:spLocks/>
              </p:cNvSpPr>
              <p:nvPr/>
            </p:nvSpPr>
            <p:spPr bwMode="auto">
              <a:xfrm>
                <a:off x="3478213" y="5083175"/>
                <a:ext cx="79375" cy="252413"/>
              </a:xfrm>
              <a:custGeom>
                <a:avLst/>
                <a:gdLst>
                  <a:gd name="T0" fmla="*/ 7 w 50"/>
                  <a:gd name="T1" fmla="*/ 0 h 159"/>
                  <a:gd name="T2" fmla="*/ 7 w 50"/>
                  <a:gd name="T3" fmla="*/ 0 h 159"/>
                  <a:gd name="T4" fmla="*/ 50 w 50"/>
                  <a:gd name="T5" fmla="*/ 0 h 159"/>
                  <a:gd name="T6" fmla="*/ 50 w 50"/>
                  <a:gd name="T7" fmla="*/ 0 h 159"/>
                  <a:gd name="T8" fmla="*/ 33 w 50"/>
                  <a:gd name="T9" fmla="*/ 140 h 159"/>
                  <a:gd name="T10" fmla="*/ 33 w 50"/>
                  <a:gd name="T11" fmla="*/ 140 h 159"/>
                  <a:gd name="T12" fmla="*/ 32 w 50"/>
                  <a:gd name="T13" fmla="*/ 145 h 159"/>
                  <a:gd name="T14" fmla="*/ 29 w 50"/>
                  <a:gd name="T15" fmla="*/ 151 h 159"/>
                  <a:gd name="T16" fmla="*/ 25 w 50"/>
                  <a:gd name="T17" fmla="*/ 155 h 159"/>
                  <a:gd name="T18" fmla="*/ 19 w 50"/>
                  <a:gd name="T19" fmla="*/ 159 h 159"/>
                  <a:gd name="T20" fmla="*/ 19 w 50"/>
                  <a:gd name="T21" fmla="*/ 159 h 159"/>
                  <a:gd name="T22" fmla="*/ 0 w 50"/>
                  <a:gd name="T23" fmla="*/ 88 h 159"/>
                  <a:gd name="T24" fmla="*/ 0 w 50"/>
                  <a:gd name="T25" fmla="*/ 88 h 159"/>
                  <a:gd name="T26" fmla="*/ 7 w 50"/>
                  <a:gd name="T27" fmla="*/ 0 h 159"/>
                  <a:gd name="T28" fmla="*/ 7 w 5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Freeform 93"/>
              <p:cNvSpPr>
                <a:spLocks/>
              </p:cNvSpPr>
              <p:nvPr/>
            </p:nvSpPr>
            <p:spPr bwMode="auto">
              <a:xfrm>
                <a:off x="3484563" y="5083175"/>
                <a:ext cx="73025" cy="252413"/>
              </a:xfrm>
              <a:custGeom>
                <a:avLst/>
                <a:gdLst>
                  <a:gd name="T0" fmla="*/ 7 w 46"/>
                  <a:gd name="T1" fmla="*/ 0 h 159"/>
                  <a:gd name="T2" fmla="*/ 7 w 46"/>
                  <a:gd name="T3" fmla="*/ 0 h 159"/>
                  <a:gd name="T4" fmla="*/ 46 w 46"/>
                  <a:gd name="T5" fmla="*/ 0 h 159"/>
                  <a:gd name="T6" fmla="*/ 46 w 46"/>
                  <a:gd name="T7" fmla="*/ 0 h 159"/>
                  <a:gd name="T8" fmla="*/ 29 w 46"/>
                  <a:gd name="T9" fmla="*/ 140 h 159"/>
                  <a:gd name="T10" fmla="*/ 29 w 46"/>
                  <a:gd name="T11" fmla="*/ 140 h 159"/>
                  <a:gd name="T12" fmla="*/ 28 w 46"/>
                  <a:gd name="T13" fmla="*/ 145 h 159"/>
                  <a:gd name="T14" fmla="*/ 25 w 46"/>
                  <a:gd name="T15" fmla="*/ 151 h 159"/>
                  <a:gd name="T16" fmla="*/ 21 w 46"/>
                  <a:gd name="T17" fmla="*/ 155 h 159"/>
                  <a:gd name="T18" fmla="*/ 17 w 46"/>
                  <a:gd name="T19" fmla="*/ 159 h 159"/>
                  <a:gd name="T20" fmla="*/ 17 w 46"/>
                  <a:gd name="T21" fmla="*/ 159 h 159"/>
                  <a:gd name="T22" fmla="*/ 0 w 46"/>
                  <a:gd name="T23" fmla="*/ 87 h 159"/>
                  <a:gd name="T24" fmla="*/ 0 w 46"/>
                  <a:gd name="T25" fmla="*/ 87 h 159"/>
                  <a:gd name="T26" fmla="*/ 7 w 46"/>
                  <a:gd name="T27" fmla="*/ 0 h 159"/>
                  <a:gd name="T28" fmla="*/ 7 w 4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Freeform 94"/>
              <p:cNvSpPr>
                <a:spLocks/>
              </p:cNvSpPr>
              <p:nvPr/>
            </p:nvSpPr>
            <p:spPr bwMode="auto">
              <a:xfrm>
                <a:off x="3492501" y="5083175"/>
                <a:ext cx="65088" cy="252413"/>
              </a:xfrm>
              <a:custGeom>
                <a:avLst/>
                <a:gdLst>
                  <a:gd name="T0" fmla="*/ 6 w 41"/>
                  <a:gd name="T1" fmla="*/ 0 h 159"/>
                  <a:gd name="T2" fmla="*/ 6 w 41"/>
                  <a:gd name="T3" fmla="*/ 0 h 159"/>
                  <a:gd name="T4" fmla="*/ 41 w 41"/>
                  <a:gd name="T5" fmla="*/ 0 h 159"/>
                  <a:gd name="T6" fmla="*/ 41 w 41"/>
                  <a:gd name="T7" fmla="*/ 0 h 159"/>
                  <a:gd name="T8" fmla="*/ 24 w 41"/>
                  <a:gd name="T9" fmla="*/ 140 h 159"/>
                  <a:gd name="T10" fmla="*/ 24 w 41"/>
                  <a:gd name="T11" fmla="*/ 140 h 159"/>
                  <a:gd name="T12" fmla="*/ 23 w 41"/>
                  <a:gd name="T13" fmla="*/ 145 h 159"/>
                  <a:gd name="T14" fmla="*/ 20 w 41"/>
                  <a:gd name="T15" fmla="*/ 151 h 159"/>
                  <a:gd name="T16" fmla="*/ 16 w 41"/>
                  <a:gd name="T17" fmla="*/ 155 h 159"/>
                  <a:gd name="T18" fmla="*/ 12 w 41"/>
                  <a:gd name="T19" fmla="*/ 159 h 159"/>
                  <a:gd name="T20" fmla="*/ 12 w 41"/>
                  <a:gd name="T21" fmla="*/ 159 h 159"/>
                  <a:gd name="T22" fmla="*/ 0 w 41"/>
                  <a:gd name="T23" fmla="*/ 86 h 159"/>
                  <a:gd name="T24" fmla="*/ 0 w 41"/>
                  <a:gd name="T25" fmla="*/ 86 h 159"/>
                  <a:gd name="T26" fmla="*/ 6 w 41"/>
                  <a:gd name="T27" fmla="*/ 0 h 159"/>
                  <a:gd name="T28" fmla="*/ 6 w 41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Freeform 95"/>
              <p:cNvSpPr>
                <a:spLocks/>
              </p:cNvSpPr>
              <p:nvPr/>
            </p:nvSpPr>
            <p:spPr bwMode="auto">
              <a:xfrm>
                <a:off x="3495676" y="5083175"/>
                <a:ext cx="61913" cy="252413"/>
              </a:xfrm>
              <a:custGeom>
                <a:avLst/>
                <a:gdLst>
                  <a:gd name="T0" fmla="*/ 8 w 39"/>
                  <a:gd name="T1" fmla="*/ 0 h 159"/>
                  <a:gd name="T2" fmla="*/ 8 w 39"/>
                  <a:gd name="T3" fmla="*/ 0 h 159"/>
                  <a:gd name="T4" fmla="*/ 39 w 39"/>
                  <a:gd name="T5" fmla="*/ 0 h 159"/>
                  <a:gd name="T6" fmla="*/ 39 w 39"/>
                  <a:gd name="T7" fmla="*/ 0 h 159"/>
                  <a:gd name="T8" fmla="*/ 22 w 39"/>
                  <a:gd name="T9" fmla="*/ 140 h 159"/>
                  <a:gd name="T10" fmla="*/ 22 w 39"/>
                  <a:gd name="T11" fmla="*/ 140 h 159"/>
                  <a:gd name="T12" fmla="*/ 21 w 39"/>
                  <a:gd name="T13" fmla="*/ 145 h 159"/>
                  <a:gd name="T14" fmla="*/ 18 w 39"/>
                  <a:gd name="T15" fmla="*/ 151 h 159"/>
                  <a:gd name="T16" fmla="*/ 14 w 39"/>
                  <a:gd name="T17" fmla="*/ 155 h 159"/>
                  <a:gd name="T18" fmla="*/ 10 w 39"/>
                  <a:gd name="T19" fmla="*/ 159 h 159"/>
                  <a:gd name="T20" fmla="*/ 10 w 39"/>
                  <a:gd name="T21" fmla="*/ 159 h 159"/>
                  <a:gd name="T22" fmla="*/ 0 w 39"/>
                  <a:gd name="T23" fmla="*/ 84 h 159"/>
                  <a:gd name="T24" fmla="*/ 0 w 39"/>
                  <a:gd name="T25" fmla="*/ 84 h 159"/>
                  <a:gd name="T26" fmla="*/ 8 w 39"/>
                  <a:gd name="T27" fmla="*/ 0 h 159"/>
                  <a:gd name="T28" fmla="*/ 8 w 3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3502026" y="5083175"/>
                <a:ext cx="55563" cy="252413"/>
              </a:xfrm>
              <a:custGeom>
                <a:avLst/>
                <a:gdLst>
                  <a:gd name="T0" fmla="*/ 8 w 35"/>
                  <a:gd name="T1" fmla="*/ 0 h 159"/>
                  <a:gd name="T2" fmla="*/ 8 w 35"/>
                  <a:gd name="T3" fmla="*/ 0 h 159"/>
                  <a:gd name="T4" fmla="*/ 35 w 35"/>
                  <a:gd name="T5" fmla="*/ 0 h 159"/>
                  <a:gd name="T6" fmla="*/ 35 w 35"/>
                  <a:gd name="T7" fmla="*/ 0 h 159"/>
                  <a:gd name="T8" fmla="*/ 18 w 35"/>
                  <a:gd name="T9" fmla="*/ 140 h 159"/>
                  <a:gd name="T10" fmla="*/ 18 w 35"/>
                  <a:gd name="T11" fmla="*/ 140 h 159"/>
                  <a:gd name="T12" fmla="*/ 17 w 35"/>
                  <a:gd name="T13" fmla="*/ 145 h 159"/>
                  <a:gd name="T14" fmla="*/ 14 w 35"/>
                  <a:gd name="T15" fmla="*/ 151 h 159"/>
                  <a:gd name="T16" fmla="*/ 11 w 35"/>
                  <a:gd name="T17" fmla="*/ 155 h 159"/>
                  <a:gd name="T18" fmla="*/ 7 w 35"/>
                  <a:gd name="T19" fmla="*/ 159 h 159"/>
                  <a:gd name="T20" fmla="*/ 7 w 35"/>
                  <a:gd name="T21" fmla="*/ 159 h 159"/>
                  <a:gd name="T22" fmla="*/ 0 w 35"/>
                  <a:gd name="T23" fmla="*/ 84 h 159"/>
                  <a:gd name="T24" fmla="*/ 0 w 35"/>
                  <a:gd name="T25" fmla="*/ 84 h 159"/>
                  <a:gd name="T26" fmla="*/ 8 w 35"/>
                  <a:gd name="T27" fmla="*/ 0 h 159"/>
                  <a:gd name="T28" fmla="*/ 8 w 3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Freeform 97"/>
              <p:cNvSpPr>
                <a:spLocks/>
              </p:cNvSpPr>
              <p:nvPr/>
            </p:nvSpPr>
            <p:spPr bwMode="auto">
              <a:xfrm>
                <a:off x="3508376" y="5083175"/>
                <a:ext cx="49213" cy="249238"/>
              </a:xfrm>
              <a:custGeom>
                <a:avLst/>
                <a:gdLst>
                  <a:gd name="T0" fmla="*/ 7 w 31"/>
                  <a:gd name="T1" fmla="*/ 0 h 157"/>
                  <a:gd name="T2" fmla="*/ 7 w 31"/>
                  <a:gd name="T3" fmla="*/ 0 h 157"/>
                  <a:gd name="T4" fmla="*/ 31 w 31"/>
                  <a:gd name="T5" fmla="*/ 0 h 157"/>
                  <a:gd name="T6" fmla="*/ 31 w 31"/>
                  <a:gd name="T7" fmla="*/ 0 h 157"/>
                  <a:gd name="T8" fmla="*/ 14 w 31"/>
                  <a:gd name="T9" fmla="*/ 140 h 157"/>
                  <a:gd name="T10" fmla="*/ 14 w 31"/>
                  <a:gd name="T11" fmla="*/ 140 h 157"/>
                  <a:gd name="T12" fmla="*/ 13 w 31"/>
                  <a:gd name="T13" fmla="*/ 145 h 157"/>
                  <a:gd name="T14" fmla="*/ 10 w 31"/>
                  <a:gd name="T15" fmla="*/ 151 h 157"/>
                  <a:gd name="T16" fmla="*/ 7 w 31"/>
                  <a:gd name="T17" fmla="*/ 155 h 157"/>
                  <a:gd name="T18" fmla="*/ 3 w 31"/>
                  <a:gd name="T19" fmla="*/ 157 h 157"/>
                  <a:gd name="T20" fmla="*/ 3 w 31"/>
                  <a:gd name="T21" fmla="*/ 157 h 157"/>
                  <a:gd name="T22" fmla="*/ 0 w 31"/>
                  <a:gd name="T23" fmla="*/ 83 h 157"/>
                  <a:gd name="T24" fmla="*/ 0 w 31"/>
                  <a:gd name="T25" fmla="*/ 83 h 157"/>
                  <a:gd name="T26" fmla="*/ 7 w 31"/>
                  <a:gd name="T27" fmla="*/ 0 h 157"/>
                  <a:gd name="T28" fmla="*/ 7 w 31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Freeform 98"/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8 w 28"/>
                  <a:gd name="T1" fmla="*/ 0 h 157"/>
                  <a:gd name="T2" fmla="*/ 8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7 w 28"/>
                  <a:gd name="T15" fmla="*/ 151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1 w 28"/>
                  <a:gd name="T23" fmla="*/ 82 h 157"/>
                  <a:gd name="T24" fmla="*/ 1 w 28"/>
                  <a:gd name="T25" fmla="*/ 82 h 157"/>
                  <a:gd name="T26" fmla="*/ 8 w 28"/>
                  <a:gd name="T27" fmla="*/ 0 h 157"/>
                  <a:gd name="T28" fmla="*/ 8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Freeform 99"/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12 w 28"/>
                  <a:gd name="T1" fmla="*/ 0 h 157"/>
                  <a:gd name="T2" fmla="*/ 12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8 w 28"/>
                  <a:gd name="T15" fmla="*/ 149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5 w 28"/>
                  <a:gd name="T23" fmla="*/ 80 h 157"/>
                  <a:gd name="T24" fmla="*/ 5 w 28"/>
                  <a:gd name="T25" fmla="*/ 80 h 157"/>
                  <a:gd name="T26" fmla="*/ 12 w 28"/>
                  <a:gd name="T27" fmla="*/ 0 h 157"/>
                  <a:gd name="T28" fmla="*/ 12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Freeform 100"/>
              <p:cNvSpPr>
                <a:spLocks/>
              </p:cNvSpPr>
              <p:nvPr/>
            </p:nvSpPr>
            <p:spPr bwMode="auto">
              <a:xfrm>
                <a:off x="3514726" y="5083175"/>
                <a:ext cx="42863" cy="249238"/>
              </a:xfrm>
              <a:custGeom>
                <a:avLst/>
                <a:gdLst>
                  <a:gd name="T0" fmla="*/ 15 w 27"/>
                  <a:gd name="T1" fmla="*/ 0 h 157"/>
                  <a:gd name="T2" fmla="*/ 27 w 27"/>
                  <a:gd name="T3" fmla="*/ 0 h 157"/>
                  <a:gd name="T4" fmla="*/ 10 w 27"/>
                  <a:gd name="T5" fmla="*/ 140 h 157"/>
                  <a:gd name="T6" fmla="*/ 10 w 27"/>
                  <a:gd name="T7" fmla="*/ 140 h 157"/>
                  <a:gd name="T8" fmla="*/ 9 w 27"/>
                  <a:gd name="T9" fmla="*/ 145 h 157"/>
                  <a:gd name="T10" fmla="*/ 7 w 27"/>
                  <a:gd name="T11" fmla="*/ 149 h 157"/>
                  <a:gd name="T12" fmla="*/ 3 w 27"/>
                  <a:gd name="T13" fmla="*/ 153 h 157"/>
                  <a:gd name="T14" fmla="*/ 0 w 27"/>
                  <a:gd name="T15" fmla="*/ 157 h 157"/>
                  <a:gd name="T16" fmla="*/ 15 w 27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Freeform 108"/>
              <p:cNvSpPr>
                <a:spLocks/>
              </p:cNvSpPr>
              <p:nvPr/>
            </p:nvSpPr>
            <p:spPr bwMode="auto">
              <a:xfrm>
                <a:off x="2687638" y="4930775"/>
                <a:ext cx="47625" cy="55563"/>
              </a:xfrm>
              <a:custGeom>
                <a:avLst/>
                <a:gdLst>
                  <a:gd name="T0" fmla="*/ 30 w 30"/>
                  <a:gd name="T1" fmla="*/ 2 h 35"/>
                  <a:gd name="T2" fmla="*/ 30 w 30"/>
                  <a:gd name="T3" fmla="*/ 2 h 35"/>
                  <a:gd name="T4" fmla="*/ 27 w 30"/>
                  <a:gd name="T5" fmla="*/ 14 h 35"/>
                  <a:gd name="T6" fmla="*/ 23 w 30"/>
                  <a:gd name="T7" fmla="*/ 30 h 35"/>
                  <a:gd name="T8" fmla="*/ 23 w 30"/>
                  <a:gd name="T9" fmla="*/ 30 h 35"/>
                  <a:gd name="T10" fmla="*/ 20 w 30"/>
                  <a:gd name="T11" fmla="*/ 34 h 35"/>
                  <a:gd name="T12" fmla="*/ 19 w 30"/>
                  <a:gd name="T13" fmla="*/ 35 h 35"/>
                  <a:gd name="T14" fmla="*/ 16 w 30"/>
                  <a:gd name="T15" fmla="*/ 34 h 35"/>
                  <a:gd name="T16" fmla="*/ 14 w 30"/>
                  <a:gd name="T17" fmla="*/ 31 h 35"/>
                  <a:gd name="T18" fmla="*/ 11 w 30"/>
                  <a:gd name="T19" fmla="*/ 26 h 35"/>
                  <a:gd name="T20" fmla="*/ 0 w 30"/>
                  <a:gd name="T21" fmla="*/ 7 h 35"/>
                  <a:gd name="T22" fmla="*/ 0 w 30"/>
                  <a:gd name="T23" fmla="*/ 7 h 35"/>
                  <a:gd name="T24" fmla="*/ 3 w 30"/>
                  <a:gd name="T25" fmla="*/ 6 h 35"/>
                  <a:gd name="T26" fmla="*/ 8 w 30"/>
                  <a:gd name="T27" fmla="*/ 2 h 35"/>
                  <a:gd name="T28" fmla="*/ 12 w 30"/>
                  <a:gd name="T29" fmla="*/ 0 h 35"/>
                  <a:gd name="T30" fmla="*/ 18 w 30"/>
                  <a:gd name="T31" fmla="*/ 0 h 35"/>
                  <a:gd name="T32" fmla="*/ 23 w 30"/>
                  <a:gd name="T33" fmla="*/ 0 h 35"/>
                  <a:gd name="T34" fmla="*/ 30 w 30"/>
                  <a:gd name="T35" fmla="*/ 2 h 35"/>
                  <a:gd name="T36" fmla="*/ 30 w 30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418250" y="4651871"/>
              <a:ext cx="203200" cy="574195"/>
              <a:chOff x="2555876" y="4340225"/>
              <a:chExt cx="203200" cy="601663"/>
            </a:xfrm>
            <a:solidFill>
              <a:schemeClr val="accent2"/>
            </a:solidFill>
          </p:grpSpPr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2582863" y="4424363"/>
                <a:ext cx="176213" cy="517525"/>
              </a:xfrm>
              <a:custGeom>
                <a:avLst/>
                <a:gdLst>
                  <a:gd name="T0" fmla="*/ 35 w 111"/>
                  <a:gd name="T1" fmla="*/ 266 h 326"/>
                  <a:gd name="T2" fmla="*/ 66 w 111"/>
                  <a:gd name="T3" fmla="*/ 326 h 326"/>
                  <a:gd name="T4" fmla="*/ 94 w 111"/>
                  <a:gd name="T5" fmla="*/ 322 h 326"/>
                  <a:gd name="T6" fmla="*/ 111 w 111"/>
                  <a:gd name="T7" fmla="*/ 256 h 326"/>
                  <a:gd name="T8" fmla="*/ 76 w 111"/>
                  <a:gd name="T9" fmla="*/ 0 h 326"/>
                  <a:gd name="T10" fmla="*/ 0 w 111"/>
                  <a:gd name="T11" fmla="*/ 11 h 326"/>
                  <a:gd name="T12" fmla="*/ 35 w 111"/>
                  <a:gd name="T13" fmla="*/ 26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2576513" y="4340225"/>
                <a:ext cx="127000" cy="146050"/>
              </a:xfrm>
              <a:custGeom>
                <a:avLst/>
                <a:gdLst>
                  <a:gd name="T0" fmla="*/ 4 w 80"/>
                  <a:gd name="T1" fmla="*/ 59 h 92"/>
                  <a:gd name="T2" fmla="*/ 4 w 80"/>
                  <a:gd name="T3" fmla="*/ 59 h 92"/>
                  <a:gd name="T4" fmla="*/ 5 w 80"/>
                  <a:gd name="T5" fmla="*/ 66 h 92"/>
                  <a:gd name="T6" fmla="*/ 9 w 80"/>
                  <a:gd name="T7" fmla="*/ 73 h 92"/>
                  <a:gd name="T8" fmla="*/ 13 w 80"/>
                  <a:gd name="T9" fmla="*/ 80 h 92"/>
                  <a:gd name="T10" fmla="*/ 19 w 80"/>
                  <a:gd name="T11" fmla="*/ 84 h 92"/>
                  <a:gd name="T12" fmla="*/ 24 w 80"/>
                  <a:gd name="T13" fmla="*/ 88 h 92"/>
                  <a:gd name="T14" fmla="*/ 31 w 80"/>
                  <a:gd name="T15" fmla="*/ 91 h 92"/>
                  <a:gd name="T16" fmla="*/ 39 w 80"/>
                  <a:gd name="T17" fmla="*/ 92 h 92"/>
                  <a:gd name="T18" fmla="*/ 46 w 80"/>
                  <a:gd name="T19" fmla="*/ 92 h 92"/>
                  <a:gd name="T20" fmla="*/ 47 w 80"/>
                  <a:gd name="T21" fmla="*/ 92 h 92"/>
                  <a:gd name="T22" fmla="*/ 47 w 80"/>
                  <a:gd name="T23" fmla="*/ 92 h 92"/>
                  <a:gd name="T24" fmla="*/ 55 w 80"/>
                  <a:gd name="T25" fmla="*/ 89 h 92"/>
                  <a:gd name="T26" fmla="*/ 62 w 80"/>
                  <a:gd name="T27" fmla="*/ 87 h 92"/>
                  <a:gd name="T28" fmla="*/ 67 w 80"/>
                  <a:gd name="T29" fmla="*/ 82 h 92"/>
                  <a:gd name="T30" fmla="*/ 71 w 80"/>
                  <a:gd name="T31" fmla="*/ 77 h 92"/>
                  <a:gd name="T32" fmla="*/ 75 w 80"/>
                  <a:gd name="T33" fmla="*/ 70 h 92"/>
                  <a:gd name="T34" fmla="*/ 78 w 80"/>
                  <a:gd name="T35" fmla="*/ 64 h 92"/>
                  <a:gd name="T36" fmla="*/ 80 w 80"/>
                  <a:gd name="T37" fmla="*/ 57 h 92"/>
                  <a:gd name="T38" fmla="*/ 80 w 80"/>
                  <a:gd name="T39" fmla="*/ 49 h 92"/>
                  <a:gd name="T40" fmla="*/ 75 w 80"/>
                  <a:gd name="T41" fmla="*/ 15 h 92"/>
                  <a:gd name="T42" fmla="*/ 75 w 80"/>
                  <a:gd name="T43" fmla="*/ 15 h 92"/>
                  <a:gd name="T44" fmla="*/ 73 w 80"/>
                  <a:gd name="T45" fmla="*/ 8 h 92"/>
                  <a:gd name="T46" fmla="*/ 70 w 80"/>
                  <a:gd name="T47" fmla="*/ 4 h 92"/>
                  <a:gd name="T48" fmla="*/ 66 w 80"/>
                  <a:gd name="T49" fmla="*/ 1 h 92"/>
                  <a:gd name="T50" fmla="*/ 62 w 80"/>
                  <a:gd name="T51" fmla="*/ 0 h 92"/>
                  <a:gd name="T52" fmla="*/ 50 w 80"/>
                  <a:gd name="T53" fmla="*/ 1 h 92"/>
                  <a:gd name="T54" fmla="*/ 35 w 80"/>
                  <a:gd name="T55" fmla="*/ 3 h 92"/>
                  <a:gd name="T56" fmla="*/ 35 w 80"/>
                  <a:gd name="T57" fmla="*/ 3 h 92"/>
                  <a:gd name="T58" fmla="*/ 35 w 80"/>
                  <a:gd name="T59" fmla="*/ 3 h 92"/>
                  <a:gd name="T60" fmla="*/ 20 w 80"/>
                  <a:gd name="T61" fmla="*/ 5 h 92"/>
                  <a:gd name="T62" fmla="*/ 8 w 80"/>
                  <a:gd name="T63" fmla="*/ 7 h 92"/>
                  <a:gd name="T64" fmla="*/ 4 w 80"/>
                  <a:gd name="T65" fmla="*/ 9 h 92"/>
                  <a:gd name="T66" fmla="*/ 1 w 80"/>
                  <a:gd name="T67" fmla="*/ 13 h 92"/>
                  <a:gd name="T68" fmla="*/ 0 w 80"/>
                  <a:gd name="T69" fmla="*/ 17 h 92"/>
                  <a:gd name="T70" fmla="*/ 0 w 80"/>
                  <a:gd name="T71" fmla="*/ 24 h 92"/>
                  <a:gd name="T72" fmla="*/ 4 w 80"/>
                  <a:gd name="T73" fmla="*/ 5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2571751" y="4389438"/>
                <a:ext cx="150813" cy="144463"/>
              </a:xfrm>
              <a:custGeom>
                <a:avLst/>
                <a:gdLst>
                  <a:gd name="T0" fmla="*/ 11 w 95"/>
                  <a:gd name="T1" fmla="*/ 91 h 91"/>
                  <a:gd name="T2" fmla="*/ 95 w 95"/>
                  <a:gd name="T3" fmla="*/ 80 h 91"/>
                  <a:gd name="T4" fmla="*/ 84 w 95"/>
                  <a:gd name="T5" fmla="*/ 0 h 91"/>
                  <a:gd name="T6" fmla="*/ 0 w 95"/>
                  <a:gd name="T7" fmla="*/ 11 h 91"/>
                  <a:gd name="T8" fmla="*/ 11 w 9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2555876" y="4430713"/>
                <a:ext cx="44450" cy="260350"/>
              </a:xfrm>
              <a:custGeom>
                <a:avLst/>
                <a:gdLst>
                  <a:gd name="T0" fmla="*/ 21 w 28"/>
                  <a:gd name="T1" fmla="*/ 0 h 164"/>
                  <a:gd name="T2" fmla="*/ 21 w 28"/>
                  <a:gd name="T3" fmla="*/ 0 h 164"/>
                  <a:gd name="T4" fmla="*/ 11 w 28"/>
                  <a:gd name="T5" fmla="*/ 7 h 164"/>
                  <a:gd name="T6" fmla="*/ 5 w 28"/>
                  <a:gd name="T7" fmla="*/ 13 h 164"/>
                  <a:gd name="T8" fmla="*/ 2 w 28"/>
                  <a:gd name="T9" fmla="*/ 17 h 164"/>
                  <a:gd name="T10" fmla="*/ 0 w 28"/>
                  <a:gd name="T11" fmla="*/ 20 h 164"/>
                  <a:gd name="T12" fmla="*/ 0 w 28"/>
                  <a:gd name="T13" fmla="*/ 20 h 164"/>
                  <a:gd name="T14" fmla="*/ 3 w 28"/>
                  <a:gd name="T15" fmla="*/ 44 h 164"/>
                  <a:gd name="T16" fmla="*/ 9 w 28"/>
                  <a:gd name="T17" fmla="*/ 90 h 164"/>
                  <a:gd name="T18" fmla="*/ 18 w 28"/>
                  <a:gd name="T19" fmla="*/ 154 h 164"/>
                  <a:gd name="T20" fmla="*/ 18 w 28"/>
                  <a:gd name="T21" fmla="*/ 154 h 164"/>
                  <a:gd name="T22" fmla="*/ 17 w 28"/>
                  <a:gd name="T23" fmla="*/ 155 h 164"/>
                  <a:gd name="T24" fmla="*/ 18 w 28"/>
                  <a:gd name="T25" fmla="*/ 160 h 164"/>
                  <a:gd name="T26" fmla="*/ 19 w 28"/>
                  <a:gd name="T27" fmla="*/ 161 h 164"/>
                  <a:gd name="T28" fmla="*/ 21 w 28"/>
                  <a:gd name="T29" fmla="*/ 162 h 164"/>
                  <a:gd name="T30" fmla="*/ 23 w 28"/>
                  <a:gd name="T31" fmla="*/ 164 h 164"/>
                  <a:gd name="T32" fmla="*/ 28 w 28"/>
                  <a:gd name="T33" fmla="*/ 164 h 164"/>
                  <a:gd name="T34" fmla="*/ 13 w 28"/>
                  <a:gd name="T35" fmla="*/ 58 h 164"/>
                  <a:gd name="T36" fmla="*/ 19 w 28"/>
                  <a:gd name="T37" fmla="*/ 44 h 164"/>
                  <a:gd name="T38" fmla="*/ 21 w 28"/>
                  <a:gd name="T39" fmla="*/ 0 h 164"/>
                  <a:gd name="T40" fmla="*/ 21 w 28"/>
                  <a:gd name="T4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881800" y="4657938"/>
              <a:ext cx="796925" cy="584802"/>
              <a:chOff x="3019426" y="4346575"/>
              <a:chExt cx="796925" cy="612776"/>
            </a:xfrm>
            <a:solidFill>
              <a:schemeClr val="accent4"/>
            </a:solidFill>
          </p:grpSpPr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>
                <a:off x="3040063" y="4346575"/>
                <a:ext cx="776288" cy="347663"/>
              </a:xfrm>
              <a:custGeom>
                <a:avLst/>
                <a:gdLst>
                  <a:gd name="T0" fmla="*/ 247 w 489"/>
                  <a:gd name="T1" fmla="*/ 219 h 219"/>
                  <a:gd name="T2" fmla="*/ 489 w 489"/>
                  <a:gd name="T3" fmla="*/ 110 h 219"/>
                  <a:gd name="T4" fmla="*/ 240 w 489"/>
                  <a:gd name="T5" fmla="*/ 0 h 219"/>
                  <a:gd name="T6" fmla="*/ 0 w 489"/>
                  <a:gd name="T7" fmla="*/ 107 h 219"/>
                  <a:gd name="T8" fmla="*/ 247 w 489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Rectangle 111"/>
              <p:cNvSpPr>
                <a:spLocks noChangeArrowheads="1"/>
              </p:cNvSpPr>
              <p:nvPr/>
            </p:nvSpPr>
            <p:spPr bwMode="auto">
              <a:xfrm>
                <a:off x="3049588" y="4510088"/>
                <a:ext cx="222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3022601" y="4735513"/>
                <a:ext cx="76200" cy="77788"/>
              </a:xfrm>
              <a:custGeom>
                <a:avLst/>
                <a:gdLst>
                  <a:gd name="T0" fmla="*/ 0 w 48"/>
                  <a:gd name="T1" fmla="*/ 24 h 49"/>
                  <a:gd name="T2" fmla="*/ 0 w 48"/>
                  <a:gd name="T3" fmla="*/ 24 h 49"/>
                  <a:gd name="T4" fmla="*/ 0 w 48"/>
                  <a:gd name="T5" fmla="*/ 20 h 49"/>
                  <a:gd name="T6" fmla="*/ 2 w 48"/>
                  <a:gd name="T7" fmla="*/ 15 h 49"/>
                  <a:gd name="T8" fmla="*/ 4 w 48"/>
                  <a:gd name="T9" fmla="*/ 11 h 49"/>
                  <a:gd name="T10" fmla="*/ 7 w 48"/>
                  <a:gd name="T11" fmla="*/ 8 h 49"/>
                  <a:gd name="T12" fmla="*/ 11 w 48"/>
                  <a:gd name="T13" fmla="*/ 4 h 49"/>
                  <a:gd name="T14" fmla="*/ 15 w 48"/>
                  <a:gd name="T15" fmla="*/ 3 h 49"/>
                  <a:gd name="T16" fmla="*/ 19 w 48"/>
                  <a:gd name="T17" fmla="*/ 1 h 49"/>
                  <a:gd name="T18" fmla="*/ 25 w 48"/>
                  <a:gd name="T19" fmla="*/ 0 h 49"/>
                  <a:gd name="T20" fmla="*/ 25 w 48"/>
                  <a:gd name="T21" fmla="*/ 0 h 49"/>
                  <a:gd name="T22" fmla="*/ 29 w 48"/>
                  <a:gd name="T23" fmla="*/ 1 h 49"/>
                  <a:gd name="T24" fmla="*/ 34 w 48"/>
                  <a:gd name="T25" fmla="*/ 3 h 49"/>
                  <a:gd name="T26" fmla="*/ 38 w 48"/>
                  <a:gd name="T27" fmla="*/ 4 h 49"/>
                  <a:gd name="T28" fmla="*/ 41 w 48"/>
                  <a:gd name="T29" fmla="*/ 8 h 49"/>
                  <a:gd name="T30" fmla="*/ 44 w 48"/>
                  <a:gd name="T31" fmla="*/ 11 h 49"/>
                  <a:gd name="T32" fmla="*/ 46 w 48"/>
                  <a:gd name="T33" fmla="*/ 15 h 49"/>
                  <a:gd name="T34" fmla="*/ 48 w 48"/>
                  <a:gd name="T35" fmla="*/ 20 h 49"/>
                  <a:gd name="T36" fmla="*/ 48 w 48"/>
                  <a:gd name="T37" fmla="*/ 24 h 49"/>
                  <a:gd name="T38" fmla="*/ 48 w 48"/>
                  <a:gd name="T39" fmla="*/ 24 h 49"/>
                  <a:gd name="T40" fmla="*/ 48 w 48"/>
                  <a:gd name="T41" fmla="*/ 30 h 49"/>
                  <a:gd name="T42" fmla="*/ 46 w 48"/>
                  <a:gd name="T43" fmla="*/ 34 h 49"/>
                  <a:gd name="T44" fmla="*/ 44 w 48"/>
                  <a:gd name="T45" fmla="*/ 38 h 49"/>
                  <a:gd name="T46" fmla="*/ 41 w 48"/>
                  <a:gd name="T47" fmla="*/ 42 h 49"/>
                  <a:gd name="T48" fmla="*/ 38 w 48"/>
                  <a:gd name="T49" fmla="*/ 45 h 49"/>
                  <a:gd name="T50" fmla="*/ 34 w 48"/>
                  <a:gd name="T51" fmla="*/ 47 h 49"/>
                  <a:gd name="T52" fmla="*/ 29 w 48"/>
                  <a:gd name="T53" fmla="*/ 49 h 49"/>
                  <a:gd name="T54" fmla="*/ 25 w 48"/>
                  <a:gd name="T55" fmla="*/ 49 h 49"/>
                  <a:gd name="T56" fmla="*/ 25 w 48"/>
                  <a:gd name="T57" fmla="*/ 49 h 49"/>
                  <a:gd name="T58" fmla="*/ 19 w 48"/>
                  <a:gd name="T59" fmla="*/ 49 h 49"/>
                  <a:gd name="T60" fmla="*/ 15 w 48"/>
                  <a:gd name="T61" fmla="*/ 47 h 49"/>
                  <a:gd name="T62" fmla="*/ 11 w 48"/>
                  <a:gd name="T63" fmla="*/ 45 h 49"/>
                  <a:gd name="T64" fmla="*/ 7 w 48"/>
                  <a:gd name="T65" fmla="*/ 42 h 49"/>
                  <a:gd name="T66" fmla="*/ 4 w 48"/>
                  <a:gd name="T67" fmla="*/ 38 h 49"/>
                  <a:gd name="T68" fmla="*/ 2 w 48"/>
                  <a:gd name="T69" fmla="*/ 34 h 49"/>
                  <a:gd name="T70" fmla="*/ 0 w 48"/>
                  <a:gd name="T71" fmla="*/ 30 h 49"/>
                  <a:gd name="T72" fmla="*/ 0 w 48"/>
                  <a:gd name="T73" fmla="*/ 24 h 49"/>
                  <a:gd name="T74" fmla="*/ 0 w 48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>
                <a:off x="3052763" y="4778375"/>
                <a:ext cx="46038" cy="169863"/>
              </a:xfrm>
              <a:custGeom>
                <a:avLst/>
                <a:gdLst>
                  <a:gd name="T0" fmla="*/ 17 w 29"/>
                  <a:gd name="T1" fmla="*/ 5 h 107"/>
                  <a:gd name="T2" fmla="*/ 17 w 29"/>
                  <a:gd name="T3" fmla="*/ 5 h 107"/>
                  <a:gd name="T4" fmla="*/ 19 w 29"/>
                  <a:gd name="T5" fmla="*/ 12 h 107"/>
                  <a:gd name="T6" fmla="*/ 22 w 29"/>
                  <a:gd name="T7" fmla="*/ 22 h 107"/>
                  <a:gd name="T8" fmla="*/ 25 w 29"/>
                  <a:gd name="T9" fmla="*/ 33 h 107"/>
                  <a:gd name="T10" fmla="*/ 27 w 29"/>
                  <a:gd name="T11" fmla="*/ 47 h 107"/>
                  <a:gd name="T12" fmla="*/ 29 w 29"/>
                  <a:gd name="T13" fmla="*/ 65 h 107"/>
                  <a:gd name="T14" fmla="*/ 29 w 29"/>
                  <a:gd name="T15" fmla="*/ 84 h 107"/>
                  <a:gd name="T16" fmla="*/ 27 w 29"/>
                  <a:gd name="T17" fmla="*/ 107 h 107"/>
                  <a:gd name="T18" fmla="*/ 0 w 29"/>
                  <a:gd name="T19" fmla="*/ 107 h 107"/>
                  <a:gd name="T20" fmla="*/ 0 w 29"/>
                  <a:gd name="T21" fmla="*/ 0 h 107"/>
                  <a:gd name="T22" fmla="*/ 0 w 29"/>
                  <a:gd name="T23" fmla="*/ 0 h 107"/>
                  <a:gd name="T24" fmla="*/ 8 w 29"/>
                  <a:gd name="T25" fmla="*/ 4 h 107"/>
                  <a:gd name="T26" fmla="*/ 14 w 29"/>
                  <a:gd name="T27" fmla="*/ 5 h 107"/>
                  <a:gd name="T28" fmla="*/ 15 w 29"/>
                  <a:gd name="T29" fmla="*/ 5 h 107"/>
                  <a:gd name="T30" fmla="*/ 17 w 29"/>
                  <a:gd name="T31" fmla="*/ 5 h 107"/>
                  <a:gd name="T32" fmla="*/ 17 w 29"/>
                  <a:gd name="T3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114"/>
              <p:cNvSpPr>
                <a:spLocks/>
              </p:cNvSpPr>
              <p:nvPr/>
            </p:nvSpPr>
            <p:spPr bwMode="auto">
              <a:xfrm>
                <a:off x="3019426" y="4778375"/>
                <a:ext cx="46038" cy="169863"/>
              </a:xfrm>
              <a:custGeom>
                <a:avLst/>
                <a:gdLst>
                  <a:gd name="T0" fmla="*/ 13 w 29"/>
                  <a:gd name="T1" fmla="*/ 5 h 107"/>
                  <a:gd name="T2" fmla="*/ 13 w 29"/>
                  <a:gd name="T3" fmla="*/ 5 h 107"/>
                  <a:gd name="T4" fmla="*/ 10 w 29"/>
                  <a:gd name="T5" fmla="*/ 12 h 107"/>
                  <a:gd name="T6" fmla="*/ 4 w 29"/>
                  <a:gd name="T7" fmla="*/ 33 h 107"/>
                  <a:gd name="T8" fmla="*/ 2 w 29"/>
                  <a:gd name="T9" fmla="*/ 47 h 107"/>
                  <a:gd name="T10" fmla="*/ 0 w 29"/>
                  <a:gd name="T11" fmla="*/ 65 h 107"/>
                  <a:gd name="T12" fmla="*/ 0 w 29"/>
                  <a:gd name="T13" fmla="*/ 84 h 107"/>
                  <a:gd name="T14" fmla="*/ 1 w 29"/>
                  <a:gd name="T15" fmla="*/ 107 h 107"/>
                  <a:gd name="T16" fmla="*/ 29 w 29"/>
                  <a:gd name="T17" fmla="*/ 107 h 107"/>
                  <a:gd name="T18" fmla="*/ 29 w 29"/>
                  <a:gd name="T19" fmla="*/ 0 h 107"/>
                  <a:gd name="T20" fmla="*/ 29 w 29"/>
                  <a:gd name="T21" fmla="*/ 0 h 107"/>
                  <a:gd name="T22" fmla="*/ 21 w 29"/>
                  <a:gd name="T23" fmla="*/ 4 h 107"/>
                  <a:gd name="T24" fmla="*/ 16 w 29"/>
                  <a:gd name="T25" fmla="*/ 5 h 107"/>
                  <a:gd name="T26" fmla="*/ 13 w 29"/>
                  <a:gd name="T27" fmla="*/ 5 h 107"/>
                  <a:gd name="T28" fmla="*/ 13 w 29"/>
                  <a:gd name="T29" fmla="*/ 5 h 107"/>
                  <a:gd name="T30" fmla="*/ 13 w 29"/>
                  <a:gd name="T3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3211513" y="4624388"/>
                <a:ext cx="449263" cy="334963"/>
              </a:xfrm>
              <a:custGeom>
                <a:avLst/>
                <a:gdLst>
                  <a:gd name="T0" fmla="*/ 0 w 283"/>
                  <a:gd name="T1" fmla="*/ 0 h 211"/>
                  <a:gd name="T2" fmla="*/ 0 w 283"/>
                  <a:gd name="T3" fmla="*/ 0 h 211"/>
                  <a:gd name="T4" fmla="*/ 63 w 283"/>
                  <a:gd name="T5" fmla="*/ 29 h 211"/>
                  <a:gd name="T6" fmla="*/ 143 w 283"/>
                  <a:gd name="T7" fmla="*/ 67 h 211"/>
                  <a:gd name="T8" fmla="*/ 143 w 283"/>
                  <a:gd name="T9" fmla="*/ 67 h 211"/>
                  <a:gd name="T10" fmla="*/ 221 w 283"/>
                  <a:gd name="T11" fmla="*/ 29 h 211"/>
                  <a:gd name="T12" fmla="*/ 283 w 283"/>
                  <a:gd name="T13" fmla="*/ 0 h 211"/>
                  <a:gd name="T14" fmla="*/ 283 w 283"/>
                  <a:gd name="T15" fmla="*/ 163 h 211"/>
                  <a:gd name="T16" fmla="*/ 283 w 283"/>
                  <a:gd name="T17" fmla="*/ 163 h 211"/>
                  <a:gd name="T18" fmla="*/ 277 w 283"/>
                  <a:gd name="T19" fmla="*/ 170 h 211"/>
                  <a:gd name="T20" fmla="*/ 267 w 283"/>
                  <a:gd name="T21" fmla="*/ 177 h 211"/>
                  <a:gd name="T22" fmla="*/ 259 w 283"/>
                  <a:gd name="T23" fmla="*/ 182 h 211"/>
                  <a:gd name="T24" fmla="*/ 250 w 283"/>
                  <a:gd name="T25" fmla="*/ 188 h 211"/>
                  <a:gd name="T26" fmla="*/ 229 w 283"/>
                  <a:gd name="T27" fmla="*/ 196 h 211"/>
                  <a:gd name="T28" fmla="*/ 209 w 283"/>
                  <a:gd name="T29" fmla="*/ 201 h 211"/>
                  <a:gd name="T30" fmla="*/ 190 w 283"/>
                  <a:gd name="T31" fmla="*/ 205 h 211"/>
                  <a:gd name="T32" fmla="*/ 172 w 283"/>
                  <a:gd name="T33" fmla="*/ 208 h 211"/>
                  <a:gd name="T34" fmla="*/ 147 w 283"/>
                  <a:gd name="T35" fmla="*/ 211 h 211"/>
                  <a:gd name="T36" fmla="*/ 147 w 283"/>
                  <a:gd name="T37" fmla="*/ 211 h 211"/>
                  <a:gd name="T38" fmla="*/ 147 w 283"/>
                  <a:gd name="T39" fmla="*/ 211 h 211"/>
                  <a:gd name="T40" fmla="*/ 143 w 283"/>
                  <a:gd name="T41" fmla="*/ 211 h 211"/>
                  <a:gd name="T42" fmla="*/ 143 w 283"/>
                  <a:gd name="T43" fmla="*/ 211 h 211"/>
                  <a:gd name="T44" fmla="*/ 139 w 283"/>
                  <a:gd name="T45" fmla="*/ 211 h 211"/>
                  <a:gd name="T46" fmla="*/ 139 w 283"/>
                  <a:gd name="T47" fmla="*/ 211 h 211"/>
                  <a:gd name="T48" fmla="*/ 139 w 283"/>
                  <a:gd name="T49" fmla="*/ 211 h 211"/>
                  <a:gd name="T50" fmla="*/ 113 w 283"/>
                  <a:gd name="T51" fmla="*/ 208 h 211"/>
                  <a:gd name="T52" fmla="*/ 94 w 283"/>
                  <a:gd name="T53" fmla="*/ 205 h 211"/>
                  <a:gd name="T54" fmla="*/ 75 w 283"/>
                  <a:gd name="T55" fmla="*/ 201 h 211"/>
                  <a:gd name="T56" fmla="*/ 55 w 283"/>
                  <a:gd name="T57" fmla="*/ 196 h 211"/>
                  <a:gd name="T58" fmla="*/ 36 w 283"/>
                  <a:gd name="T59" fmla="*/ 188 h 211"/>
                  <a:gd name="T60" fmla="*/ 26 w 283"/>
                  <a:gd name="T61" fmla="*/ 182 h 211"/>
                  <a:gd name="T62" fmla="*/ 17 w 283"/>
                  <a:gd name="T63" fmla="*/ 177 h 211"/>
                  <a:gd name="T64" fmla="*/ 9 w 283"/>
                  <a:gd name="T65" fmla="*/ 170 h 211"/>
                  <a:gd name="T66" fmla="*/ 0 w 283"/>
                  <a:gd name="T67" fmla="*/ 163 h 211"/>
                  <a:gd name="T68" fmla="*/ 0 w 283"/>
                  <a:gd name="T6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7" name="Freeform 116"/>
            <p:cNvSpPr>
              <a:spLocks noEditPoints="1"/>
            </p:cNvSpPr>
            <p:nvPr/>
          </p:nvSpPr>
          <p:spPr bwMode="auto">
            <a:xfrm>
              <a:off x="4893037" y="2627798"/>
              <a:ext cx="392113" cy="469658"/>
            </a:xfrm>
            <a:custGeom>
              <a:avLst/>
              <a:gdLst>
                <a:gd name="T0" fmla="*/ 82 w 247"/>
                <a:gd name="T1" fmla="*/ 150 h 310"/>
                <a:gd name="T2" fmla="*/ 87 w 247"/>
                <a:gd name="T3" fmla="*/ 132 h 310"/>
                <a:gd name="T4" fmla="*/ 87 w 247"/>
                <a:gd name="T5" fmla="*/ 59 h 310"/>
                <a:gd name="T6" fmla="*/ 79 w 247"/>
                <a:gd name="T7" fmla="*/ 50 h 310"/>
                <a:gd name="T8" fmla="*/ 80 w 247"/>
                <a:gd name="T9" fmla="*/ 17 h 310"/>
                <a:gd name="T10" fmla="*/ 80 w 247"/>
                <a:gd name="T11" fmla="*/ 13 h 310"/>
                <a:gd name="T12" fmla="*/ 92 w 247"/>
                <a:gd name="T13" fmla="*/ 5 h 310"/>
                <a:gd name="T14" fmla="*/ 125 w 247"/>
                <a:gd name="T15" fmla="*/ 0 h 310"/>
                <a:gd name="T16" fmla="*/ 162 w 247"/>
                <a:gd name="T17" fmla="*/ 6 h 310"/>
                <a:gd name="T18" fmla="*/ 168 w 247"/>
                <a:gd name="T19" fmla="*/ 16 h 310"/>
                <a:gd name="T20" fmla="*/ 170 w 247"/>
                <a:gd name="T21" fmla="*/ 17 h 310"/>
                <a:gd name="T22" fmla="*/ 168 w 247"/>
                <a:gd name="T23" fmla="*/ 50 h 310"/>
                <a:gd name="T24" fmla="*/ 162 w 247"/>
                <a:gd name="T25" fmla="*/ 58 h 310"/>
                <a:gd name="T26" fmla="*/ 156 w 247"/>
                <a:gd name="T27" fmla="*/ 132 h 310"/>
                <a:gd name="T28" fmla="*/ 157 w 247"/>
                <a:gd name="T29" fmla="*/ 140 h 310"/>
                <a:gd name="T30" fmla="*/ 166 w 247"/>
                <a:gd name="T31" fmla="*/ 150 h 310"/>
                <a:gd name="T32" fmla="*/ 190 w 247"/>
                <a:gd name="T33" fmla="*/ 171 h 310"/>
                <a:gd name="T34" fmla="*/ 231 w 247"/>
                <a:gd name="T35" fmla="*/ 222 h 310"/>
                <a:gd name="T36" fmla="*/ 246 w 247"/>
                <a:gd name="T37" fmla="*/ 253 h 310"/>
                <a:gd name="T38" fmla="*/ 243 w 247"/>
                <a:gd name="T39" fmla="*/ 278 h 310"/>
                <a:gd name="T40" fmla="*/ 236 w 247"/>
                <a:gd name="T41" fmla="*/ 285 h 310"/>
                <a:gd name="T42" fmla="*/ 187 w 247"/>
                <a:gd name="T43" fmla="*/ 304 h 310"/>
                <a:gd name="T44" fmla="*/ 141 w 247"/>
                <a:gd name="T45" fmla="*/ 310 h 310"/>
                <a:gd name="T46" fmla="*/ 113 w 247"/>
                <a:gd name="T47" fmla="*/ 310 h 310"/>
                <a:gd name="T48" fmla="*/ 51 w 247"/>
                <a:gd name="T49" fmla="*/ 303 h 310"/>
                <a:gd name="T50" fmla="*/ 63 w 247"/>
                <a:gd name="T51" fmla="*/ 285 h 310"/>
                <a:gd name="T52" fmla="*/ 83 w 247"/>
                <a:gd name="T53" fmla="*/ 287 h 310"/>
                <a:gd name="T54" fmla="*/ 61 w 247"/>
                <a:gd name="T55" fmla="*/ 280 h 310"/>
                <a:gd name="T56" fmla="*/ 51 w 247"/>
                <a:gd name="T57" fmla="*/ 211 h 310"/>
                <a:gd name="T58" fmla="*/ 76 w 247"/>
                <a:gd name="T59" fmla="*/ 180 h 310"/>
                <a:gd name="T60" fmla="*/ 51 w 247"/>
                <a:gd name="T61" fmla="*/ 203 h 310"/>
                <a:gd name="T62" fmla="*/ 68 w 247"/>
                <a:gd name="T63" fmla="*/ 159 h 310"/>
                <a:gd name="T64" fmla="*/ 51 w 247"/>
                <a:gd name="T65" fmla="*/ 303 h 310"/>
                <a:gd name="T66" fmla="*/ 30 w 247"/>
                <a:gd name="T67" fmla="*/ 296 h 310"/>
                <a:gd name="T68" fmla="*/ 11 w 247"/>
                <a:gd name="T69" fmla="*/ 285 h 310"/>
                <a:gd name="T70" fmla="*/ 2 w 247"/>
                <a:gd name="T71" fmla="*/ 270 h 310"/>
                <a:gd name="T72" fmla="*/ 3 w 247"/>
                <a:gd name="T73" fmla="*/ 251 h 310"/>
                <a:gd name="T74" fmla="*/ 27 w 247"/>
                <a:gd name="T75" fmla="*/ 205 h 310"/>
                <a:gd name="T76" fmla="*/ 51 w 247"/>
                <a:gd name="T77" fmla="*/ 203 h 310"/>
                <a:gd name="T78" fmla="*/ 27 w 247"/>
                <a:gd name="T79" fmla="*/ 228 h 310"/>
                <a:gd name="T80" fmla="*/ 18 w 247"/>
                <a:gd name="T81" fmla="*/ 249 h 310"/>
                <a:gd name="T82" fmla="*/ 18 w 247"/>
                <a:gd name="T83" fmla="*/ 261 h 310"/>
                <a:gd name="T84" fmla="*/ 27 w 247"/>
                <a:gd name="T85" fmla="*/ 273 h 310"/>
                <a:gd name="T86" fmla="*/ 51 w 247"/>
                <a:gd name="T87" fmla="*/ 303 h 310"/>
                <a:gd name="T88" fmla="*/ 51 w 247"/>
                <a:gd name="T89" fmla="*/ 211 h 310"/>
                <a:gd name="T90" fmla="*/ 34 w 247"/>
                <a:gd name="T91" fmla="*/ 243 h 310"/>
                <a:gd name="T92" fmla="*/ 36 w 247"/>
                <a:gd name="T93" fmla="*/ 259 h 310"/>
                <a:gd name="T94" fmla="*/ 51 w 247"/>
                <a:gd name="T95" fmla="*/ 27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064112" y="2468718"/>
              <a:ext cx="404813" cy="583284"/>
              <a:chOff x="1201738" y="2052638"/>
              <a:chExt cx="404813" cy="611188"/>
            </a:xfrm>
            <a:solidFill>
              <a:schemeClr val="accent3"/>
            </a:solidFill>
          </p:grpSpPr>
          <p:sp>
            <p:nvSpPr>
              <p:cNvPr id="116" name="Freeform 117"/>
              <p:cNvSpPr>
                <a:spLocks/>
              </p:cNvSpPr>
              <p:nvPr/>
            </p:nvSpPr>
            <p:spPr bwMode="auto">
              <a:xfrm>
                <a:off x="1325563" y="2101850"/>
                <a:ext cx="139700" cy="139700"/>
              </a:xfrm>
              <a:custGeom>
                <a:avLst/>
                <a:gdLst>
                  <a:gd name="T0" fmla="*/ 88 w 88"/>
                  <a:gd name="T1" fmla="*/ 44 h 88"/>
                  <a:gd name="T2" fmla="*/ 88 w 88"/>
                  <a:gd name="T3" fmla="*/ 44 h 88"/>
                  <a:gd name="T4" fmla="*/ 86 w 88"/>
                  <a:gd name="T5" fmla="*/ 36 h 88"/>
                  <a:gd name="T6" fmla="*/ 83 w 88"/>
                  <a:gd name="T7" fmla="*/ 27 h 88"/>
                  <a:gd name="T8" fmla="*/ 79 w 88"/>
                  <a:gd name="T9" fmla="*/ 19 h 88"/>
                  <a:gd name="T10" fmla="*/ 74 w 88"/>
                  <a:gd name="T11" fmla="*/ 13 h 88"/>
                  <a:gd name="T12" fmla="*/ 67 w 88"/>
                  <a:gd name="T13" fmla="*/ 7 h 88"/>
                  <a:gd name="T14" fmla="*/ 60 w 88"/>
                  <a:gd name="T15" fmla="*/ 3 h 88"/>
                  <a:gd name="T16" fmla="*/ 52 w 88"/>
                  <a:gd name="T17" fmla="*/ 0 h 88"/>
                  <a:gd name="T18" fmla="*/ 43 w 88"/>
                  <a:gd name="T19" fmla="*/ 0 h 88"/>
                  <a:gd name="T20" fmla="*/ 43 w 88"/>
                  <a:gd name="T21" fmla="*/ 0 h 88"/>
                  <a:gd name="T22" fmla="*/ 35 w 88"/>
                  <a:gd name="T23" fmla="*/ 0 h 88"/>
                  <a:gd name="T24" fmla="*/ 27 w 88"/>
                  <a:gd name="T25" fmla="*/ 3 h 88"/>
                  <a:gd name="T26" fmla="*/ 18 w 88"/>
                  <a:gd name="T27" fmla="*/ 7 h 88"/>
                  <a:gd name="T28" fmla="*/ 12 w 88"/>
                  <a:gd name="T29" fmla="*/ 13 h 88"/>
                  <a:gd name="T30" fmla="*/ 6 w 88"/>
                  <a:gd name="T31" fmla="*/ 19 h 88"/>
                  <a:gd name="T32" fmla="*/ 2 w 88"/>
                  <a:gd name="T33" fmla="*/ 27 h 88"/>
                  <a:gd name="T34" fmla="*/ 0 w 88"/>
                  <a:gd name="T35" fmla="*/ 36 h 88"/>
                  <a:gd name="T36" fmla="*/ 0 w 88"/>
                  <a:gd name="T37" fmla="*/ 44 h 88"/>
                  <a:gd name="T38" fmla="*/ 0 w 88"/>
                  <a:gd name="T39" fmla="*/ 44 h 88"/>
                  <a:gd name="T40" fmla="*/ 0 w 88"/>
                  <a:gd name="T41" fmla="*/ 53 h 88"/>
                  <a:gd name="T42" fmla="*/ 2 w 88"/>
                  <a:gd name="T43" fmla="*/ 61 h 88"/>
                  <a:gd name="T44" fmla="*/ 6 w 88"/>
                  <a:gd name="T45" fmla="*/ 68 h 88"/>
                  <a:gd name="T46" fmla="*/ 12 w 88"/>
                  <a:gd name="T47" fmla="*/ 75 h 88"/>
                  <a:gd name="T48" fmla="*/ 18 w 88"/>
                  <a:gd name="T49" fmla="*/ 80 h 88"/>
                  <a:gd name="T50" fmla="*/ 27 w 88"/>
                  <a:gd name="T51" fmla="*/ 84 h 88"/>
                  <a:gd name="T52" fmla="*/ 35 w 88"/>
                  <a:gd name="T53" fmla="*/ 87 h 88"/>
                  <a:gd name="T54" fmla="*/ 43 w 88"/>
                  <a:gd name="T55" fmla="*/ 88 h 88"/>
                  <a:gd name="T56" fmla="*/ 43 w 88"/>
                  <a:gd name="T57" fmla="*/ 88 h 88"/>
                  <a:gd name="T58" fmla="*/ 52 w 88"/>
                  <a:gd name="T59" fmla="*/ 87 h 88"/>
                  <a:gd name="T60" fmla="*/ 60 w 88"/>
                  <a:gd name="T61" fmla="*/ 84 h 88"/>
                  <a:gd name="T62" fmla="*/ 67 w 88"/>
                  <a:gd name="T63" fmla="*/ 80 h 88"/>
                  <a:gd name="T64" fmla="*/ 74 w 88"/>
                  <a:gd name="T65" fmla="*/ 75 h 88"/>
                  <a:gd name="T66" fmla="*/ 79 w 88"/>
                  <a:gd name="T67" fmla="*/ 68 h 88"/>
                  <a:gd name="T68" fmla="*/ 83 w 88"/>
                  <a:gd name="T69" fmla="*/ 61 h 88"/>
                  <a:gd name="T70" fmla="*/ 86 w 88"/>
                  <a:gd name="T71" fmla="*/ 53 h 88"/>
                  <a:gd name="T72" fmla="*/ 88 w 88"/>
                  <a:gd name="T73" fmla="*/ 44 h 88"/>
                  <a:gd name="T74" fmla="*/ 88 w 88"/>
                  <a:gd name="T75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Freeform 118"/>
              <p:cNvSpPr>
                <a:spLocks/>
              </p:cNvSpPr>
              <p:nvPr/>
            </p:nvSpPr>
            <p:spPr bwMode="auto">
              <a:xfrm>
                <a:off x="1201738" y="2205038"/>
                <a:ext cx="212725" cy="458788"/>
              </a:xfrm>
              <a:custGeom>
                <a:avLst/>
                <a:gdLst>
                  <a:gd name="T0" fmla="*/ 134 w 134"/>
                  <a:gd name="T1" fmla="*/ 7 h 289"/>
                  <a:gd name="T2" fmla="*/ 134 w 134"/>
                  <a:gd name="T3" fmla="*/ 7 h 289"/>
                  <a:gd name="T4" fmla="*/ 88 w 134"/>
                  <a:gd name="T5" fmla="*/ 129 h 289"/>
                  <a:gd name="T6" fmla="*/ 42 w 134"/>
                  <a:gd name="T7" fmla="*/ 248 h 289"/>
                  <a:gd name="T8" fmla="*/ 42 w 134"/>
                  <a:gd name="T9" fmla="*/ 248 h 289"/>
                  <a:gd name="T10" fmla="*/ 22 w 134"/>
                  <a:gd name="T11" fmla="*/ 268 h 289"/>
                  <a:gd name="T12" fmla="*/ 8 w 134"/>
                  <a:gd name="T13" fmla="*/ 282 h 289"/>
                  <a:gd name="T14" fmla="*/ 3 w 134"/>
                  <a:gd name="T15" fmla="*/ 286 h 289"/>
                  <a:gd name="T16" fmla="*/ 0 w 134"/>
                  <a:gd name="T17" fmla="*/ 289 h 289"/>
                  <a:gd name="T18" fmla="*/ 0 w 134"/>
                  <a:gd name="T19" fmla="*/ 289 h 289"/>
                  <a:gd name="T20" fmla="*/ 3 w 134"/>
                  <a:gd name="T21" fmla="*/ 275 h 289"/>
                  <a:gd name="T22" fmla="*/ 15 w 134"/>
                  <a:gd name="T23" fmla="*/ 243 h 289"/>
                  <a:gd name="T24" fmla="*/ 50 w 134"/>
                  <a:gd name="T25" fmla="*/ 144 h 289"/>
                  <a:gd name="T26" fmla="*/ 105 w 134"/>
                  <a:gd name="T27" fmla="*/ 0 h 289"/>
                  <a:gd name="T28" fmla="*/ 134 w 134"/>
                  <a:gd name="T29" fmla="*/ 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Freeform 119"/>
              <p:cNvSpPr>
                <a:spLocks/>
              </p:cNvSpPr>
              <p:nvPr/>
            </p:nvSpPr>
            <p:spPr bwMode="auto">
              <a:xfrm>
                <a:off x="1371601" y="2205038"/>
                <a:ext cx="234950" cy="449263"/>
              </a:xfrm>
              <a:custGeom>
                <a:avLst/>
                <a:gdLst>
                  <a:gd name="T0" fmla="*/ 2 w 148"/>
                  <a:gd name="T1" fmla="*/ 13 h 283"/>
                  <a:gd name="T2" fmla="*/ 109 w 148"/>
                  <a:gd name="T3" fmla="*/ 244 h 283"/>
                  <a:gd name="T4" fmla="*/ 148 w 148"/>
                  <a:gd name="T5" fmla="*/ 283 h 283"/>
                  <a:gd name="T6" fmla="*/ 137 w 148"/>
                  <a:gd name="T7" fmla="*/ 229 h 283"/>
                  <a:gd name="T8" fmla="*/ 33 w 148"/>
                  <a:gd name="T9" fmla="*/ 0 h 283"/>
                  <a:gd name="T10" fmla="*/ 0 w 148"/>
                  <a:gd name="T11" fmla="*/ 10 h 283"/>
                  <a:gd name="T12" fmla="*/ 2 w 148"/>
                  <a:gd name="T13" fmla="*/ 1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Freeform 120"/>
              <p:cNvSpPr>
                <a:spLocks/>
              </p:cNvSpPr>
              <p:nvPr/>
            </p:nvSpPr>
            <p:spPr bwMode="auto">
              <a:xfrm>
                <a:off x="1376363" y="2052638"/>
                <a:ext cx="25400" cy="77788"/>
              </a:xfrm>
              <a:custGeom>
                <a:avLst/>
                <a:gdLst>
                  <a:gd name="T0" fmla="*/ 0 w 16"/>
                  <a:gd name="T1" fmla="*/ 41 h 49"/>
                  <a:gd name="T2" fmla="*/ 0 w 16"/>
                  <a:gd name="T3" fmla="*/ 41 h 49"/>
                  <a:gd name="T4" fmla="*/ 0 w 16"/>
                  <a:gd name="T5" fmla="*/ 44 h 49"/>
                  <a:gd name="T6" fmla="*/ 3 w 16"/>
                  <a:gd name="T7" fmla="*/ 46 h 49"/>
                  <a:gd name="T8" fmla="*/ 4 w 16"/>
                  <a:gd name="T9" fmla="*/ 48 h 49"/>
                  <a:gd name="T10" fmla="*/ 8 w 16"/>
                  <a:gd name="T11" fmla="*/ 49 h 49"/>
                  <a:gd name="T12" fmla="*/ 8 w 16"/>
                  <a:gd name="T13" fmla="*/ 49 h 49"/>
                  <a:gd name="T14" fmla="*/ 11 w 16"/>
                  <a:gd name="T15" fmla="*/ 48 h 49"/>
                  <a:gd name="T16" fmla="*/ 14 w 16"/>
                  <a:gd name="T17" fmla="*/ 46 h 49"/>
                  <a:gd name="T18" fmla="*/ 15 w 16"/>
                  <a:gd name="T19" fmla="*/ 44 h 49"/>
                  <a:gd name="T20" fmla="*/ 16 w 16"/>
                  <a:gd name="T21" fmla="*/ 41 h 49"/>
                  <a:gd name="T22" fmla="*/ 16 w 16"/>
                  <a:gd name="T23" fmla="*/ 8 h 49"/>
                  <a:gd name="T24" fmla="*/ 16 w 16"/>
                  <a:gd name="T25" fmla="*/ 8 h 49"/>
                  <a:gd name="T26" fmla="*/ 15 w 16"/>
                  <a:gd name="T27" fmla="*/ 6 h 49"/>
                  <a:gd name="T28" fmla="*/ 14 w 16"/>
                  <a:gd name="T29" fmla="*/ 3 h 49"/>
                  <a:gd name="T30" fmla="*/ 11 w 16"/>
                  <a:gd name="T31" fmla="*/ 0 h 49"/>
                  <a:gd name="T32" fmla="*/ 8 w 16"/>
                  <a:gd name="T33" fmla="*/ 0 h 49"/>
                  <a:gd name="T34" fmla="*/ 8 w 16"/>
                  <a:gd name="T35" fmla="*/ 0 h 49"/>
                  <a:gd name="T36" fmla="*/ 4 w 16"/>
                  <a:gd name="T37" fmla="*/ 0 h 49"/>
                  <a:gd name="T38" fmla="*/ 3 w 16"/>
                  <a:gd name="T39" fmla="*/ 3 h 49"/>
                  <a:gd name="T40" fmla="*/ 0 w 16"/>
                  <a:gd name="T41" fmla="*/ 6 h 49"/>
                  <a:gd name="T42" fmla="*/ 0 w 16"/>
                  <a:gd name="T43" fmla="*/ 8 h 49"/>
                  <a:gd name="T44" fmla="*/ 0 w 16"/>
                  <a:gd name="T4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973750" y="2144505"/>
              <a:ext cx="601663" cy="574195"/>
              <a:chOff x="2111376" y="1712913"/>
              <a:chExt cx="601663" cy="601663"/>
            </a:xfrm>
            <a:solidFill>
              <a:schemeClr val="accent3"/>
            </a:solidFill>
          </p:grpSpPr>
          <p:sp>
            <p:nvSpPr>
              <p:cNvPr id="111" name="Freeform 121"/>
              <p:cNvSpPr>
                <a:spLocks noEditPoints="1"/>
              </p:cNvSpPr>
              <p:nvPr/>
            </p:nvSpPr>
            <p:spPr bwMode="auto">
              <a:xfrm>
                <a:off x="2300288" y="1712913"/>
                <a:ext cx="223838" cy="601663"/>
              </a:xfrm>
              <a:custGeom>
                <a:avLst/>
                <a:gdLst>
                  <a:gd name="T0" fmla="*/ 71 w 141"/>
                  <a:gd name="T1" fmla="*/ 0 h 379"/>
                  <a:gd name="T2" fmla="*/ 84 w 141"/>
                  <a:gd name="T3" fmla="*/ 4 h 379"/>
                  <a:gd name="T4" fmla="*/ 98 w 141"/>
                  <a:gd name="T5" fmla="*/ 15 h 379"/>
                  <a:gd name="T6" fmla="*/ 110 w 141"/>
                  <a:gd name="T7" fmla="*/ 33 h 379"/>
                  <a:gd name="T8" fmla="*/ 119 w 141"/>
                  <a:gd name="T9" fmla="*/ 56 h 379"/>
                  <a:gd name="T10" fmla="*/ 136 w 141"/>
                  <a:gd name="T11" fmla="*/ 117 h 379"/>
                  <a:gd name="T12" fmla="*/ 141 w 141"/>
                  <a:gd name="T13" fmla="*/ 190 h 379"/>
                  <a:gd name="T14" fmla="*/ 140 w 141"/>
                  <a:gd name="T15" fmla="*/ 228 h 379"/>
                  <a:gd name="T16" fmla="*/ 129 w 141"/>
                  <a:gd name="T17" fmla="*/ 295 h 379"/>
                  <a:gd name="T18" fmla="*/ 115 w 141"/>
                  <a:gd name="T19" fmla="*/ 336 h 379"/>
                  <a:gd name="T20" fmla="*/ 105 w 141"/>
                  <a:gd name="T21" fmla="*/ 356 h 379"/>
                  <a:gd name="T22" fmla="*/ 91 w 141"/>
                  <a:gd name="T23" fmla="*/ 371 h 379"/>
                  <a:gd name="T24" fmla="*/ 77 w 141"/>
                  <a:gd name="T25" fmla="*/ 378 h 379"/>
                  <a:gd name="T26" fmla="*/ 71 w 141"/>
                  <a:gd name="T27" fmla="*/ 379 h 379"/>
                  <a:gd name="T28" fmla="*/ 71 w 141"/>
                  <a:gd name="T29" fmla="*/ 348 h 379"/>
                  <a:gd name="T30" fmla="*/ 71 w 141"/>
                  <a:gd name="T31" fmla="*/ 348 h 379"/>
                  <a:gd name="T32" fmla="*/ 83 w 141"/>
                  <a:gd name="T33" fmla="*/ 346 h 379"/>
                  <a:gd name="T34" fmla="*/ 94 w 141"/>
                  <a:gd name="T35" fmla="*/ 336 h 379"/>
                  <a:gd name="T36" fmla="*/ 103 w 141"/>
                  <a:gd name="T37" fmla="*/ 321 h 379"/>
                  <a:gd name="T38" fmla="*/ 119 w 141"/>
                  <a:gd name="T39" fmla="*/ 279 h 379"/>
                  <a:gd name="T40" fmla="*/ 128 w 141"/>
                  <a:gd name="T41" fmla="*/ 222 h 379"/>
                  <a:gd name="T42" fmla="*/ 129 w 141"/>
                  <a:gd name="T43" fmla="*/ 190 h 379"/>
                  <a:gd name="T44" fmla="*/ 125 w 141"/>
                  <a:gd name="T45" fmla="*/ 128 h 379"/>
                  <a:gd name="T46" fmla="*/ 113 w 141"/>
                  <a:gd name="T47" fmla="*/ 77 h 379"/>
                  <a:gd name="T48" fmla="*/ 99 w 141"/>
                  <a:gd name="T49" fmla="*/ 50 h 379"/>
                  <a:gd name="T50" fmla="*/ 88 w 141"/>
                  <a:gd name="T51" fmla="*/ 38 h 379"/>
                  <a:gd name="T52" fmla="*/ 76 w 141"/>
                  <a:gd name="T53" fmla="*/ 31 h 379"/>
                  <a:gd name="T54" fmla="*/ 71 w 141"/>
                  <a:gd name="T55" fmla="*/ 31 h 379"/>
                  <a:gd name="T56" fmla="*/ 71 w 141"/>
                  <a:gd name="T57" fmla="*/ 0 h 379"/>
                  <a:gd name="T58" fmla="*/ 71 w 141"/>
                  <a:gd name="T59" fmla="*/ 379 h 379"/>
                  <a:gd name="T60" fmla="*/ 57 w 141"/>
                  <a:gd name="T61" fmla="*/ 375 h 379"/>
                  <a:gd name="T62" fmla="*/ 44 w 141"/>
                  <a:gd name="T63" fmla="*/ 365 h 379"/>
                  <a:gd name="T64" fmla="*/ 31 w 141"/>
                  <a:gd name="T65" fmla="*/ 347 h 379"/>
                  <a:gd name="T66" fmla="*/ 22 w 141"/>
                  <a:gd name="T67" fmla="*/ 324 h 379"/>
                  <a:gd name="T68" fmla="*/ 7 w 141"/>
                  <a:gd name="T69" fmla="*/ 264 h 379"/>
                  <a:gd name="T70" fmla="*/ 0 w 141"/>
                  <a:gd name="T71" fmla="*/ 190 h 379"/>
                  <a:gd name="T72" fmla="*/ 3 w 141"/>
                  <a:gd name="T73" fmla="*/ 152 h 379"/>
                  <a:gd name="T74" fmla="*/ 12 w 141"/>
                  <a:gd name="T75" fmla="*/ 84 h 379"/>
                  <a:gd name="T76" fmla="*/ 26 w 141"/>
                  <a:gd name="T77" fmla="*/ 44 h 379"/>
                  <a:gd name="T78" fmla="*/ 37 w 141"/>
                  <a:gd name="T79" fmla="*/ 23 h 379"/>
                  <a:gd name="T80" fmla="*/ 50 w 141"/>
                  <a:gd name="T81" fmla="*/ 8 h 379"/>
                  <a:gd name="T82" fmla="*/ 64 w 141"/>
                  <a:gd name="T83" fmla="*/ 2 h 379"/>
                  <a:gd name="T84" fmla="*/ 71 w 141"/>
                  <a:gd name="T85" fmla="*/ 31 h 379"/>
                  <a:gd name="T86" fmla="*/ 65 w 141"/>
                  <a:gd name="T87" fmla="*/ 31 h 379"/>
                  <a:gd name="T88" fmla="*/ 53 w 141"/>
                  <a:gd name="T89" fmla="*/ 38 h 379"/>
                  <a:gd name="T90" fmla="*/ 42 w 141"/>
                  <a:gd name="T91" fmla="*/ 50 h 379"/>
                  <a:gd name="T92" fmla="*/ 29 w 141"/>
                  <a:gd name="T93" fmla="*/ 77 h 379"/>
                  <a:gd name="T94" fmla="*/ 17 w 141"/>
                  <a:gd name="T95" fmla="*/ 128 h 379"/>
                  <a:gd name="T96" fmla="*/ 12 w 141"/>
                  <a:gd name="T97" fmla="*/ 190 h 379"/>
                  <a:gd name="T98" fmla="*/ 14 w 141"/>
                  <a:gd name="T99" fmla="*/ 222 h 379"/>
                  <a:gd name="T100" fmla="*/ 22 w 141"/>
                  <a:gd name="T101" fmla="*/ 279 h 379"/>
                  <a:gd name="T102" fmla="*/ 38 w 141"/>
                  <a:gd name="T103" fmla="*/ 321 h 379"/>
                  <a:gd name="T104" fmla="*/ 48 w 141"/>
                  <a:gd name="T105" fmla="*/ 336 h 379"/>
                  <a:gd name="T106" fmla="*/ 59 w 141"/>
                  <a:gd name="T107" fmla="*/ 346 h 379"/>
                  <a:gd name="T108" fmla="*/ 71 w 141"/>
                  <a:gd name="T109" fmla="*/ 348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2" name="Freeform 122"/>
              <p:cNvSpPr>
                <a:spLocks noEditPoints="1"/>
              </p:cNvSpPr>
              <p:nvPr/>
            </p:nvSpPr>
            <p:spPr bwMode="auto">
              <a:xfrm>
                <a:off x="2111376" y="1905000"/>
                <a:ext cx="601663" cy="220663"/>
              </a:xfrm>
              <a:custGeom>
                <a:avLst/>
                <a:gdLst>
                  <a:gd name="T0" fmla="*/ 190 w 379"/>
                  <a:gd name="T1" fmla="*/ 0 h 139"/>
                  <a:gd name="T2" fmla="*/ 228 w 379"/>
                  <a:gd name="T3" fmla="*/ 1 h 139"/>
                  <a:gd name="T4" fmla="*/ 295 w 379"/>
                  <a:gd name="T5" fmla="*/ 11 h 139"/>
                  <a:gd name="T6" fmla="*/ 336 w 379"/>
                  <a:gd name="T7" fmla="*/ 24 h 139"/>
                  <a:gd name="T8" fmla="*/ 356 w 379"/>
                  <a:gd name="T9" fmla="*/ 35 h 139"/>
                  <a:gd name="T10" fmla="*/ 371 w 379"/>
                  <a:gd name="T11" fmla="*/ 49 h 139"/>
                  <a:gd name="T12" fmla="*/ 378 w 379"/>
                  <a:gd name="T13" fmla="*/ 62 h 139"/>
                  <a:gd name="T14" fmla="*/ 379 w 379"/>
                  <a:gd name="T15" fmla="*/ 69 h 139"/>
                  <a:gd name="T16" fmla="*/ 375 w 379"/>
                  <a:gd name="T17" fmla="*/ 82 h 139"/>
                  <a:gd name="T18" fmla="*/ 364 w 379"/>
                  <a:gd name="T19" fmla="*/ 96 h 139"/>
                  <a:gd name="T20" fmla="*/ 347 w 379"/>
                  <a:gd name="T21" fmla="*/ 108 h 139"/>
                  <a:gd name="T22" fmla="*/ 324 w 379"/>
                  <a:gd name="T23" fmla="*/ 119 h 139"/>
                  <a:gd name="T24" fmla="*/ 264 w 379"/>
                  <a:gd name="T25" fmla="*/ 134 h 139"/>
                  <a:gd name="T26" fmla="*/ 190 w 379"/>
                  <a:gd name="T27" fmla="*/ 139 h 139"/>
                  <a:gd name="T28" fmla="*/ 190 w 379"/>
                  <a:gd name="T29" fmla="*/ 127 h 139"/>
                  <a:gd name="T30" fmla="*/ 190 w 379"/>
                  <a:gd name="T31" fmla="*/ 127 h 139"/>
                  <a:gd name="T32" fmla="*/ 252 w 379"/>
                  <a:gd name="T33" fmla="*/ 123 h 139"/>
                  <a:gd name="T34" fmla="*/ 302 w 379"/>
                  <a:gd name="T35" fmla="*/ 111 h 139"/>
                  <a:gd name="T36" fmla="*/ 329 w 379"/>
                  <a:gd name="T37" fmla="*/ 97 h 139"/>
                  <a:gd name="T38" fmla="*/ 341 w 379"/>
                  <a:gd name="T39" fmla="*/ 86 h 139"/>
                  <a:gd name="T40" fmla="*/ 348 w 379"/>
                  <a:gd name="T41" fmla="*/ 74 h 139"/>
                  <a:gd name="T42" fmla="*/ 348 w 379"/>
                  <a:gd name="T43" fmla="*/ 69 h 139"/>
                  <a:gd name="T44" fmla="*/ 348 w 379"/>
                  <a:gd name="T45" fmla="*/ 63 h 139"/>
                  <a:gd name="T46" fmla="*/ 341 w 379"/>
                  <a:gd name="T47" fmla="*/ 51 h 139"/>
                  <a:gd name="T48" fmla="*/ 329 w 379"/>
                  <a:gd name="T49" fmla="*/ 40 h 139"/>
                  <a:gd name="T50" fmla="*/ 302 w 379"/>
                  <a:gd name="T51" fmla="*/ 28 h 139"/>
                  <a:gd name="T52" fmla="*/ 252 w 379"/>
                  <a:gd name="T53" fmla="*/ 15 h 139"/>
                  <a:gd name="T54" fmla="*/ 190 w 379"/>
                  <a:gd name="T55" fmla="*/ 11 h 139"/>
                  <a:gd name="T56" fmla="*/ 190 w 379"/>
                  <a:gd name="T57" fmla="*/ 0 h 139"/>
                  <a:gd name="T58" fmla="*/ 0 w 379"/>
                  <a:gd name="T59" fmla="*/ 69 h 139"/>
                  <a:gd name="T60" fmla="*/ 4 w 379"/>
                  <a:gd name="T61" fmla="*/ 55 h 139"/>
                  <a:gd name="T62" fmla="*/ 15 w 379"/>
                  <a:gd name="T63" fmla="*/ 42 h 139"/>
                  <a:gd name="T64" fmla="*/ 33 w 379"/>
                  <a:gd name="T65" fmla="*/ 30 h 139"/>
                  <a:gd name="T66" fmla="*/ 56 w 379"/>
                  <a:gd name="T67" fmla="*/ 20 h 139"/>
                  <a:gd name="T68" fmla="*/ 117 w 379"/>
                  <a:gd name="T69" fmla="*/ 5 h 139"/>
                  <a:gd name="T70" fmla="*/ 190 w 379"/>
                  <a:gd name="T71" fmla="*/ 0 h 139"/>
                  <a:gd name="T72" fmla="*/ 190 w 379"/>
                  <a:gd name="T73" fmla="*/ 11 h 139"/>
                  <a:gd name="T74" fmla="*/ 127 w 379"/>
                  <a:gd name="T75" fmla="*/ 15 h 139"/>
                  <a:gd name="T76" fmla="*/ 77 w 379"/>
                  <a:gd name="T77" fmla="*/ 28 h 139"/>
                  <a:gd name="T78" fmla="*/ 50 w 379"/>
                  <a:gd name="T79" fmla="*/ 40 h 139"/>
                  <a:gd name="T80" fmla="*/ 38 w 379"/>
                  <a:gd name="T81" fmla="*/ 51 h 139"/>
                  <a:gd name="T82" fmla="*/ 31 w 379"/>
                  <a:gd name="T83" fmla="*/ 63 h 139"/>
                  <a:gd name="T84" fmla="*/ 31 w 379"/>
                  <a:gd name="T85" fmla="*/ 69 h 139"/>
                  <a:gd name="T86" fmla="*/ 34 w 379"/>
                  <a:gd name="T87" fmla="*/ 81 h 139"/>
                  <a:gd name="T88" fmla="*/ 43 w 379"/>
                  <a:gd name="T89" fmla="*/ 92 h 139"/>
                  <a:gd name="T90" fmla="*/ 58 w 379"/>
                  <a:gd name="T91" fmla="*/ 101 h 139"/>
                  <a:gd name="T92" fmla="*/ 102 w 379"/>
                  <a:gd name="T93" fmla="*/ 118 h 139"/>
                  <a:gd name="T94" fmla="*/ 157 w 379"/>
                  <a:gd name="T95" fmla="*/ 126 h 139"/>
                  <a:gd name="T96" fmla="*/ 190 w 379"/>
                  <a:gd name="T97" fmla="*/ 139 h 139"/>
                  <a:gd name="T98" fmla="*/ 152 w 379"/>
                  <a:gd name="T99" fmla="*/ 138 h 139"/>
                  <a:gd name="T100" fmla="*/ 84 w 379"/>
                  <a:gd name="T101" fmla="*/ 127 h 139"/>
                  <a:gd name="T102" fmla="*/ 43 w 379"/>
                  <a:gd name="T103" fmla="*/ 114 h 139"/>
                  <a:gd name="T104" fmla="*/ 23 w 379"/>
                  <a:gd name="T105" fmla="*/ 103 h 139"/>
                  <a:gd name="T106" fmla="*/ 8 w 379"/>
                  <a:gd name="T107" fmla="*/ 89 h 139"/>
                  <a:gd name="T108" fmla="*/ 1 w 379"/>
                  <a:gd name="T109" fmla="*/ 76 h 139"/>
                  <a:gd name="T110" fmla="*/ 0 w 379"/>
                  <a:gd name="T111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Freeform 123"/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90 w 284"/>
                  <a:gd name="T3" fmla="*/ 93 h 285"/>
                  <a:gd name="T4" fmla="*/ 218 w 284"/>
                  <a:gd name="T5" fmla="*/ 120 h 285"/>
                  <a:gd name="T6" fmla="*/ 258 w 284"/>
                  <a:gd name="T7" fmla="*/ 176 h 285"/>
                  <a:gd name="T8" fmla="*/ 277 w 284"/>
                  <a:gd name="T9" fmla="*/ 214 h 285"/>
                  <a:gd name="T10" fmla="*/ 283 w 284"/>
                  <a:gd name="T11" fmla="*/ 237 h 285"/>
                  <a:gd name="T12" fmla="*/ 284 w 284"/>
                  <a:gd name="T13" fmla="*/ 256 h 285"/>
                  <a:gd name="T14" fmla="*/ 280 w 284"/>
                  <a:gd name="T15" fmla="*/ 271 h 285"/>
                  <a:gd name="T16" fmla="*/ 276 w 284"/>
                  <a:gd name="T17" fmla="*/ 276 h 285"/>
                  <a:gd name="T18" fmla="*/ 266 w 284"/>
                  <a:gd name="T19" fmla="*/ 283 h 285"/>
                  <a:gd name="T20" fmla="*/ 254 w 284"/>
                  <a:gd name="T21" fmla="*/ 285 h 285"/>
                  <a:gd name="T22" fmla="*/ 223 w 284"/>
                  <a:gd name="T23" fmla="*/ 280 h 285"/>
                  <a:gd name="T24" fmla="*/ 184 w 284"/>
                  <a:gd name="T25" fmla="*/ 26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77 w 284"/>
                  <a:gd name="T31" fmla="*/ 243 h 285"/>
                  <a:gd name="T32" fmla="*/ 209 w 284"/>
                  <a:gd name="T33" fmla="*/ 257 h 285"/>
                  <a:gd name="T34" fmla="*/ 235 w 284"/>
                  <a:gd name="T35" fmla="*/ 261 h 285"/>
                  <a:gd name="T36" fmla="*/ 246 w 284"/>
                  <a:gd name="T37" fmla="*/ 260 h 285"/>
                  <a:gd name="T38" fmla="*/ 254 w 284"/>
                  <a:gd name="T39" fmla="*/ 254 h 285"/>
                  <a:gd name="T40" fmla="*/ 254 w 284"/>
                  <a:gd name="T41" fmla="*/ 254 h 285"/>
                  <a:gd name="T42" fmla="*/ 260 w 284"/>
                  <a:gd name="T43" fmla="*/ 243 h 285"/>
                  <a:gd name="T44" fmla="*/ 261 w 284"/>
                  <a:gd name="T45" fmla="*/ 230 h 285"/>
                  <a:gd name="T46" fmla="*/ 258 w 284"/>
                  <a:gd name="T47" fmla="*/ 212 h 285"/>
                  <a:gd name="T48" fmla="*/ 239 w 284"/>
                  <a:gd name="T49" fmla="*/ 170 h 285"/>
                  <a:gd name="T50" fmla="*/ 205 w 284"/>
                  <a:gd name="T51" fmla="*/ 124 h 285"/>
                  <a:gd name="T52" fmla="*/ 184 w 284"/>
                  <a:gd name="T53" fmla="*/ 101 h 285"/>
                  <a:gd name="T54" fmla="*/ 142 w 284"/>
                  <a:gd name="T55" fmla="*/ 65 h 285"/>
                  <a:gd name="T56" fmla="*/ 8 w 284"/>
                  <a:gd name="T57" fmla="*/ 8 h 285"/>
                  <a:gd name="T58" fmla="*/ 12 w 284"/>
                  <a:gd name="T59" fmla="*/ 5 h 285"/>
                  <a:gd name="T60" fmla="*/ 23 w 284"/>
                  <a:gd name="T61" fmla="*/ 0 h 285"/>
                  <a:gd name="T62" fmla="*/ 44 w 284"/>
                  <a:gd name="T63" fmla="*/ 0 h 285"/>
                  <a:gd name="T64" fmla="*/ 79 w 284"/>
                  <a:gd name="T65" fmla="*/ 11 h 285"/>
                  <a:gd name="T66" fmla="*/ 120 w 284"/>
                  <a:gd name="T67" fmla="*/ 34 h 285"/>
                  <a:gd name="T68" fmla="*/ 142 w 284"/>
                  <a:gd name="T69" fmla="*/ 65 h 285"/>
                  <a:gd name="T70" fmla="*/ 124 w 284"/>
                  <a:gd name="T71" fmla="*/ 51 h 285"/>
                  <a:gd name="T72" fmla="*/ 89 w 284"/>
                  <a:gd name="T73" fmla="*/ 32 h 285"/>
                  <a:gd name="T74" fmla="*/ 60 w 284"/>
                  <a:gd name="T75" fmla="*/ 23 h 285"/>
                  <a:gd name="T76" fmla="*/ 43 w 284"/>
                  <a:gd name="T77" fmla="*/ 23 h 285"/>
                  <a:gd name="T78" fmla="*/ 33 w 284"/>
                  <a:gd name="T79" fmla="*/ 27 h 285"/>
                  <a:gd name="T80" fmla="*/ 29 w 284"/>
                  <a:gd name="T81" fmla="*/ 29 h 285"/>
                  <a:gd name="T82" fmla="*/ 24 w 284"/>
                  <a:gd name="T83" fmla="*/ 40 h 285"/>
                  <a:gd name="T84" fmla="*/ 23 w 284"/>
                  <a:gd name="T85" fmla="*/ 55 h 285"/>
                  <a:gd name="T86" fmla="*/ 25 w 284"/>
                  <a:gd name="T87" fmla="*/ 71 h 285"/>
                  <a:gd name="T88" fmla="*/ 44 w 284"/>
                  <a:gd name="T89" fmla="*/ 113 h 285"/>
                  <a:gd name="T90" fmla="*/ 78 w 284"/>
                  <a:gd name="T91" fmla="*/ 159 h 285"/>
                  <a:gd name="T92" fmla="*/ 100 w 284"/>
                  <a:gd name="T93" fmla="*/ 184 h 285"/>
                  <a:gd name="T94" fmla="*/ 142 w 284"/>
                  <a:gd name="T95" fmla="*/ 219 h 285"/>
                  <a:gd name="T96" fmla="*/ 142 w 284"/>
                  <a:gd name="T97" fmla="*/ 235 h 285"/>
                  <a:gd name="T98" fmla="*/ 93 w 284"/>
                  <a:gd name="T99" fmla="*/ 192 h 285"/>
                  <a:gd name="T100" fmla="*/ 66 w 284"/>
                  <a:gd name="T101" fmla="*/ 164 h 285"/>
                  <a:gd name="T102" fmla="*/ 25 w 284"/>
                  <a:gd name="T103" fmla="*/ 108 h 285"/>
                  <a:gd name="T104" fmla="*/ 6 w 284"/>
                  <a:gd name="T105" fmla="*/ 70 h 285"/>
                  <a:gd name="T106" fmla="*/ 1 w 284"/>
                  <a:gd name="T107" fmla="*/ 47 h 285"/>
                  <a:gd name="T108" fmla="*/ 0 w 284"/>
                  <a:gd name="T109" fmla="*/ 28 h 285"/>
                  <a:gd name="T110" fmla="*/ 4 w 284"/>
                  <a:gd name="T111" fmla="*/ 13 h 285"/>
                  <a:gd name="T112" fmla="*/ 8 w 284"/>
                  <a:gd name="T113" fmla="*/ 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4" name="Freeform 124"/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84 w 284"/>
                  <a:gd name="T3" fmla="*/ 21 h 285"/>
                  <a:gd name="T4" fmla="*/ 223 w 284"/>
                  <a:gd name="T5" fmla="*/ 4 h 285"/>
                  <a:gd name="T6" fmla="*/ 254 w 284"/>
                  <a:gd name="T7" fmla="*/ 0 h 285"/>
                  <a:gd name="T8" fmla="*/ 266 w 284"/>
                  <a:gd name="T9" fmla="*/ 2 h 285"/>
                  <a:gd name="T10" fmla="*/ 276 w 284"/>
                  <a:gd name="T11" fmla="*/ 8 h 285"/>
                  <a:gd name="T12" fmla="*/ 280 w 284"/>
                  <a:gd name="T13" fmla="*/ 13 h 285"/>
                  <a:gd name="T14" fmla="*/ 284 w 284"/>
                  <a:gd name="T15" fmla="*/ 28 h 285"/>
                  <a:gd name="T16" fmla="*/ 283 w 284"/>
                  <a:gd name="T17" fmla="*/ 47 h 285"/>
                  <a:gd name="T18" fmla="*/ 277 w 284"/>
                  <a:gd name="T19" fmla="*/ 70 h 285"/>
                  <a:gd name="T20" fmla="*/ 258 w 284"/>
                  <a:gd name="T21" fmla="*/ 108 h 285"/>
                  <a:gd name="T22" fmla="*/ 218 w 284"/>
                  <a:gd name="T23" fmla="*/ 164 h 285"/>
                  <a:gd name="T24" fmla="*/ 190 w 284"/>
                  <a:gd name="T25" fmla="*/ 19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84 w 284"/>
                  <a:gd name="T31" fmla="*/ 184 h 285"/>
                  <a:gd name="T32" fmla="*/ 205 w 284"/>
                  <a:gd name="T33" fmla="*/ 159 h 285"/>
                  <a:gd name="T34" fmla="*/ 239 w 284"/>
                  <a:gd name="T35" fmla="*/ 113 h 285"/>
                  <a:gd name="T36" fmla="*/ 258 w 284"/>
                  <a:gd name="T37" fmla="*/ 71 h 285"/>
                  <a:gd name="T38" fmla="*/ 261 w 284"/>
                  <a:gd name="T39" fmla="*/ 55 h 285"/>
                  <a:gd name="T40" fmla="*/ 260 w 284"/>
                  <a:gd name="T41" fmla="*/ 40 h 285"/>
                  <a:gd name="T42" fmla="*/ 254 w 284"/>
                  <a:gd name="T43" fmla="*/ 29 h 285"/>
                  <a:gd name="T44" fmla="*/ 254 w 284"/>
                  <a:gd name="T45" fmla="*/ 29 h 285"/>
                  <a:gd name="T46" fmla="*/ 246 w 284"/>
                  <a:gd name="T47" fmla="*/ 24 h 285"/>
                  <a:gd name="T48" fmla="*/ 235 w 284"/>
                  <a:gd name="T49" fmla="*/ 23 h 285"/>
                  <a:gd name="T50" fmla="*/ 209 w 284"/>
                  <a:gd name="T51" fmla="*/ 27 h 285"/>
                  <a:gd name="T52" fmla="*/ 177 w 284"/>
                  <a:gd name="T53" fmla="*/ 40 h 285"/>
                  <a:gd name="T54" fmla="*/ 142 w 284"/>
                  <a:gd name="T55" fmla="*/ 65 h 285"/>
                  <a:gd name="T56" fmla="*/ 8 w 284"/>
                  <a:gd name="T57" fmla="*/ 276 h 285"/>
                  <a:gd name="T58" fmla="*/ 4 w 284"/>
                  <a:gd name="T59" fmla="*/ 271 h 285"/>
                  <a:gd name="T60" fmla="*/ 0 w 284"/>
                  <a:gd name="T61" fmla="*/ 256 h 285"/>
                  <a:gd name="T62" fmla="*/ 1 w 284"/>
                  <a:gd name="T63" fmla="*/ 237 h 285"/>
                  <a:gd name="T64" fmla="*/ 6 w 284"/>
                  <a:gd name="T65" fmla="*/ 214 h 285"/>
                  <a:gd name="T66" fmla="*/ 25 w 284"/>
                  <a:gd name="T67" fmla="*/ 176 h 285"/>
                  <a:gd name="T68" fmla="*/ 66 w 284"/>
                  <a:gd name="T69" fmla="*/ 120 h 285"/>
                  <a:gd name="T70" fmla="*/ 93 w 284"/>
                  <a:gd name="T71" fmla="*/ 93 h 285"/>
                  <a:gd name="T72" fmla="*/ 142 w 284"/>
                  <a:gd name="T73" fmla="*/ 50 h 285"/>
                  <a:gd name="T74" fmla="*/ 142 w 284"/>
                  <a:gd name="T75" fmla="*/ 65 h 285"/>
                  <a:gd name="T76" fmla="*/ 100 w 284"/>
                  <a:gd name="T77" fmla="*/ 101 h 285"/>
                  <a:gd name="T78" fmla="*/ 78 w 284"/>
                  <a:gd name="T79" fmla="*/ 124 h 285"/>
                  <a:gd name="T80" fmla="*/ 44 w 284"/>
                  <a:gd name="T81" fmla="*/ 170 h 285"/>
                  <a:gd name="T82" fmla="*/ 25 w 284"/>
                  <a:gd name="T83" fmla="*/ 212 h 285"/>
                  <a:gd name="T84" fmla="*/ 23 w 284"/>
                  <a:gd name="T85" fmla="*/ 230 h 285"/>
                  <a:gd name="T86" fmla="*/ 24 w 284"/>
                  <a:gd name="T87" fmla="*/ 243 h 285"/>
                  <a:gd name="T88" fmla="*/ 29 w 284"/>
                  <a:gd name="T89" fmla="*/ 254 h 285"/>
                  <a:gd name="T90" fmla="*/ 33 w 284"/>
                  <a:gd name="T91" fmla="*/ 257 h 285"/>
                  <a:gd name="T92" fmla="*/ 43 w 284"/>
                  <a:gd name="T93" fmla="*/ 261 h 285"/>
                  <a:gd name="T94" fmla="*/ 60 w 284"/>
                  <a:gd name="T95" fmla="*/ 261 h 285"/>
                  <a:gd name="T96" fmla="*/ 89 w 284"/>
                  <a:gd name="T97" fmla="*/ 252 h 285"/>
                  <a:gd name="T98" fmla="*/ 124 w 284"/>
                  <a:gd name="T99" fmla="*/ 233 h 285"/>
                  <a:gd name="T100" fmla="*/ 142 w 284"/>
                  <a:gd name="T101" fmla="*/ 235 h 285"/>
                  <a:gd name="T102" fmla="*/ 120 w 284"/>
                  <a:gd name="T103" fmla="*/ 250 h 285"/>
                  <a:gd name="T104" fmla="*/ 79 w 284"/>
                  <a:gd name="T105" fmla="*/ 273 h 285"/>
                  <a:gd name="T106" fmla="*/ 44 w 284"/>
                  <a:gd name="T107" fmla="*/ 284 h 285"/>
                  <a:gd name="T108" fmla="*/ 23 w 284"/>
                  <a:gd name="T109" fmla="*/ 284 h 285"/>
                  <a:gd name="T110" fmla="*/ 12 w 284"/>
                  <a:gd name="T111" fmla="*/ 280 h 285"/>
                  <a:gd name="T112" fmla="*/ 8 w 284"/>
                  <a:gd name="T113" fmla="*/ 2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Freeform 125"/>
              <p:cNvSpPr>
                <a:spLocks/>
              </p:cNvSpPr>
              <p:nvPr/>
            </p:nvSpPr>
            <p:spPr bwMode="auto">
              <a:xfrm>
                <a:off x="2365376" y="1966913"/>
                <a:ext cx="92075" cy="95250"/>
              </a:xfrm>
              <a:custGeom>
                <a:avLst/>
                <a:gdLst>
                  <a:gd name="T0" fmla="*/ 0 w 58"/>
                  <a:gd name="T1" fmla="*/ 30 h 60"/>
                  <a:gd name="T2" fmla="*/ 0 w 58"/>
                  <a:gd name="T3" fmla="*/ 30 h 60"/>
                  <a:gd name="T4" fmla="*/ 1 w 58"/>
                  <a:gd name="T5" fmla="*/ 24 h 60"/>
                  <a:gd name="T6" fmla="*/ 3 w 58"/>
                  <a:gd name="T7" fmla="*/ 19 h 60"/>
                  <a:gd name="T8" fmla="*/ 5 w 58"/>
                  <a:gd name="T9" fmla="*/ 14 h 60"/>
                  <a:gd name="T10" fmla="*/ 9 w 58"/>
                  <a:gd name="T11" fmla="*/ 10 h 60"/>
                  <a:gd name="T12" fmla="*/ 13 w 58"/>
                  <a:gd name="T13" fmla="*/ 6 h 60"/>
                  <a:gd name="T14" fmla="*/ 18 w 58"/>
                  <a:gd name="T15" fmla="*/ 3 h 60"/>
                  <a:gd name="T16" fmla="*/ 24 w 58"/>
                  <a:gd name="T17" fmla="*/ 1 h 60"/>
                  <a:gd name="T18" fmla="*/ 30 w 58"/>
                  <a:gd name="T19" fmla="*/ 0 h 60"/>
                  <a:gd name="T20" fmla="*/ 30 w 58"/>
                  <a:gd name="T21" fmla="*/ 0 h 60"/>
                  <a:gd name="T22" fmla="*/ 35 w 58"/>
                  <a:gd name="T23" fmla="*/ 1 h 60"/>
                  <a:gd name="T24" fmla="*/ 41 w 58"/>
                  <a:gd name="T25" fmla="*/ 3 h 60"/>
                  <a:gd name="T26" fmla="*/ 46 w 58"/>
                  <a:gd name="T27" fmla="*/ 6 h 60"/>
                  <a:gd name="T28" fmla="*/ 50 w 58"/>
                  <a:gd name="T29" fmla="*/ 10 h 60"/>
                  <a:gd name="T30" fmla="*/ 54 w 58"/>
                  <a:gd name="T31" fmla="*/ 14 h 60"/>
                  <a:gd name="T32" fmla="*/ 57 w 58"/>
                  <a:gd name="T33" fmla="*/ 19 h 60"/>
                  <a:gd name="T34" fmla="*/ 58 w 58"/>
                  <a:gd name="T35" fmla="*/ 24 h 60"/>
                  <a:gd name="T36" fmla="*/ 58 w 58"/>
                  <a:gd name="T37" fmla="*/ 30 h 60"/>
                  <a:gd name="T38" fmla="*/ 58 w 58"/>
                  <a:gd name="T39" fmla="*/ 30 h 60"/>
                  <a:gd name="T40" fmla="*/ 58 w 58"/>
                  <a:gd name="T41" fmla="*/ 35 h 60"/>
                  <a:gd name="T42" fmla="*/ 57 w 58"/>
                  <a:gd name="T43" fmla="*/ 41 h 60"/>
                  <a:gd name="T44" fmla="*/ 54 w 58"/>
                  <a:gd name="T45" fmla="*/ 46 h 60"/>
                  <a:gd name="T46" fmla="*/ 50 w 58"/>
                  <a:gd name="T47" fmla="*/ 50 h 60"/>
                  <a:gd name="T48" fmla="*/ 46 w 58"/>
                  <a:gd name="T49" fmla="*/ 54 h 60"/>
                  <a:gd name="T50" fmla="*/ 41 w 58"/>
                  <a:gd name="T51" fmla="*/ 57 h 60"/>
                  <a:gd name="T52" fmla="*/ 35 w 58"/>
                  <a:gd name="T53" fmla="*/ 58 h 60"/>
                  <a:gd name="T54" fmla="*/ 30 w 58"/>
                  <a:gd name="T55" fmla="*/ 60 h 60"/>
                  <a:gd name="T56" fmla="*/ 30 w 58"/>
                  <a:gd name="T57" fmla="*/ 60 h 60"/>
                  <a:gd name="T58" fmla="*/ 24 w 58"/>
                  <a:gd name="T59" fmla="*/ 58 h 60"/>
                  <a:gd name="T60" fmla="*/ 18 w 58"/>
                  <a:gd name="T61" fmla="*/ 57 h 60"/>
                  <a:gd name="T62" fmla="*/ 13 w 58"/>
                  <a:gd name="T63" fmla="*/ 54 h 60"/>
                  <a:gd name="T64" fmla="*/ 9 w 58"/>
                  <a:gd name="T65" fmla="*/ 50 h 60"/>
                  <a:gd name="T66" fmla="*/ 5 w 58"/>
                  <a:gd name="T67" fmla="*/ 46 h 60"/>
                  <a:gd name="T68" fmla="*/ 3 w 58"/>
                  <a:gd name="T69" fmla="*/ 41 h 60"/>
                  <a:gd name="T70" fmla="*/ 1 w 58"/>
                  <a:gd name="T71" fmla="*/ 35 h 60"/>
                  <a:gd name="T72" fmla="*/ 0 w 58"/>
                  <a:gd name="T73" fmla="*/ 30 h 60"/>
                  <a:gd name="T74" fmla="*/ 0 w 58"/>
                  <a:gd name="T75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356212" y="1980882"/>
              <a:ext cx="381000" cy="462082"/>
              <a:chOff x="1493838" y="1541463"/>
              <a:chExt cx="381000" cy="48418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9" name="Freeform 126"/>
              <p:cNvSpPr>
                <a:spLocks noEditPoints="1"/>
              </p:cNvSpPr>
              <p:nvPr/>
            </p:nvSpPr>
            <p:spPr bwMode="auto">
              <a:xfrm>
                <a:off x="1493838" y="1546225"/>
                <a:ext cx="254000" cy="479425"/>
              </a:xfrm>
              <a:custGeom>
                <a:avLst/>
                <a:gdLst>
                  <a:gd name="T0" fmla="*/ 160 w 160"/>
                  <a:gd name="T1" fmla="*/ 0 h 302"/>
                  <a:gd name="T2" fmla="*/ 160 w 160"/>
                  <a:gd name="T3" fmla="*/ 302 h 302"/>
                  <a:gd name="T4" fmla="*/ 94 w 160"/>
                  <a:gd name="T5" fmla="*/ 302 h 302"/>
                  <a:gd name="T6" fmla="*/ 94 w 160"/>
                  <a:gd name="T7" fmla="*/ 261 h 302"/>
                  <a:gd name="T8" fmla="*/ 136 w 160"/>
                  <a:gd name="T9" fmla="*/ 261 h 302"/>
                  <a:gd name="T10" fmla="*/ 136 w 160"/>
                  <a:gd name="T11" fmla="*/ 116 h 302"/>
                  <a:gd name="T12" fmla="*/ 136 w 160"/>
                  <a:gd name="T13" fmla="*/ 116 h 302"/>
                  <a:gd name="T14" fmla="*/ 94 w 160"/>
                  <a:gd name="T15" fmla="*/ 189 h 302"/>
                  <a:gd name="T16" fmla="*/ 94 w 160"/>
                  <a:gd name="T17" fmla="*/ 124 h 302"/>
                  <a:gd name="T18" fmla="*/ 160 w 160"/>
                  <a:gd name="T19" fmla="*/ 0 h 302"/>
                  <a:gd name="T20" fmla="*/ 94 w 160"/>
                  <a:gd name="T21" fmla="*/ 302 h 302"/>
                  <a:gd name="T22" fmla="*/ 0 w 160"/>
                  <a:gd name="T23" fmla="*/ 302 h 302"/>
                  <a:gd name="T24" fmla="*/ 94 w 160"/>
                  <a:gd name="T25" fmla="*/ 124 h 302"/>
                  <a:gd name="T26" fmla="*/ 94 w 160"/>
                  <a:gd name="T27" fmla="*/ 189 h 302"/>
                  <a:gd name="T28" fmla="*/ 53 w 160"/>
                  <a:gd name="T29" fmla="*/ 261 h 302"/>
                  <a:gd name="T30" fmla="*/ 94 w 160"/>
                  <a:gd name="T31" fmla="*/ 261 h 302"/>
                  <a:gd name="T32" fmla="*/ 94 w 160"/>
                  <a:gd name="T3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Rectangle 127"/>
              <p:cNvSpPr>
                <a:spLocks noChangeArrowheads="1"/>
              </p:cNvSpPr>
              <p:nvPr/>
            </p:nvSpPr>
            <p:spPr bwMode="auto">
              <a:xfrm>
                <a:off x="1811338" y="1541463"/>
                <a:ext cx="63500" cy="471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1" name="Freeform 128"/>
            <p:cNvSpPr>
              <a:spLocks noEditPoints="1"/>
            </p:cNvSpPr>
            <p:nvPr/>
          </p:nvSpPr>
          <p:spPr bwMode="auto">
            <a:xfrm>
              <a:off x="4272325" y="4239784"/>
              <a:ext cx="508000" cy="378756"/>
            </a:xfrm>
            <a:custGeom>
              <a:avLst/>
              <a:gdLst>
                <a:gd name="T0" fmla="*/ 298 w 320"/>
                <a:gd name="T1" fmla="*/ 57 h 250"/>
                <a:gd name="T2" fmla="*/ 320 w 320"/>
                <a:gd name="T3" fmla="*/ 138 h 250"/>
                <a:gd name="T4" fmla="*/ 303 w 320"/>
                <a:gd name="T5" fmla="*/ 212 h 250"/>
                <a:gd name="T6" fmla="*/ 271 w 320"/>
                <a:gd name="T7" fmla="*/ 245 h 250"/>
                <a:gd name="T8" fmla="*/ 263 w 320"/>
                <a:gd name="T9" fmla="*/ 233 h 250"/>
                <a:gd name="T10" fmla="*/ 279 w 320"/>
                <a:gd name="T11" fmla="*/ 214 h 250"/>
                <a:gd name="T12" fmla="*/ 276 w 320"/>
                <a:gd name="T13" fmla="*/ 191 h 250"/>
                <a:gd name="T14" fmla="*/ 261 w 320"/>
                <a:gd name="T15" fmla="*/ 165 h 250"/>
                <a:gd name="T16" fmla="*/ 287 w 320"/>
                <a:gd name="T17" fmla="*/ 165 h 250"/>
                <a:gd name="T18" fmla="*/ 299 w 320"/>
                <a:gd name="T19" fmla="*/ 153 h 250"/>
                <a:gd name="T20" fmla="*/ 299 w 320"/>
                <a:gd name="T21" fmla="*/ 126 h 250"/>
                <a:gd name="T22" fmla="*/ 283 w 320"/>
                <a:gd name="T23" fmla="*/ 112 h 250"/>
                <a:gd name="T24" fmla="*/ 261 w 320"/>
                <a:gd name="T25" fmla="*/ 100 h 250"/>
                <a:gd name="T26" fmla="*/ 278 w 320"/>
                <a:gd name="T27" fmla="*/ 96 h 250"/>
                <a:gd name="T28" fmla="*/ 287 w 320"/>
                <a:gd name="T29" fmla="*/ 74 h 250"/>
                <a:gd name="T30" fmla="*/ 280 w 320"/>
                <a:gd name="T31" fmla="*/ 58 h 250"/>
                <a:gd name="T32" fmla="*/ 238 w 320"/>
                <a:gd name="T33" fmla="*/ 8 h 250"/>
                <a:gd name="T34" fmla="*/ 261 w 320"/>
                <a:gd name="T35" fmla="*/ 50 h 250"/>
                <a:gd name="T36" fmla="*/ 242 w 320"/>
                <a:gd name="T37" fmla="*/ 59 h 250"/>
                <a:gd name="T38" fmla="*/ 238 w 320"/>
                <a:gd name="T39" fmla="*/ 34 h 250"/>
                <a:gd name="T40" fmla="*/ 261 w 320"/>
                <a:gd name="T41" fmla="*/ 247 h 250"/>
                <a:gd name="T42" fmla="*/ 244 w 320"/>
                <a:gd name="T43" fmla="*/ 235 h 250"/>
                <a:gd name="T44" fmla="*/ 261 w 320"/>
                <a:gd name="T45" fmla="*/ 247 h 250"/>
                <a:gd name="T46" fmla="*/ 261 w 320"/>
                <a:gd name="T47" fmla="*/ 113 h 250"/>
                <a:gd name="T48" fmla="*/ 245 w 320"/>
                <a:gd name="T49" fmla="*/ 135 h 250"/>
                <a:gd name="T50" fmla="*/ 252 w 320"/>
                <a:gd name="T51" fmla="*/ 155 h 250"/>
                <a:gd name="T52" fmla="*/ 256 w 320"/>
                <a:gd name="T53" fmla="*/ 174 h 250"/>
                <a:gd name="T54" fmla="*/ 238 w 320"/>
                <a:gd name="T55" fmla="*/ 82 h 250"/>
                <a:gd name="T56" fmla="*/ 255 w 320"/>
                <a:gd name="T57" fmla="*/ 100 h 250"/>
                <a:gd name="T58" fmla="*/ 238 w 320"/>
                <a:gd name="T59" fmla="*/ 8 h 250"/>
                <a:gd name="T60" fmla="*/ 234 w 320"/>
                <a:gd name="T61" fmla="*/ 20 h 250"/>
                <a:gd name="T62" fmla="*/ 219 w 320"/>
                <a:gd name="T63" fmla="*/ 2 h 250"/>
                <a:gd name="T64" fmla="*/ 219 w 320"/>
                <a:gd name="T65" fmla="*/ 215 h 250"/>
                <a:gd name="T66" fmla="*/ 229 w 320"/>
                <a:gd name="T67" fmla="*/ 227 h 250"/>
                <a:gd name="T68" fmla="*/ 238 w 320"/>
                <a:gd name="T69" fmla="*/ 39 h 250"/>
                <a:gd name="T70" fmla="*/ 238 w 320"/>
                <a:gd name="T71" fmla="*/ 174 h 250"/>
                <a:gd name="T72" fmla="*/ 226 w 320"/>
                <a:gd name="T73" fmla="*/ 184 h 250"/>
                <a:gd name="T74" fmla="*/ 225 w 320"/>
                <a:gd name="T75" fmla="*/ 51 h 250"/>
                <a:gd name="T76" fmla="*/ 238 w 320"/>
                <a:gd name="T77" fmla="*/ 39 h 250"/>
                <a:gd name="T78" fmla="*/ 134 w 320"/>
                <a:gd name="T79" fmla="*/ 8 h 250"/>
                <a:gd name="T80" fmla="*/ 219 w 320"/>
                <a:gd name="T81" fmla="*/ 2 h 250"/>
                <a:gd name="T82" fmla="*/ 211 w 320"/>
                <a:gd name="T83" fmla="*/ 16 h 250"/>
                <a:gd name="T84" fmla="*/ 203 w 320"/>
                <a:gd name="T85" fmla="*/ 42 h 250"/>
                <a:gd name="T86" fmla="*/ 219 w 320"/>
                <a:gd name="T87" fmla="*/ 53 h 250"/>
                <a:gd name="T88" fmla="*/ 218 w 320"/>
                <a:gd name="T89" fmla="*/ 210 h 250"/>
                <a:gd name="T90" fmla="*/ 194 w 320"/>
                <a:gd name="T91" fmla="*/ 230 h 250"/>
                <a:gd name="T92" fmla="*/ 125 w 320"/>
                <a:gd name="T93" fmla="*/ 192 h 250"/>
                <a:gd name="T94" fmla="*/ 68 w 320"/>
                <a:gd name="T95" fmla="*/ 164 h 250"/>
                <a:gd name="T96" fmla="*/ 84 w 320"/>
                <a:gd name="T97" fmla="*/ 159 h 250"/>
                <a:gd name="T98" fmla="*/ 104 w 320"/>
                <a:gd name="T99" fmla="*/ 131 h 250"/>
                <a:gd name="T100" fmla="*/ 95 w 320"/>
                <a:gd name="T101" fmla="*/ 100 h 250"/>
                <a:gd name="T102" fmla="*/ 0 w 320"/>
                <a:gd name="T103" fmla="*/ 136 h 250"/>
                <a:gd name="T104" fmla="*/ 5 w 320"/>
                <a:gd name="T105" fmla="*/ 96 h 250"/>
                <a:gd name="T106" fmla="*/ 45 w 320"/>
                <a:gd name="T107" fmla="*/ 44 h 250"/>
                <a:gd name="T108" fmla="*/ 68 w 320"/>
                <a:gd name="T109" fmla="*/ 88 h 250"/>
                <a:gd name="T110" fmla="*/ 38 w 320"/>
                <a:gd name="T111" fmla="*/ 101 h 250"/>
                <a:gd name="T112" fmla="*/ 31 w 320"/>
                <a:gd name="T113" fmla="*/ 135 h 250"/>
                <a:gd name="T114" fmla="*/ 57 w 320"/>
                <a:gd name="T115" fmla="*/ 162 h 250"/>
                <a:gd name="T116" fmla="*/ 42 w 320"/>
                <a:gd name="T117" fmla="*/ 189 h 250"/>
                <a:gd name="T118" fmla="*/ 3 w 320"/>
                <a:gd name="T119" fmla="*/ 1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756262" y="4618540"/>
              <a:ext cx="495300" cy="615101"/>
              <a:chOff x="1893888" y="4305300"/>
              <a:chExt cx="495300" cy="644526"/>
            </a:xfrm>
            <a:solidFill>
              <a:schemeClr val="accent3"/>
            </a:solidFill>
          </p:grpSpPr>
          <p:sp>
            <p:nvSpPr>
              <p:cNvPr id="101" name="Freeform 129"/>
              <p:cNvSpPr>
                <a:spLocks/>
              </p:cNvSpPr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Freeform 130"/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Freeform 131"/>
              <p:cNvSpPr>
                <a:spLocks/>
              </p:cNvSpPr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Freeform 132"/>
              <p:cNvSpPr>
                <a:spLocks/>
              </p:cNvSpPr>
              <p:nvPr/>
            </p:nvSpPr>
            <p:spPr bwMode="auto">
              <a:xfrm>
                <a:off x="2139951" y="4786313"/>
                <a:ext cx="136525" cy="163513"/>
              </a:xfrm>
              <a:custGeom>
                <a:avLst/>
                <a:gdLst>
                  <a:gd name="T0" fmla="*/ 27 w 86"/>
                  <a:gd name="T1" fmla="*/ 6 h 103"/>
                  <a:gd name="T2" fmla="*/ 27 w 86"/>
                  <a:gd name="T3" fmla="*/ 38 h 103"/>
                  <a:gd name="T4" fmla="*/ 27 w 86"/>
                  <a:gd name="T5" fmla="*/ 38 h 103"/>
                  <a:gd name="T6" fmla="*/ 28 w 86"/>
                  <a:gd name="T7" fmla="*/ 41 h 103"/>
                  <a:gd name="T8" fmla="*/ 34 w 86"/>
                  <a:gd name="T9" fmla="*/ 47 h 103"/>
                  <a:gd name="T10" fmla="*/ 42 w 86"/>
                  <a:gd name="T11" fmla="*/ 55 h 103"/>
                  <a:gd name="T12" fmla="*/ 47 w 86"/>
                  <a:gd name="T13" fmla="*/ 57 h 103"/>
                  <a:gd name="T14" fmla="*/ 54 w 86"/>
                  <a:gd name="T15" fmla="*/ 60 h 103"/>
                  <a:gd name="T16" fmla="*/ 54 w 86"/>
                  <a:gd name="T17" fmla="*/ 60 h 103"/>
                  <a:gd name="T18" fmla="*/ 66 w 86"/>
                  <a:gd name="T19" fmla="*/ 65 h 103"/>
                  <a:gd name="T20" fmla="*/ 78 w 86"/>
                  <a:gd name="T21" fmla="*/ 72 h 103"/>
                  <a:gd name="T22" fmla="*/ 82 w 86"/>
                  <a:gd name="T23" fmla="*/ 75 h 103"/>
                  <a:gd name="T24" fmla="*/ 85 w 86"/>
                  <a:gd name="T25" fmla="*/ 79 h 103"/>
                  <a:gd name="T26" fmla="*/ 86 w 86"/>
                  <a:gd name="T27" fmla="*/ 82 h 103"/>
                  <a:gd name="T28" fmla="*/ 86 w 86"/>
                  <a:gd name="T29" fmla="*/ 86 h 103"/>
                  <a:gd name="T30" fmla="*/ 86 w 86"/>
                  <a:gd name="T31" fmla="*/ 86 h 103"/>
                  <a:gd name="T32" fmla="*/ 85 w 86"/>
                  <a:gd name="T33" fmla="*/ 90 h 103"/>
                  <a:gd name="T34" fmla="*/ 81 w 86"/>
                  <a:gd name="T35" fmla="*/ 93 h 103"/>
                  <a:gd name="T36" fmla="*/ 76 w 86"/>
                  <a:gd name="T37" fmla="*/ 95 h 103"/>
                  <a:gd name="T38" fmla="*/ 66 w 86"/>
                  <a:gd name="T39" fmla="*/ 98 h 103"/>
                  <a:gd name="T40" fmla="*/ 55 w 86"/>
                  <a:gd name="T41" fmla="*/ 101 h 103"/>
                  <a:gd name="T42" fmla="*/ 40 w 86"/>
                  <a:gd name="T43" fmla="*/ 102 h 103"/>
                  <a:gd name="T44" fmla="*/ 21 w 86"/>
                  <a:gd name="T45" fmla="*/ 103 h 103"/>
                  <a:gd name="T46" fmla="*/ 0 w 86"/>
                  <a:gd name="T47" fmla="*/ 103 h 103"/>
                  <a:gd name="T48" fmla="*/ 0 w 86"/>
                  <a:gd name="T49" fmla="*/ 0 h 103"/>
                  <a:gd name="T50" fmla="*/ 27 w 86"/>
                  <a:gd name="T5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Freeform 133"/>
              <p:cNvSpPr>
                <a:spLocks/>
              </p:cNvSpPr>
              <p:nvPr/>
            </p:nvSpPr>
            <p:spPr bwMode="auto">
              <a:xfrm>
                <a:off x="2024063" y="4786313"/>
                <a:ext cx="130175" cy="163513"/>
              </a:xfrm>
              <a:custGeom>
                <a:avLst/>
                <a:gdLst>
                  <a:gd name="T0" fmla="*/ 63 w 82"/>
                  <a:gd name="T1" fmla="*/ 6 h 103"/>
                  <a:gd name="T2" fmla="*/ 63 w 82"/>
                  <a:gd name="T3" fmla="*/ 38 h 103"/>
                  <a:gd name="T4" fmla="*/ 63 w 82"/>
                  <a:gd name="T5" fmla="*/ 38 h 103"/>
                  <a:gd name="T6" fmla="*/ 62 w 82"/>
                  <a:gd name="T7" fmla="*/ 41 h 103"/>
                  <a:gd name="T8" fmla="*/ 58 w 82"/>
                  <a:gd name="T9" fmla="*/ 47 h 103"/>
                  <a:gd name="T10" fmla="*/ 51 w 82"/>
                  <a:gd name="T11" fmla="*/ 55 h 103"/>
                  <a:gd name="T12" fmla="*/ 46 w 82"/>
                  <a:gd name="T13" fmla="*/ 57 h 103"/>
                  <a:gd name="T14" fmla="*/ 39 w 82"/>
                  <a:gd name="T15" fmla="*/ 60 h 103"/>
                  <a:gd name="T16" fmla="*/ 39 w 82"/>
                  <a:gd name="T17" fmla="*/ 60 h 103"/>
                  <a:gd name="T18" fmla="*/ 25 w 82"/>
                  <a:gd name="T19" fmla="*/ 65 h 103"/>
                  <a:gd name="T20" fmla="*/ 12 w 82"/>
                  <a:gd name="T21" fmla="*/ 72 h 103"/>
                  <a:gd name="T22" fmla="*/ 6 w 82"/>
                  <a:gd name="T23" fmla="*/ 75 h 103"/>
                  <a:gd name="T24" fmla="*/ 4 w 82"/>
                  <a:gd name="T25" fmla="*/ 79 h 103"/>
                  <a:gd name="T26" fmla="*/ 1 w 82"/>
                  <a:gd name="T27" fmla="*/ 82 h 103"/>
                  <a:gd name="T28" fmla="*/ 0 w 82"/>
                  <a:gd name="T29" fmla="*/ 86 h 103"/>
                  <a:gd name="T30" fmla="*/ 0 w 82"/>
                  <a:gd name="T31" fmla="*/ 86 h 103"/>
                  <a:gd name="T32" fmla="*/ 2 w 82"/>
                  <a:gd name="T33" fmla="*/ 90 h 103"/>
                  <a:gd name="T34" fmla="*/ 8 w 82"/>
                  <a:gd name="T35" fmla="*/ 93 h 103"/>
                  <a:gd name="T36" fmla="*/ 15 w 82"/>
                  <a:gd name="T37" fmla="*/ 95 h 103"/>
                  <a:gd name="T38" fmla="*/ 24 w 82"/>
                  <a:gd name="T39" fmla="*/ 98 h 103"/>
                  <a:gd name="T40" fmla="*/ 36 w 82"/>
                  <a:gd name="T41" fmla="*/ 101 h 103"/>
                  <a:gd name="T42" fmla="*/ 50 w 82"/>
                  <a:gd name="T43" fmla="*/ 102 h 103"/>
                  <a:gd name="T44" fmla="*/ 82 w 82"/>
                  <a:gd name="T45" fmla="*/ 103 h 103"/>
                  <a:gd name="T46" fmla="*/ 82 w 82"/>
                  <a:gd name="T47" fmla="*/ 0 h 103"/>
                  <a:gd name="T48" fmla="*/ 63 w 82"/>
                  <a:gd name="T49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Freeform 134"/>
              <p:cNvSpPr>
                <a:spLocks/>
              </p:cNvSpPr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Freeform 135"/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708887" y="2241463"/>
              <a:ext cx="323850" cy="549953"/>
              <a:chOff x="3846513" y="1814513"/>
              <a:chExt cx="323850" cy="57626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8" name="Freeform 137"/>
              <p:cNvSpPr>
                <a:spLocks noEditPoints="1"/>
              </p:cNvSpPr>
              <p:nvPr/>
            </p:nvSpPr>
            <p:spPr bwMode="auto">
              <a:xfrm>
                <a:off x="3846513" y="1814513"/>
                <a:ext cx="323850" cy="323850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138"/>
              <p:cNvSpPr>
                <a:spLocks/>
              </p:cNvSpPr>
              <p:nvPr/>
            </p:nvSpPr>
            <p:spPr bwMode="auto">
              <a:xfrm>
                <a:off x="3994151" y="2119313"/>
                <a:ext cx="52388" cy="161925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139"/>
              <p:cNvSpPr>
                <a:spLocks/>
              </p:cNvSpPr>
              <p:nvPr/>
            </p:nvSpPr>
            <p:spPr bwMode="auto">
              <a:xfrm>
                <a:off x="3986213" y="2171700"/>
                <a:ext cx="77788" cy="219075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4" name="Freeform 140"/>
            <p:cNvSpPr>
              <a:spLocks/>
            </p:cNvSpPr>
            <p:nvPr/>
          </p:nvSpPr>
          <p:spPr bwMode="auto">
            <a:xfrm>
              <a:off x="3427775" y="1615761"/>
              <a:ext cx="515938" cy="401482"/>
            </a:xfrm>
            <a:custGeom>
              <a:avLst/>
              <a:gdLst>
                <a:gd name="T0" fmla="*/ 166 w 325"/>
                <a:gd name="T1" fmla="*/ 265 h 265"/>
                <a:gd name="T2" fmla="*/ 166 w 325"/>
                <a:gd name="T3" fmla="*/ 265 h 265"/>
                <a:gd name="T4" fmla="*/ 169 w 325"/>
                <a:gd name="T5" fmla="*/ 263 h 265"/>
                <a:gd name="T6" fmla="*/ 177 w 325"/>
                <a:gd name="T7" fmla="*/ 257 h 265"/>
                <a:gd name="T8" fmla="*/ 189 w 325"/>
                <a:gd name="T9" fmla="*/ 250 h 265"/>
                <a:gd name="T10" fmla="*/ 198 w 325"/>
                <a:gd name="T11" fmla="*/ 246 h 265"/>
                <a:gd name="T12" fmla="*/ 207 w 325"/>
                <a:gd name="T13" fmla="*/ 244 h 265"/>
                <a:gd name="T14" fmla="*/ 218 w 325"/>
                <a:gd name="T15" fmla="*/ 241 h 265"/>
                <a:gd name="T16" fmla="*/ 230 w 325"/>
                <a:gd name="T17" fmla="*/ 240 h 265"/>
                <a:gd name="T18" fmla="*/ 242 w 325"/>
                <a:gd name="T19" fmla="*/ 240 h 265"/>
                <a:gd name="T20" fmla="*/ 257 w 325"/>
                <a:gd name="T21" fmla="*/ 241 h 265"/>
                <a:gd name="T22" fmla="*/ 272 w 325"/>
                <a:gd name="T23" fmla="*/ 242 h 265"/>
                <a:gd name="T24" fmla="*/ 288 w 325"/>
                <a:gd name="T25" fmla="*/ 248 h 265"/>
                <a:gd name="T26" fmla="*/ 306 w 325"/>
                <a:gd name="T27" fmla="*/ 255 h 265"/>
                <a:gd name="T28" fmla="*/ 325 w 325"/>
                <a:gd name="T29" fmla="*/ 263 h 265"/>
                <a:gd name="T30" fmla="*/ 325 w 325"/>
                <a:gd name="T31" fmla="*/ 26 h 265"/>
                <a:gd name="T32" fmla="*/ 325 w 325"/>
                <a:gd name="T33" fmla="*/ 26 h 265"/>
                <a:gd name="T34" fmla="*/ 307 w 325"/>
                <a:gd name="T35" fmla="*/ 18 h 265"/>
                <a:gd name="T36" fmla="*/ 288 w 325"/>
                <a:gd name="T37" fmla="*/ 9 h 265"/>
                <a:gd name="T38" fmla="*/ 265 w 325"/>
                <a:gd name="T39" fmla="*/ 4 h 265"/>
                <a:gd name="T40" fmla="*/ 253 w 325"/>
                <a:gd name="T41" fmla="*/ 1 h 265"/>
                <a:gd name="T42" fmla="*/ 240 w 325"/>
                <a:gd name="T43" fmla="*/ 0 h 265"/>
                <a:gd name="T44" fmla="*/ 226 w 325"/>
                <a:gd name="T45" fmla="*/ 0 h 265"/>
                <a:gd name="T46" fmla="*/ 212 w 325"/>
                <a:gd name="T47" fmla="*/ 1 h 265"/>
                <a:gd name="T48" fmla="*/ 199 w 325"/>
                <a:gd name="T49" fmla="*/ 4 h 265"/>
                <a:gd name="T50" fmla="*/ 187 w 325"/>
                <a:gd name="T51" fmla="*/ 8 h 265"/>
                <a:gd name="T52" fmla="*/ 175 w 325"/>
                <a:gd name="T53" fmla="*/ 16 h 265"/>
                <a:gd name="T54" fmla="*/ 162 w 325"/>
                <a:gd name="T55" fmla="*/ 26 h 265"/>
                <a:gd name="T56" fmla="*/ 0 w 325"/>
                <a:gd name="T57" fmla="*/ 26 h 265"/>
                <a:gd name="T58" fmla="*/ 0 w 325"/>
                <a:gd name="T59" fmla="*/ 264 h 265"/>
                <a:gd name="T60" fmla="*/ 166 w 325"/>
                <a:gd name="T6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41"/>
            <p:cNvSpPr>
              <a:spLocks noEditPoints="1"/>
            </p:cNvSpPr>
            <p:nvPr/>
          </p:nvSpPr>
          <p:spPr bwMode="auto">
            <a:xfrm>
              <a:off x="3469050" y="4071617"/>
              <a:ext cx="628650" cy="495414"/>
            </a:xfrm>
            <a:custGeom>
              <a:avLst/>
              <a:gdLst>
                <a:gd name="T0" fmla="*/ 365 w 396"/>
                <a:gd name="T1" fmla="*/ 0 h 327"/>
                <a:gd name="T2" fmla="*/ 383 w 396"/>
                <a:gd name="T3" fmla="*/ 5 h 327"/>
                <a:gd name="T4" fmla="*/ 394 w 396"/>
                <a:gd name="T5" fmla="*/ 19 h 327"/>
                <a:gd name="T6" fmla="*/ 396 w 396"/>
                <a:gd name="T7" fmla="*/ 197 h 327"/>
                <a:gd name="T8" fmla="*/ 394 w 396"/>
                <a:gd name="T9" fmla="*/ 210 h 327"/>
                <a:gd name="T10" fmla="*/ 383 w 396"/>
                <a:gd name="T11" fmla="*/ 224 h 327"/>
                <a:gd name="T12" fmla="*/ 365 w 396"/>
                <a:gd name="T13" fmla="*/ 230 h 327"/>
                <a:gd name="T14" fmla="*/ 295 w 396"/>
                <a:gd name="T15" fmla="*/ 260 h 327"/>
                <a:gd name="T16" fmla="*/ 307 w 396"/>
                <a:gd name="T17" fmla="*/ 262 h 327"/>
                <a:gd name="T18" fmla="*/ 321 w 396"/>
                <a:gd name="T19" fmla="*/ 273 h 327"/>
                <a:gd name="T20" fmla="*/ 326 w 396"/>
                <a:gd name="T21" fmla="*/ 291 h 327"/>
                <a:gd name="T22" fmla="*/ 326 w 396"/>
                <a:gd name="T23" fmla="*/ 302 h 327"/>
                <a:gd name="T24" fmla="*/ 318 w 396"/>
                <a:gd name="T25" fmla="*/ 318 h 327"/>
                <a:gd name="T26" fmla="*/ 302 w 396"/>
                <a:gd name="T27" fmla="*/ 326 h 327"/>
                <a:gd name="T28" fmla="*/ 199 w 396"/>
                <a:gd name="T29" fmla="*/ 208 h 327"/>
                <a:gd name="T30" fmla="*/ 348 w 396"/>
                <a:gd name="T31" fmla="*/ 208 h 327"/>
                <a:gd name="T32" fmla="*/ 361 w 396"/>
                <a:gd name="T33" fmla="*/ 204 h 327"/>
                <a:gd name="T34" fmla="*/ 371 w 396"/>
                <a:gd name="T35" fmla="*/ 192 h 327"/>
                <a:gd name="T36" fmla="*/ 373 w 396"/>
                <a:gd name="T37" fmla="*/ 47 h 327"/>
                <a:gd name="T38" fmla="*/ 371 w 396"/>
                <a:gd name="T39" fmla="*/ 36 h 327"/>
                <a:gd name="T40" fmla="*/ 361 w 396"/>
                <a:gd name="T41" fmla="*/ 25 h 327"/>
                <a:gd name="T42" fmla="*/ 348 w 396"/>
                <a:gd name="T43" fmla="*/ 20 h 327"/>
                <a:gd name="T44" fmla="*/ 127 w 396"/>
                <a:gd name="T45" fmla="*/ 260 h 327"/>
                <a:gd name="T46" fmla="*/ 127 w 396"/>
                <a:gd name="T47" fmla="*/ 230 h 327"/>
                <a:gd name="T48" fmla="*/ 199 w 396"/>
                <a:gd name="T49" fmla="*/ 327 h 327"/>
                <a:gd name="T50" fmla="*/ 154 w 396"/>
                <a:gd name="T51" fmla="*/ 288 h 327"/>
                <a:gd name="T52" fmla="*/ 158 w 396"/>
                <a:gd name="T53" fmla="*/ 287 h 327"/>
                <a:gd name="T54" fmla="*/ 159 w 396"/>
                <a:gd name="T55" fmla="*/ 283 h 327"/>
                <a:gd name="T56" fmla="*/ 155 w 396"/>
                <a:gd name="T57" fmla="*/ 277 h 327"/>
                <a:gd name="T58" fmla="*/ 127 w 396"/>
                <a:gd name="T59" fmla="*/ 260 h 327"/>
                <a:gd name="T60" fmla="*/ 199 w 396"/>
                <a:gd name="T61" fmla="*/ 0 h 327"/>
                <a:gd name="T62" fmla="*/ 127 w 396"/>
                <a:gd name="T63" fmla="*/ 0 h 327"/>
                <a:gd name="T64" fmla="*/ 127 w 396"/>
                <a:gd name="T65" fmla="*/ 276 h 327"/>
                <a:gd name="T66" fmla="*/ 97 w 396"/>
                <a:gd name="T67" fmla="*/ 277 h 327"/>
                <a:gd name="T68" fmla="*/ 94 w 396"/>
                <a:gd name="T69" fmla="*/ 283 h 327"/>
                <a:gd name="T70" fmla="*/ 96 w 396"/>
                <a:gd name="T71" fmla="*/ 287 h 327"/>
                <a:gd name="T72" fmla="*/ 100 w 396"/>
                <a:gd name="T73" fmla="*/ 288 h 327"/>
                <a:gd name="T74" fmla="*/ 101 w 396"/>
                <a:gd name="T75" fmla="*/ 327 h 327"/>
                <a:gd name="T76" fmla="*/ 88 w 396"/>
                <a:gd name="T77" fmla="*/ 325 h 327"/>
                <a:gd name="T78" fmla="*/ 74 w 396"/>
                <a:gd name="T79" fmla="*/ 314 h 327"/>
                <a:gd name="T80" fmla="*/ 69 w 396"/>
                <a:gd name="T81" fmla="*/ 295 h 327"/>
                <a:gd name="T82" fmla="*/ 70 w 396"/>
                <a:gd name="T83" fmla="*/ 285 h 327"/>
                <a:gd name="T84" fmla="*/ 78 w 396"/>
                <a:gd name="T85" fmla="*/ 269 h 327"/>
                <a:gd name="T86" fmla="*/ 94 w 396"/>
                <a:gd name="T87" fmla="*/ 260 h 327"/>
                <a:gd name="T88" fmla="*/ 127 w 396"/>
                <a:gd name="T89" fmla="*/ 230 h 327"/>
                <a:gd name="T90" fmla="*/ 25 w 396"/>
                <a:gd name="T91" fmla="*/ 229 h 327"/>
                <a:gd name="T92" fmla="*/ 9 w 396"/>
                <a:gd name="T93" fmla="*/ 220 h 327"/>
                <a:gd name="T94" fmla="*/ 1 w 396"/>
                <a:gd name="T95" fmla="*/ 204 h 327"/>
                <a:gd name="T96" fmla="*/ 0 w 396"/>
                <a:gd name="T97" fmla="*/ 31 h 327"/>
                <a:gd name="T98" fmla="*/ 5 w 396"/>
                <a:gd name="T99" fmla="*/ 13 h 327"/>
                <a:gd name="T100" fmla="*/ 20 w 396"/>
                <a:gd name="T101" fmla="*/ 2 h 327"/>
                <a:gd name="T102" fmla="*/ 127 w 396"/>
                <a:gd name="T103" fmla="*/ 0 h 327"/>
                <a:gd name="T104" fmla="*/ 50 w 396"/>
                <a:gd name="T105" fmla="*/ 20 h 327"/>
                <a:gd name="T106" fmla="*/ 35 w 396"/>
                <a:gd name="T107" fmla="*/ 25 h 327"/>
                <a:gd name="T108" fmla="*/ 25 w 396"/>
                <a:gd name="T109" fmla="*/ 36 h 327"/>
                <a:gd name="T110" fmla="*/ 24 w 396"/>
                <a:gd name="T111" fmla="*/ 182 h 327"/>
                <a:gd name="T112" fmla="*/ 25 w 396"/>
                <a:gd name="T113" fmla="*/ 192 h 327"/>
                <a:gd name="T114" fmla="*/ 35 w 396"/>
                <a:gd name="T115" fmla="*/ 204 h 327"/>
                <a:gd name="T116" fmla="*/ 50 w 396"/>
                <a:gd name="T117" fmla="*/ 20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42"/>
            <p:cNvSpPr>
              <a:spLocks noEditPoints="1"/>
            </p:cNvSpPr>
            <p:nvPr/>
          </p:nvSpPr>
          <p:spPr bwMode="auto">
            <a:xfrm>
              <a:off x="2176825" y="3077761"/>
              <a:ext cx="808038" cy="898410"/>
            </a:xfrm>
            <a:custGeom>
              <a:avLst/>
              <a:gdLst>
                <a:gd name="T0" fmla="*/ 92 w 509"/>
                <a:gd name="T1" fmla="*/ 126 h 593"/>
                <a:gd name="T2" fmla="*/ 147 w 509"/>
                <a:gd name="T3" fmla="*/ 94 h 593"/>
                <a:gd name="T4" fmla="*/ 137 w 509"/>
                <a:gd name="T5" fmla="*/ 133 h 593"/>
                <a:gd name="T6" fmla="*/ 168 w 509"/>
                <a:gd name="T7" fmla="*/ 120 h 593"/>
                <a:gd name="T8" fmla="*/ 157 w 509"/>
                <a:gd name="T9" fmla="*/ 157 h 593"/>
                <a:gd name="T10" fmla="*/ 189 w 509"/>
                <a:gd name="T11" fmla="*/ 144 h 593"/>
                <a:gd name="T12" fmla="*/ 177 w 509"/>
                <a:gd name="T13" fmla="*/ 183 h 593"/>
                <a:gd name="T14" fmla="*/ 210 w 509"/>
                <a:gd name="T15" fmla="*/ 170 h 593"/>
                <a:gd name="T16" fmla="*/ 174 w 509"/>
                <a:gd name="T17" fmla="*/ 228 h 593"/>
                <a:gd name="T18" fmla="*/ 230 w 509"/>
                <a:gd name="T19" fmla="*/ 195 h 593"/>
                <a:gd name="T20" fmla="*/ 219 w 509"/>
                <a:gd name="T21" fmla="*/ 235 h 593"/>
                <a:gd name="T22" fmla="*/ 252 w 509"/>
                <a:gd name="T23" fmla="*/ 221 h 593"/>
                <a:gd name="T24" fmla="*/ 239 w 509"/>
                <a:gd name="T25" fmla="*/ 259 h 593"/>
                <a:gd name="T26" fmla="*/ 272 w 509"/>
                <a:gd name="T27" fmla="*/ 245 h 593"/>
                <a:gd name="T28" fmla="*/ 261 w 509"/>
                <a:gd name="T29" fmla="*/ 285 h 593"/>
                <a:gd name="T30" fmla="*/ 294 w 509"/>
                <a:gd name="T31" fmla="*/ 271 h 593"/>
                <a:gd name="T32" fmla="*/ 258 w 509"/>
                <a:gd name="T33" fmla="*/ 329 h 593"/>
                <a:gd name="T34" fmla="*/ 314 w 509"/>
                <a:gd name="T35" fmla="*/ 297 h 593"/>
                <a:gd name="T36" fmla="*/ 302 w 509"/>
                <a:gd name="T37" fmla="*/ 336 h 593"/>
                <a:gd name="T38" fmla="*/ 334 w 509"/>
                <a:gd name="T39" fmla="*/ 323 h 593"/>
                <a:gd name="T40" fmla="*/ 323 w 509"/>
                <a:gd name="T41" fmla="*/ 362 h 593"/>
                <a:gd name="T42" fmla="*/ 356 w 509"/>
                <a:gd name="T43" fmla="*/ 347 h 593"/>
                <a:gd name="T44" fmla="*/ 344 w 509"/>
                <a:gd name="T45" fmla="*/ 386 h 593"/>
                <a:gd name="T46" fmla="*/ 376 w 509"/>
                <a:gd name="T47" fmla="*/ 373 h 593"/>
                <a:gd name="T48" fmla="*/ 341 w 509"/>
                <a:gd name="T49" fmla="*/ 431 h 593"/>
                <a:gd name="T50" fmla="*/ 397 w 509"/>
                <a:gd name="T51" fmla="*/ 398 h 593"/>
                <a:gd name="T52" fmla="*/ 386 w 509"/>
                <a:gd name="T53" fmla="*/ 438 h 593"/>
                <a:gd name="T54" fmla="*/ 418 w 509"/>
                <a:gd name="T55" fmla="*/ 424 h 593"/>
                <a:gd name="T56" fmla="*/ 406 w 509"/>
                <a:gd name="T57" fmla="*/ 463 h 593"/>
                <a:gd name="T58" fmla="*/ 438 w 509"/>
                <a:gd name="T59" fmla="*/ 450 h 593"/>
                <a:gd name="T60" fmla="*/ 426 w 509"/>
                <a:gd name="T61" fmla="*/ 488 h 593"/>
                <a:gd name="T62" fmla="*/ 459 w 509"/>
                <a:gd name="T63" fmla="*/ 474 h 593"/>
                <a:gd name="T64" fmla="*/ 424 w 509"/>
                <a:gd name="T65" fmla="*/ 532 h 593"/>
                <a:gd name="T66" fmla="*/ 480 w 509"/>
                <a:gd name="T67" fmla="*/ 500 h 593"/>
                <a:gd name="T68" fmla="*/ 437 w 509"/>
                <a:gd name="T69" fmla="*/ 593 h 593"/>
                <a:gd name="T70" fmla="*/ 70 w 509"/>
                <a:gd name="T71" fmla="*/ 82 h 593"/>
                <a:gd name="T72" fmla="*/ 77 w 509"/>
                <a:gd name="T73" fmla="*/ 80 h 593"/>
                <a:gd name="T74" fmla="*/ 82 w 509"/>
                <a:gd name="T75" fmla="*/ 78 h 593"/>
                <a:gd name="T76" fmla="*/ 88 w 509"/>
                <a:gd name="T77" fmla="*/ 65 h 593"/>
                <a:gd name="T78" fmla="*/ 84 w 509"/>
                <a:gd name="T79" fmla="*/ 52 h 593"/>
                <a:gd name="T80" fmla="*/ 81 w 509"/>
                <a:gd name="T81" fmla="*/ 49 h 593"/>
                <a:gd name="T82" fmla="*/ 74 w 509"/>
                <a:gd name="T83" fmla="*/ 45 h 593"/>
                <a:gd name="T84" fmla="*/ 70 w 509"/>
                <a:gd name="T85" fmla="*/ 2 h 593"/>
                <a:gd name="T86" fmla="*/ 141 w 509"/>
                <a:gd name="T87" fmla="*/ 86 h 593"/>
                <a:gd name="T88" fmla="*/ 0 w 509"/>
                <a:gd name="T89" fmla="*/ 59 h 593"/>
                <a:gd name="T90" fmla="*/ 70 w 509"/>
                <a:gd name="T91" fmla="*/ 45 h 593"/>
                <a:gd name="T92" fmla="*/ 65 w 509"/>
                <a:gd name="T93" fmla="*/ 46 h 593"/>
                <a:gd name="T94" fmla="*/ 59 w 509"/>
                <a:gd name="T95" fmla="*/ 49 h 593"/>
                <a:gd name="T96" fmla="*/ 53 w 509"/>
                <a:gd name="T97" fmla="*/ 61 h 593"/>
                <a:gd name="T98" fmla="*/ 57 w 509"/>
                <a:gd name="T99" fmla="*/ 75 h 593"/>
                <a:gd name="T100" fmla="*/ 57 w 509"/>
                <a:gd name="T101" fmla="*/ 75 h 593"/>
                <a:gd name="T102" fmla="*/ 63 w 509"/>
                <a:gd name="T103" fmla="*/ 79 h 593"/>
                <a:gd name="T104" fmla="*/ 70 w 509"/>
                <a:gd name="T105" fmla="*/ 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43"/>
            <p:cNvSpPr>
              <a:spLocks noEditPoints="1"/>
            </p:cNvSpPr>
            <p:nvPr/>
          </p:nvSpPr>
          <p:spPr bwMode="auto">
            <a:xfrm>
              <a:off x="2032362" y="3342889"/>
              <a:ext cx="339725" cy="652976"/>
            </a:xfrm>
            <a:custGeom>
              <a:avLst/>
              <a:gdLst>
                <a:gd name="T0" fmla="*/ 194 w 214"/>
                <a:gd name="T1" fmla="*/ 431 h 431"/>
                <a:gd name="T2" fmla="*/ 169 w 214"/>
                <a:gd name="T3" fmla="*/ 408 h 431"/>
                <a:gd name="T4" fmla="*/ 209 w 214"/>
                <a:gd name="T5" fmla="*/ 349 h 431"/>
                <a:gd name="T6" fmla="*/ 203 w 214"/>
                <a:gd name="T7" fmla="*/ 341 h 431"/>
                <a:gd name="T8" fmla="*/ 188 w 214"/>
                <a:gd name="T9" fmla="*/ 337 h 431"/>
                <a:gd name="T10" fmla="*/ 180 w 214"/>
                <a:gd name="T11" fmla="*/ 344 h 431"/>
                <a:gd name="T12" fmla="*/ 179 w 214"/>
                <a:gd name="T13" fmla="*/ 353 h 431"/>
                <a:gd name="T14" fmla="*/ 171 w 214"/>
                <a:gd name="T15" fmla="*/ 347 h 431"/>
                <a:gd name="T16" fmla="*/ 125 w 214"/>
                <a:gd name="T17" fmla="*/ 385 h 431"/>
                <a:gd name="T18" fmla="*/ 50 w 214"/>
                <a:gd name="T19" fmla="*/ 194 h 431"/>
                <a:gd name="T20" fmla="*/ 54 w 214"/>
                <a:gd name="T21" fmla="*/ 186 h 431"/>
                <a:gd name="T22" fmla="*/ 81 w 214"/>
                <a:gd name="T23" fmla="*/ 176 h 431"/>
                <a:gd name="T24" fmla="*/ 74 w 214"/>
                <a:gd name="T25" fmla="*/ 173 h 431"/>
                <a:gd name="T26" fmla="*/ 50 w 214"/>
                <a:gd name="T27" fmla="*/ 115 h 431"/>
                <a:gd name="T28" fmla="*/ 99 w 214"/>
                <a:gd name="T29" fmla="*/ 61 h 431"/>
                <a:gd name="T30" fmla="*/ 111 w 214"/>
                <a:gd name="T31" fmla="*/ 65 h 431"/>
                <a:gd name="T32" fmla="*/ 144 w 214"/>
                <a:gd name="T33" fmla="*/ 146 h 431"/>
                <a:gd name="T34" fmla="*/ 144 w 214"/>
                <a:gd name="T35" fmla="*/ 156 h 431"/>
                <a:gd name="T36" fmla="*/ 168 w 214"/>
                <a:gd name="T37" fmla="*/ 347 h 431"/>
                <a:gd name="T38" fmla="*/ 163 w 214"/>
                <a:gd name="T39" fmla="*/ 348 h 431"/>
                <a:gd name="T40" fmla="*/ 153 w 214"/>
                <a:gd name="T41" fmla="*/ 357 h 431"/>
                <a:gd name="T42" fmla="*/ 150 w 214"/>
                <a:gd name="T43" fmla="*/ 359 h 431"/>
                <a:gd name="T44" fmla="*/ 135 w 214"/>
                <a:gd name="T45" fmla="*/ 357 h 431"/>
                <a:gd name="T46" fmla="*/ 129 w 214"/>
                <a:gd name="T47" fmla="*/ 366 h 431"/>
                <a:gd name="T48" fmla="*/ 130 w 214"/>
                <a:gd name="T49" fmla="*/ 381 h 431"/>
                <a:gd name="T50" fmla="*/ 125 w 214"/>
                <a:gd name="T51" fmla="*/ 385 h 431"/>
                <a:gd name="T52" fmla="*/ 50 w 214"/>
                <a:gd name="T53" fmla="*/ 77 h 431"/>
                <a:gd name="T54" fmla="*/ 87 w 214"/>
                <a:gd name="T55" fmla="*/ 28 h 431"/>
                <a:gd name="T56" fmla="*/ 77 w 214"/>
                <a:gd name="T57" fmla="*/ 14 h 431"/>
                <a:gd name="T58" fmla="*/ 62 w 214"/>
                <a:gd name="T59" fmla="*/ 3 h 431"/>
                <a:gd name="T60" fmla="*/ 50 w 214"/>
                <a:gd name="T61" fmla="*/ 0 h 431"/>
                <a:gd name="T62" fmla="*/ 45 w 214"/>
                <a:gd name="T63" fmla="*/ 191 h 431"/>
                <a:gd name="T64" fmla="*/ 11 w 214"/>
                <a:gd name="T65" fmla="*/ 108 h 431"/>
                <a:gd name="T66" fmla="*/ 12 w 214"/>
                <a:gd name="T67" fmla="*/ 96 h 431"/>
                <a:gd name="T68" fmla="*/ 4 w 214"/>
                <a:gd name="T69" fmla="*/ 61 h 431"/>
                <a:gd name="T70" fmla="*/ 1 w 214"/>
                <a:gd name="T71" fmla="*/ 35 h 431"/>
                <a:gd name="T72" fmla="*/ 15 w 214"/>
                <a:gd name="T73" fmla="*/ 12 h 431"/>
                <a:gd name="T74" fmla="*/ 30 w 214"/>
                <a:gd name="T75" fmla="*/ 3 h 431"/>
                <a:gd name="T76" fmla="*/ 50 w 214"/>
                <a:gd name="T77" fmla="*/ 77 h 431"/>
                <a:gd name="T78" fmla="*/ 50 w 214"/>
                <a:gd name="T79" fmla="*/ 115 h 431"/>
                <a:gd name="T80" fmla="*/ 43 w 214"/>
                <a:gd name="T81" fmla="*/ 98 h 431"/>
                <a:gd name="T82" fmla="*/ 47 w 214"/>
                <a:gd name="T83" fmla="*/ 88 h 431"/>
                <a:gd name="T84" fmla="*/ 22 w 214"/>
                <a:gd name="T85" fmla="*/ 99 h 431"/>
                <a:gd name="T86" fmla="*/ 19 w 214"/>
                <a:gd name="T87" fmla="*/ 111 h 431"/>
                <a:gd name="T88" fmla="*/ 47 w 214"/>
                <a:gd name="T89" fmla="*/ 18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019787" y="3424701"/>
              <a:ext cx="571500" cy="548439"/>
              <a:chOff x="2157413" y="3054350"/>
              <a:chExt cx="571500" cy="57467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6" name="Freeform 144"/>
              <p:cNvSpPr>
                <a:spLocks noEditPoints="1"/>
              </p:cNvSpPr>
              <p:nvPr/>
            </p:nvSpPr>
            <p:spPr bwMode="auto">
              <a:xfrm>
                <a:off x="2157413" y="3054350"/>
                <a:ext cx="571500" cy="574675"/>
              </a:xfrm>
              <a:custGeom>
                <a:avLst/>
                <a:gdLst>
                  <a:gd name="T0" fmla="*/ 180 w 360"/>
                  <a:gd name="T1" fmla="*/ 0 h 362"/>
                  <a:gd name="T2" fmla="*/ 232 w 360"/>
                  <a:gd name="T3" fmla="*/ 8 h 362"/>
                  <a:gd name="T4" fmla="*/ 280 w 360"/>
                  <a:gd name="T5" fmla="*/ 31 h 362"/>
                  <a:gd name="T6" fmla="*/ 319 w 360"/>
                  <a:gd name="T7" fmla="*/ 67 h 362"/>
                  <a:gd name="T8" fmla="*/ 346 w 360"/>
                  <a:gd name="T9" fmla="*/ 111 h 362"/>
                  <a:gd name="T10" fmla="*/ 358 w 360"/>
                  <a:gd name="T11" fmla="*/ 163 h 362"/>
                  <a:gd name="T12" fmla="*/ 358 w 360"/>
                  <a:gd name="T13" fmla="*/ 199 h 362"/>
                  <a:gd name="T14" fmla="*/ 346 w 360"/>
                  <a:gd name="T15" fmla="*/ 251 h 362"/>
                  <a:gd name="T16" fmla="*/ 319 w 360"/>
                  <a:gd name="T17" fmla="*/ 295 h 362"/>
                  <a:gd name="T18" fmla="*/ 280 w 360"/>
                  <a:gd name="T19" fmla="*/ 331 h 362"/>
                  <a:gd name="T20" fmla="*/ 232 w 360"/>
                  <a:gd name="T21" fmla="*/ 354 h 362"/>
                  <a:gd name="T22" fmla="*/ 180 w 360"/>
                  <a:gd name="T23" fmla="*/ 362 h 362"/>
                  <a:gd name="T24" fmla="*/ 180 w 360"/>
                  <a:gd name="T25" fmla="*/ 314 h 362"/>
                  <a:gd name="T26" fmla="*/ 193 w 360"/>
                  <a:gd name="T27" fmla="*/ 318 h 362"/>
                  <a:gd name="T28" fmla="*/ 201 w 360"/>
                  <a:gd name="T29" fmla="*/ 329 h 362"/>
                  <a:gd name="T30" fmla="*/ 237 w 360"/>
                  <a:gd name="T31" fmla="*/ 320 h 362"/>
                  <a:gd name="T32" fmla="*/ 268 w 360"/>
                  <a:gd name="T33" fmla="*/ 302 h 362"/>
                  <a:gd name="T34" fmla="*/ 293 w 360"/>
                  <a:gd name="T35" fmla="*/ 278 h 362"/>
                  <a:gd name="T36" fmla="*/ 312 w 360"/>
                  <a:gd name="T37" fmla="*/ 248 h 362"/>
                  <a:gd name="T38" fmla="*/ 325 w 360"/>
                  <a:gd name="T39" fmla="*/ 215 h 362"/>
                  <a:gd name="T40" fmla="*/ 322 w 360"/>
                  <a:gd name="T41" fmla="*/ 199 h 362"/>
                  <a:gd name="T42" fmla="*/ 312 w 360"/>
                  <a:gd name="T43" fmla="*/ 180 h 362"/>
                  <a:gd name="T44" fmla="*/ 316 w 360"/>
                  <a:gd name="T45" fmla="*/ 167 h 362"/>
                  <a:gd name="T46" fmla="*/ 327 w 360"/>
                  <a:gd name="T47" fmla="*/ 159 h 362"/>
                  <a:gd name="T48" fmla="*/ 318 w 360"/>
                  <a:gd name="T49" fmla="*/ 123 h 362"/>
                  <a:gd name="T50" fmla="*/ 300 w 360"/>
                  <a:gd name="T51" fmla="*/ 94 h 362"/>
                  <a:gd name="T52" fmla="*/ 277 w 360"/>
                  <a:gd name="T53" fmla="*/ 67 h 362"/>
                  <a:gd name="T54" fmla="*/ 247 w 360"/>
                  <a:gd name="T55" fmla="*/ 48 h 362"/>
                  <a:gd name="T56" fmla="*/ 214 w 360"/>
                  <a:gd name="T57" fmla="*/ 35 h 362"/>
                  <a:gd name="T58" fmla="*/ 199 w 360"/>
                  <a:gd name="T59" fmla="*/ 39 h 362"/>
                  <a:gd name="T60" fmla="*/ 180 w 360"/>
                  <a:gd name="T61" fmla="*/ 48 h 362"/>
                  <a:gd name="T62" fmla="*/ 180 w 360"/>
                  <a:gd name="T63" fmla="*/ 0 h 362"/>
                  <a:gd name="T64" fmla="*/ 180 w 360"/>
                  <a:gd name="T65" fmla="*/ 48 h 362"/>
                  <a:gd name="T66" fmla="*/ 161 w 360"/>
                  <a:gd name="T67" fmla="*/ 39 h 362"/>
                  <a:gd name="T68" fmla="*/ 146 w 360"/>
                  <a:gd name="T69" fmla="*/ 35 h 362"/>
                  <a:gd name="T70" fmla="*/ 112 w 360"/>
                  <a:gd name="T71" fmla="*/ 48 h 362"/>
                  <a:gd name="T72" fmla="*/ 82 w 360"/>
                  <a:gd name="T73" fmla="*/ 67 h 362"/>
                  <a:gd name="T74" fmla="*/ 59 w 360"/>
                  <a:gd name="T75" fmla="*/ 94 h 362"/>
                  <a:gd name="T76" fmla="*/ 42 w 360"/>
                  <a:gd name="T77" fmla="*/ 123 h 362"/>
                  <a:gd name="T78" fmla="*/ 32 w 360"/>
                  <a:gd name="T79" fmla="*/ 159 h 362"/>
                  <a:gd name="T80" fmla="*/ 43 w 360"/>
                  <a:gd name="T81" fmla="*/ 167 h 362"/>
                  <a:gd name="T82" fmla="*/ 47 w 360"/>
                  <a:gd name="T83" fmla="*/ 180 h 362"/>
                  <a:gd name="T84" fmla="*/ 37 w 360"/>
                  <a:gd name="T85" fmla="*/ 199 h 362"/>
                  <a:gd name="T86" fmla="*/ 33 w 360"/>
                  <a:gd name="T87" fmla="*/ 215 h 362"/>
                  <a:gd name="T88" fmla="*/ 46 w 360"/>
                  <a:gd name="T89" fmla="*/ 248 h 362"/>
                  <a:gd name="T90" fmla="*/ 66 w 360"/>
                  <a:gd name="T91" fmla="*/ 278 h 362"/>
                  <a:gd name="T92" fmla="*/ 92 w 360"/>
                  <a:gd name="T93" fmla="*/ 302 h 362"/>
                  <a:gd name="T94" fmla="*/ 123 w 360"/>
                  <a:gd name="T95" fmla="*/ 320 h 362"/>
                  <a:gd name="T96" fmla="*/ 158 w 360"/>
                  <a:gd name="T97" fmla="*/ 329 h 362"/>
                  <a:gd name="T98" fmla="*/ 161 w 360"/>
                  <a:gd name="T99" fmla="*/ 322 h 362"/>
                  <a:gd name="T100" fmla="*/ 180 w 360"/>
                  <a:gd name="T101" fmla="*/ 314 h 362"/>
                  <a:gd name="T102" fmla="*/ 180 w 360"/>
                  <a:gd name="T103" fmla="*/ 362 h 362"/>
                  <a:gd name="T104" fmla="*/ 126 w 360"/>
                  <a:gd name="T105" fmla="*/ 354 h 362"/>
                  <a:gd name="T106" fmla="*/ 78 w 360"/>
                  <a:gd name="T107" fmla="*/ 331 h 362"/>
                  <a:gd name="T108" fmla="*/ 40 w 360"/>
                  <a:gd name="T109" fmla="*/ 295 h 362"/>
                  <a:gd name="T110" fmla="*/ 13 w 360"/>
                  <a:gd name="T111" fmla="*/ 251 h 362"/>
                  <a:gd name="T112" fmla="*/ 0 w 360"/>
                  <a:gd name="T113" fmla="*/ 199 h 362"/>
                  <a:gd name="T114" fmla="*/ 0 w 360"/>
                  <a:gd name="T115" fmla="*/ 163 h 362"/>
                  <a:gd name="T116" fmla="*/ 13 w 360"/>
                  <a:gd name="T117" fmla="*/ 111 h 362"/>
                  <a:gd name="T118" fmla="*/ 40 w 360"/>
                  <a:gd name="T119" fmla="*/ 67 h 362"/>
                  <a:gd name="T120" fmla="*/ 78 w 360"/>
                  <a:gd name="T121" fmla="*/ 31 h 362"/>
                  <a:gd name="T122" fmla="*/ 126 w 360"/>
                  <a:gd name="T123" fmla="*/ 8 h 362"/>
                  <a:gd name="T124" fmla="*/ 180 w 360"/>
                  <a:gd name="T12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Freeform 145"/>
              <p:cNvSpPr>
                <a:spLocks/>
              </p:cNvSpPr>
              <p:nvPr/>
            </p:nvSpPr>
            <p:spPr bwMode="auto">
              <a:xfrm>
                <a:off x="2336801" y="3235325"/>
                <a:ext cx="285750" cy="150813"/>
              </a:xfrm>
              <a:custGeom>
                <a:avLst/>
                <a:gdLst>
                  <a:gd name="T0" fmla="*/ 13 w 180"/>
                  <a:gd name="T1" fmla="*/ 0 h 95"/>
                  <a:gd name="T2" fmla="*/ 54 w 180"/>
                  <a:gd name="T3" fmla="*/ 42 h 95"/>
                  <a:gd name="T4" fmla="*/ 54 w 180"/>
                  <a:gd name="T5" fmla="*/ 42 h 95"/>
                  <a:gd name="T6" fmla="*/ 60 w 180"/>
                  <a:gd name="T7" fmla="*/ 39 h 95"/>
                  <a:gd name="T8" fmla="*/ 67 w 180"/>
                  <a:gd name="T9" fmla="*/ 39 h 95"/>
                  <a:gd name="T10" fmla="*/ 67 w 180"/>
                  <a:gd name="T11" fmla="*/ 39 h 95"/>
                  <a:gd name="T12" fmla="*/ 75 w 180"/>
                  <a:gd name="T13" fmla="*/ 41 h 95"/>
                  <a:gd name="T14" fmla="*/ 83 w 180"/>
                  <a:gd name="T15" fmla="*/ 45 h 95"/>
                  <a:gd name="T16" fmla="*/ 88 w 180"/>
                  <a:gd name="T17" fmla="*/ 50 h 95"/>
                  <a:gd name="T18" fmla="*/ 92 w 180"/>
                  <a:gd name="T19" fmla="*/ 58 h 95"/>
                  <a:gd name="T20" fmla="*/ 180 w 180"/>
                  <a:gd name="T21" fmla="*/ 58 h 95"/>
                  <a:gd name="T22" fmla="*/ 180 w 180"/>
                  <a:gd name="T23" fmla="*/ 76 h 95"/>
                  <a:gd name="T24" fmla="*/ 92 w 180"/>
                  <a:gd name="T25" fmla="*/ 76 h 95"/>
                  <a:gd name="T26" fmla="*/ 92 w 180"/>
                  <a:gd name="T27" fmla="*/ 76 h 95"/>
                  <a:gd name="T28" fmla="*/ 88 w 180"/>
                  <a:gd name="T29" fmla="*/ 84 h 95"/>
                  <a:gd name="T30" fmla="*/ 83 w 180"/>
                  <a:gd name="T31" fmla="*/ 89 h 95"/>
                  <a:gd name="T32" fmla="*/ 75 w 180"/>
                  <a:gd name="T33" fmla="*/ 93 h 95"/>
                  <a:gd name="T34" fmla="*/ 67 w 180"/>
                  <a:gd name="T35" fmla="*/ 95 h 95"/>
                  <a:gd name="T36" fmla="*/ 67 w 180"/>
                  <a:gd name="T37" fmla="*/ 95 h 95"/>
                  <a:gd name="T38" fmla="*/ 61 w 180"/>
                  <a:gd name="T39" fmla="*/ 95 h 95"/>
                  <a:gd name="T40" fmla="*/ 56 w 180"/>
                  <a:gd name="T41" fmla="*/ 92 h 95"/>
                  <a:gd name="T42" fmla="*/ 50 w 180"/>
                  <a:gd name="T43" fmla="*/ 91 h 95"/>
                  <a:gd name="T44" fmla="*/ 46 w 180"/>
                  <a:gd name="T45" fmla="*/ 87 h 95"/>
                  <a:gd name="T46" fmla="*/ 44 w 180"/>
                  <a:gd name="T47" fmla="*/ 83 h 95"/>
                  <a:gd name="T48" fmla="*/ 41 w 180"/>
                  <a:gd name="T49" fmla="*/ 77 h 95"/>
                  <a:gd name="T50" fmla="*/ 40 w 180"/>
                  <a:gd name="T51" fmla="*/ 73 h 95"/>
                  <a:gd name="T52" fmla="*/ 38 w 180"/>
                  <a:gd name="T53" fmla="*/ 66 h 95"/>
                  <a:gd name="T54" fmla="*/ 38 w 180"/>
                  <a:gd name="T55" fmla="*/ 66 h 95"/>
                  <a:gd name="T56" fmla="*/ 40 w 180"/>
                  <a:gd name="T57" fmla="*/ 61 h 95"/>
                  <a:gd name="T58" fmla="*/ 41 w 180"/>
                  <a:gd name="T59" fmla="*/ 54 h 95"/>
                  <a:gd name="T60" fmla="*/ 0 w 180"/>
                  <a:gd name="T61" fmla="*/ 13 h 95"/>
                  <a:gd name="T62" fmla="*/ 13 w 180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913425" y="4129188"/>
              <a:ext cx="447675" cy="402997"/>
              <a:chOff x="2051051" y="3792538"/>
              <a:chExt cx="447675" cy="422275"/>
            </a:xfrm>
            <a:solidFill>
              <a:schemeClr val="accent1"/>
            </a:solidFill>
          </p:grpSpPr>
          <p:sp>
            <p:nvSpPr>
              <p:cNvPr id="94" name="Freeform 146"/>
              <p:cNvSpPr>
                <a:spLocks/>
              </p:cNvSpPr>
              <p:nvPr/>
            </p:nvSpPr>
            <p:spPr bwMode="auto">
              <a:xfrm>
                <a:off x="2051051" y="3879850"/>
                <a:ext cx="447675" cy="334963"/>
              </a:xfrm>
              <a:custGeom>
                <a:avLst/>
                <a:gdLst>
                  <a:gd name="T0" fmla="*/ 86 w 282"/>
                  <a:gd name="T1" fmla="*/ 0 h 211"/>
                  <a:gd name="T2" fmla="*/ 115 w 282"/>
                  <a:gd name="T3" fmla="*/ 6 h 211"/>
                  <a:gd name="T4" fmla="*/ 141 w 282"/>
                  <a:gd name="T5" fmla="*/ 20 h 211"/>
                  <a:gd name="T6" fmla="*/ 153 w 282"/>
                  <a:gd name="T7" fmla="*/ 11 h 211"/>
                  <a:gd name="T8" fmla="*/ 182 w 282"/>
                  <a:gd name="T9" fmla="*/ 1 h 211"/>
                  <a:gd name="T10" fmla="*/ 198 w 282"/>
                  <a:gd name="T11" fmla="*/ 0 h 211"/>
                  <a:gd name="T12" fmla="*/ 214 w 282"/>
                  <a:gd name="T13" fmla="*/ 1 h 211"/>
                  <a:gd name="T14" fmla="*/ 245 w 282"/>
                  <a:gd name="T15" fmla="*/ 14 h 211"/>
                  <a:gd name="T16" fmla="*/ 268 w 282"/>
                  <a:gd name="T17" fmla="*/ 35 h 211"/>
                  <a:gd name="T18" fmla="*/ 278 w 282"/>
                  <a:gd name="T19" fmla="*/ 57 h 211"/>
                  <a:gd name="T20" fmla="*/ 282 w 282"/>
                  <a:gd name="T21" fmla="*/ 73 h 211"/>
                  <a:gd name="T22" fmla="*/ 282 w 282"/>
                  <a:gd name="T23" fmla="*/ 81 h 211"/>
                  <a:gd name="T24" fmla="*/ 281 w 282"/>
                  <a:gd name="T25" fmla="*/ 102 h 211"/>
                  <a:gd name="T26" fmla="*/ 274 w 282"/>
                  <a:gd name="T27" fmla="*/ 123 h 211"/>
                  <a:gd name="T28" fmla="*/ 263 w 282"/>
                  <a:gd name="T29" fmla="*/ 145 h 211"/>
                  <a:gd name="T30" fmla="*/ 248 w 282"/>
                  <a:gd name="T31" fmla="*/ 165 h 211"/>
                  <a:gd name="T32" fmla="*/ 228 w 282"/>
                  <a:gd name="T33" fmla="*/ 184 h 211"/>
                  <a:gd name="T34" fmla="*/ 203 w 282"/>
                  <a:gd name="T35" fmla="*/ 199 h 211"/>
                  <a:gd name="T36" fmla="*/ 172 w 282"/>
                  <a:gd name="T37" fmla="*/ 209 h 211"/>
                  <a:gd name="T38" fmla="*/ 137 w 282"/>
                  <a:gd name="T39" fmla="*/ 211 h 211"/>
                  <a:gd name="T40" fmla="*/ 118 w 282"/>
                  <a:gd name="T41" fmla="*/ 211 h 211"/>
                  <a:gd name="T42" fmla="*/ 86 w 282"/>
                  <a:gd name="T43" fmla="*/ 203 h 211"/>
                  <a:gd name="T44" fmla="*/ 58 w 282"/>
                  <a:gd name="T45" fmla="*/ 191 h 211"/>
                  <a:gd name="T46" fmla="*/ 38 w 282"/>
                  <a:gd name="T47" fmla="*/ 173 h 211"/>
                  <a:gd name="T48" fmla="*/ 22 w 282"/>
                  <a:gd name="T49" fmla="*/ 153 h 211"/>
                  <a:gd name="T50" fmla="*/ 11 w 282"/>
                  <a:gd name="T51" fmla="*/ 133 h 211"/>
                  <a:gd name="T52" fmla="*/ 4 w 282"/>
                  <a:gd name="T53" fmla="*/ 111 h 211"/>
                  <a:gd name="T54" fmla="*/ 0 w 282"/>
                  <a:gd name="T55" fmla="*/ 81 h 211"/>
                  <a:gd name="T56" fmla="*/ 0 w 282"/>
                  <a:gd name="T57" fmla="*/ 73 h 211"/>
                  <a:gd name="T58" fmla="*/ 4 w 282"/>
                  <a:gd name="T59" fmla="*/ 57 h 211"/>
                  <a:gd name="T60" fmla="*/ 15 w 282"/>
                  <a:gd name="T61" fmla="*/ 35 h 211"/>
                  <a:gd name="T62" fmla="*/ 38 w 282"/>
                  <a:gd name="T63" fmla="*/ 14 h 211"/>
                  <a:gd name="T64" fmla="*/ 68 w 282"/>
                  <a:gd name="T65" fmla="*/ 1 h 211"/>
                  <a:gd name="T66" fmla="*/ 86 w 282"/>
                  <a:gd name="T6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Freeform 147"/>
              <p:cNvSpPr>
                <a:spLocks/>
              </p:cNvSpPr>
              <p:nvPr/>
            </p:nvSpPr>
            <p:spPr bwMode="auto">
              <a:xfrm>
                <a:off x="2178051" y="3792538"/>
                <a:ext cx="107950" cy="153988"/>
              </a:xfrm>
              <a:custGeom>
                <a:avLst/>
                <a:gdLst>
                  <a:gd name="T0" fmla="*/ 60 w 68"/>
                  <a:gd name="T1" fmla="*/ 97 h 97"/>
                  <a:gd name="T2" fmla="*/ 60 w 68"/>
                  <a:gd name="T3" fmla="*/ 97 h 97"/>
                  <a:gd name="T4" fmla="*/ 65 w 68"/>
                  <a:gd name="T5" fmla="*/ 85 h 97"/>
                  <a:gd name="T6" fmla="*/ 68 w 68"/>
                  <a:gd name="T7" fmla="*/ 71 h 97"/>
                  <a:gd name="T8" fmla="*/ 68 w 68"/>
                  <a:gd name="T9" fmla="*/ 58 h 97"/>
                  <a:gd name="T10" fmla="*/ 66 w 68"/>
                  <a:gd name="T11" fmla="*/ 46 h 97"/>
                  <a:gd name="T12" fmla="*/ 62 w 68"/>
                  <a:gd name="T13" fmla="*/ 33 h 97"/>
                  <a:gd name="T14" fmla="*/ 56 w 68"/>
                  <a:gd name="T15" fmla="*/ 21 h 97"/>
                  <a:gd name="T16" fmla="*/ 49 w 68"/>
                  <a:gd name="T17" fmla="*/ 10 h 97"/>
                  <a:gd name="T18" fmla="*/ 39 w 68"/>
                  <a:gd name="T19" fmla="*/ 0 h 97"/>
                  <a:gd name="T20" fmla="*/ 0 w 68"/>
                  <a:gd name="T21" fmla="*/ 6 h 97"/>
                  <a:gd name="T22" fmla="*/ 0 w 68"/>
                  <a:gd name="T23" fmla="*/ 6 h 97"/>
                  <a:gd name="T24" fmla="*/ 14 w 68"/>
                  <a:gd name="T25" fmla="*/ 15 h 97"/>
                  <a:gd name="T26" fmla="*/ 24 w 68"/>
                  <a:gd name="T27" fmla="*/ 23 h 97"/>
                  <a:gd name="T28" fmla="*/ 35 w 68"/>
                  <a:gd name="T29" fmla="*/ 32 h 97"/>
                  <a:gd name="T30" fmla="*/ 43 w 68"/>
                  <a:gd name="T31" fmla="*/ 42 h 97"/>
                  <a:gd name="T32" fmla="*/ 50 w 68"/>
                  <a:gd name="T33" fmla="*/ 54 h 97"/>
                  <a:gd name="T34" fmla="*/ 56 w 68"/>
                  <a:gd name="T35" fmla="*/ 66 h 97"/>
                  <a:gd name="T36" fmla="*/ 58 w 68"/>
                  <a:gd name="T37" fmla="*/ 81 h 97"/>
                  <a:gd name="T38" fmla="*/ 60 w 68"/>
                  <a:gd name="T39" fmla="*/ 97 h 97"/>
                  <a:gd name="T40" fmla="*/ 60 w 68"/>
                  <a:gd name="T4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053250" y="1683938"/>
              <a:ext cx="676275" cy="530259"/>
              <a:chOff x="3190876" y="1230313"/>
              <a:chExt cx="676275" cy="555625"/>
            </a:xfrm>
            <a:solidFill>
              <a:schemeClr val="accent3"/>
            </a:solidFill>
          </p:grpSpPr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3209926" y="1257300"/>
                <a:ext cx="657225" cy="528638"/>
              </a:xfrm>
              <a:custGeom>
                <a:avLst/>
                <a:gdLst>
                  <a:gd name="T0" fmla="*/ 0 w 414"/>
                  <a:gd name="T1" fmla="*/ 117 h 333"/>
                  <a:gd name="T2" fmla="*/ 10 w 414"/>
                  <a:gd name="T3" fmla="*/ 102 h 333"/>
                  <a:gd name="T4" fmla="*/ 316 w 414"/>
                  <a:gd name="T5" fmla="*/ 306 h 333"/>
                  <a:gd name="T6" fmla="*/ 316 w 414"/>
                  <a:gd name="T7" fmla="*/ 306 h 333"/>
                  <a:gd name="T8" fmla="*/ 325 w 414"/>
                  <a:gd name="T9" fmla="*/ 310 h 333"/>
                  <a:gd name="T10" fmla="*/ 335 w 414"/>
                  <a:gd name="T11" fmla="*/ 313 h 333"/>
                  <a:gd name="T12" fmla="*/ 343 w 414"/>
                  <a:gd name="T13" fmla="*/ 313 h 333"/>
                  <a:gd name="T14" fmla="*/ 352 w 414"/>
                  <a:gd name="T15" fmla="*/ 312 h 333"/>
                  <a:gd name="T16" fmla="*/ 362 w 414"/>
                  <a:gd name="T17" fmla="*/ 309 h 333"/>
                  <a:gd name="T18" fmla="*/ 371 w 414"/>
                  <a:gd name="T19" fmla="*/ 304 h 333"/>
                  <a:gd name="T20" fmla="*/ 378 w 414"/>
                  <a:gd name="T21" fmla="*/ 297 h 333"/>
                  <a:gd name="T22" fmla="*/ 385 w 414"/>
                  <a:gd name="T23" fmla="*/ 289 h 333"/>
                  <a:gd name="T24" fmla="*/ 385 w 414"/>
                  <a:gd name="T25" fmla="*/ 289 h 333"/>
                  <a:gd name="T26" fmla="*/ 390 w 414"/>
                  <a:gd name="T27" fmla="*/ 279 h 333"/>
                  <a:gd name="T28" fmla="*/ 393 w 414"/>
                  <a:gd name="T29" fmla="*/ 270 h 333"/>
                  <a:gd name="T30" fmla="*/ 394 w 414"/>
                  <a:gd name="T31" fmla="*/ 260 h 333"/>
                  <a:gd name="T32" fmla="*/ 394 w 414"/>
                  <a:gd name="T33" fmla="*/ 251 h 333"/>
                  <a:gd name="T34" fmla="*/ 391 w 414"/>
                  <a:gd name="T35" fmla="*/ 241 h 333"/>
                  <a:gd name="T36" fmla="*/ 387 w 414"/>
                  <a:gd name="T37" fmla="*/ 232 h 333"/>
                  <a:gd name="T38" fmla="*/ 382 w 414"/>
                  <a:gd name="T39" fmla="*/ 225 h 333"/>
                  <a:gd name="T40" fmla="*/ 375 w 414"/>
                  <a:gd name="T41" fmla="*/ 218 h 333"/>
                  <a:gd name="T42" fmla="*/ 69 w 414"/>
                  <a:gd name="T43" fmla="*/ 14 h 333"/>
                  <a:gd name="T44" fmla="*/ 79 w 414"/>
                  <a:gd name="T45" fmla="*/ 0 h 333"/>
                  <a:gd name="T46" fmla="*/ 389 w 414"/>
                  <a:gd name="T47" fmla="*/ 207 h 333"/>
                  <a:gd name="T48" fmla="*/ 389 w 414"/>
                  <a:gd name="T49" fmla="*/ 207 h 333"/>
                  <a:gd name="T50" fmla="*/ 398 w 414"/>
                  <a:gd name="T51" fmla="*/ 216 h 333"/>
                  <a:gd name="T52" fmla="*/ 405 w 414"/>
                  <a:gd name="T53" fmla="*/ 225 h 333"/>
                  <a:gd name="T54" fmla="*/ 410 w 414"/>
                  <a:gd name="T55" fmla="*/ 236 h 333"/>
                  <a:gd name="T56" fmla="*/ 414 w 414"/>
                  <a:gd name="T57" fmla="*/ 248 h 333"/>
                  <a:gd name="T58" fmla="*/ 414 w 414"/>
                  <a:gd name="T59" fmla="*/ 262 h 333"/>
                  <a:gd name="T60" fmla="*/ 413 w 414"/>
                  <a:gd name="T61" fmla="*/ 275 h 333"/>
                  <a:gd name="T62" fmla="*/ 409 w 414"/>
                  <a:gd name="T63" fmla="*/ 287 h 333"/>
                  <a:gd name="T64" fmla="*/ 402 w 414"/>
                  <a:gd name="T65" fmla="*/ 300 h 333"/>
                  <a:gd name="T66" fmla="*/ 402 w 414"/>
                  <a:gd name="T67" fmla="*/ 300 h 333"/>
                  <a:gd name="T68" fmla="*/ 393 w 414"/>
                  <a:gd name="T69" fmla="*/ 312 h 333"/>
                  <a:gd name="T70" fmla="*/ 382 w 414"/>
                  <a:gd name="T71" fmla="*/ 320 h 333"/>
                  <a:gd name="T72" fmla="*/ 371 w 414"/>
                  <a:gd name="T73" fmla="*/ 327 h 333"/>
                  <a:gd name="T74" fmla="*/ 359 w 414"/>
                  <a:gd name="T75" fmla="*/ 331 h 333"/>
                  <a:gd name="T76" fmla="*/ 347 w 414"/>
                  <a:gd name="T77" fmla="*/ 333 h 333"/>
                  <a:gd name="T78" fmla="*/ 335 w 414"/>
                  <a:gd name="T79" fmla="*/ 332 h 333"/>
                  <a:gd name="T80" fmla="*/ 322 w 414"/>
                  <a:gd name="T81" fmla="*/ 329 h 333"/>
                  <a:gd name="T82" fmla="*/ 310 w 414"/>
                  <a:gd name="T83" fmla="*/ 323 h 333"/>
                  <a:gd name="T84" fmla="*/ 0 w 414"/>
                  <a:gd name="T85" fmla="*/ 11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Freeform 149"/>
              <p:cNvSpPr>
                <a:spLocks/>
              </p:cNvSpPr>
              <p:nvPr/>
            </p:nvSpPr>
            <p:spPr bwMode="auto">
              <a:xfrm>
                <a:off x="3190876" y="1230313"/>
                <a:ext cx="176213" cy="246063"/>
              </a:xfrm>
              <a:custGeom>
                <a:avLst/>
                <a:gdLst>
                  <a:gd name="T0" fmla="*/ 5 w 111"/>
                  <a:gd name="T1" fmla="*/ 154 h 155"/>
                  <a:gd name="T2" fmla="*/ 5 w 111"/>
                  <a:gd name="T3" fmla="*/ 154 h 155"/>
                  <a:gd name="T4" fmla="*/ 9 w 111"/>
                  <a:gd name="T5" fmla="*/ 155 h 155"/>
                  <a:gd name="T6" fmla="*/ 15 w 111"/>
                  <a:gd name="T7" fmla="*/ 155 h 155"/>
                  <a:gd name="T8" fmla="*/ 19 w 111"/>
                  <a:gd name="T9" fmla="*/ 154 h 155"/>
                  <a:gd name="T10" fmla="*/ 23 w 111"/>
                  <a:gd name="T11" fmla="*/ 150 h 155"/>
                  <a:gd name="T12" fmla="*/ 110 w 111"/>
                  <a:gd name="T13" fmla="*/ 20 h 155"/>
                  <a:gd name="T14" fmla="*/ 110 w 111"/>
                  <a:gd name="T15" fmla="*/ 20 h 155"/>
                  <a:gd name="T16" fmla="*/ 111 w 111"/>
                  <a:gd name="T17" fmla="*/ 15 h 155"/>
                  <a:gd name="T18" fmla="*/ 111 w 111"/>
                  <a:gd name="T19" fmla="*/ 11 h 155"/>
                  <a:gd name="T20" fmla="*/ 110 w 111"/>
                  <a:gd name="T21" fmla="*/ 5 h 155"/>
                  <a:gd name="T22" fmla="*/ 106 w 111"/>
                  <a:gd name="T23" fmla="*/ 2 h 155"/>
                  <a:gd name="T24" fmla="*/ 106 w 111"/>
                  <a:gd name="T25" fmla="*/ 2 h 155"/>
                  <a:gd name="T26" fmla="*/ 101 w 111"/>
                  <a:gd name="T27" fmla="*/ 0 h 155"/>
                  <a:gd name="T28" fmla="*/ 96 w 111"/>
                  <a:gd name="T29" fmla="*/ 0 h 155"/>
                  <a:gd name="T30" fmla="*/ 92 w 111"/>
                  <a:gd name="T31" fmla="*/ 2 h 155"/>
                  <a:gd name="T32" fmla="*/ 89 w 111"/>
                  <a:gd name="T33" fmla="*/ 5 h 155"/>
                  <a:gd name="T34" fmla="*/ 1 w 111"/>
                  <a:gd name="T35" fmla="*/ 136 h 155"/>
                  <a:gd name="T36" fmla="*/ 1 w 111"/>
                  <a:gd name="T37" fmla="*/ 136 h 155"/>
                  <a:gd name="T38" fmla="*/ 0 w 111"/>
                  <a:gd name="T39" fmla="*/ 140 h 155"/>
                  <a:gd name="T40" fmla="*/ 0 w 111"/>
                  <a:gd name="T41" fmla="*/ 146 h 155"/>
                  <a:gd name="T42" fmla="*/ 1 w 111"/>
                  <a:gd name="T43" fmla="*/ 150 h 155"/>
                  <a:gd name="T44" fmla="*/ 5 w 111"/>
                  <a:gd name="T45" fmla="*/ 154 h 155"/>
                  <a:gd name="T46" fmla="*/ 5 w 111"/>
                  <a:gd name="T47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Freeform 150"/>
              <p:cNvSpPr>
                <a:spLocks/>
              </p:cNvSpPr>
              <p:nvPr/>
            </p:nvSpPr>
            <p:spPr bwMode="auto">
              <a:xfrm>
                <a:off x="3287713" y="1400175"/>
                <a:ext cx="504825" cy="323850"/>
              </a:xfrm>
              <a:custGeom>
                <a:avLst/>
                <a:gdLst>
                  <a:gd name="T0" fmla="*/ 0 w 318"/>
                  <a:gd name="T1" fmla="*/ 19 h 204"/>
                  <a:gd name="T2" fmla="*/ 11 w 318"/>
                  <a:gd name="T3" fmla="*/ 0 h 204"/>
                  <a:gd name="T4" fmla="*/ 284 w 318"/>
                  <a:gd name="T5" fmla="*/ 182 h 204"/>
                  <a:gd name="T6" fmla="*/ 284 w 318"/>
                  <a:gd name="T7" fmla="*/ 182 h 204"/>
                  <a:gd name="T8" fmla="*/ 292 w 318"/>
                  <a:gd name="T9" fmla="*/ 186 h 204"/>
                  <a:gd name="T10" fmla="*/ 302 w 318"/>
                  <a:gd name="T11" fmla="*/ 188 h 204"/>
                  <a:gd name="T12" fmla="*/ 310 w 318"/>
                  <a:gd name="T13" fmla="*/ 188 h 204"/>
                  <a:gd name="T14" fmla="*/ 318 w 318"/>
                  <a:gd name="T15" fmla="*/ 185 h 204"/>
                  <a:gd name="T16" fmla="*/ 318 w 318"/>
                  <a:gd name="T17" fmla="*/ 185 h 204"/>
                  <a:gd name="T18" fmla="*/ 317 w 318"/>
                  <a:gd name="T19" fmla="*/ 186 h 204"/>
                  <a:gd name="T20" fmla="*/ 317 w 318"/>
                  <a:gd name="T21" fmla="*/ 186 h 204"/>
                  <a:gd name="T22" fmla="*/ 313 w 318"/>
                  <a:gd name="T23" fmla="*/ 192 h 204"/>
                  <a:gd name="T24" fmla="*/ 307 w 318"/>
                  <a:gd name="T25" fmla="*/ 197 h 204"/>
                  <a:gd name="T26" fmla="*/ 302 w 318"/>
                  <a:gd name="T27" fmla="*/ 200 h 204"/>
                  <a:gd name="T28" fmla="*/ 295 w 318"/>
                  <a:gd name="T29" fmla="*/ 203 h 204"/>
                  <a:gd name="T30" fmla="*/ 288 w 318"/>
                  <a:gd name="T31" fmla="*/ 204 h 204"/>
                  <a:gd name="T32" fmla="*/ 282 w 318"/>
                  <a:gd name="T33" fmla="*/ 203 h 204"/>
                  <a:gd name="T34" fmla="*/ 276 w 318"/>
                  <a:gd name="T35" fmla="*/ 201 h 204"/>
                  <a:gd name="T36" fmla="*/ 269 w 318"/>
                  <a:gd name="T37" fmla="*/ 199 h 204"/>
                  <a:gd name="T38" fmla="*/ 0 w 318"/>
                  <a:gd name="T39" fmla="*/ 1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1" name="Freeform 151"/>
            <p:cNvSpPr>
              <a:spLocks noEditPoints="1"/>
            </p:cNvSpPr>
            <p:nvPr/>
          </p:nvSpPr>
          <p:spPr bwMode="auto">
            <a:xfrm>
              <a:off x="2414950" y="3976170"/>
              <a:ext cx="381000" cy="630250"/>
            </a:xfrm>
            <a:custGeom>
              <a:avLst/>
              <a:gdLst>
                <a:gd name="T0" fmla="*/ 144 w 240"/>
                <a:gd name="T1" fmla="*/ 352 h 416"/>
                <a:gd name="T2" fmla="*/ 154 w 240"/>
                <a:gd name="T3" fmla="*/ 354 h 416"/>
                <a:gd name="T4" fmla="*/ 164 w 240"/>
                <a:gd name="T5" fmla="*/ 359 h 416"/>
                <a:gd name="T6" fmla="*/ 171 w 240"/>
                <a:gd name="T7" fmla="*/ 366 h 416"/>
                <a:gd name="T8" fmla="*/ 175 w 240"/>
                <a:gd name="T9" fmla="*/ 375 h 416"/>
                <a:gd name="T10" fmla="*/ 176 w 240"/>
                <a:gd name="T11" fmla="*/ 382 h 416"/>
                <a:gd name="T12" fmla="*/ 175 w 240"/>
                <a:gd name="T13" fmla="*/ 394 h 416"/>
                <a:gd name="T14" fmla="*/ 168 w 240"/>
                <a:gd name="T15" fmla="*/ 405 h 416"/>
                <a:gd name="T16" fmla="*/ 158 w 240"/>
                <a:gd name="T17" fmla="*/ 413 h 416"/>
                <a:gd name="T18" fmla="*/ 152 w 240"/>
                <a:gd name="T19" fmla="*/ 415 h 416"/>
                <a:gd name="T20" fmla="*/ 144 w 240"/>
                <a:gd name="T21" fmla="*/ 352 h 416"/>
                <a:gd name="T22" fmla="*/ 144 w 240"/>
                <a:gd name="T23" fmla="*/ 325 h 416"/>
                <a:gd name="T24" fmla="*/ 144 w 240"/>
                <a:gd name="T25" fmla="*/ 141 h 416"/>
                <a:gd name="T26" fmla="*/ 163 w 240"/>
                <a:gd name="T27" fmla="*/ 160 h 416"/>
                <a:gd name="T28" fmla="*/ 175 w 240"/>
                <a:gd name="T29" fmla="*/ 189 h 416"/>
                <a:gd name="T30" fmla="*/ 188 w 240"/>
                <a:gd name="T31" fmla="*/ 243 h 416"/>
                <a:gd name="T32" fmla="*/ 192 w 240"/>
                <a:gd name="T33" fmla="*/ 251 h 416"/>
                <a:gd name="T34" fmla="*/ 205 w 240"/>
                <a:gd name="T35" fmla="*/ 260 h 416"/>
                <a:gd name="T36" fmla="*/ 225 w 240"/>
                <a:gd name="T37" fmla="*/ 264 h 416"/>
                <a:gd name="T38" fmla="*/ 240 w 240"/>
                <a:gd name="T39" fmla="*/ 300 h 416"/>
                <a:gd name="T40" fmla="*/ 135 w 240"/>
                <a:gd name="T41" fmla="*/ 352 h 416"/>
                <a:gd name="T42" fmla="*/ 144 w 240"/>
                <a:gd name="T43" fmla="*/ 352 h 416"/>
                <a:gd name="T44" fmla="*/ 144 w 240"/>
                <a:gd name="T45" fmla="*/ 416 h 416"/>
                <a:gd name="T46" fmla="*/ 134 w 240"/>
                <a:gd name="T47" fmla="*/ 415 h 416"/>
                <a:gd name="T48" fmla="*/ 125 w 240"/>
                <a:gd name="T49" fmla="*/ 409 h 416"/>
                <a:gd name="T50" fmla="*/ 118 w 240"/>
                <a:gd name="T51" fmla="*/ 403 h 416"/>
                <a:gd name="T52" fmla="*/ 112 w 240"/>
                <a:gd name="T53" fmla="*/ 392 h 416"/>
                <a:gd name="T54" fmla="*/ 112 w 240"/>
                <a:gd name="T55" fmla="*/ 386 h 416"/>
                <a:gd name="T56" fmla="*/ 114 w 240"/>
                <a:gd name="T57" fmla="*/ 374 h 416"/>
                <a:gd name="T58" fmla="*/ 121 w 240"/>
                <a:gd name="T59" fmla="*/ 363 h 416"/>
                <a:gd name="T60" fmla="*/ 130 w 240"/>
                <a:gd name="T61" fmla="*/ 355 h 416"/>
                <a:gd name="T62" fmla="*/ 135 w 240"/>
                <a:gd name="T63" fmla="*/ 352 h 416"/>
                <a:gd name="T64" fmla="*/ 144 w 240"/>
                <a:gd name="T65" fmla="*/ 141 h 416"/>
                <a:gd name="T66" fmla="*/ 122 w 240"/>
                <a:gd name="T67" fmla="*/ 130 h 416"/>
                <a:gd name="T68" fmla="*/ 98 w 240"/>
                <a:gd name="T69" fmla="*/ 126 h 416"/>
                <a:gd name="T70" fmla="*/ 69 w 240"/>
                <a:gd name="T71" fmla="*/ 19 h 416"/>
                <a:gd name="T72" fmla="*/ 65 w 240"/>
                <a:gd name="T73" fmla="*/ 10 h 416"/>
                <a:gd name="T74" fmla="*/ 58 w 240"/>
                <a:gd name="T75" fmla="*/ 4 h 416"/>
                <a:gd name="T76" fmla="*/ 49 w 240"/>
                <a:gd name="T77" fmla="*/ 0 h 416"/>
                <a:gd name="T78" fmla="*/ 39 w 240"/>
                <a:gd name="T79" fmla="*/ 2 h 416"/>
                <a:gd name="T80" fmla="*/ 34 w 240"/>
                <a:gd name="T81" fmla="*/ 3 h 416"/>
                <a:gd name="T82" fmla="*/ 26 w 240"/>
                <a:gd name="T83" fmla="*/ 10 h 416"/>
                <a:gd name="T84" fmla="*/ 22 w 240"/>
                <a:gd name="T85" fmla="*/ 18 h 416"/>
                <a:gd name="T86" fmla="*/ 20 w 240"/>
                <a:gd name="T87" fmla="*/ 27 h 416"/>
                <a:gd name="T88" fmla="*/ 49 w 240"/>
                <a:gd name="T89" fmla="*/ 139 h 416"/>
                <a:gd name="T90" fmla="*/ 38 w 240"/>
                <a:gd name="T91" fmla="*/ 145 h 416"/>
                <a:gd name="T92" fmla="*/ 20 w 240"/>
                <a:gd name="T93" fmla="*/ 164 h 416"/>
                <a:gd name="T94" fmla="*/ 11 w 240"/>
                <a:gd name="T95" fmla="*/ 187 h 416"/>
                <a:gd name="T96" fmla="*/ 8 w 240"/>
                <a:gd name="T97" fmla="*/ 216 h 416"/>
                <a:gd name="T98" fmla="*/ 11 w 240"/>
                <a:gd name="T99" fmla="*/ 232 h 416"/>
                <a:gd name="T100" fmla="*/ 26 w 240"/>
                <a:gd name="T101" fmla="*/ 285 h 416"/>
                <a:gd name="T102" fmla="*/ 26 w 240"/>
                <a:gd name="T103" fmla="*/ 294 h 416"/>
                <a:gd name="T104" fmla="*/ 20 w 240"/>
                <a:gd name="T105" fmla="*/ 308 h 416"/>
                <a:gd name="T106" fmla="*/ 5 w 240"/>
                <a:gd name="T107" fmla="*/ 321 h 416"/>
                <a:gd name="T108" fmla="*/ 10 w 240"/>
                <a:gd name="T109" fmla="*/ 361 h 416"/>
                <a:gd name="T110" fmla="*/ 144 w 240"/>
                <a:gd name="T111" fmla="*/ 14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152"/>
            <p:cNvSpPr>
              <a:spLocks noEditPoints="1"/>
            </p:cNvSpPr>
            <p:nvPr/>
          </p:nvSpPr>
          <p:spPr bwMode="auto">
            <a:xfrm>
              <a:off x="4786675" y="3151996"/>
              <a:ext cx="547688" cy="568135"/>
            </a:xfrm>
            <a:custGeom>
              <a:avLst/>
              <a:gdLst>
                <a:gd name="T0" fmla="*/ 268 w 345"/>
                <a:gd name="T1" fmla="*/ 172 h 375"/>
                <a:gd name="T2" fmla="*/ 258 w 345"/>
                <a:gd name="T3" fmla="*/ 130 h 375"/>
                <a:gd name="T4" fmla="*/ 264 w 345"/>
                <a:gd name="T5" fmla="*/ 252 h 375"/>
                <a:gd name="T6" fmla="*/ 296 w 345"/>
                <a:gd name="T7" fmla="*/ 291 h 375"/>
                <a:gd name="T8" fmla="*/ 281 w 345"/>
                <a:gd name="T9" fmla="*/ 295 h 375"/>
                <a:gd name="T10" fmla="*/ 281 w 345"/>
                <a:gd name="T11" fmla="*/ 50 h 375"/>
                <a:gd name="T12" fmla="*/ 296 w 345"/>
                <a:gd name="T13" fmla="*/ 53 h 375"/>
                <a:gd name="T14" fmla="*/ 264 w 345"/>
                <a:gd name="T15" fmla="*/ 94 h 375"/>
                <a:gd name="T16" fmla="*/ 284 w 345"/>
                <a:gd name="T17" fmla="*/ 172 h 375"/>
                <a:gd name="T18" fmla="*/ 336 w 345"/>
                <a:gd name="T19" fmla="*/ 164 h 375"/>
                <a:gd name="T20" fmla="*/ 344 w 345"/>
                <a:gd name="T21" fmla="*/ 176 h 375"/>
                <a:gd name="T22" fmla="*/ 289 w 345"/>
                <a:gd name="T23" fmla="*/ 180 h 375"/>
                <a:gd name="T24" fmla="*/ 173 w 345"/>
                <a:gd name="T25" fmla="*/ 77 h 375"/>
                <a:gd name="T26" fmla="*/ 243 w 345"/>
                <a:gd name="T27" fmla="*/ 108 h 375"/>
                <a:gd name="T28" fmla="*/ 245 w 345"/>
                <a:gd name="T29" fmla="*/ 236 h 375"/>
                <a:gd name="T30" fmla="*/ 222 w 345"/>
                <a:gd name="T31" fmla="*/ 345 h 375"/>
                <a:gd name="T32" fmla="*/ 178 w 345"/>
                <a:gd name="T33" fmla="*/ 375 h 375"/>
                <a:gd name="T34" fmla="*/ 207 w 345"/>
                <a:gd name="T35" fmla="*/ 242 h 375"/>
                <a:gd name="T36" fmla="*/ 238 w 345"/>
                <a:gd name="T37" fmla="*/ 211 h 375"/>
                <a:gd name="T38" fmla="*/ 248 w 345"/>
                <a:gd name="T39" fmla="*/ 157 h 375"/>
                <a:gd name="T40" fmla="*/ 203 w 345"/>
                <a:gd name="T41" fmla="*/ 103 h 375"/>
                <a:gd name="T42" fmla="*/ 173 w 345"/>
                <a:gd name="T43" fmla="*/ 77 h 375"/>
                <a:gd name="T44" fmla="*/ 250 w 345"/>
                <a:gd name="T45" fmla="*/ 91 h 375"/>
                <a:gd name="T46" fmla="*/ 258 w 345"/>
                <a:gd name="T47" fmla="*/ 73 h 375"/>
                <a:gd name="T48" fmla="*/ 250 w 345"/>
                <a:gd name="T49" fmla="*/ 255 h 375"/>
                <a:gd name="T50" fmla="*/ 258 w 345"/>
                <a:gd name="T51" fmla="*/ 249 h 375"/>
                <a:gd name="T52" fmla="*/ 180 w 345"/>
                <a:gd name="T53" fmla="*/ 6 h 375"/>
                <a:gd name="T54" fmla="*/ 176 w 345"/>
                <a:gd name="T55" fmla="*/ 60 h 375"/>
                <a:gd name="T56" fmla="*/ 157 w 345"/>
                <a:gd name="T57" fmla="*/ 374 h 375"/>
                <a:gd name="T58" fmla="*/ 120 w 345"/>
                <a:gd name="T59" fmla="*/ 337 h 375"/>
                <a:gd name="T60" fmla="*/ 93 w 345"/>
                <a:gd name="T61" fmla="*/ 224 h 375"/>
                <a:gd name="T62" fmla="*/ 111 w 345"/>
                <a:gd name="T63" fmla="*/ 100 h 375"/>
                <a:gd name="T64" fmla="*/ 173 w 345"/>
                <a:gd name="T65" fmla="*/ 96 h 375"/>
                <a:gd name="T66" fmla="*/ 119 w 345"/>
                <a:gd name="T67" fmla="*/ 119 h 375"/>
                <a:gd name="T68" fmla="*/ 97 w 345"/>
                <a:gd name="T69" fmla="*/ 183 h 375"/>
                <a:gd name="T70" fmla="*/ 126 w 345"/>
                <a:gd name="T71" fmla="*/ 232 h 375"/>
                <a:gd name="T72" fmla="*/ 139 w 345"/>
                <a:gd name="T73" fmla="*/ 290 h 375"/>
                <a:gd name="T74" fmla="*/ 173 w 345"/>
                <a:gd name="T75" fmla="*/ 60 h 375"/>
                <a:gd name="T76" fmla="*/ 164 w 345"/>
                <a:gd name="T77" fmla="*/ 54 h 375"/>
                <a:gd name="T78" fmla="*/ 169 w 345"/>
                <a:gd name="T79" fmla="*/ 0 h 375"/>
                <a:gd name="T80" fmla="*/ 93 w 345"/>
                <a:gd name="T81" fmla="*/ 264 h 375"/>
                <a:gd name="T82" fmla="*/ 93 w 345"/>
                <a:gd name="T83" fmla="*/ 252 h 375"/>
                <a:gd name="T84" fmla="*/ 86 w 345"/>
                <a:gd name="T85" fmla="*/ 96 h 375"/>
                <a:gd name="T86" fmla="*/ 94 w 345"/>
                <a:gd name="T87" fmla="*/ 84 h 375"/>
                <a:gd name="T88" fmla="*/ 82 w 345"/>
                <a:gd name="T89" fmla="*/ 203 h 375"/>
                <a:gd name="T90" fmla="*/ 80 w 345"/>
                <a:gd name="T91" fmla="*/ 152 h 375"/>
                <a:gd name="T92" fmla="*/ 86 w 345"/>
                <a:gd name="T93" fmla="*/ 96 h 375"/>
                <a:gd name="T94" fmla="*/ 50 w 345"/>
                <a:gd name="T95" fmla="*/ 64 h 375"/>
                <a:gd name="T96" fmla="*/ 53 w 345"/>
                <a:gd name="T97" fmla="*/ 49 h 375"/>
                <a:gd name="T98" fmla="*/ 86 w 345"/>
                <a:gd name="T99" fmla="*/ 249 h 375"/>
                <a:gd name="T100" fmla="*/ 53 w 345"/>
                <a:gd name="T101" fmla="*/ 297 h 375"/>
                <a:gd name="T102" fmla="*/ 50 w 345"/>
                <a:gd name="T103" fmla="*/ 282 h 375"/>
                <a:gd name="T104" fmla="*/ 86 w 345"/>
                <a:gd name="T105" fmla="*/ 249 h 375"/>
                <a:gd name="T106" fmla="*/ 57 w 345"/>
                <a:gd name="T107" fmla="*/ 167 h 375"/>
                <a:gd name="T108" fmla="*/ 54 w 345"/>
                <a:gd name="T109" fmla="*/ 180 h 375"/>
                <a:gd name="T110" fmla="*/ 0 w 345"/>
                <a:gd name="T111" fmla="*/ 176 h 375"/>
                <a:gd name="T112" fmla="*/ 8 w 345"/>
                <a:gd name="T113" fmla="*/ 16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153"/>
            <p:cNvSpPr>
              <a:spLocks noEditPoints="1"/>
            </p:cNvSpPr>
            <p:nvPr/>
          </p:nvSpPr>
          <p:spPr bwMode="auto">
            <a:xfrm>
              <a:off x="2791187" y="1677878"/>
              <a:ext cx="515938" cy="481778"/>
            </a:xfrm>
            <a:custGeom>
              <a:avLst/>
              <a:gdLst>
                <a:gd name="T0" fmla="*/ 200 w 325"/>
                <a:gd name="T1" fmla="*/ 35 h 318"/>
                <a:gd name="T2" fmla="*/ 214 w 325"/>
                <a:gd name="T3" fmla="*/ 29 h 318"/>
                <a:gd name="T4" fmla="*/ 215 w 325"/>
                <a:gd name="T5" fmla="*/ 16 h 318"/>
                <a:gd name="T6" fmla="*/ 321 w 325"/>
                <a:gd name="T7" fmla="*/ 177 h 318"/>
                <a:gd name="T8" fmla="*/ 325 w 325"/>
                <a:gd name="T9" fmla="*/ 196 h 318"/>
                <a:gd name="T10" fmla="*/ 314 w 325"/>
                <a:gd name="T11" fmla="*/ 218 h 318"/>
                <a:gd name="T12" fmla="*/ 291 w 325"/>
                <a:gd name="T13" fmla="*/ 158 h 318"/>
                <a:gd name="T14" fmla="*/ 293 w 325"/>
                <a:gd name="T15" fmla="*/ 154 h 318"/>
                <a:gd name="T16" fmla="*/ 194 w 325"/>
                <a:gd name="T17" fmla="*/ 174 h 318"/>
                <a:gd name="T18" fmla="*/ 276 w 325"/>
                <a:gd name="T19" fmla="*/ 126 h 318"/>
                <a:gd name="T20" fmla="*/ 194 w 325"/>
                <a:gd name="T21" fmla="*/ 168 h 318"/>
                <a:gd name="T22" fmla="*/ 261 w 325"/>
                <a:gd name="T23" fmla="*/ 98 h 318"/>
                <a:gd name="T24" fmla="*/ 257 w 325"/>
                <a:gd name="T25" fmla="*/ 96 h 318"/>
                <a:gd name="T26" fmla="*/ 244 w 325"/>
                <a:gd name="T27" fmla="*/ 73 h 318"/>
                <a:gd name="T28" fmla="*/ 244 w 325"/>
                <a:gd name="T29" fmla="*/ 67 h 318"/>
                <a:gd name="T30" fmla="*/ 15 w 325"/>
                <a:gd name="T31" fmla="*/ 116 h 318"/>
                <a:gd name="T32" fmla="*/ 16 w 325"/>
                <a:gd name="T33" fmla="*/ 126 h 318"/>
                <a:gd name="T34" fmla="*/ 34 w 325"/>
                <a:gd name="T35" fmla="*/ 131 h 318"/>
                <a:gd name="T36" fmla="*/ 41 w 325"/>
                <a:gd name="T37" fmla="*/ 117 h 318"/>
                <a:gd name="T38" fmla="*/ 31 w 325"/>
                <a:gd name="T39" fmla="*/ 107 h 318"/>
                <a:gd name="T40" fmla="*/ 51 w 325"/>
                <a:gd name="T41" fmla="*/ 107 h 318"/>
                <a:gd name="T42" fmla="*/ 64 w 325"/>
                <a:gd name="T43" fmla="*/ 113 h 318"/>
                <a:gd name="T44" fmla="*/ 76 w 325"/>
                <a:gd name="T45" fmla="*/ 104 h 318"/>
                <a:gd name="T46" fmla="*/ 70 w 325"/>
                <a:gd name="T47" fmla="*/ 89 h 318"/>
                <a:gd name="T48" fmla="*/ 85 w 325"/>
                <a:gd name="T49" fmla="*/ 81 h 318"/>
                <a:gd name="T50" fmla="*/ 95 w 325"/>
                <a:gd name="T51" fmla="*/ 93 h 318"/>
                <a:gd name="T52" fmla="*/ 108 w 325"/>
                <a:gd name="T53" fmla="*/ 88 h 318"/>
                <a:gd name="T54" fmla="*/ 110 w 325"/>
                <a:gd name="T55" fmla="*/ 74 h 318"/>
                <a:gd name="T56" fmla="*/ 121 w 325"/>
                <a:gd name="T57" fmla="*/ 56 h 318"/>
                <a:gd name="T58" fmla="*/ 125 w 325"/>
                <a:gd name="T59" fmla="*/ 71 h 318"/>
                <a:gd name="T60" fmla="*/ 140 w 325"/>
                <a:gd name="T61" fmla="*/ 73 h 318"/>
                <a:gd name="T62" fmla="*/ 145 w 325"/>
                <a:gd name="T63" fmla="*/ 54 h 318"/>
                <a:gd name="T64" fmla="*/ 156 w 325"/>
                <a:gd name="T65" fmla="*/ 38 h 318"/>
                <a:gd name="T66" fmla="*/ 157 w 325"/>
                <a:gd name="T67" fmla="*/ 47 h 318"/>
                <a:gd name="T68" fmla="*/ 175 w 325"/>
                <a:gd name="T69" fmla="*/ 52 h 318"/>
                <a:gd name="T70" fmla="*/ 181 w 325"/>
                <a:gd name="T71" fmla="*/ 40 h 318"/>
                <a:gd name="T72" fmla="*/ 172 w 325"/>
                <a:gd name="T73" fmla="*/ 28 h 318"/>
                <a:gd name="T74" fmla="*/ 192 w 325"/>
                <a:gd name="T75" fmla="*/ 28 h 318"/>
                <a:gd name="T76" fmla="*/ 47 w 325"/>
                <a:gd name="T77" fmla="*/ 174 h 318"/>
                <a:gd name="T78" fmla="*/ 46 w 325"/>
                <a:gd name="T79" fmla="*/ 178 h 318"/>
                <a:gd name="T80" fmla="*/ 194 w 325"/>
                <a:gd name="T81" fmla="*/ 100 h 318"/>
                <a:gd name="T82" fmla="*/ 62 w 325"/>
                <a:gd name="T83" fmla="*/ 204 h 318"/>
                <a:gd name="T84" fmla="*/ 66 w 325"/>
                <a:gd name="T85" fmla="*/ 208 h 318"/>
                <a:gd name="T86" fmla="*/ 80 w 325"/>
                <a:gd name="T87" fmla="*/ 231 h 318"/>
                <a:gd name="T88" fmla="*/ 79 w 325"/>
                <a:gd name="T89" fmla="*/ 235 h 318"/>
                <a:gd name="T90" fmla="*/ 194 w 325"/>
                <a:gd name="T91" fmla="*/ 174 h 318"/>
                <a:gd name="T92" fmla="*/ 93 w 325"/>
                <a:gd name="T93" fmla="*/ 261 h 318"/>
                <a:gd name="T94" fmla="*/ 98 w 325"/>
                <a:gd name="T95" fmla="*/ 265 h 318"/>
                <a:gd name="T96" fmla="*/ 142 w 325"/>
                <a:gd name="T97" fmla="*/ 314 h 318"/>
                <a:gd name="T98" fmla="*/ 123 w 325"/>
                <a:gd name="T99" fmla="*/ 318 h 318"/>
                <a:gd name="T100" fmla="*/ 102 w 325"/>
                <a:gd name="T101" fmla="*/ 3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154"/>
            <p:cNvSpPr>
              <a:spLocks noEditPoints="1"/>
            </p:cNvSpPr>
            <p:nvPr/>
          </p:nvSpPr>
          <p:spPr bwMode="auto">
            <a:xfrm>
              <a:off x="4604112" y="3732251"/>
              <a:ext cx="488950" cy="489354"/>
            </a:xfrm>
            <a:custGeom>
              <a:avLst/>
              <a:gdLst>
                <a:gd name="T0" fmla="*/ 306 w 308"/>
                <a:gd name="T1" fmla="*/ 96 h 323"/>
                <a:gd name="T2" fmla="*/ 218 w 308"/>
                <a:gd name="T3" fmla="*/ 308 h 323"/>
                <a:gd name="T4" fmla="*/ 227 w 308"/>
                <a:gd name="T5" fmla="*/ 224 h 323"/>
                <a:gd name="T6" fmla="*/ 233 w 308"/>
                <a:gd name="T7" fmla="*/ 209 h 323"/>
                <a:gd name="T8" fmla="*/ 246 w 308"/>
                <a:gd name="T9" fmla="*/ 184 h 323"/>
                <a:gd name="T10" fmla="*/ 250 w 308"/>
                <a:gd name="T11" fmla="*/ 159 h 323"/>
                <a:gd name="T12" fmla="*/ 280 w 308"/>
                <a:gd name="T13" fmla="*/ 109 h 323"/>
                <a:gd name="T14" fmla="*/ 218 w 308"/>
                <a:gd name="T15" fmla="*/ 75 h 323"/>
                <a:gd name="T16" fmla="*/ 201 w 308"/>
                <a:gd name="T17" fmla="*/ 320 h 323"/>
                <a:gd name="T18" fmla="*/ 197 w 308"/>
                <a:gd name="T19" fmla="*/ 289 h 323"/>
                <a:gd name="T20" fmla="*/ 208 w 308"/>
                <a:gd name="T21" fmla="*/ 262 h 323"/>
                <a:gd name="T22" fmla="*/ 218 w 308"/>
                <a:gd name="T23" fmla="*/ 248 h 323"/>
                <a:gd name="T24" fmla="*/ 203 w 308"/>
                <a:gd name="T25" fmla="*/ 161 h 323"/>
                <a:gd name="T26" fmla="*/ 189 w 308"/>
                <a:gd name="T27" fmla="*/ 184 h 323"/>
                <a:gd name="T28" fmla="*/ 186 w 308"/>
                <a:gd name="T29" fmla="*/ 202 h 323"/>
                <a:gd name="T30" fmla="*/ 185 w 308"/>
                <a:gd name="T31" fmla="*/ 155 h 323"/>
                <a:gd name="T32" fmla="*/ 180 w 308"/>
                <a:gd name="T33" fmla="*/ 26 h 323"/>
                <a:gd name="T34" fmla="*/ 174 w 308"/>
                <a:gd name="T35" fmla="*/ 318 h 323"/>
                <a:gd name="T36" fmla="*/ 147 w 308"/>
                <a:gd name="T37" fmla="*/ 218 h 323"/>
                <a:gd name="T38" fmla="*/ 166 w 308"/>
                <a:gd name="T39" fmla="*/ 199 h 323"/>
                <a:gd name="T40" fmla="*/ 147 w 308"/>
                <a:gd name="T41" fmla="*/ 170 h 323"/>
                <a:gd name="T42" fmla="*/ 180 w 308"/>
                <a:gd name="T43" fmla="*/ 170 h 323"/>
                <a:gd name="T44" fmla="*/ 170 w 308"/>
                <a:gd name="T45" fmla="*/ 225 h 323"/>
                <a:gd name="T46" fmla="*/ 168 w 308"/>
                <a:gd name="T47" fmla="*/ 243 h 323"/>
                <a:gd name="T48" fmla="*/ 151 w 308"/>
                <a:gd name="T49" fmla="*/ 263 h 323"/>
                <a:gd name="T50" fmla="*/ 180 w 308"/>
                <a:gd name="T51" fmla="*/ 321 h 323"/>
                <a:gd name="T52" fmla="*/ 147 w 308"/>
                <a:gd name="T53" fmla="*/ 10 h 323"/>
                <a:gd name="T54" fmla="*/ 119 w 308"/>
                <a:gd name="T55" fmla="*/ 0 h 323"/>
                <a:gd name="T56" fmla="*/ 132 w 308"/>
                <a:gd name="T57" fmla="*/ 260 h 323"/>
                <a:gd name="T58" fmla="*/ 147 w 308"/>
                <a:gd name="T59" fmla="*/ 306 h 323"/>
                <a:gd name="T60" fmla="*/ 139 w 308"/>
                <a:gd name="T61" fmla="*/ 134 h 323"/>
                <a:gd name="T62" fmla="*/ 128 w 308"/>
                <a:gd name="T63" fmla="*/ 159 h 323"/>
                <a:gd name="T64" fmla="*/ 121 w 308"/>
                <a:gd name="T65" fmla="*/ 174 h 323"/>
                <a:gd name="T66" fmla="*/ 123 w 308"/>
                <a:gd name="T67" fmla="*/ 125 h 323"/>
                <a:gd name="T68" fmla="*/ 147 w 308"/>
                <a:gd name="T69" fmla="*/ 235 h 323"/>
                <a:gd name="T70" fmla="*/ 98 w 308"/>
                <a:gd name="T71" fmla="*/ 283 h 323"/>
                <a:gd name="T72" fmla="*/ 103 w 308"/>
                <a:gd name="T73" fmla="*/ 4 h 323"/>
                <a:gd name="T74" fmla="*/ 111 w 308"/>
                <a:gd name="T75" fmla="*/ 34 h 323"/>
                <a:gd name="T76" fmla="*/ 119 w 308"/>
                <a:gd name="T77" fmla="*/ 122 h 323"/>
                <a:gd name="T78" fmla="*/ 119 w 308"/>
                <a:gd name="T79" fmla="*/ 141 h 323"/>
                <a:gd name="T80" fmla="*/ 109 w 308"/>
                <a:gd name="T81" fmla="*/ 197 h 323"/>
                <a:gd name="T82" fmla="*/ 107 w 308"/>
                <a:gd name="T83" fmla="*/ 214 h 323"/>
                <a:gd name="T84" fmla="*/ 105 w 308"/>
                <a:gd name="T85" fmla="*/ 171 h 323"/>
                <a:gd name="T86" fmla="*/ 98 w 308"/>
                <a:gd name="T87" fmla="*/ 147 h 323"/>
                <a:gd name="T88" fmla="*/ 119 w 308"/>
                <a:gd name="T89" fmla="*/ 141 h 323"/>
                <a:gd name="T90" fmla="*/ 86 w 308"/>
                <a:gd name="T91" fmla="*/ 206 h 323"/>
                <a:gd name="T92" fmla="*/ 97 w 308"/>
                <a:gd name="T93" fmla="*/ 188 h 323"/>
                <a:gd name="T94" fmla="*/ 90 w 308"/>
                <a:gd name="T95" fmla="*/ 239 h 323"/>
                <a:gd name="T96" fmla="*/ 86 w 308"/>
                <a:gd name="T97" fmla="*/ 22 h 323"/>
                <a:gd name="T98" fmla="*/ 93 w 308"/>
                <a:gd name="T99" fmla="*/ 68 h 323"/>
                <a:gd name="T100" fmla="*/ 86 w 308"/>
                <a:gd name="T101" fmla="*/ 22 h 323"/>
                <a:gd name="T102" fmla="*/ 86 w 308"/>
                <a:gd name="T103" fmla="*/ 278 h 323"/>
                <a:gd name="T104" fmla="*/ 77 w 308"/>
                <a:gd name="T105" fmla="*/ 230 h 323"/>
                <a:gd name="T106" fmla="*/ 86 w 308"/>
                <a:gd name="T107" fmla="*/ 107 h 323"/>
                <a:gd name="T108" fmla="*/ 67 w 308"/>
                <a:gd name="T109" fmla="*/ 126 h 323"/>
                <a:gd name="T110" fmla="*/ 86 w 308"/>
                <a:gd name="T111" fmla="*/ 141 h 323"/>
                <a:gd name="T112" fmla="*/ 58 w 308"/>
                <a:gd name="T113" fmla="*/ 83 h 323"/>
                <a:gd name="T114" fmla="*/ 86 w 308"/>
                <a:gd name="T115" fmla="*/ 190 h 323"/>
                <a:gd name="T116" fmla="*/ 2 w 308"/>
                <a:gd name="T117" fmla="*/ 226 h 323"/>
                <a:gd name="T118" fmla="*/ 58 w 308"/>
                <a:gd name="T119" fmla="*/ 147 h 323"/>
                <a:gd name="T120" fmla="*/ 50 w 308"/>
                <a:gd name="T121" fmla="*/ 172 h 323"/>
                <a:gd name="T122" fmla="*/ 42 w 308"/>
                <a:gd name="T123" fmla="*/ 186 h 323"/>
                <a:gd name="T124" fmla="*/ 29 w 308"/>
                <a:gd name="T125" fmla="*/ 2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567350" y="2662637"/>
              <a:ext cx="619125" cy="621158"/>
              <a:chOff x="1704976" y="2255838"/>
              <a:chExt cx="619125" cy="650875"/>
            </a:xfrm>
            <a:solidFill>
              <a:schemeClr val="accent1"/>
            </a:solidFill>
          </p:grpSpPr>
          <p:sp>
            <p:nvSpPr>
              <p:cNvPr id="78" name="Rectangle 155"/>
              <p:cNvSpPr>
                <a:spLocks noChangeArrowheads="1"/>
              </p:cNvSpPr>
              <p:nvPr/>
            </p:nvSpPr>
            <p:spPr bwMode="auto">
              <a:xfrm>
                <a:off x="1704976" y="2873375"/>
                <a:ext cx="6191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Rectangle 156"/>
              <p:cNvSpPr>
                <a:spLocks noChangeArrowheads="1"/>
              </p:cNvSpPr>
              <p:nvPr/>
            </p:nvSpPr>
            <p:spPr bwMode="auto">
              <a:xfrm>
                <a:off x="1730376" y="2811463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Rectangle 157"/>
              <p:cNvSpPr>
                <a:spLocks noChangeArrowheads="1"/>
              </p:cNvSpPr>
              <p:nvPr/>
            </p:nvSpPr>
            <p:spPr bwMode="auto">
              <a:xfrm>
                <a:off x="1954213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Rectangle 158"/>
              <p:cNvSpPr>
                <a:spLocks noChangeArrowheads="1"/>
              </p:cNvSpPr>
              <p:nvPr/>
            </p:nvSpPr>
            <p:spPr bwMode="auto">
              <a:xfrm>
                <a:off x="1976438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Rectangle 159"/>
              <p:cNvSpPr>
                <a:spLocks noChangeArrowheads="1"/>
              </p:cNvSpPr>
              <p:nvPr/>
            </p:nvSpPr>
            <p:spPr bwMode="auto">
              <a:xfrm>
                <a:off x="1954213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Rectangle 160"/>
              <p:cNvSpPr>
                <a:spLocks noChangeArrowheads="1"/>
              </p:cNvSpPr>
              <p:nvPr/>
            </p:nvSpPr>
            <p:spPr bwMode="auto">
              <a:xfrm>
                <a:off x="1774826" y="2747963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Rectangle 161"/>
              <p:cNvSpPr>
                <a:spLocks noChangeArrowheads="1"/>
              </p:cNvSpPr>
              <p:nvPr/>
            </p:nvSpPr>
            <p:spPr bwMode="auto">
              <a:xfrm>
                <a:off x="1795463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Rectangle 162"/>
              <p:cNvSpPr>
                <a:spLocks noChangeArrowheads="1"/>
              </p:cNvSpPr>
              <p:nvPr/>
            </p:nvSpPr>
            <p:spPr bwMode="auto">
              <a:xfrm>
                <a:off x="1774826" y="2505075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Rectangle 163"/>
              <p:cNvSpPr>
                <a:spLocks noChangeArrowheads="1"/>
              </p:cNvSpPr>
              <p:nvPr/>
            </p:nvSpPr>
            <p:spPr bwMode="auto">
              <a:xfrm>
                <a:off x="2135188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Rectangle 164"/>
              <p:cNvSpPr>
                <a:spLocks noChangeArrowheads="1"/>
              </p:cNvSpPr>
              <p:nvPr/>
            </p:nvSpPr>
            <p:spPr bwMode="auto">
              <a:xfrm>
                <a:off x="2157413" y="2517775"/>
                <a:ext cx="76200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Rectangle 165"/>
              <p:cNvSpPr>
                <a:spLocks noChangeArrowheads="1"/>
              </p:cNvSpPr>
              <p:nvPr/>
            </p:nvSpPr>
            <p:spPr bwMode="auto">
              <a:xfrm>
                <a:off x="2135188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Rectangle 166"/>
              <p:cNvSpPr>
                <a:spLocks noChangeArrowheads="1"/>
              </p:cNvSpPr>
              <p:nvPr/>
            </p:nvSpPr>
            <p:spPr bwMode="auto">
              <a:xfrm>
                <a:off x="1730376" y="2435225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Freeform 167"/>
              <p:cNvSpPr>
                <a:spLocks/>
              </p:cNvSpPr>
              <p:nvPr/>
            </p:nvSpPr>
            <p:spPr bwMode="auto">
              <a:xfrm>
                <a:off x="1730376" y="2255838"/>
                <a:ext cx="568325" cy="179388"/>
              </a:xfrm>
              <a:custGeom>
                <a:avLst/>
                <a:gdLst>
                  <a:gd name="T0" fmla="*/ 179 w 358"/>
                  <a:gd name="T1" fmla="*/ 0 h 113"/>
                  <a:gd name="T2" fmla="*/ 0 w 358"/>
                  <a:gd name="T3" fmla="*/ 113 h 113"/>
                  <a:gd name="T4" fmla="*/ 358 w 358"/>
                  <a:gd name="T5" fmla="*/ 113 h 113"/>
                  <a:gd name="T6" fmla="*/ 179 w 358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6" name="Freeform 168"/>
            <p:cNvSpPr>
              <a:spLocks noEditPoints="1"/>
            </p:cNvSpPr>
            <p:nvPr/>
          </p:nvSpPr>
          <p:spPr bwMode="auto">
            <a:xfrm>
              <a:off x="3934187" y="2817176"/>
              <a:ext cx="788988" cy="492384"/>
            </a:xfrm>
            <a:custGeom>
              <a:avLst/>
              <a:gdLst>
                <a:gd name="T0" fmla="*/ 497 w 497"/>
                <a:gd name="T1" fmla="*/ 0 h 325"/>
                <a:gd name="T2" fmla="*/ 386 w 497"/>
                <a:gd name="T3" fmla="*/ 37 h 325"/>
                <a:gd name="T4" fmla="*/ 386 w 497"/>
                <a:gd name="T5" fmla="*/ 210 h 325"/>
                <a:gd name="T6" fmla="*/ 386 w 497"/>
                <a:gd name="T7" fmla="*/ 210 h 325"/>
                <a:gd name="T8" fmla="*/ 397 w 497"/>
                <a:gd name="T9" fmla="*/ 209 h 325"/>
                <a:gd name="T10" fmla="*/ 405 w 497"/>
                <a:gd name="T11" fmla="*/ 206 h 325"/>
                <a:gd name="T12" fmla="*/ 409 w 497"/>
                <a:gd name="T13" fmla="*/ 204 h 325"/>
                <a:gd name="T14" fmla="*/ 411 w 497"/>
                <a:gd name="T15" fmla="*/ 201 h 325"/>
                <a:gd name="T16" fmla="*/ 413 w 497"/>
                <a:gd name="T17" fmla="*/ 197 h 325"/>
                <a:gd name="T18" fmla="*/ 413 w 497"/>
                <a:gd name="T19" fmla="*/ 194 h 325"/>
                <a:gd name="T20" fmla="*/ 413 w 497"/>
                <a:gd name="T21" fmla="*/ 118 h 325"/>
                <a:gd name="T22" fmla="*/ 399 w 497"/>
                <a:gd name="T23" fmla="*/ 118 h 325"/>
                <a:gd name="T24" fmla="*/ 399 w 497"/>
                <a:gd name="T25" fmla="*/ 86 h 325"/>
                <a:gd name="T26" fmla="*/ 413 w 497"/>
                <a:gd name="T27" fmla="*/ 86 h 325"/>
                <a:gd name="T28" fmla="*/ 447 w 497"/>
                <a:gd name="T29" fmla="*/ 86 h 325"/>
                <a:gd name="T30" fmla="*/ 462 w 497"/>
                <a:gd name="T31" fmla="*/ 86 h 325"/>
                <a:gd name="T32" fmla="*/ 462 w 497"/>
                <a:gd name="T33" fmla="*/ 118 h 325"/>
                <a:gd name="T34" fmla="*/ 447 w 497"/>
                <a:gd name="T35" fmla="*/ 118 h 325"/>
                <a:gd name="T36" fmla="*/ 447 w 497"/>
                <a:gd name="T37" fmla="*/ 194 h 325"/>
                <a:gd name="T38" fmla="*/ 447 w 497"/>
                <a:gd name="T39" fmla="*/ 194 h 325"/>
                <a:gd name="T40" fmla="*/ 446 w 497"/>
                <a:gd name="T41" fmla="*/ 204 h 325"/>
                <a:gd name="T42" fmla="*/ 442 w 497"/>
                <a:gd name="T43" fmla="*/ 212 h 325"/>
                <a:gd name="T44" fmla="*/ 436 w 497"/>
                <a:gd name="T45" fmla="*/ 220 h 325"/>
                <a:gd name="T46" fmla="*/ 430 w 497"/>
                <a:gd name="T47" fmla="*/ 227 h 325"/>
                <a:gd name="T48" fmla="*/ 420 w 497"/>
                <a:gd name="T49" fmla="*/ 232 h 325"/>
                <a:gd name="T50" fmla="*/ 411 w 497"/>
                <a:gd name="T51" fmla="*/ 236 h 325"/>
                <a:gd name="T52" fmla="*/ 399 w 497"/>
                <a:gd name="T53" fmla="*/ 239 h 325"/>
                <a:gd name="T54" fmla="*/ 386 w 497"/>
                <a:gd name="T55" fmla="*/ 239 h 325"/>
                <a:gd name="T56" fmla="*/ 386 w 497"/>
                <a:gd name="T57" fmla="*/ 289 h 325"/>
                <a:gd name="T58" fmla="*/ 497 w 497"/>
                <a:gd name="T59" fmla="*/ 325 h 325"/>
                <a:gd name="T60" fmla="*/ 497 w 497"/>
                <a:gd name="T61" fmla="*/ 0 h 325"/>
                <a:gd name="T62" fmla="*/ 386 w 497"/>
                <a:gd name="T63" fmla="*/ 37 h 325"/>
                <a:gd name="T64" fmla="*/ 0 w 497"/>
                <a:gd name="T65" fmla="*/ 163 h 325"/>
                <a:gd name="T66" fmla="*/ 386 w 497"/>
                <a:gd name="T67" fmla="*/ 289 h 325"/>
                <a:gd name="T68" fmla="*/ 386 w 497"/>
                <a:gd name="T69" fmla="*/ 239 h 325"/>
                <a:gd name="T70" fmla="*/ 386 w 497"/>
                <a:gd name="T71" fmla="*/ 239 h 325"/>
                <a:gd name="T72" fmla="*/ 374 w 497"/>
                <a:gd name="T73" fmla="*/ 239 h 325"/>
                <a:gd name="T74" fmla="*/ 363 w 497"/>
                <a:gd name="T75" fmla="*/ 236 h 325"/>
                <a:gd name="T76" fmla="*/ 353 w 497"/>
                <a:gd name="T77" fmla="*/ 232 h 325"/>
                <a:gd name="T78" fmla="*/ 343 w 497"/>
                <a:gd name="T79" fmla="*/ 227 h 325"/>
                <a:gd name="T80" fmla="*/ 336 w 497"/>
                <a:gd name="T81" fmla="*/ 220 h 325"/>
                <a:gd name="T82" fmla="*/ 331 w 497"/>
                <a:gd name="T83" fmla="*/ 212 h 325"/>
                <a:gd name="T84" fmla="*/ 327 w 497"/>
                <a:gd name="T85" fmla="*/ 204 h 325"/>
                <a:gd name="T86" fmla="*/ 325 w 497"/>
                <a:gd name="T87" fmla="*/ 194 h 325"/>
                <a:gd name="T88" fmla="*/ 325 w 497"/>
                <a:gd name="T89" fmla="*/ 118 h 325"/>
                <a:gd name="T90" fmla="*/ 311 w 497"/>
                <a:gd name="T91" fmla="*/ 118 h 325"/>
                <a:gd name="T92" fmla="*/ 311 w 497"/>
                <a:gd name="T93" fmla="*/ 86 h 325"/>
                <a:gd name="T94" fmla="*/ 325 w 497"/>
                <a:gd name="T95" fmla="*/ 86 h 325"/>
                <a:gd name="T96" fmla="*/ 359 w 497"/>
                <a:gd name="T97" fmla="*/ 86 h 325"/>
                <a:gd name="T98" fmla="*/ 376 w 497"/>
                <a:gd name="T99" fmla="*/ 86 h 325"/>
                <a:gd name="T100" fmla="*/ 376 w 497"/>
                <a:gd name="T101" fmla="*/ 118 h 325"/>
                <a:gd name="T102" fmla="*/ 359 w 497"/>
                <a:gd name="T103" fmla="*/ 118 h 325"/>
                <a:gd name="T104" fmla="*/ 359 w 497"/>
                <a:gd name="T105" fmla="*/ 194 h 325"/>
                <a:gd name="T106" fmla="*/ 359 w 497"/>
                <a:gd name="T107" fmla="*/ 194 h 325"/>
                <a:gd name="T108" fmla="*/ 361 w 497"/>
                <a:gd name="T109" fmla="*/ 197 h 325"/>
                <a:gd name="T110" fmla="*/ 362 w 497"/>
                <a:gd name="T111" fmla="*/ 201 h 325"/>
                <a:gd name="T112" fmla="*/ 365 w 497"/>
                <a:gd name="T113" fmla="*/ 204 h 325"/>
                <a:gd name="T114" fmla="*/ 367 w 497"/>
                <a:gd name="T115" fmla="*/ 206 h 325"/>
                <a:gd name="T116" fmla="*/ 376 w 497"/>
                <a:gd name="T117" fmla="*/ 209 h 325"/>
                <a:gd name="T118" fmla="*/ 386 w 497"/>
                <a:gd name="T119" fmla="*/ 210 h 325"/>
                <a:gd name="T120" fmla="*/ 386 w 497"/>
                <a:gd name="T121" fmla="*/ 3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2797537" y="3359555"/>
              <a:ext cx="185738" cy="306035"/>
            </a:xfrm>
            <a:custGeom>
              <a:avLst/>
              <a:gdLst>
                <a:gd name="T0" fmla="*/ 71 w 117"/>
                <a:gd name="T1" fmla="*/ 170 h 202"/>
                <a:gd name="T2" fmla="*/ 80 w 117"/>
                <a:gd name="T3" fmla="*/ 173 h 202"/>
                <a:gd name="T4" fmla="*/ 85 w 117"/>
                <a:gd name="T5" fmla="*/ 181 h 202"/>
                <a:gd name="T6" fmla="*/ 85 w 117"/>
                <a:gd name="T7" fmla="*/ 188 h 202"/>
                <a:gd name="T8" fmla="*/ 80 w 117"/>
                <a:gd name="T9" fmla="*/ 199 h 202"/>
                <a:gd name="T10" fmla="*/ 75 w 117"/>
                <a:gd name="T11" fmla="*/ 202 h 202"/>
                <a:gd name="T12" fmla="*/ 71 w 117"/>
                <a:gd name="T13" fmla="*/ 170 h 202"/>
                <a:gd name="T14" fmla="*/ 71 w 117"/>
                <a:gd name="T15" fmla="*/ 157 h 202"/>
                <a:gd name="T16" fmla="*/ 71 w 117"/>
                <a:gd name="T17" fmla="*/ 68 h 202"/>
                <a:gd name="T18" fmla="*/ 80 w 117"/>
                <a:gd name="T19" fmla="*/ 77 h 202"/>
                <a:gd name="T20" fmla="*/ 85 w 117"/>
                <a:gd name="T21" fmla="*/ 91 h 202"/>
                <a:gd name="T22" fmla="*/ 92 w 117"/>
                <a:gd name="T23" fmla="*/ 116 h 202"/>
                <a:gd name="T24" fmla="*/ 94 w 117"/>
                <a:gd name="T25" fmla="*/ 120 h 202"/>
                <a:gd name="T26" fmla="*/ 100 w 117"/>
                <a:gd name="T27" fmla="*/ 126 h 202"/>
                <a:gd name="T28" fmla="*/ 110 w 117"/>
                <a:gd name="T29" fmla="*/ 127 h 202"/>
                <a:gd name="T30" fmla="*/ 117 w 117"/>
                <a:gd name="T31" fmla="*/ 145 h 202"/>
                <a:gd name="T32" fmla="*/ 66 w 117"/>
                <a:gd name="T33" fmla="*/ 170 h 202"/>
                <a:gd name="T34" fmla="*/ 71 w 117"/>
                <a:gd name="T35" fmla="*/ 170 h 202"/>
                <a:gd name="T36" fmla="*/ 71 w 117"/>
                <a:gd name="T37" fmla="*/ 202 h 202"/>
                <a:gd name="T38" fmla="*/ 61 w 117"/>
                <a:gd name="T39" fmla="*/ 199 h 202"/>
                <a:gd name="T40" fmla="*/ 56 w 117"/>
                <a:gd name="T41" fmla="*/ 189 h 202"/>
                <a:gd name="T42" fmla="*/ 56 w 117"/>
                <a:gd name="T43" fmla="*/ 184 h 202"/>
                <a:gd name="T44" fmla="*/ 61 w 117"/>
                <a:gd name="T45" fmla="*/ 173 h 202"/>
                <a:gd name="T46" fmla="*/ 66 w 117"/>
                <a:gd name="T47" fmla="*/ 170 h 202"/>
                <a:gd name="T48" fmla="*/ 71 w 117"/>
                <a:gd name="T49" fmla="*/ 68 h 202"/>
                <a:gd name="T50" fmla="*/ 60 w 117"/>
                <a:gd name="T51" fmla="*/ 62 h 202"/>
                <a:gd name="T52" fmla="*/ 47 w 117"/>
                <a:gd name="T53" fmla="*/ 61 h 202"/>
                <a:gd name="T54" fmla="*/ 34 w 117"/>
                <a:gd name="T55" fmla="*/ 8 h 202"/>
                <a:gd name="T56" fmla="*/ 29 w 117"/>
                <a:gd name="T57" fmla="*/ 1 h 202"/>
                <a:gd name="T58" fmla="*/ 19 w 117"/>
                <a:gd name="T59" fmla="*/ 0 h 202"/>
                <a:gd name="T60" fmla="*/ 15 w 117"/>
                <a:gd name="T61" fmla="*/ 1 h 202"/>
                <a:gd name="T62" fmla="*/ 10 w 117"/>
                <a:gd name="T63" fmla="*/ 9 h 202"/>
                <a:gd name="T64" fmla="*/ 24 w 117"/>
                <a:gd name="T65" fmla="*/ 66 h 202"/>
                <a:gd name="T66" fmla="*/ 19 w 117"/>
                <a:gd name="T67" fmla="*/ 70 h 202"/>
                <a:gd name="T68" fmla="*/ 11 w 117"/>
                <a:gd name="T69" fmla="*/ 78 h 202"/>
                <a:gd name="T70" fmla="*/ 6 w 117"/>
                <a:gd name="T71" fmla="*/ 91 h 202"/>
                <a:gd name="T72" fmla="*/ 4 w 117"/>
                <a:gd name="T73" fmla="*/ 104 h 202"/>
                <a:gd name="T74" fmla="*/ 6 w 117"/>
                <a:gd name="T75" fmla="*/ 111 h 202"/>
                <a:gd name="T76" fmla="*/ 12 w 117"/>
                <a:gd name="T77" fmla="*/ 138 h 202"/>
                <a:gd name="T78" fmla="*/ 12 w 117"/>
                <a:gd name="T79" fmla="*/ 142 h 202"/>
                <a:gd name="T80" fmla="*/ 10 w 117"/>
                <a:gd name="T81" fmla="*/ 149 h 202"/>
                <a:gd name="T82" fmla="*/ 3 w 117"/>
                <a:gd name="T83" fmla="*/ 156 h 202"/>
                <a:gd name="T84" fmla="*/ 6 w 117"/>
                <a:gd name="T85" fmla="*/ 175 h 202"/>
                <a:gd name="T86" fmla="*/ 71 w 117"/>
                <a:gd name="T87" fmla="*/ 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170"/>
            <p:cNvSpPr>
              <a:spLocks noEditPoints="1"/>
            </p:cNvSpPr>
            <p:nvPr/>
          </p:nvSpPr>
          <p:spPr bwMode="auto">
            <a:xfrm>
              <a:off x="4231050" y="2300552"/>
              <a:ext cx="369888" cy="434813"/>
            </a:xfrm>
            <a:custGeom>
              <a:avLst/>
              <a:gdLst>
                <a:gd name="T0" fmla="*/ 164 w 233"/>
                <a:gd name="T1" fmla="*/ 0 h 287"/>
                <a:gd name="T2" fmla="*/ 233 w 233"/>
                <a:gd name="T3" fmla="*/ 248 h 287"/>
                <a:gd name="T4" fmla="*/ 216 w 233"/>
                <a:gd name="T5" fmla="*/ 280 h 287"/>
                <a:gd name="T6" fmla="*/ 164 w 233"/>
                <a:gd name="T7" fmla="*/ 226 h 287"/>
                <a:gd name="T8" fmla="*/ 179 w 233"/>
                <a:gd name="T9" fmla="*/ 218 h 287"/>
                <a:gd name="T10" fmla="*/ 194 w 233"/>
                <a:gd name="T11" fmla="*/ 191 h 287"/>
                <a:gd name="T12" fmla="*/ 194 w 233"/>
                <a:gd name="T13" fmla="*/ 157 h 287"/>
                <a:gd name="T14" fmla="*/ 178 w 233"/>
                <a:gd name="T15" fmla="*/ 148 h 287"/>
                <a:gd name="T16" fmla="*/ 164 w 233"/>
                <a:gd name="T17" fmla="*/ 118 h 287"/>
                <a:gd name="T18" fmla="*/ 167 w 233"/>
                <a:gd name="T19" fmla="*/ 210 h 287"/>
                <a:gd name="T20" fmla="*/ 180 w 233"/>
                <a:gd name="T21" fmla="*/ 175 h 287"/>
                <a:gd name="T22" fmla="*/ 175 w 233"/>
                <a:gd name="T23" fmla="*/ 160 h 287"/>
                <a:gd name="T24" fmla="*/ 164 w 233"/>
                <a:gd name="T25" fmla="*/ 160 h 287"/>
                <a:gd name="T26" fmla="*/ 133 w 233"/>
                <a:gd name="T27" fmla="*/ 14 h 287"/>
                <a:gd name="T28" fmla="*/ 164 w 233"/>
                <a:gd name="T29" fmla="*/ 118 h 287"/>
                <a:gd name="T30" fmla="*/ 136 w 233"/>
                <a:gd name="T31" fmla="*/ 111 h 287"/>
                <a:gd name="T32" fmla="*/ 133 w 233"/>
                <a:gd name="T33" fmla="*/ 287 h 287"/>
                <a:gd name="T34" fmla="*/ 140 w 233"/>
                <a:gd name="T35" fmla="*/ 224 h 287"/>
                <a:gd name="T36" fmla="*/ 164 w 233"/>
                <a:gd name="T37" fmla="*/ 287 h 287"/>
                <a:gd name="T38" fmla="*/ 153 w 233"/>
                <a:gd name="T39" fmla="*/ 201 h 287"/>
                <a:gd name="T40" fmla="*/ 156 w 233"/>
                <a:gd name="T41" fmla="*/ 210 h 287"/>
                <a:gd name="T42" fmla="*/ 164 w 233"/>
                <a:gd name="T43" fmla="*/ 160 h 287"/>
                <a:gd name="T44" fmla="*/ 96 w 233"/>
                <a:gd name="T45" fmla="*/ 0 h 287"/>
                <a:gd name="T46" fmla="*/ 133 w 233"/>
                <a:gd name="T47" fmla="*/ 110 h 287"/>
                <a:gd name="T48" fmla="*/ 103 w 233"/>
                <a:gd name="T49" fmla="*/ 115 h 287"/>
                <a:gd name="T50" fmla="*/ 96 w 233"/>
                <a:gd name="T51" fmla="*/ 287 h 287"/>
                <a:gd name="T52" fmla="*/ 132 w 233"/>
                <a:gd name="T53" fmla="*/ 198 h 287"/>
                <a:gd name="T54" fmla="*/ 133 w 233"/>
                <a:gd name="T55" fmla="*/ 218 h 287"/>
                <a:gd name="T56" fmla="*/ 101 w 233"/>
                <a:gd name="T57" fmla="*/ 169 h 287"/>
                <a:gd name="T58" fmla="*/ 96 w 233"/>
                <a:gd name="T59" fmla="*/ 160 h 287"/>
                <a:gd name="T60" fmla="*/ 96 w 233"/>
                <a:gd name="T61" fmla="*/ 133 h 287"/>
                <a:gd name="T62" fmla="*/ 82 w 233"/>
                <a:gd name="T63" fmla="*/ 14 h 287"/>
                <a:gd name="T64" fmla="*/ 96 w 233"/>
                <a:gd name="T65" fmla="*/ 121 h 287"/>
                <a:gd name="T66" fmla="*/ 82 w 233"/>
                <a:gd name="T67" fmla="*/ 50 h 287"/>
                <a:gd name="T68" fmla="*/ 82 w 233"/>
                <a:gd name="T69" fmla="*/ 164 h 287"/>
                <a:gd name="T70" fmla="*/ 96 w 233"/>
                <a:gd name="T71" fmla="*/ 226 h 287"/>
                <a:gd name="T72" fmla="*/ 90 w 233"/>
                <a:gd name="T73" fmla="*/ 144 h 287"/>
                <a:gd name="T74" fmla="*/ 40 w 233"/>
                <a:gd name="T75" fmla="*/ 0 h 287"/>
                <a:gd name="T76" fmla="*/ 27 w 233"/>
                <a:gd name="T77" fmla="*/ 15 h 287"/>
                <a:gd name="T78" fmla="*/ 17 w 233"/>
                <a:gd name="T79" fmla="*/ 31 h 287"/>
                <a:gd name="T80" fmla="*/ 82 w 233"/>
                <a:gd name="T81" fmla="*/ 50 h 287"/>
                <a:gd name="T82" fmla="*/ 61 w 233"/>
                <a:gd name="T83" fmla="*/ 155 h 287"/>
                <a:gd name="T84" fmla="*/ 38 w 233"/>
                <a:gd name="T85" fmla="*/ 160 h 287"/>
                <a:gd name="T86" fmla="*/ 29 w 233"/>
                <a:gd name="T87" fmla="*/ 174 h 287"/>
                <a:gd name="T88" fmla="*/ 40 w 233"/>
                <a:gd name="T89" fmla="*/ 183 h 287"/>
                <a:gd name="T90" fmla="*/ 46 w 233"/>
                <a:gd name="T91" fmla="*/ 179 h 287"/>
                <a:gd name="T92" fmla="*/ 45 w 233"/>
                <a:gd name="T93" fmla="*/ 172 h 287"/>
                <a:gd name="T94" fmla="*/ 57 w 233"/>
                <a:gd name="T95" fmla="*/ 164 h 287"/>
                <a:gd name="T96" fmla="*/ 48 w 233"/>
                <a:gd name="T97" fmla="*/ 195 h 287"/>
                <a:gd name="T98" fmla="*/ 41 w 233"/>
                <a:gd name="T99" fmla="*/ 233 h 287"/>
                <a:gd name="T100" fmla="*/ 53 w 233"/>
                <a:gd name="T101" fmla="*/ 244 h 287"/>
                <a:gd name="T102" fmla="*/ 60 w 233"/>
                <a:gd name="T103" fmla="*/ 236 h 287"/>
                <a:gd name="T104" fmla="*/ 73 w 233"/>
                <a:gd name="T105" fmla="*/ 179 h 287"/>
                <a:gd name="T106" fmla="*/ 40 w 233"/>
                <a:gd name="T107" fmla="*/ 287 h 287"/>
                <a:gd name="T108" fmla="*/ 13 w 233"/>
                <a:gd name="T109" fmla="*/ 275 h 287"/>
                <a:gd name="T110" fmla="*/ 0 w 233"/>
                <a:gd name="T111" fmla="*/ 39 h 287"/>
                <a:gd name="T112" fmla="*/ 13 w 233"/>
                <a:gd name="T113" fmla="*/ 12 h 287"/>
                <a:gd name="T114" fmla="*/ 40 w 233"/>
                <a:gd name="T11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3319825" y="2756575"/>
              <a:ext cx="561975" cy="539349"/>
            </a:xfrm>
            <a:custGeom>
              <a:avLst/>
              <a:gdLst>
                <a:gd name="T0" fmla="*/ 337 w 354"/>
                <a:gd name="T1" fmla="*/ 299 h 356"/>
                <a:gd name="T2" fmla="*/ 352 w 354"/>
                <a:gd name="T3" fmla="*/ 91 h 356"/>
                <a:gd name="T4" fmla="*/ 339 w 354"/>
                <a:gd name="T5" fmla="*/ 154 h 356"/>
                <a:gd name="T6" fmla="*/ 333 w 354"/>
                <a:gd name="T7" fmla="*/ 150 h 356"/>
                <a:gd name="T8" fmla="*/ 333 w 354"/>
                <a:gd name="T9" fmla="*/ 206 h 356"/>
                <a:gd name="T10" fmla="*/ 289 w 354"/>
                <a:gd name="T11" fmla="*/ 221 h 356"/>
                <a:gd name="T12" fmla="*/ 306 w 354"/>
                <a:gd name="T13" fmla="*/ 244 h 356"/>
                <a:gd name="T14" fmla="*/ 283 w 354"/>
                <a:gd name="T15" fmla="*/ 267 h 356"/>
                <a:gd name="T16" fmla="*/ 306 w 354"/>
                <a:gd name="T17" fmla="*/ 338 h 356"/>
                <a:gd name="T18" fmla="*/ 283 w 354"/>
                <a:gd name="T19" fmla="*/ 59 h 356"/>
                <a:gd name="T20" fmla="*/ 317 w 354"/>
                <a:gd name="T21" fmla="*/ 59 h 356"/>
                <a:gd name="T22" fmla="*/ 271 w 354"/>
                <a:gd name="T23" fmla="*/ 47 h 356"/>
                <a:gd name="T24" fmla="*/ 263 w 354"/>
                <a:gd name="T25" fmla="*/ 12 h 356"/>
                <a:gd name="T26" fmla="*/ 272 w 354"/>
                <a:gd name="T27" fmla="*/ 223 h 356"/>
                <a:gd name="T28" fmla="*/ 283 w 354"/>
                <a:gd name="T29" fmla="*/ 68 h 356"/>
                <a:gd name="T30" fmla="*/ 272 w 354"/>
                <a:gd name="T31" fmla="*/ 264 h 356"/>
                <a:gd name="T32" fmla="*/ 274 w 354"/>
                <a:gd name="T33" fmla="*/ 356 h 356"/>
                <a:gd name="T34" fmla="*/ 263 w 354"/>
                <a:gd name="T35" fmla="*/ 28 h 356"/>
                <a:gd name="T36" fmla="*/ 259 w 354"/>
                <a:gd name="T37" fmla="*/ 50 h 356"/>
                <a:gd name="T38" fmla="*/ 236 w 354"/>
                <a:gd name="T39" fmla="*/ 50 h 356"/>
                <a:gd name="T40" fmla="*/ 230 w 354"/>
                <a:gd name="T41" fmla="*/ 28 h 356"/>
                <a:gd name="T42" fmla="*/ 263 w 354"/>
                <a:gd name="T43" fmla="*/ 68 h 356"/>
                <a:gd name="T44" fmla="*/ 263 w 354"/>
                <a:gd name="T45" fmla="*/ 231 h 356"/>
                <a:gd name="T46" fmla="*/ 228 w 354"/>
                <a:gd name="T47" fmla="*/ 269 h 356"/>
                <a:gd name="T48" fmla="*/ 228 w 354"/>
                <a:gd name="T49" fmla="*/ 216 h 356"/>
                <a:gd name="T50" fmla="*/ 263 w 354"/>
                <a:gd name="T51" fmla="*/ 348 h 356"/>
                <a:gd name="T52" fmla="*/ 228 w 354"/>
                <a:gd name="T53" fmla="*/ 28 h 356"/>
                <a:gd name="T54" fmla="*/ 225 w 354"/>
                <a:gd name="T55" fmla="*/ 49 h 356"/>
                <a:gd name="T56" fmla="*/ 228 w 354"/>
                <a:gd name="T57" fmla="*/ 4 h 356"/>
                <a:gd name="T58" fmla="*/ 179 w 354"/>
                <a:gd name="T59" fmla="*/ 68 h 356"/>
                <a:gd name="T60" fmla="*/ 228 w 354"/>
                <a:gd name="T61" fmla="*/ 216 h 356"/>
                <a:gd name="T62" fmla="*/ 228 w 354"/>
                <a:gd name="T63" fmla="*/ 299 h 356"/>
                <a:gd name="T64" fmla="*/ 133 w 354"/>
                <a:gd name="T65" fmla="*/ 43 h 356"/>
                <a:gd name="T66" fmla="*/ 126 w 354"/>
                <a:gd name="T67" fmla="*/ 4 h 356"/>
                <a:gd name="T68" fmla="*/ 179 w 354"/>
                <a:gd name="T69" fmla="*/ 68 h 356"/>
                <a:gd name="T70" fmla="*/ 179 w 354"/>
                <a:gd name="T71" fmla="*/ 242 h 356"/>
                <a:gd name="T72" fmla="*/ 171 w 354"/>
                <a:gd name="T73" fmla="*/ 162 h 356"/>
                <a:gd name="T74" fmla="*/ 115 w 354"/>
                <a:gd name="T75" fmla="*/ 31 h 356"/>
                <a:gd name="T76" fmla="*/ 123 w 354"/>
                <a:gd name="T77" fmla="*/ 50 h 356"/>
                <a:gd name="T78" fmla="*/ 100 w 354"/>
                <a:gd name="T79" fmla="*/ 43 h 356"/>
                <a:gd name="T80" fmla="*/ 90 w 354"/>
                <a:gd name="T81" fmla="*/ 12 h 356"/>
                <a:gd name="T82" fmla="*/ 126 w 354"/>
                <a:gd name="T83" fmla="*/ 96 h 356"/>
                <a:gd name="T84" fmla="*/ 90 w 354"/>
                <a:gd name="T85" fmla="*/ 256 h 356"/>
                <a:gd name="T86" fmla="*/ 126 w 354"/>
                <a:gd name="T87" fmla="*/ 162 h 356"/>
                <a:gd name="T88" fmla="*/ 90 w 354"/>
                <a:gd name="T89" fmla="*/ 348 h 356"/>
                <a:gd name="T90" fmla="*/ 79 w 354"/>
                <a:gd name="T91" fmla="*/ 39 h 356"/>
                <a:gd name="T92" fmla="*/ 71 w 354"/>
                <a:gd name="T93" fmla="*/ 20 h 356"/>
                <a:gd name="T94" fmla="*/ 90 w 354"/>
                <a:gd name="T95" fmla="*/ 162 h 356"/>
                <a:gd name="T96" fmla="*/ 90 w 354"/>
                <a:gd name="T97" fmla="*/ 68 h 356"/>
                <a:gd name="T98" fmla="*/ 81 w 354"/>
                <a:gd name="T99" fmla="*/ 264 h 356"/>
                <a:gd name="T100" fmla="*/ 84 w 354"/>
                <a:gd name="T101" fmla="*/ 353 h 356"/>
                <a:gd name="T102" fmla="*/ 37 w 354"/>
                <a:gd name="T103" fmla="*/ 59 h 356"/>
                <a:gd name="T104" fmla="*/ 71 w 354"/>
                <a:gd name="T105" fmla="*/ 20 h 356"/>
                <a:gd name="T106" fmla="*/ 54 w 354"/>
                <a:gd name="T107" fmla="*/ 227 h 356"/>
                <a:gd name="T108" fmla="*/ 50 w 354"/>
                <a:gd name="T109" fmla="*/ 257 h 356"/>
                <a:gd name="T110" fmla="*/ 16 w 354"/>
                <a:gd name="T111" fmla="*/ 299 h 356"/>
                <a:gd name="T112" fmla="*/ 71 w 354"/>
                <a:gd name="T113" fmla="*/ 68 h 356"/>
                <a:gd name="T114" fmla="*/ 49 w 354"/>
                <a:gd name="T115" fmla="*/ 345 h 356"/>
                <a:gd name="T116" fmla="*/ 20 w 354"/>
                <a:gd name="T117" fmla="*/ 150 h 356"/>
                <a:gd name="T118" fmla="*/ 16 w 354"/>
                <a:gd name="T119" fmla="*/ 154 h 356"/>
                <a:gd name="T120" fmla="*/ 0 w 354"/>
                <a:gd name="T121" fmla="*/ 95 h 356"/>
                <a:gd name="T122" fmla="*/ 16 w 354"/>
                <a:gd name="T123" fmla="*/ 96 h 356"/>
                <a:gd name="T124" fmla="*/ 16 w 354"/>
                <a:gd name="T125" fmla="*/ 21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72"/>
            <p:cNvSpPr>
              <a:spLocks noEditPoints="1"/>
            </p:cNvSpPr>
            <p:nvPr/>
          </p:nvSpPr>
          <p:spPr bwMode="auto">
            <a:xfrm>
              <a:off x="3735750" y="3448941"/>
              <a:ext cx="633413" cy="460568"/>
            </a:xfrm>
            <a:custGeom>
              <a:avLst/>
              <a:gdLst>
                <a:gd name="T0" fmla="*/ 396 w 399"/>
                <a:gd name="T1" fmla="*/ 285 h 304"/>
                <a:gd name="T2" fmla="*/ 390 w 399"/>
                <a:gd name="T3" fmla="*/ 10 h 304"/>
                <a:gd name="T4" fmla="*/ 349 w 399"/>
                <a:gd name="T5" fmla="*/ 22 h 304"/>
                <a:gd name="T6" fmla="*/ 376 w 399"/>
                <a:gd name="T7" fmla="*/ 48 h 304"/>
                <a:gd name="T8" fmla="*/ 360 w 399"/>
                <a:gd name="T9" fmla="*/ 281 h 304"/>
                <a:gd name="T10" fmla="*/ 304 w 399"/>
                <a:gd name="T11" fmla="*/ 256 h 304"/>
                <a:gd name="T12" fmla="*/ 345 w 399"/>
                <a:gd name="T13" fmla="*/ 42 h 304"/>
                <a:gd name="T14" fmla="*/ 357 w 399"/>
                <a:gd name="T15" fmla="*/ 251 h 304"/>
                <a:gd name="T16" fmla="*/ 254 w 399"/>
                <a:gd name="T17" fmla="*/ 22 h 304"/>
                <a:gd name="T18" fmla="*/ 254 w 399"/>
                <a:gd name="T19" fmla="*/ 304 h 304"/>
                <a:gd name="T20" fmla="*/ 254 w 399"/>
                <a:gd name="T21" fmla="*/ 264 h 304"/>
                <a:gd name="T22" fmla="*/ 277 w 399"/>
                <a:gd name="T23" fmla="*/ 167 h 304"/>
                <a:gd name="T24" fmla="*/ 274 w 399"/>
                <a:gd name="T25" fmla="*/ 133 h 304"/>
                <a:gd name="T26" fmla="*/ 273 w 399"/>
                <a:gd name="T27" fmla="*/ 109 h 304"/>
                <a:gd name="T28" fmla="*/ 254 w 399"/>
                <a:gd name="T29" fmla="*/ 41 h 304"/>
                <a:gd name="T30" fmla="*/ 260 w 399"/>
                <a:gd name="T31" fmla="*/ 171 h 304"/>
                <a:gd name="T32" fmla="*/ 254 w 399"/>
                <a:gd name="T33" fmla="*/ 137 h 304"/>
                <a:gd name="T34" fmla="*/ 257 w 399"/>
                <a:gd name="T35" fmla="*/ 103 h 304"/>
                <a:gd name="T36" fmla="*/ 200 w 399"/>
                <a:gd name="T37" fmla="*/ 0 h 304"/>
                <a:gd name="T38" fmla="*/ 200 w 399"/>
                <a:gd name="T39" fmla="*/ 282 h 304"/>
                <a:gd name="T40" fmla="*/ 241 w 399"/>
                <a:gd name="T41" fmla="*/ 93 h 304"/>
                <a:gd name="T42" fmla="*/ 226 w 399"/>
                <a:gd name="T43" fmla="*/ 121 h 304"/>
                <a:gd name="T44" fmla="*/ 230 w 399"/>
                <a:gd name="T45" fmla="*/ 144 h 304"/>
                <a:gd name="T46" fmla="*/ 232 w 399"/>
                <a:gd name="T47" fmla="*/ 178 h 304"/>
                <a:gd name="T48" fmla="*/ 200 w 399"/>
                <a:gd name="T49" fmla="*/ 186 h 304"/>
                <a:gd name="T50" fmla="*/ 254 w 399"/>
                <a:gd name="T51" fmla="*/ 41 h 304"/>
                <a:gd name="T52" fmla="*/ 242 w 399"/>
                <a:gd name="T53" fmla="*/ 103 h 304"/>
                <a:gd name="T54" fmla="*/ 251 w 399"/>
                <a:gd name="T55" fmla="*/ 128 h 304"/>
                <a:gd name="T56" fmla="*/ 251 w 399"/>
                <a:gd name="T57" fmla="*/ 136 h 304"/>
                <a:gd name="T58" fmla="*/ 246 w 399"/>
                <a:gd name="T59" fmla="*/ 170 h 304"/>
                <a:gd name="T60" fmla="*/ 135 w 399"/>
                <a:gd name="T61" fmla="*/ 22 h 304"/>
                <a:gd name="T62" fmla="*/ 135 w 399"/>
                <a:gd name="T63" fmla="*/ 304 h 304"/>
                <a:gd name="T64" fmla="*/ 173 w 399"/>
                <a:gd name="T65" fmla="*/ 178 h 304"/>
                <a:gd name="T66" fmla="*/ 139 w 399"/>
                <a:gd name="T67" fmla="*/ 213 h 304"/>
                <a:gd name="T68" fmla="*/ 162 w 399"/>
                <a:gd name="T69" fmla="*/ 183 h 304"/>
                <a:gd name="T70" fmla="*/ 148 w 399"/>
                <a:gd name="T71" fmla="*/ 153 h 304"/>
                <a:gd name="T72" fmla="*/ 136 w 399"/>
                <a:gd name="T73" fmla="*/ 126 h 304"/>
                <a:gd name="T74" fmla="*/ 143 w 399"/>
                <a:gd name="T75" fmla="*/ 136 h 304"/>
                <a:gd name="T76" fmla="*/ 150 w 399"/>
                <a:gd name="T77" fmla="*/ 122 h 304"/>
                <a:gd name="T78" fmla="*/ 200 w 399"/>
                <a:gd name="T79" fmla="*/ 41 h 304"/>
                <a:gd name="T80" fmla="*/ 147 w 399"/>
                <a:gd name="T81" fmla="*/ 193 h 304"/>
                <a:gd name="T82" fmla="*/ 139 w 399"/>
                <a:gd name="T83" fmla="*/ 164 h 304"/>
                <a:gd name="T84" fmla="*/ 25 w 399"/>
                <a:gd name="T85" fmla="*/ 2 h 304"/>
                <a:gd name="T86" fmla="*/ 0 w 399"/>
                <a:gd name="T87" fmla="*/ 273 h 304"/>
                <a:gd name="T88" fmla="*/ 25 w 399"/>
                <a:gd name="T89" fmla="*/ 304 h 304"/>
                <a:gd name="T90" fmla="*/ 40 w 399"/>
                <a:gd name="T91" fmla="*/ 281 h 304"/>
                <a:gd name="T92" fmla="*/ 24 w 399"/>
                <a:gd name="T93" fmla="*/ 48 h 304"/>
                <a:gd name="T94" fmla="*/ 50 w 399"/>
                <a:gd name="T95" fmla="*/ 22 h 304"/>
                <a:gd name="T96" fmla="*/ 124 w 399"/>
                <a:gd name="T97" fmla="*/ 125 h 304"/>
                <a:gd name="T98" fmla="*/ 106 w 399"/>
                <a:gd name="T99" fmla="*/ 175 h 304"/>
                <a:gd name="T100" fmla="*/ 117 w 399"/>
                <a:gd name="T101" fmla="*/ 209 h 304"/>
                <a:gd name="T102" fmla="*/ 54 w 399"/>
                <a:gd name="T103" fmla="*/ 262 h 304"/>
                <a:gd name="T104" fmla="*/ 43 w 399"/>
                <a:gd name="T105" fmla="*/ 53 h 304"/>
                <a:gd name="T106" fmla="*/ 135 w 399"/>
                <a:gd name="T107" fmla="*/ 156 h 304"/>
                <a:gd name="T108" fmla="*/ 131 w 399"/>
                <a:gd name="T109" fmla="*/ 176 h 304"/>
                <a:gd name="T110" fmla="*/ 128 w 399"/>
                <a:gd name="T111" fmla="*/ 199 h 304"/>
                <a:gd name="T112" fmla="*/ 127 w 399"/>
                <a:gd name="T113" fmla="*/ 1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954825" y="2739910"/>
              <a:ext cx="209550" cy="190893"/>
              <a:chOff x="3092451" y="2336800"/>
              <a:chExt cx="209550" cy="200025"/>
            </a:xfrm>
            <a:solidFill>
              <a:schemeClr val="accent4"/>
            </a:solidFill>
          </p:grpSpPr>
          <p:sp>
            <p:nvSpPr>
              <p:cNvPr id="76" name="Freeform 173"/>
              <p:cNvSpPr>
                <a:spLocks/>
              </p:cNvSpPr>
              <p:nvPr/>
            </p:nvSpPr>
            <p:spPr bwMode="auto">
              <a:xfrm>
                <a:off x="3092451" y="2378075"/>
                <a:ext cx="209550" cy="158750"/>
              </a:xfrm>
              <a:custGeom>
                <a:avLst/>
                <a:gdLst>
                  <a:gd name="T0" fmla="*/ 39 w 132"/>
                  <a:gd name="T1" fmla="*/ 0 h 100"/>
                  <a:gd name="T2" fmla="*/ 39 w 132"/>
                  <a:gd name="T3" fmla="*/ 0 h 100"/>
                  <a:gd name="T4" fmla="*/ 47 w 132"/>
                  <a:gd name="T5" fmla="*/ 0 h 100"/>
                  <a:gd name="T6" fmla="*/ 54 w 132"/>
                  <a:gd name="T7" fmla="*/ 2 h 100"/>
                  <a:gd name="T8" fmla="*/ 61 w 132"/>
                  <a:gd name="T9" fmla="*/ 5 h 100"/>
                  <a:gd name="T10" fmla="*/ 66 w 132"/>
                  <a:gd name="T11" fmla="*/ 9 h 100"/>
                  <a:gd name="T12" fmla="*/ 66 w 132"/>
                  <a:gd name="T13" fmla="*/ 9 h 100"/>
                  <a:gd name="T14" fmla="*/ 71 w 132"/>
                  <a:gd name="T15" fmla="*/ 5 h 100"/>
                  <a:gd name="T16" fmla="*/ 78 w 132"/>
                  <a:gd name="T17" fmla="*/ 2 h 100"/>
                  <a:gd name="T18" fmla="*/ 85 w 132"/>
                  <a:gd name="T19" fmla="*/ 0 h 100"/>
                  <a:gd name="T20" fmla="*/ 93 w 132"/>
                  <a:gd name="T21" fmla="*/ 0 h 100"/>
                  <a:gd name="T22" fmla="*/ 93 w 132"/>
                  <a:gd name="T23" fmla="*/ 0 h 100"/>
                  <a:gd name="T24" fmla="*/ 101 w 132"/>
                  <a:gd name="T25" fmla="*/ 0 h 100"/>
                  <a:gd name="T26" fmla="*/ 108 w 132"/>
                  <a:gd name="T27" fmla="*/ 2 h 100"/>
                  <a:gd name="T28" fmla="*/ 115 w 132"/>
                  <a:gd name="T29" fmla="*/ 6 h 100"/>
                  <a:gd name="T30" fmla="*/ 120 w 132"/>
                  <a:gd name="T31" fmla="*/ 11 h 100"/>
                  <a:gd name="T32" fmla="*/ 126 w 132"/>
                  <a:gd name="T33" fmla="*/ 16 h 100"/>
                  <a:gd name="T34" fmla="*/ 130 w 132"/>
                  <a:gd name="T35" fmla="*/ 23 h 100"/>
                  <a:gd name="T36" fmla="*/ 131 w 132"/>
                  <a:gd name="T37" fmla="*/ 31 h 100"/>
                  <a:gd name="T38" fmla="*/ 132 w 132"/>
                  <a:gd name="T39" fmla="*/ 38 h 100"/>
                  <a:gd name="T40" fmla="*/ 132 w 132"/>
                  <a:gd name="T41" fmla="*/ 38 h 100"/>
                  <a:gd name="T42" fmla="*/ 131 w 132"/>
                  <a:gd name="T43" fmla="*/ 47 h 100"/>
                  <a:gd name="T44" fmla="*/ 128 w 132"/>
                  <a:gd name="T45" fmla="*/ 58 h 100"/>
                  <a:gd name="T46" fmla="*/ 123 w 132"/>
                  <a:gd name="T47" fmla="*/ 69 h 100"/>
                  <a:gd name="T48" fmla="*/ 116 w 132"/>
                  <a:gd name="T49" fmla="*/ 78 h 100"/>
                  <a:gd name="T50" fmla="*/ 107 w 132"/>
                  <a:gd name="T51" fmla="*/ 86 h 100"/>
                  <a:gd name="T52" fmla="*/ 94 w 132"/>
                  <a:gd name="T53" fmla="*/ 93 h 100"/>
                  <a:gd name="T54" fmla="*/ 88 w 132"/>
                  <a:gd name="T55" fmla="*/ 96 h 100"/>
                  <a:gd name="T56" fmla="*/ 81 w 132"/>
                  <a:gd name="T57" fmla="*/ 99 h 100"/>
                  <a:gd name="T58" fmla="*/ 73 w 132"/>
                  <a:gd name="T59" fmla="*/ 99 h 100"/>
                  <a:gd name="T60" fmla="*/ 63 w 132"/>
                  <a:gd name="T61" fmla="*/ 100 h 100"/>
                  <a:gd name="T62" fmla="*/ 63 w 132"/>
                  <a:gd name="T63" fmla="*/ 100 h 100"/>
                  <a:gd name="T64" fmla="*/ 55 w 132"/>
                  <a:gd name="T65" fmla="*/ 99 h 100"/>
                  <a:gd name="T66" fmla="*/ 47 w 132"/>
                  <a:gd name="T67" fmla="*/ 97 h 100"/>
                  <a:gd name="T68" fmla="*/ 39 w 132"/>
                  <a:gd name="T69" fmla="*/ 96 h 100"/>
                  <a:gd name="T70" fmla="*/ 32 w 132"/>
                  <a:gd name="T71" fmla="*/ 93 h 100"/>
                  <a:gd name="T72" fmla="*/ 27 w 132"/>
                  <a:gd name="T73" fmla="*/ 90 h 100"/>
                  <a:gd name="T74" fmla="*/ 21 w 132"/>
                  <a:gd name="T75" fmla="*/ 86 h 100"/>
                  <a:gd name="T76" fmla="*/ 13 w 132"/>
                  <a:gd name="T77" fmla="*/ 77 h 100"/>
                  <a:gd name="T78" fmla="*/ 6 w 132"/>
                  <a:gd name="T79" fmla="*/ 67 h 100"/>
                  <a:gd name="T80" fmla="*/ 2 w 132"/>
                  <a:gd name="T81" fmla="*/ 57 h 100"/>
                  <a:gd name="T82" fmla="*/ 0 w 132"/>
                  <a:gd name="T83" fmla="*/ 47 h 100"/>
                  <a:gd name="T84" fmla="*/ 0 w 132"/>
                  <a:gd name="T85" fmla="*/ 38 h 100"/>
                  <a:gd name="T86" fmla="*/ 0 w 132"/>
                  <a:gd name="T87" fmla="*/ 38 h 100"/>
                  <a:gd name="T88" fmla="*/ 0 w 132"/>
                  <a:gd name="T89" fmla="*/ 31 h 100"/>
                  <a:gd name="T90" fmla="*/ 2 w 132"/>
                  <a:gd name="T91" fmla="*/ 23 h 100"/>
                  <a:gd name="T92" fmla="*/ 6 w 132"/>
                  <a:gd name="T93" fmla="*/ 16 h 100"/>
                  <a:gd name="T94" fmla="*/ 12 w 132"/>
                  <a:gd name="T95" fmla="*/ 11 h 100"/>
                  <a:gd name="T96" fmla="*/ 17 w 132"/>
                  <a:gd name="T97" fmla="*/ 6 h 100"/>
                  <a:gd name="T98" fmla="*/ 24 w 132"/>
                  <a:gd name="T99" fmla="*/ 2 h 100"/>
                  <a:gd name="T100" fmla="*/ 31 w 132"/>
                  <a:gd name="T101" fmla="*/ 0 h 100"/>
                  <a:gd name="T102" fmla="*/ 39 w 132"/>
                  <a:gd name="T103" fmla="*/ 0 h 100"/>
                  <a:gd name="T104" fmla="*/ 39 w 132"/>
                  <a:gd name="T10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174"/>
              <p:cNvSpPr>
                <a:spLocks/>
              </p:cNvSpPr>
              <p:nvPr/>
            </p:nvSpPr>
            <p:spPr bwMode="auto">
              <a:xfrm>
                <a:off x="3149601" y="2336800"/>
                <a:ext cx="52388" cy="73025"/>
              </a:xfrm>
              <a:custGeom>
                <a:avLst/>
                <a:gdLst>
                  <a:gd name="T0" fmla="*/ 29 w 33"/>
                  <a:gd name="T1" fmla="*/ 46 h 46"/>
                  <a:gd name="T2" fmla="*/ 29 w 33"/>
                  <a:gd name="T3" fmla="*/ 46 h 46"/>
                  <a:gd name="T4" fmla="*/ 31 w 33"/>
                  <a:gd name="T5" fmla="*/ 39 h 46"/>
                  <a:gd name="T6" fmla="*/ 33 w 33"/>
                  <a:gd name="T7" fmla="*/ 34 h 46"/>
                  <a:gd name="T8" fmla="*/ 33 w 33"/>
                  <a:gd name="T9" fmla="*/ 27 h 46"/>
                  <a:gd name="T10" fmla="*/ 33 w 33"/>
                  <a:gd name="T11" fmla="*/ 22 h 46"/>
                  <a:gd name="T12" fmla="*/ 30 w 33"/>
                  <a:gd name="T13" fmla="*/ 15 h 46"/>
                  <a:gd name="T14" fmla="*/ 27 w 33"/>
                  <a:gd name="T15" fmla="*/ 9 h 46"/>
                  <a:gd name="T16" fmla="*/ 25 w 33"/>
                  <a:gd name="T17" fmla="*/ 4 h 46"/>
                  <a:gd name="T18" fmla="*/ 19 w 33"/>
                  <a:gd name="T19" fmla="*/ 0 h 46"/>
                  <a:gd name="T20" fmla="*/ 0 w 33"/>
                  <a:gd name="T21" fmla="*/ 3 h 46"/>
                  <a:gd name="T22" fmla="*/ 0 w 33"/>
                  <a:gd name="T23" fmla="*/ 3 h 46"/>
                  <a:gd name="T24" fmla="*/ 12 w 33"/>
                  <a:gd name="T25" fmla="*/ 11 h 46"/>
                  <a:gd name="T26" fmla="*/ 18 w 33"/>
                  <a:gd name="T27" fmla="*/ 15 h 46"/>
                  <a:gd name="T28" fmla="*/ 22 w 33"/>
                  <a:gd name="T29" fmla="*/ 19 h 46"/>
                  <a:gd name="T30" fmla="*/ 25 w 33"/>
                  <a:gd name="T31" fmla="*/ 24 h 46"/>
                  <a:gd name="T32" fmla="*/ 27 w 33"/>
                  <a:gd name="T33" fmla="*/ 31 h 46"/>
                  <a:gd name="T34" fmla="*/ 29 w 33"/>
                  <a:gd name="T35" fmla="*/ 38 h 46"/>
                  <a:gd name="T36" fmla="*/ 29 w 33"/>
                  <a:gd name="T37" fmla="*/ 46 h 46"/>
                  <a:gd name="T38" fmla="*/ 29 w 33"/>
                  <a:gd name="T3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2" name="Freeform 175"/>
            <p:cNvSpPr>
              <a:spLocks noEditPoints="1"/>
            </p:cNvSpPr>
            <p:nvPr/>
          </p:nvSpPr>
          <p:spPr bwMode="auto">
            <a:xfrm>
              <a:off x="4177075" y="4001926"/>
              <a:ext cx="217488" cy="289370"/>
            </a:xfrm>
            <a:custGeom>
              <a:avLst/>
              <a:gdLst>
                <a:gd name="T0" fmla="*/ 125 w 137"/>
                <a:gd name="T1" fmla="*/ 55 h 191"/>
                <a:gd name="T2" fmla="*/ 126 w 137"/>
                <a:gd name="T3" fmla="*/ 51 h 191"/>
                <a:gd name="T4" fmla="*/ 133 w 137"/>
                <a:gd name="T5" fmla="*/ 34 h 191"/>
                <a:gd name="T6" fmla="*/ 136 w 137"/>
                <a:gd name="T7" fmla="*/ 29 h 191"/>
                <a:gd name="T8" fmla="*/ 137 w 137"/>
                <a:gd name="T9" fmla="*/ 21 h 191"/>
                <a:gd name="T10" fmla="*/ 136 w 137"/>
                <a:gd name="T11" fmla="*/ 13 h 191"/>
                <a:gd name="T12" fmla="*/ 132 w 137"/>
                <a:gd name="T13" fmla="*/ 6 h 191"/>
                <a:gd name="T14" fmla="*/ 128 w 137"/>
                <a:gd name="T15" fmla="*/ 4 h 191"/>
                <a:gd name="T16" fmla="*/ 116 w 137"/>
                <a:gd name="T17" fmla="*/ 0 h 191"/>
                <a:gd name="T18" fmla="*/ 103 w 137"/>
                <a:gd name="T19" fmla="*/ 4 h 191"/>
                <a:gd name="T20" fmla="*/ 113 w 137"/>
                <a:gd name="T21" fmla="*/ 39 h 191"/>
                <a:gd name="T22" fmla="*/ 103 w 137"/>
                <a:gd name="T23" fmla="*/ 59 h 191"/>
                <a:gd name="T24" fmla="*/ 110 w 137"/>
                <a:gd name="T25" fmla="*/ 48 h 191"/>
                <a:gd name="T26" fmla="*/ 110 w 137"/>
                <a:gd name="T27" fmla="*/ 42 h 191"/>
                <a:gd name="T28" fmla="*/ 120 w 137"/>
                <a:gd name="T29" fmla="*/ 48 h 191"/>
                <a:gd name="T30" fmla="*/ 121 w 137"/>
                <a:gd name="T31" fmla="*/ 52 h 191"/>
                <a:gd name="T32" fmla="*/ 121 w 137"/>
                <a:gd name="T33" fmla="*/ 57 h 191"/>
                <a:gd name="T34" fmla="*/ 103 w 137"/>
                <a:gd name="T35" fmla="*/ 89 h 191"/>
                <a:gd name="T36" fmla="*/ 97 w 137"/>
                <a:gd name="T37" fmla="*/ 93 h 191"/>
                <a:gd name="T38" fmla="*/ 99 w 137"/>
                <a:gd name="T39" fmla="*/ 92 h 191"/>
                <a:gd name="T40" fmla="*/ 103 w 137"/>
                <a:gd name="T41" fmla="*/ 89 h 191"/>
                <a:gd name="T42" fmla="*/ 101 w 137"/>
                <a:gd name="T43" fmla="*/ 85 h 191"/>
                <a:gd name="T44" fmla="*/ 99 w 137"/>
                <a:gd name="T45" fmla="*/ 86 h 191"/>
                <a:gd name="T46" fmla="*/ 95 w 137"/>
                <a:gd name="T47" fmla="*/ 88 h 191"/>
                <a:gd name="T48" fmla="*/ 84 w 137"/>
                <a:gd name="T49" fmla="*/ 81 h 191"/>
                <a:gd name="T50" fmla="*/ 84 w 137"/>
                <a:gd name="T51" fmla="*/ 81 h 191"/>
                <a:gd name="T52" fmla="*/ 90 w 137"/>
                <a:gd name="T53" fmla="*/ 78 h 191"/>
                <a:gd name="T54" fmla="*/ 103 w 137"/>
                <a:gd name="T55" fmla="*/ 34 h 191"/>
                <a:gd name="T56" fmla="*/ 88 w 137"/>
                <a:gd name="T57" fmla="*/ 23 h 191"/>
                <a:gd name="T58" fmla="*/ 80 w 137"/>
                <a:gd name="T59" fmla="*/ 25 h 191"/>
                <a:gd name="T60" fmla="*/ 57 w 137"/>
                <a:gd name="T61" fmla="*/ 59 h 191"/>
                <a:gd name="T62" fmla="*/ 57 w 137"/>
                <a:gd name="T63" fmla="*/ 66 h 191"/>
                <a:gd name="T64" fmla="*/ 22 w 137"/>
                <a:gd name="T65" fmla="*/ 153 h 191"/>
                <a:gd name="T66" fmla="*/ 26 w 137"/>
                <a:gd name="T67" fmla="*/ 154 h 191"/>
                <a:gd name="T68" fmla="*/ 29 w 137"/>
                <a:gd name="T69" fmla="*/ 155 h 191"/>
                <a:gd name="T70" fmla="*/ 29 w 137"/>
                <a:gd name="T71" fmla="*/ 162 h 191"/>
                <a:gd name="T72" fmla="*/ 33 w 137"/>
                <a:gd name="T73" fmla="*/ 161 h 191"/>
                <a:gd name="T74" fmla="*/ 38 w 137"/>
                <a:gd name="T75" fmla="*/ 162 h 191"/>
                <a:gd name="T76" fmla="*/ 40 w 137"/>
                <a:gd name="T77" fmla="*/ 163 h 191"/>
                <a:gd name="T78" fmla="*/ 41 w 137"/>
                <a:gd name="T79" fmla="*/ 169 h 191"/>
                <a:gd name="T80" fmla="*/ 38 w 137"/>
                <a:gd name="T81" fmla="*/ 173 h 191"/>
                <a:gd name="T82" fmla="*/ 22 w 137"/>
                <a:gd name="T83" fmla="*/ 182 h 191"/>
                <a:gd name="T84" fmla="*/ 41 w 137"/>
                <a:gd name="T85" fmla="*/ 176 h 191"/>
                <a:gd name="T86" fmla="*/ 103 w 137"/>
                <a:gd name="T87" fmla="*/ 29 h 191"/>
                <a:gd name="T88" fmla="*/ 97 w 137"/>
                <a:gd name="T89" fmla="*/ 9 h 191"/>
                <a:gd name="T90" fmla="*/ 103 w 137"/>
                <a:gd name="T91" fmla="*/ 4 h 191"/>
                <a:gd name="T92" fmla="*/ 22 w 137"/>
                <a:gd name="T93" fmla="*/ 117 h 191"/>
                <a:gd name="T94" fmla="*/ 2 w 137"/>
                <a:gd name="T95" fmla="*/ 191 h 191"/>
                <a:gd name="T96" fmla="*/ 22 w 137"/>
                <a:gd name="T97" fmla="*/ 180 h 191"/>
                <a:gd name="T98" fmla="*/ 5 w 137"/>
                <a:gd name="T99" fmla="*/ 174 h 191"/>
                <a:gd name="T100" fmla="*/ 5 w 137"/>
                <a:gd name="T101" fmla="*/ 150 h 191"/>
                <a:gd name="T102" fmla="*/ 6 w 137"/>
                <a:gd name="T103" fmla="*/ 149 h 191"/>
                <a:gd name="T104" fmla="*/ 10 w 137"/>
                <a:gd name="T105" fmla="*/ 146 h 191"/>
                <a:gd name="T106" fmla="*/ 15 w 137"/>
                <a:gd name="T107" fmla="*/ 146 h 191"/>
                <a:gd name="T108" fmla="*/ 17 w 137"/>
                <a:gd name="T109" fmla="*/ 149 h 191"/>
                <a:gd name="T110" fmla="*/ 18 w 137"/>
                <a:gd name="T111" fmla="*/ 155 h 191"/>
                <a:gd name="T112" fmla="*/ 19 w 137"/>
                <a:gd name="T113" fmla="*/ 154 h 191"/>
                <a:gd name="T114" fmla="*/ 22 w 137"/>
                <a:gd name="T115" fmla="*/ 11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76"/>
            <p:cNvSpPr>
              <a:spLocks noEditPoints="1"/>
            </p:cNvSpPr>
            <p:nvPr/>
          </p:nvSpPr>
          <p:spPr bwMode="auto">
            <a:xfrm>
              <a:off x="2413362" y="2489931"/>
              <a:ext cx="279400" cy="289370"/>
            </a:xfrm>
            <a:custGeom>
              <a:avLst/>
              <a:gdLst>
                <a:gd name="T0" fmla="*/ 138 w 176"/>
                <a:gd name="T1" fmla="*/ 88 h 191"/>
                <a:gd name="T2" fmla="*/ 132 w 176"/>
                <a:gd name="T3" fmla="*/ 138 h 191"/>
                <a:gd name="T4" fmla="*/ 150 w 176"/>
                <a:gd name="T5" fmla="*/ 143 h 191"/>
                <a:gd name="T6" fmla="*/ 147 w 176"/>
                <a:gd name="T7" fmla="*/ 151 h 191"/>
                <a:gd name="T8" fmla="*/ 132 w 176"/>
                <a:gd name="T9" fmla="*/ 36 h 191"/>
                <a:gd name="T10" fmla="*/ 150 w 176"/>
                <a:gd name="T11" fmla="*/ 26 h 191"/>
                <a:gd name="T12" fmla="*/ 135 w 176"/>
                <a:gd name="T13" fmla="*/ 47 h 191"/>
                <a:gd name="T14" fmla="*/ 146 w 176"/>
                <a:gd name="T15" fmla="*/ 88 h 191"/>
                <a:gd name="T16" fmla="*/ 174 w 176"/>
                <a:gd name="T17" fmla="*/ 85 h 191"/>
                <a:gd name="T18" fmla="*/ 150 w 176"/>
                <a:gd name="T19" fmla="*/ 92 h 191"/>
                <a:gd name="T20" fmla="*/ 88 w 176"/>
                <a:gd name="T21" fmla="*/ 39 h 191"/>
                <a:gd name="T22" fmla="*/ 115 w 176"/>
                <a:gd name="T23" fmla="*/ 46 h 191"/>
                <a:gd name="T24" fmla="*/ 132 w 176"/>
                <a:gd name="T25" fmla="*/ 109 h 191"/>
                <a:gd name="T26" fmla="*/ 115 w 176"/>
                <a:gd name="T27" fmla="*/ 128 h 191"/>
                <a:gd name="T28" fmla="*/ 111 w 176"/>
                <a:gd name="T29" fmla="*/ 180 h 191"/>
                <a:gd name="T30" fmla="*/ 90 w 176"/>
                <a:gd name="T31" fmla="*/ 191 h 191"/>
                <a:gd name="T32" fmla="*/ 105 w 176"/>
                <a:gd name="T33" fmla="*/ 126 h 191"/>
                <a:gd name="T34" fmla="*/ 122 w 176"/>
                <a:gd name="T35" fmla="*/ 107 h 191"/>
                <a:gd name="T36" fmla="*/ 124 w 176"/>
                <a:gd name="T37" fmla="*/ 73 h 191"/>
                <a:gd name="T38" fmla="*/ 104 w 176"/>
                <a:gd name="T39" fmla="*/ 51 h 191"/>
                <a:gd name="T40" fmla="*/ 88 w 176"/>
                <a:gd name="T41" fmla="*/ 39 h 191"/>
                <a:gd name="T42" fmla="*/ 127 w 176"/>
                <a:gd name="T43" fmla="*/ 43 h 191"/>
                <a:gd name="T44" fmla="*/ 132 w 176"/>
                <a:gd name="T45" fmla="*/ 36 h 191"/>
                <a:gd name="T46" fmla="*/ 128 w 176"/>
                <a:gd name="T47" fmla="*/ 128 h 191"/>
                <a:gd name="T48" fmla="*/ 132 w 176"/>
                <a:gd name="T49" fmla="*/ 127 h 191"/>
                <a:gd name="T50" fmla="*/ 92 w 176"/>
                <a:gd name="T51" fmla="*/ 1 h 191"/>
                <a:gd name="T52" fmla="*/ 88 w 176"/>
                <a:gd name="T53" fmla="*/ 30 h 191"/>
                <a:gd name="T54" fmla="*/ 80 w 176"/>
                <a:gd name="T55" fmla="*/ 191 h 191"/>
                <a:gd name="T56" fmla="*/ 62 w 176"/>
                <a:gd name="T57" fmla="*/ 176 h 191"/>
                <a:gd name="T58" fmla="*/ 55 w 176"/>
                <a:gd name="T59" fmla="*/ 124 h 191"/>
                <a:gd name="T60" fmla="*/ 44 w 176"/>
                <a:gd name="T61" fmla="*/ 67 h 191"/>
                <a:gd name="T62" fmla="*/ 67 w 176"/>
                <a:gd name="T63" fmla="*/ 43 h 191"/>
                <a:gd name="T64" fmla="*/ 88 w 176"/>
                <a:gd name="T65" fmla="*/ 49 h 191"/>
                <a:gd name="T66" fmla="*/ 61 w 176"/>
                <a:gd name="T67" fmla="*/ 61 h 191"/>
                <a:gd name="T68" fmla="*/ 50 w 176"/>
                <a:gd name="T69" fmla="*/ 88 h 191"/>
                <a:gd name="T70" fmla="*/ 69 w 176"/>
                <a:gd name="T71" fmla="*/ 120 h 191"/>
                <a:gd name="T72" fmla="*/ 88 w 176"/>
                <a:gd name="T73" fmla="*/ 147 h 191"/>
                <a:gd name="T74" fmla="*/ 88 w 176"/>
                <a:gd name="T75" fmla="*/ 30 h 191"/>
                <a:gd name="T76" fmla="*/ 84 w 176"/>
                <a:gd name="T77" fmla="*/ 26 h 191"/>
                <a:gd name="T78" fmla="*/ 88 w 176"/>
                <a:gd name="T79" fmla="*/ 0 h 191"/>
                <a:gd name="T80" fmla="*/ 47 w 176"/>
                <a:gd name="T81" fmla="*/ 135 h 191"/>
                <a:gd name="T82" fmla="*/ 44 w 176"/>
                <a:gd name="T83" fmla="*/ 138 h 191"/>
                <a:gd name="T84" fmla="*/ 47 w 176"/>
                <a:gd name="T85" fmla="*/ 47 h 191"/>
                <a:gd name="T86" fmla="*/ 44 w 176"/>
                <a:gd name="T87" fmla="*/ 108 h 191"/>
                <a:gd name="T88" fmla="*/ 40 w 176"/>
                <a:gd name="T89" fmla="*/ 77 h 191"/>
                <a:gd name="T90" fmla="*/ 44 w 176"/>
                <a:gd name="T91" fmla="*/ 49 h 191"/>
                <a:gd name="T92" fmla="*/ 25 w 176"/>
                <a:gd name="T93" fmla="*/ 31 h 191"/>
                <a:gd name="T94" fmla="*/ 32 w 176"/>
                <a:gd name="T95" fmla="*/ 26 h 191"/>
                <a:gd name="T96" fmla="*/ 32 w 176"/>
                <a:gd name="T97" fmla="*/ 150 h 191"/>
                <a:gd name="T98" fmla="*/ 24 w 176"/>
                <a:gd name="T99" fmla="*/ 147 h 191"/>
                <a:gd name="T100" fmla="*/ 44 w 176"/>
                <a:gd name="T101" fmla="*/ 127 h 191"/>
                <a:gd name="T102" fmla="*/ 25 w 176"/>
                <a:gd name="T103" fmla="*/ 84 h 191"/>
                <a:gd name="T104" fmla="*/ 25 w 176"/>
                <a:gd name="T105" fmla="*/ 92 h 191"/>
                <a:gd name="T106" fmla="*/ 0 w 176"/>
                <a:gd name="T107" fmla="*/ 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77"/>
            <p:cNvSpPr>
              <a:spLocks noEditPoints="1"/>
            </p:cNvSpPr>
            <p:nvPr/>
          </p:nvSpPr>
          <p:spPr bwMode="auto">
            <a:xfrm>
              <a:off x="3665900" y="2096024"/>
              <a:ext cx="419100" cy="578740"/>
            </a:xfrm>
            <a:custGeom>
              <a:avLst/>
              <a:gdLst>
                <a:gd name="T0" fmla="*/ 132 w 264"/>
                <a:gd name="T1" fmla="*/ 7 h 382"/>
                <a:gd name="T2" fmla="*/ 140 w 264"/>
                <a:gd name="T3" fmla="*/ 126 h 382"/>
                <a:gd name="T4" fmla="*/ 156 w 264"/>
                <a:gd name="T5" fmla="*/ 128 h 382"/>
                <a:gd name="T6" fmla="*/ 186 w 264"/>
                <a:gd name="T7" fmla="*/ 142 h 382"/>
                <a:gd name="T8" fmla="*/ 206 w 264"/>
                <a:gd name="T9" fmla="*/ 166 h 382"/>
                <a:gd name="T10" fmla="*/ 218 w 264"/>
                <a:gd name="T11" fmla="*/ 196 h 382"/>
                <a:gd name="T12" fmla="*/ 220 w 264"/>
                <a:gd name="T13" fmla="*/ 212 h 382"/>
                <a:gd name="T14" fmla="*/ 220 w 264"/>
                <a:gd name="T15" fmla="*/ 222 h 382"/>
                <a:gd name="T16" fmla="*/ 215 w 264"/>
                <a:gd name="T17" fmla="*/ 239 h 382"/>
                <a:gd name="T18" fmla="*/ 210 w 264"/>
                <a:gd name="T19" fmla="*/ 254 h 382"/>
                <a:gd name="T20" fmla="*/ 194 w 264"/>
                <a:gd name="T21" fmla="*/ 275 h 382"/>
                <a:gd name="T22" fmla="*/ 174 w 264"/>
                <a:gd name="T23" fmla="*/ 290 h 382"/>
                <a:gd name="T24" fmla="*/ 159 w 264"/>
                <a:gd name="T25" fmla="*/ 296 h 382"/>
                <a:gd name="T26" fmla="*/ 141 w 264"/>
                <a:gd name="T27" fmla="*/ 300 h 382"/>
                <a:gd name="T28" fmla="*/ 132 w 264"/>
                <a:gd name="T29" fmla="*/ 300 h 382"/>
                <a:gd name="T30" fmla="*/ 132 w 264"/>
                <a:gd name="T31" fmla="*/ 327 h 382"/>
                <a:gd name="T32" fmla="*/ 144 w 264"/>
                <a:gd name="T33" fmla="*/ 333 h 382"/>
                <a:gd name="T34" fmla="*/ 149 w 264"/>
                <a:gd name="T35" fmla="*/ 345 h 382"/>
                <a:gd name="T36" fmla="*/ 148 w 264"/>
                <a:gd name="T37" fmla="*/ 353 h 382"/>
                <a:gd name="T38" fmla="*/ 138 w 264"/>
                <a:gd name="T39" fmla="*/ 363 h 382"/>
                <a:gd name="T40" fmla="*/ 132 w 264"/>
                <a:gd name="T41" fmla="*/ 382 h 382"/>
                <a:gd name="T42" fmla="*/ 228 w 264"/>
                <a:gd name="T43" fmla="*/ 361 h 382"/>
                <a:gd name="T44" fmla="*/ 228 w 264"/>
                <a:gd name="T45" fmla="*/ 357 h 382"/>
                <a:gd name="T46" fmla="*/ 221 w 264"/>
                <a:gd name="T47" fmla="*/ 349 h 382"/>
                <a:gd name="T48" fmla="*/ 201 w 264"/>
                <a:gd name="T49" fmla="*/ 340 h 382"/>
                <a:gd name="T50" fmla="*/ 182 w 264"/>
                <a:gd name="T51" fmla="*/ 336 h 382"/>
                <a:gd name="T52" fmla="*/ 214 w 264"/>
                <a:gd name="T53" fmla="*/ 315 h 382"/>
                <a:gd name="T54" fmla="*/ 241 w 264"/>
                <a:gd name="T55" fmla="*/ 287 h 382"/>
                <a:gd name="T56" fmla="*/ 257 w 264"/>
                <a:gd name="T57" fmla="*/ 253 h 382"/>
                <a:gd name="T58" fmla="*/ 264 w 264"/>
                <a:gd name="T59" fmla="*/ 212 h 382"/>
                <a:gd name="T60" fmla="*/ 263 w 264"/>
                <a:gd name="T61" fmla="*/ 200 h 382"/>
                <a:gd name="T62" fmla="*/ 259 w 264"/>
                <a:gd name="T63" fmla="*/ 177 h 382"/>
                <a:gd name="T64" fmla="*/ 251 w 264"/>
                <a:gd name="T65" fmla="*/ 156 h 382"/>
                <a:gd name="T66" fmla="*/ 240 w 264"/>
                <a:gd name="T67" fmla="*/ 137 h 382"/>
                <a:gd name="T68" fmla="*/ 225 w 264"/>
                <a:gd name="T69" fmla="*/ 119 h 382"/>
                <a:gd name="T70" fmla="*/ 207 w 264"/>
                <a:gd name="T71" fmla="*/ 104 h 382"/>
                <a:gd name="T72" fmla="*/ 187 w 264"/>
                <a:gd name="T73" fmla="*/ 93 h 382"/>
                <a:gd name="T74" fmla="*/ 165 w 264"/>
                <a:gd name="T75" fmla="*/ 85 h 382"/>
                <a:gd name="T76" fmla="*/ 174 w 264"/>
                <a:gd name="T77" fmla="*/ 20 h 382"/>
                <a:gd name="T78" fmla="*/ 111 w 264"/>
                <a:gd name="T79" fmla="*/ 0 h 382"/>
                <a:gd name="T80" fmla="*/ 118 w 264"/>
                <a:gd name="T81" fmla="*/ 195 h 382"/>
                <a:gd name="T82" fmla="*/ 132 w 264"/>
                <a:gd name="T83" fmla="*/ 7 h 382"/>
                <a:gd name="T84" fmla="*/ 132 w 264"/>
                <a:gd name="T85" fmla="*/ 300 h 382"/>
                <a:gd name="T86" fmla="*/ 118 w 264"/>
                <a:gd name="T87" fmla="*/ 299 h 382"/>
                <a:gd name="T88" fmla="*/ 92 w 264"/>
                <a:gd name="T89" fmla="*/ 291 h 382"/>
                <a:gd name="T90" fmla="*/ 119 w 264"/>
                <a:gd name="T91" fmla="*/ 284 h 382"/>
                <a:gd name="T92" fmla="*/ 58 w 264"/>
                <a:gd name="T93" fmla="*/ 260 h 382"/>
                <a:gd name="T94" fmla="*/ 0 w 264"/>
                <a:gd name="T95" fmla="*/ 260 h 382"/>
                <a:gd name="T96" fmla="*/ 22 w 264"/>
                <a:gd name="T97" fmla="*/ 284 h 382"/>
                <a:gd name="T98" fmla="*/ 34 w 264"/>
                <a:gd name="T99" fmla="*/ 300 h 382"/>
                <a:gd name="T100" fmla="*/ 65 w 264"/>
                <a:gd name="T101" fmla="*/ 326 h 382"/>
                <a:gd name="T102" fmla="*/ 83 w 264"/>
                <a:gd name="T103" fmla="*/ 336 h 382"/>
                <a:gd name="T104" fmla="*/ 49 w 264"/>
                <a:gd name="T105" fmla="*/ 345 h 382"/>
                <a:gd name="T106" fmla="*/ 39 w 264"/>
                <a:gd name="T107" fmla="*/ 353 h 382"/>
                <a:gd name="T108" fmla="*/ 35 w 264"/>
                <a:gd name="T109" fmla="*/ 361 h 382"/>
                <a:gd name="T110" fmla="*/ 132 w 264"/>
                <a:gd name="T111" fmla="*/ 382 h 382"/>
                <a:gd name="T112" fmla="*/ 132 w 264"/>
                <a:gd name="T113" fmla="*/ 364 h 382"/>
                <a:gd name="T114" fmla="*/ 119 w 264"/>
                <a:gd name="T115" fmla="*/ 359 h 382"/>
                <a:gd name="T116" fmla="*/ 114 w 264"/>
                <a:gd name="T117" fmla="*/ 345 h 382"/>
                <a:gd name="T118" fmla="*/ 115 w 264"/>
                <a:gd name="T119" fmla="*/ 338 h 382"/>
                <a:gd name="T120" fmla="*/ 125 w 264"/>
                <a:gd name="T121" fmla="*/ 329 h 382"/>
                <a:gd name="T122" fmla="*/ 132 w 264"/>
                <a:gd name="T123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005625" y="2015728"/>
              <a:ext cx="363538" cy="210589"/>
              <a:chOff x="3143251" y="1577975"/>
              <a:chExt cx="363538" cy="220663"/>
            </a:xfrm>
            <a:solidFill>
              <a:schemeClr val="accent4"/>
            </a:solidFill>
          </p:grpSpPr>
          <p:sp>
            <p:nvSpPr>
              <p:cNvPr id="73" name="Freeform 178"/>
              <p:cNvSpPr>
                <a:spLocks noEditPoints="1"/>
              </p:cNvSpPr>
              <p:nvPr/>
            </p:nvSpPr>
            <p:spPr bwMode="auto">
              <a:xfrm>
                <a:off x="3143251" y="1577975"/>
                <a:ext cx="215900" cy="212725"/>
              </a:xfrm>
              <a:custGeom>
                <a:avLst/>
                <a:gdLst>
                  <a:gd name="T0" fmla="*/ 68 w 136"/>
                  <a:gd name="T1" fmla="*/ 0 h 134"/>
                  <a:gd name="T2" fmla="*/ 94 w 136"/>
                  <a:gd name="T3" fmla="*/ 4 h 134"/>
                  <a:gd name="T4" fmla="*/ 106 w 136"/>
                  <a:gd name="T5" fmla="*/ 11 h 134"/>
                  <a:gd name="T6" fmla="*/ 125 w 136"/>
                  <a:gd name="T7" fmla="*/ 28 h 134"/>
                  <a:gd name="T8" fmla="*/ 134 w 136"/>
                  <a:gd name="T9" fmla="*/ 53 h 134"/>
                  <a:gd name="T10" fmla="*/ 134 w 136"/>
                  <a:gd name="T11" fmla="*/ 79 h 134"/>
                  <a:gd name="T12" fmla="*/ 131 w 136"/>
                  <a:gd name="T13" fmla="*/ 92 h 134"/>
                  <a:gd name="T14" fmla="*/ 121 w 136"/>
                  <a:gd name="T15" fmla="*/ 110 h 134"/>
                  <a:gd name="T16" fmla="*/ 106 w 136"/>
                  <a:gd name="T17" fmla="*/ 123 h 134"/>
                  <a:gd name="T18" fmla="*/ 88 w 136"/>
                  <a:gd name="T19" fmla="*/ 131 h 134"/>
                  <a:gd name="T20" fmla="*/ 68 w 136"/>
                  <a:gd name="T21" fmla="*/ 134 h 134"/>
                  <a:gd name="T22" fmla="*/ 68 w 136"/>
                  <a:gd name="T23" fmla="*/ 122 h 134"/>
                  <a:gd name="T24" fmla="*/ 84 w 136"/>
                  <a:gd name="T25" fmla="*/ 119 h 134"/>
                  <a:gd name="T26" fmla="*/ 99 w 136"/>
                  <a:gd name="T27" fmla="*/ 112 h 134"/>
                  <a:gd name="T28" fmla="*/ 111 w 136"/>
                  <a:gd name="T29" fmla="*/ 102 h 134"/>
                  <a:gd name="T30" fmla="*/ 119 w 136"/>
                  <a:gd name="T31" fmla="*/ 87 h 134"/>
                  <a:gd name="T32" fmla="*/ 119 w 136"/>
                  <a:gd name="T33" fmla="*/ 87 h 134"/>
                  <a:gd name="T34" fmla="*/ 123 w 136"/>
                  <a:gd name="T35" fmla="*/ 66 h 134"/>
                  <a:gd name="T36" fmla="*/ 119 w 136"/>
                  <a:gd name="T37" fmla="*/ 45 h 134"/>
                  <a:gd name="T38" fmla="*/ 107 w 136"/>
                  <a:gd name="T39" fmla="*/ 28 h 134"/>
                  <a:gd name="T40" fmla="*/ 88 w 136"/>
                  <a:gd name="T41" fmla="*/ 16 h 134"/>
                  <a:gd name="T42" fmla="*/ 79 w 136"/>
                  <a:gd name="T43" fmla="*/ 14 h 134"/>
                  <a:gd name="T44" fmla="*/ 68 w 136"/>
                  <a:gd name="T45" fmla="*/ 0 h 134"/>
                  <a:gd name="T46" fmla="*/ 6 w 136"/>
                  <a:gd name="T47" fmla="*/ 42 h 134"/>
                  <a:gd name="T48" fmla="*/ 16 w 136"/>
                  <a:gd name="T49" fmla="*/ 24 h 134"/>
                  <a:gd name="T50" fmla="*/ 31 w 136"/>
                  <a:gd name="T51" fmla="*/ 11 h 134"/>
                  <a:gd name="T52" fmla="*/ 49 w 136"/>
                  <a:gd name="T53" fmla="*/ 3 h 134"/>
                  <a:gd name="T54" fmla="*/ 68 w 136"/>
                  <a:gd name="T55" fmla="*/ 0 h 134"/>
                  <a:gd name="T56" fmla="*/ 68 w 136"/>
                  <a:gd name="T57" fmla="*/ 12 h 134"/>
                  <a:gd name="T58" fmla="*/ 52 w 136"/>
                  <a:gd name="T59" fmla="*/ 15 h 134"/>
                  <a:gd name="T60" fmla="*/ 38 w 136"/>
                  <a:gd name="T61" fmla="*/ 22 h 134"/>
                  <a:gd name="T62" fmla="*/ 26 w 136"/>
                  <a:gd name="T63" fmla="*/ 33 h 134"/>
                  <a:gd name="T64" fmla="*/ 18 w 136"/>
                  <a:gd name="T65" fmla="*/ 46 h 134"/>
                  <a:gd name="T66" fmla="*/ 14 w 136"/>
                  <a:gd name="T67" fmla="*/ 57 h 134"/>
                  <a:gd name="T68" fmla="*/ 15 w 136"/>
                  <a:gd name="T69" fmla="*/ 79 h 134"/>
                  <a:gd name="T70" fmla="*/ 23 w 136"/>
                  <a:gd name="T71" fmla="*/ 98 h 134"/>
                  <a:gd name="T72" fmla="*/ 38 w 136"/>
                  <a:gd name="T73" fmla="*/ 112 h 134"/>
                  <a:gd name="T74" fmla="*/ 48 w 136"/>
                  <a:gd name="T75" fmla="*/ 118 h 134"/>
                  <a:gd name="T76" fmla="*/ 68 w 136"/>
                  <a:gd name="T77" fmla="*/ 122 h 134"/>
                  <a:gd name="T78" fmla="*/ 68 w 136"/>
                  <a:gd name="T79" fmla="*/ 134 h 134"/>
                  <a:gd name="T80" fmla="*/ 43 w 136"/>
                  <a:gd name="T81" fmla="*/ 130 h 134"/>
                  <a:gd name="T82" fmla="*/ 31 w 136"/>
                  <a:gd name="T83" fmla="*/ 123 h 134"/>
                  <a:gd name="T84" fmla="*/ 12 w 136"/>
                  <a:gd name="T85" fmla="*/ 104 h 134"/>
                  <a:gd name="T86" fmla="*/ 3 w 136"/>
                  <a:gd name="T87" fmla="*/ 81 h 134"/>
                  <a:gd name="T88" fmla="*/ 1 w 136"/>
                  <a:gd name="T89" fmla="*/ 56 h 134"/>
                  <a:gd name="T90" fmla="*/ 6 w 136"/>
                  <a:gd name="T91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79"/>
              <p:cNvSpPr>
                <a:spLocks/>
              </p:cNvSpPr>
              <p:nvPr/>
            </p:nvSpPr>
            <p:spPr bwMode="auto">
              <a:xfrm>
                <a:off x="3335338" y="1706563"/>
                <a:ext cx="106363" cy="65088"/>
              </a:xfrm>
              <a:custGeom>
                <a:avLst/>
                <a:gdLst>
                  <a:gd name="T0" fmla="*/ 61 w 67"/>
                  <a:gd name="T1" fmla="*/ 41 h 41"/>
                  <a:gd name="T2" fmla="*/ 67 w 67"/>
                  <a:gd name="T3" fmla="*/ 25 h 41"/>
                  <a:gd name="T4" fmla="*/ 6 w 67"/>
                  <a:gd name="T5" fmla="*/ 0 h 41"/>
                  <a:gd name="T6" fmla="*/ 0 w 67"/>
                  <a:gd name="T7" fmla="*/ 17 h 41"/>
                  <a:gd name="T8" fmla="*/ 61 w 6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80"/>
              <p:cNvSpPr>
                <a:spLocks/>
              </p:cNvSpPr>
              <p:nvPr/>
            </p:nvSpPr>
            <p:spPr bwMode="auto">
              <a:xfrm>
                <a:off x="3368676" y="1717675"/>
                <a:ext cx="138113" cy="80963"/>
              </a:xfrm>
              <a:custGeom>
                <a:avLst/>
                <a:gdLst>
                  <a:gd name="T0" fmla="*/ 67 w 87"/>
                  <a:gd name="T1" fmla="*/ 51 h 51"/>
                  <a:gd name="T2" fmla="*/ 67 w 87"/>
                  <a:gd name="T3" fmla="*/ 51 h 51"/>
                  <a:gd name="T4" fmla="*/ 73 w 87"/>
                  <a:gd name="T5" fmla="*/ 51 h 51"/>
                  <a:gd name="T6" fmla="*/ 79 w 87"/>
                  <a:gd name="T7" fmla="*/ 51 h 51"/>
                  <a:gd name="T8" fmla="*/ 83 w 87"/>
                  <a:gd name="T9" fmla="*/ 47 h 51"/>
                  <a:gd name="T10" fmla="*/ 86 w 87"/>
                  <a:gd name="T11" fmla="*/ 43 h 51"/>
                  <a:gd name="T12" fmla="*/ 86 w 87"/>
                  <a:gd name="T13" fmla="*/ 43 h 51"/>
                  <a:gd name="T14" fmla="*/ 87 w 87"/>
                  <a:gd name="T15" fmla="*/ 37 h 51"/>
                  <a:gd name="T16" fmla="*/ 86 w 87"/>
                  <a:gd name="T17" fmla="*/ 31 h 51"/>
                  <a:gd name="T18" fmla="*/ 83 w 87"/>
                  <a:gd name="T19" fmla="*/ 27 h 51"/>
                  <a:gd name="T20" fmla="*/ 78 w 87"/>
                  <a:gd name="T21" fmla="*/ 24 h 51"/>
                  <a:gd name="T22" fmla="*/ 21 w 87"/>
                  <a:gd name="T23" fmla="*/ 1 h 51"/>
                  <a:gd name="T24" fmla="*/ 21 w 87"/>
                  <a:gd name="T25" fmla="*/ 1 h 51"/>
                  <a:gd name="T26" fmla="*/ 15 w 87"/>
                  <a:gd name="T27" fmla="*/ 0 h 51"/>
                  <a:gd name="T28" fmla="*/ 10 w 87"/>
                  <a:gd name="T29" fmla="*/ 1 h 51"/>
                  <a:gd name="T30" fmla="*/ 4 w 87"/>
                  <a:gd name="T31" fmla="*/ 4 h 51"/>
                  <a:gd name="T32" fmla="*/ 2 w 87"/>
                  <a:gd name="T33" fmla="*/ 10 h 51"/>
                  <a:gd name="T34" fmla="*/ 2 w 87"/>
                  <a:gd name="T35" fmla="*/ 10 h 51"/>
                  <a:gd name="T36" fmla="*/ 0 w 87"/>
                  <a:gd name="T37" fmla="*/ 15 h 51"/>
                  <a:gd name="T38" fmla="*/ 2 w 87"/>
                  <a:gd name="T39" fmla="*/ 20 h 51"/>
                  <a:gd name="T40" fmla="*/ 4 w 87"/>
                  <a:gd name="T41" fmla="*/ 24 h 51"/>
                  <a:gd name="T42" fmla="*/ 10 w 87"/>
                  <a:gd name="T43" fmla="*/ 28 h 51"/>
                  <a:gd name="T44" fmla="*/ 67 w 87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6" name="Freeform 181"/>
            <p:cNvSpPr>
              <a:spLocks noEditPoints="1"/>
            </p:cNvSpPr>
            <p:nvPr/>
          </p:nvSpPr>
          <p:spPr bwMode="auto">
            <a:xfrm>
              <a:off x="4018325" y="3239868"/>
              <a:ext cx="436563" cy="148472"/>
            </a:xfrm>
            <a:custGeom>
              <a:avLst/>
              <a:gdLst>
                <a:gd name="T0" fmla="*/ 239 w 275"/>
                <a:gd name="T1" fmla="*/ 40 h 98"/>
                <a:gd name="T2" fmla="*/ 258 w 275"/>
                <a:gd name="T3" fmla="*/ 65 h 98"/>
                <a:gd name="T4" fmla="*/ 239 w 275"/>
                <a:gd name="T5" fmla="*/ 88 h 98"/>
                <a:gd name="T6" fmla="*/ 275 w 275"/>
                <a:gd name="T7" fmla="*/ 78 h 98"/>
                <a:gd name="T8" fmla="*/ 239 w 275"/>
                <a:gd name="T9" fmla="*/ 40 h 98"/>
                <a:gd name="T10" fmla="*/ 118 w 275"/>
                <a:gd name="T11" fmla="*/ 15 h 98"/>
                <a:gd name="T12" fmla="*/ 111 w 275"/>
                <a:gd name="T13" fmla="*/ 11 h 98"/>
                <a:gd name="T14" fmla="*/ 84 w 275"/>
                <a:gd name="T15" fmla="*/ 8 h 98"/>
                <a:gd name="T16" fmla="*/ 107 w 275"/>
                <a:gd name="T17" fmla="*/ 14 h 98"/>
                <a:gd name="T18" fmla="*/ 113 w 275"/>
                <a:gd name="T19" fmla="*/ 17 h 98"/>
                <a:gd name="T20" fmla="*/ 113 w 275"/>
                <a:gd name="T21" fmla="*/ 22 h 98"/>
                <a:gd name="T22" fmla="*/ 110 w 275"/>
                <a:gd name="T23" fmla="*/ 36 h 98"/>
                <a:gd name="T24" fmla="*/ 109 w 275"/>
                <a:gd name="T25" fmla="*/ 33 h 98"/>
                <a:gd name="T26" fmla="*/ 84 w 275"/>
                <a:gd name="T27" fmla="*/ 26 h 98"/>
                <a:gd name="T28" fmla="*/ 99 w 275"/>
                <a:gd name="T29" fmla="*/ 76 h 98"/>
                <a:gd name="T30" fmla="*/ 103 w 275"/>
                <a:gd name="T31" fmla="*/ 76 h 98"/>
                <a:gd name="T32" fmla="*/ 228 w 275"/>
                <a:gd name="T33" fmla="*/ 98 h 98"/>
                <a:gd name="T34" fmla="*/ 239 w 275"/>
                <a:gd name="T35" fmla="*/ 88 h 98"/>
                <a:gd name="T36" fmla="*/ 228 w 275"/>
                <a:gd name="T37" fmla="*/ 94 h 98"/>
                <a:gd name="T38" fmla="*/ 225 w 275"/>
                <a:gd name="T39" fmla="*/ 92 h 98"/>
                <a:gd name="T40" fmla="*/ 220 w 275"/>
                <a:gd name="T41" fmla="*/ 90 h 98"/>
                <a:gd name="T42" fmla="*/ 218 w 275"/>
                <a:gd name="T43" fmla="*/ 83 h 98"/>
                <a:gd name="T44" fmla="*/ 220 w 275"/>
                <a:gd name="T45" fmla="*/ 80 h 98"/>
                <a:gd name="T46" fmla="*/ 224 w 275"/>
                <a:gd name="T47" fmla="*/ 76 h 98"/>
                <a:gd name="T48" fmla="*/ 226 w 275"/>
                <a:gd name="T49" fmla="*/ 76 h 98"/>
                <a:gd name="T50" fmla="*/ 222 w 275"/>
                <a:gd name="T51" fmla="*/ 72 h 98"/>
                <a:gd name="T52" fmla="*/ 221 w 275"/>
                <a:gd name="T53" fmla="*/ 67 h 98"/>
                <a:gd name="T54" fmla="*/ 222 w 275"/>
                <a:gd name="T55" fmla="*/ 64 h 98"/>
                <a:gd name="T56" fmla="*/ 226 w 275"/>
                <a:gd name="T57" fmla="*/ 60 h 98"/>
                <a:gd name="T58" fmla="*/ 230 w 275"/>
                <a:gd name="T59" fmla="*/ 60 h 98"/>
                <a:gd name="T60" fmla="*/ 225 w 275"/>
                <a:gd name="T61" fmla="*/ 56 h 98"/>
                <a:gd name="T62" fmla="*/ 225 w 275"/>
                <a:gd name="T63" fmla="*/ 49 h 98"/>
                <a:gd name="T64" fmla="*/ 226 w 275"/>
                <a:gd name="T65" fmla="*/ 46 h 98"/>
                <a:gd name="T66" fmla="*/ 232 w 275"/>
                <a:gd name="T67" fmla="*/ 42 h 98"/>
                <a:gd name="T68" fmla="*/ 237 w 275"/>
                <a:gd name="T69" fmla="*/ 44 h 98"/>
                <a:gd name="T70" fmla="*/ 239 w 275"/>
                <a:gd name="T71" fmla="*/ 40 h 98"/>
                <a:gd name="T72" fmla="*/ 63 w 275"/>
                <a:gd name="T73" fmla="*/ 0 h 98"/>
                <a:gd name="T74" fmla="*/ 60 w 275"/>
                <a:gd name="T75" fmla="*/ 0 h 98"/>
                <a:gd name="T76" fmla="*/ 54 w 275"/>
                <a:gd name="T77" fmla="*/ 3 h 98"/>
                <a:gd name="T78" fmla="*/ 33 w 275"/>
                <a:gd name="T79" fmla="*/ 2 h 98"/>
                <a:gd name="T80" fmla="*/ 27 w 275"/>
                <a:gd name="T81" fmla="*/ 0 h 98"/>
                <a:gd name="T82" fmla="*/ 18 w 275"/>
                <a:gd name="T83" fmla="*/ 3 h 98"/>
                <a:gd name="T84" fmla="*/ 8 w 275"/>
                <a:gd name="T85" fmla="*/ 8 h 98"/>
                <a:gd name="T86" fmla="*/ 3 w 275"/>
                <a:gd name="T87" fmla="*/ 18 h 98"/>
                <a:gd name="T88" fmla="*/ 2 w 275"/>
                <a:gd name="T89" fmla="*/ 22 h 98"/>
                <a:gd name="T90" fmla="*/ 2 w 275"/>
                <a:gd name="T91" fmla="*/ 33 h 98"/>
                <a:gd name="T92" fmla="*/ 6 w 275"/>
                <a:gd name="T93" fmla="*/ 44 h 98"/>
                <a:gd name="T94" fmla="*/ 12 w 275"/>
                <a:gd name="T95" fmla="*/ 50 h 98"/>
                <a:gd name="T96" fmla="*/ 23 w 275"/>
                <a:gd name="T97" fmla="*/ 54 h 98"/>
                <a:gd name="T98" fmla="*/ 50 w 275"/>
                <a:gd name="T99" fmla="*/ 23 h 98"/>
                <a:gd name="T100" fmla="*/ 42 w 275"/>
                <a:gd name="T101" fmla="*/ 59 h 98"/>
                <a:gd name="T102" fmla="*/ 45 w 275"/>
                <a:gd name="T103" fmla="*/ 64 h 98"/>
                <a:gd name="T104" fmla="*/ 49 w 275"/>
                <a:gd name="T105" fmla="*/ 67 h 98"/>
                <a:gd name="T106" fmla="*/ 84 w 275"/>
                <a:gd name="T107" fmla="*/ 26 h 98"/>
                <a:gd name="T108" fmla="*/ 61 w 275"/>
                <a:gd name="T109" fmla="*/ 22 h 98"/>
                <a:gd name="T110" fmla="*/ 54 w 275"/>
                <a:gd name="T111" fmla="*/ 25 h 98"/>
                <a:gd name="T112" fmla="*/ 57 w 275"/>
                <a:gd name="T113" fmla="*/ 11 h 98"/>
                <a:gd name="T114" fmla="*/ 60 w 275"/>
                <a:gd name="T115" fmla="*/ 7 h 98"/>
                <a:gd name="T116" fmla="*/ 65 w 275"/>
                <a:gd name="T117" fmla="*/ 6 h 98"/>
                <a:gd name="T118" fmla="*/ 84 w 275"/>
                <a:gd name="T119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2378437" y="3614079"/>
              <a:ext cx="247651" cy="298459"/>
              <a:chOff x="1516063" y="3252788"/>
              <a:chExt cx="247651" cy="312737"/>
            </a:xfrm>
            <a:solidFill>
              <a:schemeClr val="accent4"/>
            </a:solidFill>
          </p:grpSpPr>
          <p:sp>
            <p:nvSpPr>
              <p:cNvPr id="70" name="Freeform 182"/>
              <p:cNvSpPr>
                <a:spLocks/>
              </p:cNvSpPr>
              <p:nvPr/>
            </p:nvSpPr>
            <p:spPr bwMode="auto">
              <a:xfrm>
                <a:off x="1527176" y="3263900"/>
                <a:ext cx="236538" cy="301625"/>
              </a:xfrm>
              <a:custGeom>
                <a:avLst/>
                <a:gdLst>
                  <a:gd name="T0" fmla="*/ 0 w 149"/>
                  <a:gd name="T1" fmla="*/ 33 h 190"/>
                  <a:gd name="T2" fmla="*/ 7 w 149"/>
                  <a:gd name="T3" fmla="*/ 28 h 190"/>
                  <a:gd name="T4" fmla="*/ 96 w 149"/>
                  <a:gd name="T5" fmla="*/ 171 h 190"/>
                  <a:gd name="T6" fmla="*/ 96 w 149"/>
                  <a:gd name="T7" fmla="*/ 171 h 190"/>
                  <a:gd name="T8" fmla="*/ 99 w 149"/>
                  <a:gd name="T9" fmla="*/ 176 h 190"/>
                  <a:gd name="T10" fmla="*/ 101 w 149"/>
                  <a:gd name="T11" fmla="*/ 178 h 190"/>
                  <a:gd name="T12" fmla="*/ 105 w 149"/>
                  <a:gd name="T13" fmla="*/ 180 h 190"/>
                  <a:gd name="T14" fmla="*/ 109 w 149"/>
                  <a:gd name="T15" fmla="*/ 181 h 190"/>
                  <a:gd name="T16" fmla="*/ 114 w 149"/>
                  <a:gd name="T17" fmla="*/ 181 h 190"/>
                  <a:gd name="T18" fmla="*/ 119 w 149"/>
                  <a:gd name="T19" fmla="*/ 181 h 190"/>
                  <a:gd name="T20" fmla="*/ 123 w 149"/>
                  <a:gd name="T21" fmla="*/ 180 h 190"/>
                  <a:gd name="T22" fmla="*/ 127 w 149"/>
                  <a:gd name="T23" fmla="*/ 177 h 190"/>
                  <a:gd name="T24" fmla="*/ 127 w 149"/>
                  <a:gd name="T25" fmla="*/ 177 h 190"/>
                  <a:gd name="T26" fmla="*/ 131 w 149"/>
                  <a:gd name="T27" fmla="*/ 174 h 190"/>
                  <a:gd name="T28" fmla="*/ 135 w 149"/>
                  <a:gd name="T29" fmla="*/ 171 h 190"/>
                  <a:gd name="T30" fmla="*/ 137 w 149"/>
                  <a:gd name="T31" fmla="*/ 167 h 190"/>
                  <a:gd name="T32" fmla="*/ 138 w 149"/>
                  <a:gd name="T33" fmla="*/ 163 h 190"/>
                  <a:gd name="T34" fmla="*/ 139 w 149"/>
                  <a:gd name="T35" fmla="*/ 159 h 190"/>
                  <a:gd name="T36" fmla="*/ 139 w 149"/>
                  <a:gd name="T37" fmla="*/ 155 h 190"/>
                  <a:gd name="T38" fmla="*/ 138 w 149"/>
                  <a:gd name="T39" fmla="*/ 150 h 190"/>
                  <a:gd name="T40" fmla="*/ 137 w 149"/>
                  <a:gd name="T41" fmla="*/ 146 h 190"/>
                  <a:gd name="T42" fmla="*/ 49 w 149"/>
                  <a:gd name="T43" fmla="*/ 4 h 190"/>
                  <a:gd name="T44" fmla="*/ 54 w 149"/>
                  <a:gd name="T45" fmla="*/ 0 h 190"/>
                  <a:gd name="T46" fmla="*/ 145 w 149"/>
                  <a:gd name="T47" fmla="*/ 144 h 190"/>
                  <a:gd name="T48" fmla="*/ 145 w 149"/>
                  <a:gd name="T49" fmla="*/ 144 h 190"/>
                  <a:gd name="T50" fmla="*/ 147 w 149"/>
                  <a:gd name="T51" fmla="*/ 150 h 190"/>
                  <a:gd name="T52" fmla="*/ 149 w 149"/>
                  <a:gd name="T53" fmla="*/ 155 h 190"/>
                  <a:gd name="T54" fmla="*/ 149 w 149"/>
                  <a:gd name="T55" fmla="*/ 161 h 190"/>
                  <a:gd name="T56" fmla="*/ 147 w 149"/>
                  <a:gd name="T57" fmla="*/ 166 h 190"/>
                  <a:gd name="T58" fmla="*/ 145 w 149"/>
                  <a:gd name="T59" fmla="*/ 171 h 190"/>
                  <a:gd name="T60" fmla="*/ 142 w 149"/>
                  <a:gd name="T61" fmla="*/ 177 h 190"/>
                  <a:gd name="T62" fmla="*/ 138 w 149"/>
                  <a:gd name="T63" fmla="*/ 181 h 190"/>
                  <a:gd name="T64" fmla="*/ 133 w 149"/>
                  <a:gd name="T65" fmla="*/ 185 h 190"/>
                  <a:gd name="T66" fmla="*/ 133 w 149"/>
                  <a:gd name="T67" fmla="*/ 185 h 190"/>
                  <a:gd name="T68" fmla="*/ 127 w 149"/>
                  <a:gd name="T69" fmla="*/ 188 h 190"/>
                  <a:gd name="T70" fmla="*/ 120 w 149"/>
                  <a:gd name="T71" fmla="*/ 190 h 190"/>
                  <a:gd name="T72" fmla="*/ 115 w 149"/>
                  <a:gd name="T73" fmla="*/ 190 h 190"/>
                  <a:gd name="T74" fmla="*/ 108 w 149"/>
                  <a:gd name="T75" fmla="*/ 190 h 190"/>
                  <a:gd name="T76" fmla="*/ 103 w 149"/>
                  <a:gd name="T77" fmla="*/ 189 h 190"/>
                  <a:gd name="T78" fmla="*/ 97 w 149"/>
                  <a:gd name="T79" fmla="*/ 186 h 190"/>
                  <a:gd name="T80" fmla="*/ 93 w 149"/>
                  <a:gd name="T81" fmla="*/ 182 h 190"/>
                  <a:gd name="T82" fmla="*/ 91 w 149"/>
                  <a:gd name="T83" fmla="*/ 178 h 190"/>
                  <a:gd name="T84" fmla="*/ 0 w 149"/>
                  <a:gd name="T85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183"/>
              <p:cNvSpPr>
                <a:spLocks/>
              </p:cNvSpPr>
              <p:nvPr/>
            </p:nvSpPr>
            <p:spPr bwMode="auto">
              <a:xfrm>
                <a:off x="1516063" y="3252788"/>
                <a:ext cx="114300" cy="79375"/>
              </a:xfrm>
              <a:custGeom>
                <a:avLst/>
                <a:gdLst>
                  <a:gd name="T0" fmla="*/ 0 w 72"/>
                  <a:gd name="T1" fmla="*/ 47 h 50"/>
                  <a:gd name="T2" fmla="*/ 0 w 72"/>
                  <a:gd name="T3" fmla="*/ 47 h 50"/>
                  <a:gd name="T4" fmla="*/ 1 w 72"/>
                  <a:gd name="T5" fmla="*/ 49 h 50"/>
                  <a:gd name="T6" fmla="*/ 4 w 72"/>
                  <a:gd name="T7" fmla="*/ 50 h 50"/>
                  <a:gd name="T8" fmla="*/ 5 w 72"/>
                  <a:gd name="T9" fmla="*/ 50 h 50"/>
                  <a:gd name="T10" fmla="*/ 8 w 72"/>
                  <a:gd name="T11" fmla="*/ 49 h 50"/>
                  <a:gd name="T12" fmla="*/ 69 w 72"/>
                  <a:gd name="T13" fmla="*/ 11 h 50"/>
                  <a:gd name="T14" fmla="*/ 69 w 72"/>
                  <a:gd name="T15" fmla="*/ 11 h 50"/>
                  <a:gd name="T16" fmla="*/ 70 w 72"/>
                  <a:gd name="T17" fmla="*/ 9 h 50"/>
                  <a:gd name="T18" fmla="*/ 72 w 72"/>
                  <a:gd name="T19" fmla="*/ 8 h 50"/>
                  <a:gd name="T20" fmla="*/ 72 w 72"/>
                  <a:gd name="T21" fmla="*/ 5 h 50"/>
                  <a:gd name="T22" fmla="*/ 70 w 72"/>
                  <a:gd name="T23" fmla="*/ 2 h 50"/>
                  <a:gd name="T24" fmla="*/ 70 w 72"/>
                  <a:gd name="T25" fmla="*/ 2 h 50"/>
                  <a:gd name="T26" fmla="*/ 69 w 72"/>
                  <a:gd name="T27" fmla="*/ 1 h 50"/>
                  <a:gd name="T28" fmla="*/ 68 w 72"/>
                  <a:gd name="T29" fmla="*/ 0 h 50"/>
                  <a:gd name="T30" fmla="*/ 65 w 72"/>
                  <a:gd name="T31" fmla="*/ 0 h 50"/>
                  <a:gd name="T32" fmla="*/ 64 w 72"/>
                  <a:gd name="T33" fmla="*/ 1 h 50"/>
                  <a:gd name="T34" fmla="*/ 1 w 72"/>
                  <a:gd name="T35" fmla="*/ 39 h 50"/>
                  <a:gd name="T36" fmla="*/ 1 w 72"/>
                  <a:gd name="T37" fmla="*/ 39 h 50"/>
                  <a:gd name="T38" fmla="*/ 0 w 72"/>
                  <a:gd name="T39" fmla="*/ 40 h 50"/>
                  <a:gd name="T40" fmla="*/ 0 w 72"/>
                  <a:gd name="T41" fmla="*/ 43 h 50"/>
                  <a:gd name="T42" fmla="*/ 0 w 72"/>
                  <a:gd name="T43" fmla="*/ 44 h 50"/>
                  <a:gd name="T44" fmla="*/ 0 w 72"/>
                  <a:gd name="T45" fmla="*/ 47 h 50"/>
                  <a:gd name="T46" fmla="*/ 0 w 72"/>
                  <a:gd name="T47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184"/>
              <p:cNvSpPr>
                <a:spLocks/>
              </p:cNvSpPr>
              <p:nvPr/>
            </p:nvSpPr>
            <p:spPr bwMode="auto">
              <a:xfrm>
                <a:off x="1560513" y="3316288"/>
                <a:ext cx="161925" cy="219075"/>
              </a:xfrm>
              <a:custGeom>
                <a:avLst/>
                <a:gdLst>
                  <a:gd name="T0" fmla="*/ 0 w 102"/>
                  <a:gd name="T1" fmla="*/ 6 h 138"/>
                  <a:gd name="T2" fmla="*/ 9 w 102"/>
                  <a:gd name="T3" fmla="*/ 0 h 138"/>
                  <a:gd name="T4" fmla="*/ 88 w 102"/>
                  <a:gd name="T5" fmla="*/ 128 h 138"/>
                  <a:gd name="T6" fmla="*/ 88 w 102"/>
                  <a:gd name="T7" fmla="*/ 128 h 138"/>
                  <a:gd name="T8" fmla="*/ 91 w 102"/>
                  <a:gd name="T9" fmla="*/ 132 h 138"/>
                  <a:gd name="T10" fmla="*/ 94 w 102"/>
                  <a:gd name="T11" fmla="*/ 133 h 138"/>
                  <a:gd name="T12" fmla="*/ 98 w 102"/>
                  <a:gd name="T13" fmla="*/ 134 h 138"/>
                  <a:gd name="T14" fmla="*/ 102 w 102"/>
                  <a:gd name="T15" fmla="*/ 136 h 138"/>
                  <a:gd name="T16" fmla="*/ 102 w 102"/>
                  <a:gd name="T17" fmla="*/ 136 h 138"/>
                  <a:gd name="T18" fmla="*/ 101 w 102"/>
                  <a:gd name="T19" fmla="*/ 136 h 138"/>
                  <a:gd name="T20" fmla="*/ 101 w 102"/>
                  <a:gd name="T21" fmla="*/ 136 h 138"/>
                  <a:gd name="T22" fmla="*/ 95 w 102"/>
                  <a:gd name="T23" fmla="*/ 138 h 138"/>
                  <a:gd name="T24" fmla="*/ 88 w 102"/>
                  <a:gd name="T25" fmla="*/ 138 h 138"/>
                  <a:gd name="T26" fmla="*/ 83 w 102"/>
                  <a:gd name="T27" fmla="*/ 136 h 138"/>
                  <a:gd name="T28" fmla="*/ 79 w 102"/>
                  <a:gd name="T29" fmla="*/ 132 h 138"/>
                  <a:gd name="T30" fmla="*/ 0 w 102"/>
                  <a:gd name="T31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8" name="Freeform 185"/>
            <p:cNvSpPr>
              <a:spLocks noEditPoints="1"/>
            </p:cNvSpPr>
            <p:nvPr/>
          </p:nvSpPr>
          <p:spPr bwMode="auto">
            <a:xfrm>
              <a:off x="2756262" y="2461145"/>
              <a:ext cx="200025" cy="146958"/>
            </a:xfrm>
            <a:custGeom>
              <a:avLst/>
              <a:gdLst>
                <a:gd name="T0" fmla="*/ 124 w 126"/>
                <a:gd name="T1" fmla="*/ 38 h 97"/>
                <a:gd name="T2" fmla="*/ 105 w 126"/>
                <a:gd name="T3" fmla="*/ 15 h 97"/>
                <a:gd name="T4" fmla="*/ 99 w 126"/>
                <a:gd name="T5" fmla="*/ 34 h 97"/>
                <a:gd name="T6" fmla="*/ 111 w 126"/>
                <a:gd name="T7" fmla="*/ 39 h 97"/>
                <a:gd name="T8" fmla="*/ 113 w 126"/>
                <a:gd name="T9" fmla="*/ 55 h 97"/>
                <a:gd name="T10" fmla="*/ 99 w 126"/>
                <a:gd name="T11" fmla="*/ 63 h 97"/>
                <a:gd name="T12" fmla="*/ 113 w 126"/>
                <a:gd name="T13" fmla="*/ 72 h 97"/>
                <a:gd name="T14" fmla="*/ 125 w 126"/>
                <a:gd name="T15" fmla="*/ 58 h 97"/>
                <a:gd name="T16" fmla="*/ 99 w 126"/>
                <a:gd name="T17" fmla="*/ 12 h 97"/>
                <a:gd name="T18" fmla="*/ 40 w 126"/>
                <a:gd name="T19" fmla="*/ 1 h 97"/>
                <a:gd name="T20" fmla="*/ 42 w 126"/>
                <a:gd name="T21" fmla="*/ 5 h 97"/>
                <a:gd name="T22" fmla="*/ 46 w 126"/>
                <a:gd name="T23" fmla="*/ 13 h 97"/>
                <a:gd name="T24" fmla="*/ 40 w 126"/>
                <a:gd name="T25" fmla="*/ 20 h 97"/>
                <a:gd name="T26" fmla="*/ 40 w 126"/>
                <a:gd name="T27" fmla="*/ 84 h 97"/>
                <a:gd name="T28" fmla="*/ 59 w 126"/>
                <a:gd name="T29" fmla="*/ 82 h 97"/>
                <a:gd name="T30" fmla="*/ 79 w 126"/>
                <a:gd name="T31" fmla="*/ 76 h 97"/>
                <a:gd name="T32" fmla="*/ 99 w 126"/>
                <a:gd name="T33" fmla="*/ 63 h 97"/>
                <a:gd name="T34" fmla="*/ 92 w 126"/>
                <a:gd name="T35" fmla="*/ 62 h 97"/>
                <a:gd name="T36" fmla="*/ 86 w 126"/>
                <a:gd name="T37" fmla="*/ 42 h 97"/>
                <a:gd name="T38" fmla="*/ 95 w 126"/>
                <a:gd name="T39" fmla="*/ 35 h 97"/>
                <a:gd name="T40" fmla="*/ 40 w 126"/>
                <a:gd name="T41" fmla="*/ 1 h 97"/>
                <a:gd name="T42" fmla="*/ 33 w 126"/>
                <a:gd name="T43" fmla="*/ 9 h 97"/>
                <a:gd name="T44" fmla="*/ 40 w 126"/>
                <a:gd name="T45" fmla="*/ 1 h 97"/>
                <a:gd name="T46" fmla="*/ 40 w 126"/>
                <a:gd name="T47" fmla="*/ 96 h 97"/>
                <a:gd name="T48" fmla="*/ 38 w 126"/>
                <a:gd name="T49" fmla="*/ 85 h 97"/>
                <a:gd name="T50" fmla="*/ 33 w 126"/>
                <a:gd name="T51" fmla="*/ 97 h 97"/>
                <a:gd name="T52" fmla="*/ 37 w 126"/>
                <a:gd name="T53" fmla="*/ 72 h 97"/>
                <a:gd name="T54" fmla="*/ 33 w 126"/>
                <a:gd name="T55" fmla="*/ 32 h 97"/>
                <a:gd name="T56" fmla="*/ 33 w 126"/>
                <a:gd name="T57" fmla="*/ 15 h 97"/>
                <a:gd name="T58" fmla="*/ 36 w 126"/>
                <a:gd name="T59" fmla="*/ 19 h 97"/>
                <a:gd name="T60" fmla="*/ 33 w 126"/>
                <a:gd name="T61" fmla="*/ 3 h 97"/>
                <a:gd name="T62" fmla="*/ 27 w 126"/>
                <a:gd name="T63" fmla="*/ 20 h 97"/>
                <a:gd name="T64" fmla="*/ 33 w 126"/>
                <a:gd name="T65" fmla="*/ 15 h 97"/>
                <a:gd name="T66" fmla="*/ 33 w 126"/>
                <a:gd name="T67" fmla="*/ 3 h 97"/>
                <a:gd name="T68" fmla="*/ 27 w 126"/>
                <a:gd name="T69" fmla="*/ 97 h 97"/>
                <a:gd name="T70" fmla="*/ 27 w 126"/>
                <a:gd name="T71" fmla="*/ 92 h 97"/>
                <a:gd name="T72" fmla="*/ 33 w 126"/>
                <a:gd name="T73" fmla="*/ 32 h 97"/>
                <a:gd name="T74" fmla="*/ 23 w 126"/>
                <a:gd name="T75" fmla="*/ 69 h 97"/>
                <a:gd name="T76" fmla="*/ 27 w 126"/>
                <a:gd name="T77" fmla="*/ 59 h 97"/>
                <a:gd name="T78" fmla="*/ 26 w 126"/>
                <a:gd name="T79" fmla="*/ 47 h 97"/>
                <a:gd name="T80" fmla="*/ 23 w 126"/>
                <a:gd name="T81" fmla="*/ 39 h 97"/>
                <a:gd name="T82" fmla="*/ 33 w 126"/>
                <a:gd name="T83" fmla="*/ 32 h 97"/>
                <a:gd name="T84" fmla="*/ 17 w 126"/>
                <a:gd name="T85" fmla="*/ 11 h 97"/>
                <a:gd name="T86" fmla="*/ 2 w 126"/>
                <a:gd name="T87" fmla="*/ 40 h 97"/>
                <a:gd name="T88" fmla="*/ 8 w 126"/>
                <a:gd name="T89" fmla="*/ 88 h 97"/>
                <a:gd name="T90" fmla="*/ 23 w 126"/>
                <a:gd name="T91" fmla="*/ 97 h 97"/>
                <a:gd name="T92" fmla="*/ 22 w 126"/>
                <a:gd name="T93" fmla="*/ 91 h 97"/>
                <a:gd name="T94" fmla="*/ 17 w 126"/>
                <a:gd name="T95" fmla="*/ 74 h 97"/>
                <a:gd name="T96" fmla="*/ 23 w 126"/>
                <a:gd name="T97" fmla="*/ 65 h 97"/>
                <a:gd name="T98" fmla="*/ 13 w 126"/>
                <a:gd name="T99" fmla="*/ 65 h 97"/>
                <a:gd name="T100" fmla="*/ 7 w 126"/>
                <a:gd name="T101" fmla="*/ 54 h 97"/>
                <a:gd name="T102" fmla="*/ 14 w 126"/>
                <a:gd name="T103" fmla="*/ 43 h 97"/>
                <a:gd name="T104" fmla="*/ 23 w 126"/>
                <a:gd name="T105" fmla="*/ 39 h 97"/>
                <a:gd name="T106" fmla="*/ 14 w 126"/>
                <a:gd name="T107" fmla="*/ 32 h 97"/>
                <a:gd name="T108" fmla="*/ 14 w 126"/>
                <a:gd name="T10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527912" y="3468637"/>
              <a:ext cx="265113" cy="319671"/>
              <a:chOff x="3665538" y="3100388"/>
              <a:chExt cx="265113" cy="334963"/>
            </a:xfrm>
            <a:solidFill>
              <a:schemeClr val="accent5"/>
            </a:solidFill>
          </p:grpSpPr>
          <p:sp>
            <p:nvSpPr>
              <p:cNvPr id="67" name="Freeform 186"/>
              <p:cNvSpPr>
                <a:spLocks/>
              </p:cNvSpPr>
              <p:nvPr/>
            </p:nvSpPr>
            <p:spPr bwMode="auto">
              <a:xfrm>
                <a:off x="3665538" y="3109913"/>
                <a:ext cx="252413" cy="325438"/>
              </a:xfrm>
              <a:custGeom>
                <a:avLst/>
                <a:gdLst>
                  <a:gd name="T0" fmla="*/ 159 w 159"/>
                  <a:gd name="T1" fmla="*/ 36 h 205"/>
                  <a:gd name="T2" fmla="*/ 151 w 159"/>
                  <a:gd name="T3" fmla="*/ 32 h 205"/>
                  <a:gd name="T4" fmla="*/ 56 w 159"/>
                  <a:gd name="T5" fmla="*/ 185 h 205"/>
                  <a:gd name="T6" fmla="*/ 56 w 159"/>
                  <a:gd name="T7" fmla="*/ 185 h 205"/>
                  <a:gd name="T8" fmla="*/ 53 w 159"/>
                  <a:gd name="T9" fmla="*/ 189 h 205"/>
                  <a:gd name="T10" fmla="*/ 50 w 159"/>
                  <a:gd name="T11" fmla="*/ 191 h 205"/>
                  <a:gd name="T12" fmla="*/ 46 w 159"/>
                  <a:gd name="T13" fmla="*/ 193 h 205"/>
                  <a:gd name="T14" fmla="*/ 41 w 159"/>
                  <a:gd name="T15" fmla="*/ 194 h 205"/>
                  <a:gd name="T16" fmla="*/ 37 w 159"/>
                  <a:gd name="T17" fmla="*/ 195 h 205"/>
                  <a:gd name="T18" fmla="*/ 31 w 159"/>
                  <a:gd name="T19" fmla="*/ 194 h 205"/>
                  <a:gd name="T20" fmla="*/ 27 w 159"/>
                  <a:gd name="T21" fmla="*/ 193 h 205"/>
                  <a:gd name="T22" fmla="*/ 22 w 159"/>
                  <a:gd name="T23" fmla="*/ 191 h 205"/>
                  <a:gd name="T24" fmla="*/ 22 w 159"/>
                  <a:gd name="T25" fmla="*/ 191 h 205"/>
                  <a:gd name="T26" fmla="*/ 18 w 159"/>
                  <a:gd name="T27" fmla="*/ 187 h 205"/>
                  <a:gd name="T28" fmla="*/ 15 w 159"/>
                  <a:gd name="T29" fmla="*/ 185 h 205"/>
                  <a:gd name="T30" fmla="*/ 12 w 159"/>
                  <a:gd name="T31" fmla="*/ 180 h 205"/>
                  <a:gd name="T32" fmla="*/ 10 w 159"/>
                  <a:gd name="T33" fmla="*/ 175 h 205"/>
                  <a:gd name="T34" fmla="*/ 10 w 159"/>
                  <a:gd name="T35" fmla="*/ 171 h 205"/>
                  <a:gd name="T36" fmla="*/ 10 w 159"/>
                  <a:gd name="T37" fmla="*/ 166 h 205"/>
                  <a:gd name="T38" fmla="*/ 11 w 159"/>
                  <a:gd name="T39" fmla="*/ 162 h 205"/>
                  <a:gd name="T40" fmla="*/ 12 w 159"/>
                  <a:gd name="T41" fmla="*/ 157 h 205"/>
                  <a:gd name="T42" fmla="*/ 107 w 159"/>
                  <a:gd name="T43" fmla="*/ 4 h 205"/>
                  <a:gd name="T44" fmla="*/ 100 w 159"/>
                  <a:gd name="T45" fmla="*/ 0 h 205"/>
                  <a:gd name="T46" fmla="*/ 4 w 159"/>
                  <a:gd name="T47" fmla="*/ 155 h 205"/>
                  <a:gd name="T48" fmla="*/ 4 w 159"/>
                  <a:gd name="T49" fmla="*/ 155 h 205"/>
                  <a:gd name="T50" fmla="*/ 2 w 159"/>
                  <a:gd name="T51" fmla="*/ 160 h 205"/>
                  <a:gd name="T52" fmla="*/ 0 w 159"/>
                  <a:gd name="T53" fmla="*/ 167 h 205"/>
                  <a:gd name="T54" fmla="*/ 0 w 159"/>
                  <a:gd name="T55" fmla="*/ 172 h 205"/>
                  <a:gd name="T56" fmla="*/ 2 w 159"/>
                  <a:gd name="T57" fmla="*/ 179 h 205"/>
                  <a:gd name="T58" fmla="*/ 3 w 159"/>
                  <a:gd name="T59" fmla="*/ 185 h 205"/>
                  <a:gd name="T60" fmla="*/ 7 w 159"/>
                  <a:gd name="T61" fmla="*/ 190 h 205"/>
                  <a:gd name="T62" fmla="*/ 11 w 159"/>
                  <a:gd name="T63" fmla="*/ 195 h 205"/>
                  <a:gd name="T64" fmla="*/ 16 w 159"/>
                  <a:gd name="T65" fmla="*/ 199 h 205"/>
                  <a:gd name="T66" fmla="*/ 16 w 159"/>
                  <a:gd name="T67" fmla="*/ 199 h 205"/>
                  <a:gd name="T68" fmla="*/ 23 w 159"/>
                  <a:gd name="T69" fmla="*/ 202 h 205"/>
                  <a:gd name="T70" fmla="*/ 30 w 159"/>
                  <a:gd name="T71" fmla="*/ 203 h 205"/>
                  <a:gd name="T72" fmla="*/ 35 w 159"/>
                  <a:gd name="T73" fmla="*/ 205 h 205"/>
                  <a:gd name="T74" fmla="*/ 42 w 159"/>
                  <a:gd name="T75" fmla="*/ 205 h 205"/>
                  <a:gd name="T76" fmla="*/ 48 w 159"/>
                  <a:gd name="T77" fmla="*/ 202 h 205"/>
                  <a:gd name="T78" fmla="*/ 53 w 159"/>
                  <a:gd name="T79" fmla="*/ 199 h 205"/>
                  <a:gd name="T80" fmla="*/ 58 w 159"/>
                  <a:gd name="T81" fmla="*/ 195 h 205"/>
                  <a:gd name="T82" fmla="*/ 62 w 159"/>
                  <a:gd name="T83" fmla="*/ 191 h 205"/>
                  <a:gd name="T84" fmla="*/ 159 w 159"/>
                  <a:gd name="T85" fmla="*/ 3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187"/>
              <p:cNvSpPr>
                <a:spLocks/>
              </p:cNvSpPr>
              <p:nvPr/>
            </p:nvSpPr>
            <p:spPr bwMode="auto">
              <a:xfrm>
                <a:off x="3808413" y="3100388"/>
                <a:ext cx="122238" cy="82550"/>
              </a:xfrm>
              <a:custGeom>
                <a:avLst/>
                <a:gdLst>
                  <a:gd name="T0" fmla="*/ 75 w 77"/>
                  <a:gd name="T1" fmla="*/ 50 h 52"/>
                  <a:gd name="T2" fmla="*/ 75 w 77"/>
                  <a:gd name="T3" fmla="*/ 50 h 52"/>
                  <a:gd name="T4" fmla="*/ 74 w 77"/>
                  <a:gd name="T5" fmla="*/ 51 h 52"/>
                  <a:gd name="T6" fmla="*/ 71 w 77"/>
                  <a:gd name="T7" fmla="*/ 52 h 52"/>
                  <a:gd name="T8" fmla="*/ 69 w 77"/>
                  <a:gd name="T9" fmla="*/ 52 h 52"/>
                  <a:gd name="T10" fmla="*/ 67 w 77"/>
                  <a:gd name="T11" fmla="*/ 51 h 52"/>
                  <a:gd name="T12" fmla="*/ 2 w 77"/>
                  <a:gd name="T13" fmla="*/ 12 h 52"/>
                  <a:gd name="T14" fmla="*/ 2 w 77"/>
                  <a:gd name="T15" fmla="*/ 12 h 52"/>
                  <a:gd name="T16" fmla="*/ 0 w 77"/>
                  <a:gd name="T17" fmla="*/ 9 h 52"/>
                  <a:gd name="T18" fmla="*/ 0 w 77"/>
                  <a:gd name="T19" fmla="*/ 8 h 52"/>
                  <a:gd name="T20" fmla="*/ 0 w 77"/>
                  <a:gd name="T21" fmla="*/ 5 h 52"/>
                  <a:gd name="T22" fmla="*/ 0 w 77"/>
                  <a:gd name="T23" fmla="*/ 2 h 52"/>
                  <a:gd name="T24" fmla="*/ 0 w 77"/>
                  <a:gd name="T25" fmla="*/ 2 h 52"/>
                  <a:gd name="T26" fmla="*/ 1 w 77"/>
                  <a:gd name="T27" fmla="*/ 1 h 52"/>
                  <a:gd name="T28" fmla="*/ 4 w 77"/>
                  <a:gd name="T29" fmla="*/ 0 h 52"/>
                  <a:gd name="T30" fmla="*/ 6 w 77"/>
                  <a:gd name="T31" fmla="*/ 0 h 52"/>
                  <a:gd name="T32" fmla="*/ 8 w 77"/>
                  <a:gd name="T33" fmla="*/ 1 h 52"/>
                  <a:gd name="T34" fmla="*/ 74 w 77"/>
                  <a:gd name="T35" fmla="*/ 42 h 52"/>
                  <a:gd name="T36" fmla="*/ 74 w 77"/>
                  <a:gd name="T37" fmla="*/ 42 h 52"/>
                  <a:gd name="T38" fmla="*/ 75 w 77"/>
                  <a:gd name="T39" fmla="*/ 43 h 52"/>
                  <a:gd name="T40" fmla="*/ 77 w 77"/>
                  <a:gd name="T41" fmla="*/ 46 h 52"/>
                  <a:gd name="T42" fmla="*/ 77 w 77"/>
                  <a:gd name="T43" fmla="*/ 47 h 52"/>
                  <a:gd name="T44" fmla="*/ 75 w 77"/>
                  <a:gd name="T45" fmla="*/ 50 h 52"/>
                  <a:gd name="T46" fmla="*/ 75 w 77"/>
                  <a:gd name="T4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188"/>
              <p:cNvSpPr>
                <a:spLocks/>
              </p:cNvSpPr>
              <p:nvPr/>
            </p:nvSpPr>
            <p:spPr bwMode="auto">
              <a:xfrm>
                <a:off x="3708401" y="3168650"/>
                <a:ext cx="173038" cy="234950"/>
              </a:xfrm>
              <a:custGeom>
                <a:avLst/>
                <a:gdLst>
                  <a:gd name="T0" fmla="*/ 109 w 109"/>
                  <a:gd name="T1" fmla="*/ 5 h 148"/>
                  <a:gd name="T2" fmla="*/ 99 w 109"/>
                  <a:gd name="T3" fmla="*/ 0 h 148"/>
                  <a:gd name="T4" fmla="*/ 15 w 109"/>
                  <a:gd name="T5" fmla="*/ 137 h 148"/>
                  <a:gd name="T6" fmla="*/ 15 w 109"/>
                  <a:gd name="T7" fmla="*/ 137 h 148"/>
                  <a:gd name="T8" fmla="*/ 12 w 109"/>
                  <a:gd name="T9" fmla="*/ 139 h 148"/>
                  <a:gd name="T10" fmla="*/ 8 w 109"/>
                  <a:gd name="T11" fmla="*/ 142 h 148"/>
                  <a:gd name="T12" fmla="*/ 4 w 109"/>
                  <a:gd name="T13" fmla="*/ 143 h 148"/>
                  <a:gd name="T14" fmla="*/ 0 w 109"/>
                  <a:gd name="T15" fmla="*/ 143 h 148"/>
                  <a:gd name="T16" fmla="*/ 0 w 109"/>
                  <a:gd name="T17" fmla="*/ 143 h 148"/>
                  <a:gd name="T18" fmla="*/ 0 w 109"/>
                  <a:gd name="T19" fmla="*/ 145 h 148"/>
                  <a:gd name="T20" fmla="*/ 0 w 109"/>
                  <a:gd name="T21" fmla="*/ 145 h 148"/>
                  <a:gd name="T22" fmla="*/ 7 w 109"/>
                  <a:gd name="T23" fmla="*/ 148 h 148"/>
                  <a:gd name="T24" fmla="*/ 14 w 109"/>
                  <a:gd name="T25" fmla="*/ 148 h 148"/>
                  <a:gd name="T26" fmla="*/ 21 w 109"/>
                  <a:gd name="T27" fmla="*/ 145 h 148"/>
                  <a:gd name="T28" fmla="*/ 25 w 109"/>
                  <a:gd name="T29" fmla="*/ 141 h 148"/>
                  <a:gd name="T30" fmla="*/ 109 w 109"/>
                  <a:gd name="T31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0" name="Freeform 189"/>
            <p:cNvSpPr>
              <a:spLocks noEditPoints="1"/>
            </p:cNvSpPr>
            <p:nvPr/>
          </p:nvSpPr>
          <p:spPr bwMode="auto">
            <a:xfrm>
              <a:off x="3229337" y="5010932"/>
              <a:ext cx="217488" cy="222709"/>
            </a:xfrm>
            <a:custGeom>
              <a:avLst/>
              <a:gdLst>
                <a:gd name="T0" fmla="*/ 107 w 137"/>
                <a:gd name="T1" fmla="*/ 68 h 147"/>
                <a:gd name="T2" fmla="*/ 103 w 137"/>
                <a:gd name="T3" fmla="*/ 51 h 147"/>
                <a:gd name="T4" fmla="*/ 103 w 137"/>
                <a:gd name="T5" fmla="*/ 99 h 147"/>
                <a:gd name="T6" fmla="*/ 117 w 137"/>
                <a:gd name="T7" fmla="*/ 111 h 147"/>
                <a:gd name="T8" fmla="*/ 115 w 137"/>
                <a:gd name="T9" fmla="*/ 118 h 147"/>
                <a:gd name="T10" fmla="*/ 103 w 137"/>
                <a:gd name="T11" fmla="*/ 38 h 147"/>
                <a:gd name="T12" fmla="*/ 115 w 137"/>
                <a:gd name="T13" fmla="*/ 19 h 147"/>
                <a:gd name="T14" fmla="*/ 117 w 137"/>
                <a:gd name="T15" fmla="*/ 24 h 147"/>
                <a:gd name="T16" fmla="*/ 103 w 137"/>
                <a:gd name="T17" fmla="*/ 38 h 147"/>
                <a:gd name="T18" fmla="*/ 114 w 137"/>
                <a:gd name="T19" fmla="*/ 68 h 147"/>
                <a:gd name="T20" fmla="*/ 134 w 137"/>
                <a:gd name="T21" fmla="*/ 65 h 147"/>
                <a:gd name="T22" fmla="*/ 136 w 137"/>
                <a:gd name="T23" fmla="*/ 70 h 147"/>
                <a:gd name="T24" fmla="*/ 114 w 137"/>
                <a:gd name="T25" fmla="*/ 70 h 147"/>
                <a:gd name="T26" fmla="*/ 69 w 137"/>
                <a:gd name="T27" fmla="*/ 30 h 147"/>
                <a:gd name="T28" fmla="*/ 103 w 137"/>
                <a:gd name="T29" fmla="*/ 51 h 147"/>
                <a:gd name="T30" fmla="*/ 90 w 137"/>
                <a:gd name="T31" fmla="*/ 100 h 147"/>
                <a:gd name="T32" fmla="*/ 84 w 137"/>
                <a:gd name="T33" fmla="*/ 142 h 147"/>
                <a:gd name="T34" fmla="*/ 69 w 137"/>
                <a:gd name="T35" fmla="*/ 114 h 147"/>
                <a:gd name="T36" fmla="*/ 83 w 137"/>
                <a:gd name="T37" fmla="*/ 96 h 147"/>
                <a:gd name="T38" fmla="*/ 95 w 137"/>
                <a:gd name="T39" fmla="*/ 84 h 147"/>
                <a:gd name="T40" fmla="*/ 99 w 137"/>
                <a:gd name="T41" fmla="*/ 62 h 147"/>
                <a:gd name="T42" fmla="*/ 91 w 137"/>
                <a:gd name="T43" fmla="*/ 47 h 147"/>
                <a:gd name="T44" fmla="*/ 69 w 137"/>
                <a:gd name="T45" fmla="*/ 38 h 147"/>
                <a:gd name="T46" fmla="*/ 100 w 137"/>
                <a:gd name="T47" fmla="*/ 31 h 147"/>
                <a:gd name="T48" fmla="*/ 100 w 137"/>
                <a:gd name="T49" fmla="*/ 36 h 147"/>
                <a:gd name="T50" fmla="*/ 103 w 137"/>
                <a:gd name="T51" fmla="*/ 99 h 147"/>
                <a:gd name="T52" fmla="*/ 99 w 137"/>
                <a:gd name="T53" fmla="*/ 101 h 147"/>
                <a:gd name="T54" fmla="*/ 103 w 137"/>
                <a:gd name="T55" fmla="*/ 99 h 147"/>
                <a:gd name="T56" fmla="*/ 72 w 137"/>
                <a:gd name="T57" fmla="*/ 1 h 147"/>
                <a:gd name="T58" fmla="*/ 72 w 137"/>
                <a:gd name="T59" fmla="*/ 23 h 147"/>
                <a:gd name="T60" fmla="*/ 67 w 137"/>
                <a:gd name="T61" fmla="*/ 147 h 147"/>
                <a:gd name="T62" fmla="*/ 49 w 137"/>
                <a:gd name="T63" fmla="*/ 137 h 147"/>
                <a:gd name="T64" fmla="*/ 41 w 137"/>
                <a:gd name="T65" fmla="*/ 92 h 147"/>
                <a:gd name="T66" fmla="*/ 41 w 137"/>
                <a:gd name="T67" fmla="*/ 43 h 147"/>
                <a:gd name="T68" fmla="*/ 69 w 137"/>
                <a:gd name="T69" fmla="*/ 30 h 147"/>
                <a:gd name="T70" fmla="*/ 57 w 137"/>
                <a:gd name="T71" fmla="*/ 40 h 147"/>
                <a:gd name="T72" fmla="*/ 45 w 137"/>
                <a:gd name="T73" fmla="*/ 51 h 147"/>
                <a:gd name="T74" fmla="*/ 40 w 137"/>
                <a:gd name="T75" fmla="*/ 68 h 147"/>
                <a:gd name="T76" fmla="*/ 54 w 137"/>
                <a:gd name="T77" fmla="*/ 93 h 147"/>
                <a:gd name="T78" fmla="*/ 56 w 137"/>
                <a:gd name="T79" fmla="*/ 97 h 147"/>
                <a:gd name="T80" fmla="*/ 69 w 137"/>
                <a:gd name="T81" fmla="*/ 147 h 147"/>
                <a:gd name="T82" fmla="*/ 69 w 137"/>
                <a:gd name="T83" fmla="*/ 24 h 147"/>
                <a:gd name="T84" fmla="*/ 65 w 137"/>
                <a:gd name="T85" fmla="*/ 4 h 147"/>
                <a:gd name="T86" fmla="*/ 69 w 137"/>
                <a:gd name="T87" fmla="*/ 0 h 147"/>
                <a:gd name="T88" fmla="*/ 38 w 137"/>
                <a:gd name="T89" fmla="*/ 104 h 147"/>
                <a:gd name="T90" fmla="*/ 35 w 137"/>
                <a:gd name="T91" fmla="*/ 99 h 147"/>
                <a:gd name="T92" fmla="*/ 35 w 137"/>
                <a:gd name="T93" fmla="*/ 38 h 147"/>
                <a:gd name="T94" fmla="*/ 38 w 137"/>
                <a:gd name="T95" fmla="*/ 31 h 147"/>
                <a:gd name="T96" fmla="*/ 35 w 137"/>
                <a:gd name="T97" fmla="*/ 84 h 147"/>
                <a:gd name="T98" fmla="*/ 33 w 137"/>
                <a:gd name="T99" fmla="*/ 59 h 147"/>
                <a:gd name="T100" fmla="*/ 35 w 137"/>
                <a:gd name="T101" fmla="*/ 30 h 147"/>
                <a:gd name="T102" fmla="*/ 33 w 137"/>
                <a:gd name="T103" fmla="*/ 36 h 147"/>
                <a:gd name="T104" fmla="*/ 21 w 137"/>
                <a:gd name="T105" fmla="*/ 20 h 147"/>
                <a:gd name="T106" fmla="*/ 35 w 137"/>
                <a:gd name="T107" fmla="*/ 30 h 147"/>
                <a:gd name="T108" fmla="*/ 26 w 137"/>
                <a:gd name="T109" fmla="*/ 116 h 147"/>
                <a:gd name="T110" fmla="*/ 21 w 137"/>
                <a:gd name="T111" fmla="*/ 116 h 147"/>
                <a:gd name="T112" fmla="*/ 33 w 137"/>
                <a:gd name="T113" fmla="*/ 99 h 147"/>
                <a:gd name="T114" fmla="*/ 4 w 137"/>
                <a:gd name="T115" fmla="*/ 65 h 147"/>
                <a:gd name="T116" fmla="*/ 23 w 137"/>
                <a:gd name="T117" fmla="*/ 65 h 147"/>
                <a:gd name="T118" fmla="*/ 21 w 137"/>
                <a:gd name="T119" fmla="*/ 72 h 147"/>
                <a:gd name="T120" fmla="*/ 0 w 137"/>
                <a:gd name="T121" fmla="*/ 68 h 147"/>
                <a:gd name="T122" fmla="*/ 4 w 137"/>
                <a:gd name="T123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542075" y="3300480"/>
              <a:ext cx="160337" cy="243920"/>
              <a:chOff x="2679701" y="2924175"/>
              <a:chExt cx="160337" cy="255588"/>
            </a:xfrm>
            <a:solidFill>
              <a:schemeClr val="accent5"/>
            </a:solidFill>
          </p:grpSpPr>
          <p:sp>
            <p:nvSpPr>
              <p:cNvPr id="63" name="Freeform 190"/>
              <p:cNvSpPr>
                <a:spLocks/>
              </p:cNvSpPr>
              <p:nvPr/>
            </p:nvSpPr>
            <p:spPr bwMode="auto">
              <a:xfrm>
                <a:off x="2770188" y="3103563"/>
                <a:ext cx="57150" cy="57150"/>
              </a:xfrm>
              <a:custGeom>
                <a:avLst/>
                <a:gdLst>
                  <a:gd name="T0" fmla="*/ 0 w 36"/>
                  <a:gd name="T1" fmla="*/ 22 h 36"/>
                  <a:gd name="T2" fmla="*/ 0 w 36"/>
                  <a:gd name="T3" fmla="*/ 22 h 36"/>
                  <a:gd name="T4" fmla="*/ 2 w 36"/>
                  <a:gd name="T5" fmla="*/ 27 h 36"/>
                  <a:gd name="T6" fmla="*/ 8 w 36"/>
                  <a:gd name="T7" fmla="*/ 33 h 36"/>
                  <a:gd name="T8" fmla="*/ 13 w 36"/>
                  <a:gd name="T9" fmla="*/ 36 h 36"/>
                  <a:gd name="T10" fmla="*/ 21 w 36"/>
                  <a:gd name="T11" fmla="*/ 36 h 36"/>
                  <a:gd name="T12" fmla="*/ 21 w 36"/>
                  <a:gd name="T13" fmla="*/ 36 h 36"/>
                  <a:gd name="T14" fmla="*/ 28 w 36"/>
                  <a:gd name="T15" fmla="*/ 33 h 36"/>
                  <a:gd name="T16" fmla="*/ 32 w 36"/>
                  <a:gd name="T17" fmla="*/ 29 h 36"/>
                  <a:gd name="T18" fmla="*/ 35 w 36"/>
                  <a:gd name="T19" fmla="*/ 22 h 36"/>
                  <a:gd name="T20" fmla="*/ 36 w 36"/>
                  <a:gd name="T21" fmla="*/ 15 h 36"/>
                  <a:gd name="T22" fmla="*/ 36 w 36"/>
                  <a:gd name="T23" fmla="*/ 15 h 36"/>
                  <a:gd name="T24" fmla="*/ 33 w 36"/>
                  <a:gd name="T25" fmla="*/ 8 h 36"/>
                  <a:gd name="T26" fmla="*/ 28 w 36"/>
                  <a:gd name="T27" fmla="*/ 3 h 36"/>
                  <a:gd name="T28" fmla="*/ 21 w 36"/>
                  <a:gd name="T29" fmla="*/ 0 h 36"/>
                  <a:gd name="T30" fmla="*/ 14 w 36"/>
                  <a:gd name="T31" fmla="*/ 0 h 36"/>
                  <a:gd name="T32" fmla="*/ 14 w 36"/>
                  <a:gd name="T33" fmla="*/ 0 h 36"/>
                  <a:gd name="T34" fmla="*/ 8 w 36"/>
                  <a:gd name="T35" fmla="*/ 3 h 36"/>
                  <a:gd name="T36" fmla="*/ 4 w 36"/>
                  <a:gd name="T37" fmla="*/ 8 h 36"/>
                  <a:gd name="T38" fmla="*/ 1 w 36"/>
                  <a:gd name="T39" fmla="*/ 14 h 36"/>
                  <a:gd name="T40" fmla="*/ 0 w 36"/>
                  <a:gd name="T41" fmla="*/ 22 h 36"/>
                  <a:gd name="T42" fmla="*/ 0 w 36"/>
                  <a:gd name="T43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191"/>
              <p:cNvSpPr>
                <a:spLocks/>
              </p:cNvSpPr>
              <p:nvPr/>
            </p:nvSpPr>
            <p:spPr bwMode="auto">
              <a:xfrm>
                <a:off x="2786063" y="2924175"/>
                <a:ext cx="53975" cy="192088"/>
              </a:xfrm>
              <a:custGeom>
                <a:avLst/>
                <a:gdLst>
                  <a:gd name="T0" fmla="*/ 0 w 34"/>
                  <a:gd name="T1" fmla="*/ 121 h 121"/>
                  <a:gd name="T2" fmla="*/ 0 w 34"/>
                  <a:gd name="T3" fmla="*/ 121 h 121"/>
                  <a:gd name="T4" fmla="*/ 21 w 34"/>
                  <a:gd name="T5" fmla="*/ 17 h 121"/>
                  <a:gd name="T6" fmla="*/ 21 w 34"/>
                  <a:gd name="T7" fmla="*/ 17 h 121"/>
                  <a:gd name="T8" fmla="*/ 27 w 34"/>
                  <a:gd name="T9" fmla="*/ 9 h 121"/>
                  <a:gd name="T10" fmla="*/ 31 w 34"/>
                  <a:gd name="T11" fmla="*/ 2 h 121"/>
                  <a:gd name="T12" fmla="*/ 34 w 34"/>
                  <a:gd name="T13" fmla="*/ 0 h 121"/>
                  <a:gd name="T14" fmla="*/ 34 w 34"/>
                  <a:gd name="T15" fmla="*/ 0 h 121"/>
                  <a:gd name="T16" fmla="*/ 31 w 34"/>
                  <a:gd name="T17" fmla="*/ 19 h 121"/>
                  <a:gd name="T18" fmla="*/ 25 w 34"/>
                  <a:gd name="T19" fmla="*/ 61 h 121"/>
                  <a:gd name="T20" fmla="*/ 14 w 34"/>
                  <a:gd name="T21" fmla="*/ 121 h 121"/>
                  <a:gd name="T22" fmla="*/ 0 w 34"/>
                  <a:gd name="T2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192"/>
              <p:cNvSpPr>
                <a:spLocks/>
              </p:cNvSpPr>
              <p:nvPr/>
            </p:nvSpPr>
            <p:spPr bwMode="auto">
              <a:xfrm>
                <a:off x="2679701" y="2954338"/>
                <a:ext cx="123825" cy="166688"/>
              </a:xfrm>
              <a:custGeom>
                <a:avLst/>
                <a:gdLst>
                  <a:gd name="T0" fmla="*/ 77 w 78"/>
                  <a:gd name="T1" fmla="*/ 98 h 105"/>
                  <a:gd name="T2" fmla="*/ 19 w 78"/>
                  <a:gd name="T3" fmla="*/ 13 h 105"/>
                  <a:gd name="T4" fmla="*/ 0 w 78"/>
                  <a:gd name="T5" fmla="*/ 0 h 105"/>
                  <a:gd name="T6" fmla="*/ 8 w 78"/>
                  <a:gd name="T7" fmla="*/ 20 h 105"/>
                  <a:gd name="T8" fmla="*/ 66 w 78"/>
                  <a:gd name="T9" fmla="*/ 105 h 105"/>
                  <a:gd name="T10" fmla="*/ 78 w 78"/>
                  <a:gd name="T11" fmla="*/ 98 h 105"/>
                  <a:gd name="T12" fmla="*/ 77 w 78"/>
                  <a:gd name="T13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193"/>
              <p:cNvSpPr>
                <a:spLocks/>
              </p:cNvSpPr>
              <p:nvPr/>
            </p:nvSpPr>
            <p:spPr bwMode="auto">
              <a:xfrm>
                <a:off x="2798763" y="3149600"/>
                <a:ext cx="14288" cy="30163"/>
              </a:xfrm>
              <a:custGeom>
                <a:avLst/>
                <a:gdLst>
                  <a:gd name="T0" fmla="*/ 7 w 9"/>
                  <a:gd name="T1" fmla="*/ 2 h 19"/>
                  <a:gd name="T2" fmla="*/ 7 w 9"/>
                  <a:gd name="T3" fmla="*/ 2 h 19"/>
                  <a:gd name="T4" fmla="*/ 6 w 9"/>
                  <a:gd name="T5" fmla="*/ 0 h 19"/>
                  <a:gd name="T6" fmla="*/ 3 w 9"/>
                  <a:gd name="T7" fmla="*/ 0 h 19"/>
                  <a:gd name="T8" fmla="*/ 3 w 9"/>
                  <a:gd name="T9" fmla="*/ 0 h 19"/>
                  <a:gd name="T10" fmla="*/ 0 w 9"/>
                  <a:gd name="T11" fmla="*/ 1 h 19"/>
                  <a:gd name="T12" fmla="*/ 0 w 9"/>
                  <a:gd name="T13" fmla="*/ 4 h 19"/>
                  <a:gd name="T14" fmla="*/ 3 w 9"/>
                  <a:gd name="T15" fmla="*/ 16 h 19"/>
                  <a:gd name="T16" fmla="*/ 3 w 9"/>
                  <a:gd name="T17" fmla="*/ 16 h 19"/>
                  <a:gd name="T18" fmla="*/ 3 w 9"/>
                  <a:gd name="T19" fmla="*/ 19 h 19"/>
                  <a:gd name="T20" fmla="*/ 6 w 9"/>
                  <a:gd name="T21" fmla="*/ 19 h 19"/>
                  <a:gd name="T22" fmla="*/ 6 w 9"/>
                  <a:gd name="T23" fmla="*/ 19 h 19"/>
                  <a:gd name="T24" fmla="*/ 9 w 9"/>
                  <a:gd name="T25" fmla="*/ 17 h 19"/>
                  <a:gd name="T26" fmla="*/ 9 w 9"/>
                  <a:gd name="T27" fmla="*/ 15 h 19"/>
                  <a:gd name="T28" fmla="*/ 7 w 9"/>
                  <a:gd name="T2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2" name="Freeform 194"/>
            <p:cNvSpPr>
              <a:spLocks noEditPoints="1"/>
            </p:cNvSpPr>
            <p:nvPr/>
          </p:nvSpPr>
          <p:spPr bwMode="auto">
            <a:xfrm>
              <a:off x="3524612" y="2050574"/>
              <a:ext cx="217488" cy="225739"/>
            </a:xfrm>
            <a:custGeom>
              <a:avLst/>
              <a:gdLst>
                <a:gd name="T0" fmla="*/ 105 w 137"/>
                <a:gd name="T1" fmla="*/ 69 h 149"/>
                <a:gd name="T2" fmla="*/ 103 w 137"/>
                <a:gd name="T3" fmla="*/ 51 h 149"/>
                <a:gd name="T4" fmla="*/ 103 w 137"/>
                <a:gd name="T5" fmla="*/ 99 h 149"/>
                <a:gd name="T6" fmla="*/ 116 w 137"/>
                <a:gd name="T7" fmla="*/ 112 h 149"/>
                <a:gd name="T8" fmla="*/ 114 w 137"/>
                <a:gd name="T9" fmla="*/ 118 h 149"/>
                <a:gd name="T10" fmla="*/ 103 w 137"/>
                <a:gd name="T11" fmla="*/ 38 h 149"/>
                <a:gd name="T12" fmla="*/ 114 w 137"/>
                <a:gd name="T13" fmla="*/ 19 h 149"/>
                <a:gd name="T14" fmla="*/ 116 w 137"/>
                <a:gd name="T15" fmla="*/ 26 h 149"/>
                <a:gd name="T16" fmla="*/ 103 w 137"/>
                <a:gd name="T17" fmla="*/ 38 h 149"/>
                <a:gd name="T18" fmla="*/ 112 w 137"/>
                <a:gd name="T19" fmla="*/ 69 h 149"/>
                <a:gd name="T20" fmla="*/ 133 w 137"/>
                <a:gd name="T21" fmla="*/ 65 h 149"/>
                <a:gd name="T22" fmla="*/ 135 w 137"/>
                <a:gd name="T23" fmla="*/ 72 h 149"/>
                <a:gd name="T24" fmla="*/ 114 w 137"/>
                <a:gd name="T25" fmla="*/ 72 h 149"/>
                <a:gd name="T26" fmla="*/ 69 w 137"/>
                <a:gd name="T27" fmla="*/ 31 h 149"/>
                <a:gd name="T28" fmla="*/ 103 w 137"/>
                <a:gd name="T29" fmla="*/ 51 h 149"/>
                <a:gd name="T30" fmla="*/ 89 w 137"/>
                <a:gd name="T31" fmla="*/ 100 h 149"/>
                <a:gd name="T32" fmla="*/ 84 w 137"/>
                <a:gd name="T33" fmla="*/ 144 h 149"/>
                <a:gd name="T34" fmla="*/ 69 w 137"/>
                <a:gd name="T35" fmla="*/ 115 h 149"/>
                <a:gd name="T36" fmla="*/ 81 w 137"/>
                <a:gd name="T37" fmla="*/ 96 h 149"/>
                <a:gd name="T38" fmla="*/ 95 w 137"/>
                <a:gd name="T39" fmla="*/ 84 h 149"/>
                <a:gd name="T40" fmla="*/ 97 w 137"/>
                <a:gd name="T41" fmla="*/ 62 h 149"/>
                <a:gd name="T42" fmla="*/ 89 w 137"/>
                <a:gd name="T43" fmla="*/ 47 h 149"/>
                <a:gd name="T44" fmla="*/ 69 w 137"/>
                <a:gd name="T45" fmla="*/ 39 h 149"/>
                <a:gd name="T46" fmla="*/ 100 w 137"/>
                <a:gd name="T47" fmla="*/ 33 h 149"/>
                <a:gd name="T48" fmla="*/ 100 w 137"/>
                <a:gd name="T49" fmla="*/ 38 h 149"/>
                <a:gd name="T50" fmla="*/ 103 w 137"/>
                <a:gd name="T51" fmla="*/ 99 h 149"/>
                <a:gd name="T52" fmla="*/ 99 w 137"/>
                <a:gd name="T53" fmla="*/ 103 h 149"/>
                <a:gd name="T54" fmla="*/ 103 w 137"/>
                <a:gd name="T55" fmla="*/ 99 h 149"/>
                <a:gd name="T56" fmla="*/ 70 w 137"/>
                <a:gd name="T57" fmla="*/ 1 h 149"/>
                <a:gd name="T58" fmla="*/ 70 w 137"/>
                <a:gd name="T59" fmla="*/ 23 h 149"/>
                <a:gd name="T60" fmla="*/ 66 w 137"/>
                <a:gd name="T61" fmla="*/ 149 h 149"/>
                <a:gd name="T62" fmla="*/ 49 w 137"/>
                <a:gd name="T63" fmla="*/ 137 h 149"/>
                <a:gd name="T64" fmla="*/ 39 w 137"/>
                <a:gd name="T65" fmla="*/ 93 h 149"/>
                <a:gd name="T66" fmla="*/ 40 w 137"/>
                <a:gd name="T67" fmla="*/ 43 h 149"/>
                <a:gd name="T68" fmla="*/ 69 w 137"/>
                <a:gd name="T69" fmla="*/ 31 h 149"/>
                <a:gd name="T70" fmla="*/ 57 w 137"/>
                <a:gd name="T71" fmla="*/ 41 h 149"/>
                <a:gd name="T72" fmla="*/ 43 w 137"/>
                <a:gd name="T73" fmla="*/ 51 h 149"/>
                <a:gd name="T74" fmla="*/ 38 w 137"/>
                <a:gd name="T75" fmla="*/ 69 h 149"/>
                <a:gd name="T76" fmla="*/ 53 w 137"/>
                <a:gd name="T77" fmla="*/ 95 h 149"/>
                <a:gd name="T78" fmla="*/ 55 w 137"/>
                <a:gd name="T79" fmla="*/ 98 h 149"/>
                <a:gd name="T80" fmla="*/ 69 w 137"/>
                <a:gd name="T81" fmla="*/ 149 h 149"/>
                <a:gd name="T82" fmla="*/ 68 w 137"/>
                <a:gd name="T83" fmla="*/ 24 h 149"/>
                <a:gd name="T84" fmla="*/ 65 w 137"/>
                <a:gd name="T85" fmla="*/ 4 h 149"/>
                <a:gd name="T86" fmla="*/ 69 w 137"/>
                <a:gd name="T87" fmla="*/ 0 h 149"/>
                <a:gd name="T88" fmla="*/ 36 w 137"/>
                <a:gd name="T89" fmla="*/ 106 h 149"/>
                <a:gd name="T90" fmla="*/ 34 w 137"/>
                <a:gd name="T91" fmla="*/ 99 h 149"/>
                <a:gd name="T92" fmla="*/ 34 w 137"/>
                <a:gd name="T93" fmla="*/ 38 h 149"/>
                <a:gd name="T94" fmla="*/ 36 w 137"/>
                <a:gd name="T95" fmla="*/ 33 h 149"/>
                <a:gd name="T96" fmla="*/ 34 w 137"/>
                <a:gd name="T97" fmla="*/ 85 h 149"/>
                <a:gd name="T98" fmla="*/ 31 w 137"/>
                <a:gd name="T99" fmla="*/ 61 h 149"/>
                <a:gd name="T100" fmla="*/ 34 w 137"/>
                <a:gd name="T101" fmla="*/ 30 h 149"/>
                <a:gd name="T102" fmla="*/ 31 w 137"/>
                <a:gd name="T103" fmla="*/ 38 h 149"/>
                <a:gd name="T104" fmla="*/ 20 w 137"/>
                <a:gd name="T105" fmla="*/ 20 h 149"/>
                <a:gd name="T106" fmla="*/ 34 w 137"/>
                <a:gd name="T107" fmla="*/ 30 h 149"/>
                <a:gd name="T108" fmla="*/ 24 w 137"/>
                <a:gd name="T109" fmla="*/ 116 h 149"/>
                <a:gd name="T110" fmla="*/ 20 w 137"/>
                <a:gd name="T111" fmla="*/ 116 h 149"/>
                <a:gd name="T112" fmla="*/ 31 w 137"/>
                <a:gd name="T113" fmla="*/ 100 h 149"/>
                <a:gd name="T114" fmla="*/ 4 w 137"/>
                <a:gd name="T115" fmla="*/ 65 h 149"/>
                <a:gd name="T116" fmla="*/ 23 w 137"/>
                <a:gd name="T117" fmla="*/ 66 h 149"/>
                <a:gd name="T118" fmla="*/ 20 w 137"/>
                <a:gd name="T119" fmla="*/ 72 h 149"/>
                <a:gd name="T120" fmla="*/ 0 w 137"/>
                <a:gd name="T121" fmla="*/ 69 h 149"/>
                <a:gd name="T122" fmla="*/ 4 w 137"/>
                <a:gd name="T123" fmla="*/ 6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31" name="矩形 230"/>
          <p:cNvSpPr/>
          <p:nvPr/>
        </p:nvSpPr>
        <p:spPr>
          <a:xfrm>
            <a:off x="7330234" y="2118425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7340818" y="4073462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831604" y="4091663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924824" y="2144028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6" name="直接连接符 235"/>
          <p:cNvCxnSpPr/>
          <p:nvPr/>
        </p:nvCxnSpPr>
        <p:spPr>
          <a:xfrm flipH="1" flipV="1">
            <a:off x="4090299" y="2596083"/>
            <a:ext cx="584870" cy="292205"/>
          </a:xfrm>
          <a:prstGeom prst="line">
            <a:avLst/>
          </a:prstGeom>
          <a:ln>
            <a:solidFill>
              <a:srgbClr val="26C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 flipV="1">
            <a:off x="6947589" y="2625757"/>
            <a:ext cx="630110" cy="358092"/>
          </a:xfrm>
          <a:prstGeom prst="line">
            <a:avLst/>
          </a:prstGeom>
          <a:ln>
            <a:solidFill>
              <a:srgbClr val="C0C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/>
          <p:nvPr/>
        </p:nvCxnSpPr>
        <p:spPr>
          <a:xfrm flipV="1">
            <a:off x="4015126" y="4112666"/>
            <a:ext cx="660043" cy="375973"/>
          </a:xfrm>
          <a:prstGeom prst="line">
            <a:avLst/>
          </a:prstGeom>
          <a:ln>
            <a:solidFill>
              <a:srgbClr val="FC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6938550" y="4038006"/>
            <a:ext cx="639149" cy="302768"/>
          </a:xfrm>
          <a:prstGeom prst="line">
            <a:avLst/>
          </a:prstGeom>
          <a:ln>
            <a:solidFill>
              <a:srgbClr val="44B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31" grpId="0"/>
      <p:bldP spid="232" grpId="0"/>
      <p:bldP spid="233" grpId="0"/>
      <p:bldP spid="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C4668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03</a:t>
            </a:r>
            <a:endParaRPr lang="zh-CN" altLang="en-US" sz="6000" dirty="0">
              <a:solidFill>
                <a:srgbClr val="FC4668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95727" y="2129448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52583" y="4646434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61109" y="3431366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Freeform 215"/>
          <p:cNvSpPr>
            <a:spLocks noEditPoints="1"/>
          </p:cNvSpPr>
          <p:nvPr/>
        </p:nvSpPr>
        <p:spPr bwMode="auto">
          <a:xfrm rot="20917827">
            <a:off x="2003885" y="3537325"/>
            <a:ext cx="1203532" cy="1357744"/>
          </a:xfrm>
          <a:custGeom>
            <a:avLst/>
            <a:gdLst>
              <a:gd name="T0" fmla="*/ 110 w 115"/>
              <a:gd name="T1" fmla="*/ 36 h 112"/>
              <a:gd name="T2" fmla="*/ 86 w 115"/>
              <a:gd name="T3" fmla="*/ 1 h 112"/>
              <a:gd name="T4" fmla="*/ 86 w 115"/>
              <a:gd name="T5" fmla="*/ 1 h 112"/>
              <a:gd name="T6" fmla="*/ 77 w 115"/>
              <a:gd name="T7" fmla="*/ 4 h 112"/>
              <a:gd name="T8" fmla="*/ 32 w 115"/>
              <a:gd name="T9" fmla="*/ 39 h 112"/>
              <a:gd name="T10" fmla="*/ 36 w 115"/>
              <a:gd name="T11" fmla="*/ 56 h 112"/>
              <a:gd name="T12" fmla="*/ 42 w 115"/>
              <a:gd name="T13" fmla="*/ 73 h 112"/>
              <a:gd name="T14" fmla="*/ 98 w 115"/>
              <a:gd name="T15" fmla="*/ 81 h 112"/>
              <a:gd name="T16" fmla="*/ 106 w 115"/>
              <a:gd name="T17" fmla="*/ 78 h 112"/>
              <a:gd name="T18" fmla="*/ 106 w 115"/>
              <a:gd name="T19" fmla="*/ 79 h 112"/>
              <a:gd name="T20" fmla="*/ 110 w 115"/>
              <a:gd name="T21" fmla="*/ 36 h 112"/>
              <a:gd name="T22" fmla="*/ 102 w 115"/>
              <a:gd name="T23" fmla="*/ 73 h 112"/>
              <a:gd name="T24" fmla="*/ 99 w 115"/>
              <a:gd name="T25" fmla="*/ 73 h 112"/>
              <a:gd name="T26" fmla="*/ 93 w 115"/>
              <a:gd name="T27" fmla="*/ 67 h 112"/>
              <a:gd name="T28" fmla="*/ 83 w 115"/>
              <a:gd name="T29" fmla="*/ 43 h 112"/>
              <a:gd name="T30" fmla="*/ 80 w 115"/>
              <a:gd name="T31" fmla="*/ 18 h 112"/>
              <a:gd name="T32" fmla="*/ 82 w 115"/>
              <a:gd name="T33" fmla="*/ 10 h 112"/>
              <a:gd name="T34" fmla="*/ 84 w 115"/>
              <a:gd name="T35" fmla="*/ 8 h 112"/>
              <a:gd name="T36" fmla="*/ 87 w 115"/>
              <a:gd name="T37" fmla="*/ 9 h 112"/>
              <a:gd name="T38" fmla="*/ 93 w 115"/>
              <a:gd name="T39" fmla="*/ 15 h 112"/>
              <a:gd name="T40" fmla="*/ 103 w 115"/>
              <a:gd name="T41" fmla="*/ 38 h 112"/>
              <a:gd name="T42" fmla="*/ 106 w 115"/>
              <a:gd name="T43" fmla="*/ 63 h 112"/>
              <a:gd name="T44" fmla="*/ 104 w 115"/>
              <a:gd name="T45" fmla="*/ 71 h 112"/>
              <a:gd name="T46" fmla="*/ 102 w 115"/>
              <a:gd name="T47" fmla="*/ 73 h 112"/>
              <a:gd name="T48" fmla="*/ 28 w 115"/>
              <a:gd name="T49" fmla="*/ 58 h 112"/>
              <a:gd name="T50" fmla="*/ 25 w 115"/>
              <a:gd name="T51" fmla="*/ 42 h 112"/>
              <a:gd name="T52" fmla="*/ 11 w 115"/>
              <a:gd name="T53" fmla="*/ 47 h 112"/>
              <a:gd name="T54" fmla="*/ 4 w 115"/>
              <a:gd name="T55" fmla="*/ 49 h 112"/>
              <a:gd name="T56" fmla="*/ 0 w 115"/>
              <a:gd name="T57" fmla="*/ 61 h 112"/>
              <a:gd name="T58" fmla="*/ 3 w 115"/>
              <a:gd name="T59" fmla="*/ 70 h 112"/>
              <a:gd name="T60" fmla="*/ 11 w 115"/>
              <a:gd name="T61" fmla="*/ 78 h 112"/>
              <a:gd name="T62" fmla="*/ 19 w 115"/>
              <a:gd name="T63" fmla="*/ 76 h 112"/>
              <a:gd name="T64" fmla="*/ 34 w 115"/>
              <a:gd name="T65" fmla="*/ 73 h 112"/>
              <a:gd name="T66" fmla="*/ 28 w 115"/>
              <a:gd name="T67" fmla="*/ 58 h 112"/>
              <a:gd name="T68" fmla="*/ 47 w 115"/>
              <a:gd name="T69" fmla="*/ 77 h 112"/>
              <a:gd name="T70" fmla="*/ 32 w 115"/>
              <a:gd name="T71" fmla="*/ 78 h 112"/>
              <a:gd name="T72" fmla="*/ 50 w 115"/>
              <a:gd name="T73" fmla="*/ 110 h 112"/>
              <a:gd name="T74" fmla="*/ 54 w 115"/>
              <a:gd name="T75" fmla="*/ 111 h 112"/>
              <a:gd name="T76" fmla="*/ 66 w 115"/>
              <a:gd name="T77" fmla="*/ 102 h 112"/>
              <a:gd name="T78" fmla="*/ 66 w 115"/>
              <a:gd name="T79" fmla="*/ 98 h 112"/>
              <a:gd name="T80" fmla="*/ 47 w 115"/>
              <a:gd name="T81" fmla="*/ 77 h 112"/>
              <a:gd name="T82" fmla="*/ 96 w 115"/>
              <a:gd name="T83" fmla="*/ 53 h 112"/>
              <a:gd name="T84" fmla="*/ 95 w 115"/>
              <a:gd name="T85" fmla="*/ 53 h 112"/>
              <a:gd name="T86" fmla="*/ 93 w 115"/>
              <a:gd name="T87" fmla="*/ 51 h 112"/>
              <a:gd name="T88" fmla="*/ 89 w 115"/>
              <a:gd name="T89" fmla="*/ 42 h 112"/>
              <a:gd name="T90" fmla="*/ 88 w 115"/>
              <a:gd name="T91" fmla="*/ 32 h 112"/>
              <a:gd name="T92" fmla="*/ 89 w 115"/>
              <a:gd name="T93" fmla="*/ 29 h 112"/>
              <a:gd name="T94" fmla="*/ 90 w 115"/>
              <a:gd name="T95" fmla="*/ 28 h 112"/>
              <a:gd name="T96" fmla="*/ 91 w 115"/>
              <a:gd name="T97" fmla="*/ 29 h 112"/>
              <a:gd name="T98" fmla="*/ 93 w 115"/>
              <a:gd name="T99" fmla="*/ 31 h 112"/>
              <a:gd name="T100" fmla="*/ 97 w 115"/>
              <a:gd name="T101" fmla="*/ 40 h 112"/>
              <a:gd name="T102" fmla="*/ 98 w 115"/>
              <a:gd name="T103" fmla="*/ 49 h 112"/>
              <a:gd name="T104" fmla="*/ 97 w 115"/>
              <a:gd name="T105" fmla="*/ 52 h 112"/>
              <a:gd name="T106" fmla="*/ 96 w 115"/>
              <a:gd name="T107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5" h="112">
                <a:moveTo>
                  <a:pt x="110" y="36"/>
                </a:moveTo>
                <a:cubicBezTo>
                  <a:pt x="104" y="15"/>
                  <a:pt x="93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60" y="25"/>
                  <a:pt x="32" y="39"/>
                </a:cubicBezTo>
                <a:cubicBezTo>
                  <a:pt x="33" y="44"/>
                  <a:pt x="34" y="50"/>
                  <a:pt x="36" y="56"/>
                </a:cubicBezTo>
                <a:cubicBezTo>
                  <a:pt x="37" y="63"/>
                  <a:pt x="39" y="68"/>
                  <a:pt x="42" y="73"/>
                </a:cubicBezTo>
                <a:cubicBezTo>
                  <a:pt x="73" y="71"/>
                  <a:pt x="98" y="81"/>
                  <a:pt x="98" y="81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9"/>
                  <a:pt x="106" y="79"/>
                </a:cubicBezTo>
                <a:cubicBezTo>
                  <a:pt x="114" y="76"/>
                  <a:pt x="115" y="57"/>
                  <a:pt x="110" y="36"/>
                </a:cubicBezTo>
                <a:close/>
                <a:moveTo>
                  <a:pt x="102" y="73"/>
                </a:moveTo>
                <a:cubicBezTo>
                  <a:pt x="101" y="74"/>
                  <a:pt x="99" y="73"/>
                  <a:pt x="99" y="73"/>
                </a:cubicBezTo>
                <a:cubicBezTo>
                  <a:pt x="97" y="71"/>
                  <a:pt x="95" y="69"/>
                  <a:pt x="93" y="67"/>
                </a:cubicBezTo>
                <a:cubicBezTo>
                  <a:pt x="89" y="61"/>
                  <a:pt x="85" y="53"/>
                  <a:pt x="83" y="43"/>
                </a:cubicBezTo>
                <a:cubicBezTo>
                  <a:pt x="80" y="34"/>
                  <a:pt x="79" y="25"/>
                  <a:pt x="80" y="18"/>
                </a:cubicBezTo>
                <a:cubicBezTo>
                  <a:pt x="80" y="15"/>
                  <a:pt x="81" y="12"/>
                  <a:pt x="82" y="10"/>
                </a:cubicBezTo>
                <a:cubicBezTo>
                  <a:pt x="82" y="10"/>
                  <a:pt x="83" y="8"/>
                  <a:pt x="84" y="8"/>
                </a:cubicBezTo>
                <a:cubicBezTo>
                  <a:pt x="85" y="8"/>
                  <a:pt x="87" y="9"/>
                  <a:pt x="87" y="9"/>
                </a:cubicBezTo>
                <a:cubicBezTo>
                  <a:pt x="89" y="10"/>
                  <a:pt x="91" y="12"/>
                  <a:pt x="93" y="15"/>
                </a:cubicBezTo>
                <a:cubicBezTo>
                  <a:pt x="97" y="20"/>
                  <a:pt x="101" y="29"/>
                  <a:pt x="103" y="38"/>
                </a:cubicBezTo>
                <a:cubicBezTo>
                  <a:pt x="106" y="47"/>
                  <a:pt x="107" y="56"/>
                  <a:pt x="106" y="63"/>
                </a:cubicBezTo>
                <a:cubicBezTo>
                  <a:pt x="105" y="67"/>
                  <a:pt x="105" y="69"/>
                  <a:pt x="104" y="71"/>
                </a:cubicBezTo>
                <a:cubicBezTo>
                  <a:pt x="103" y="72"/>
                  <a:pt x="103" y="73"/>
                  <a:pt x="102" y="73"/>
                </a:cubicBezTo>
                <a:close/>
                <a:moveTo>
                  <a:pt x="28" y="58"/>
                </a:moveTo>
                <a:cubicBezTo>
                  <a:pt x="27" y="53"/>
                  <a:pt x="26" y="47"/>
                  <a:pt x="25" y="42"/>
                </a:cubicBezTo>
                <a:cubicBezTo>
                  <a:pt x="20" y="44"/>
                  <a:pt x="16" y="46"/>
                  <a:pt x="11" y="47"/>
                </a:cubicBezTo>
                <a:cubicBezTo>
                  <a:pt x="4" y="49"/>
                  <a:pt x="4" y="49"/>
                  <a:pt x="4" y="49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8"/>
                  <a:pt x="11" y="78"/>
                  <a:pt x="19" y="76"/>
                </a:cubicBezTo>
                <a:cubicBezTo>
                  <a:pt x="24" y="75"/>
                  <a:pt x="28" y="74"/>
                  <a:pt x="34" y="73"/>
                </a:cubicBezTo>
                <a:cubicBezTo>
                  <a:pt x="32" y="69"/>
                  <a:pt x="30" y="64"/>
                  <a:pt x="28" y="58"/>
                </a:cubicBezTo>
                <a:close/>
                <a:moveTo>
                  <a:pt x="47" y="77"/>
                </a:moveTo>
                <a:cubicBezTo>
                  <a:pt x="32" y="78"/>
                  <a:pt x="32" y="78"/>
                  <a:pt x="32" y="78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1" y="112"/>
                  <a:pt x="53" y="112"/>
                  <a:pt x="54" y="11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7" y="101"/>
                  <a:pt x="67" y="99"/>
                  <a:pt x="66" y="98"/>
                </a:cubicBezTo>
                <a:lnTo>
                  <a:pt x="47" y="77"/>
                </a:lnTo>
                <a:close/>
                <a:moveTo>
                  <a:pt x="96" y="53"/>
                </a:moveTo>
                <a:cubicBezTo>
                  <a:pt x="96" y="53"/>
                  <a:pt x="95" y="53"/>
                  <a:pt x="95" y="53"/>
                </a:cubicBezTo>
                <a:cubicBezTo>
                  <a:pt x="94" y="53"/>
                  <a:pt x="94" y="52"/>
                  <a:pt x="93" y="51"/>
                </a:cubicBezTo>
                <a:cubicBezTo>
                  <a:pt x="91" y="49"/>
                  <a:pt x="90" y="45"/>
                  <a:pt x="89" y="42"/>
                </a:cubicBezTo>
                <a:cubicBezTo>
                  <a:pt x="88" y="38"/>
                  <a:pt x="88" y="35"/>
                  <a:pt x="88" y="32"/>
                </a:cubicBezTo>
                <a:cubicBezTo>
                  <a:pt x="88" y="31"/>
                  <a:pt x="88" y="30"/>
                  <a:pt x="89" y="29"/>
                </a:cubicBezTo>
                <a:cubicBezTo>
                  <a:pt x="89" y="29"/>
                  <a:pt x="89" y="28"/>
                  <a:pt x="90" y="28"/>
                </a:cubicBezTo>
                <a:cubicBezTo>
                  <a:pt x="90" y="28"/>
                  <a:pt x="90" y="28"/>
                  <a:pt x="91" y="29"/>
                </a:cubicBezTo>
                <a:cubicBezTo>
                  <a:pt x="91" y="29"/>
                  <a:pt x="92" y="30"/>
                  <a:pt x="93" y="31"/>
                </a:cubicBezTo>
                <a:cubicBezTo>
                  <a:pt x="94" y="33"/>
                  <a:pt x="96" y="36"/>
                  <a:pt x="97" y="40"/>
                </a:cubicBezTo>
                <a:cubicBezTo>
                  <a:pt x="98" y="43"/>
                  <a:pt x="98" y="47"/>
                  <a:pt x="98" y="49"/>
                </a:cubicBezTo>
                <a:cubicBezTo>
                  <a:pt x="98" y="51"/>
                  <a:pt x="98" y="52"/>
                  <a:pt x="97" y="52"/>
                </a:cubicBezTo>
                <a:cubicBezTo>
                  <a:pt x="97" y="53"/>
                  <a:pt x="97" y="53"/>
                  <a:pt x="96" y="53"/>
                </a:cubicBezTo>
                <a:close/>
              </a:path>
            </a:pathLst>
          </a:custGeom>
          <a:solidFill>
            <a:srgbClr val="C0CA3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403222" y="3066585"/>
            <a:ext cx="1469287" cy="70788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72509" y="3066584"/>
            <a:ext cx="38100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872509" y="4344704"/>
            <a:ext cx="3685309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910912" y="5622824"/>
            <a:ext cx="3646906" cy="2122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3149873" y="3246359"/>
            <a:ext cx="179566" cy="25867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477006" y="4100946"/>
            <a:ext cx="24557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18" grpId="0"/>
      <p:bldP spid="19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27243" y="2728430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9911" y="2544756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4BE9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04</a:t>
            </a:r>
            <a:endParaRPr lang="zh-CN" altLang="en-US" sz="6000" dirty="0">
              <a:solidFill>
                <a:srgbClr val="44BE9B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63346" y="3051596"/>
            <a:ext cx="836565" cy="0"/>
          </a:xfrm>
          <a:prstGeom prst="line">
            <a:avLst/>
          </a:prstGeom>
          <a:ln>
            <a:solidFill>
              <a:srgbClr val="44B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888880" y="3051596"/>
            <a:ext cx="907763" cy="0"/>
          </a:xfrm>
          <a:prstGeom prst="line">
            <a:avLst/>
          </a:prstGeom>
          <a:ln>
            <a:solidFill>
              <a:srgbClr val="44B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10136191" y="2853746"/>
            <a:ext cx="125512" cy="270186"/>
          </a:xfrm>
          <a:prstGeom prst="triangle">
            <a:avLst>
              <a:gd name="adj" fmla="val 55499"/>
            </a:avLst>
          </a:prstGeom>
          <a:solidFill>
            <a:srgbClr val="44B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878139" y="2816037"/>
            <a:ext cx="62120" cy="174653"/>
          </a:xfrm>
          <a:prstGeom prst="triangle">
            <a:avLst>
              <a:gd name="adj" fmla="val 55499"/>
            </a:avLst>
          </a:prstGeom>
          <a:solidFill>
            <a:srgbClr val="44B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 p14:bounceEnd="80000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 p14:bounceEnd="80000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06875" y="1758190"/>
            <a:ext cx="3883778" cy="4282392"/>
            <a:chOff x="1006875" y="1758190"/>
            <a:chExt cx="3883778" cy="428239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75" y="1758190"/>
              <a:ext cx="3883778" cy="428239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006875" y="5071086"/>
              <a:ext cx="3883778" cy="969496"/>
            </a:xfrm>
            <a:prstGeom prst="rect">
              <a:avLst/>
            </a:prstGeom>
            <a:solidFill>
              <a:schemeClr val="tx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4BE9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04</a:t>
            </a:r>
            <a:endParaRPr lang="zh-CN" altLang="en-US" sz="6000" dirty="0">
              <a:solidFill>
                <a:srgbClr val="44BE9B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1776793"/>
            <a:ext cx="2840182" cy="2190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3948545"/>
            <a:ext cx="2909455" cy="20920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85018" y="1776793"/>
            <a:ext cx="3363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</p:txBody>
      </p:sp>
      <p:sp>
        <p:nvSpPr>
          <p:cNvPr id="12" name="矩形 11"/>
          <p:cNvSpPr/>
          <p:nvPr/>
        </p:nvSpPr>
        <p:spPr>
          <a:xfrm>
            <a:off x="1246872" y="5201891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56090" y="4101590"/>
            <a:ext cx="3363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2519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4BE9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04</a:t>
            </a:r>
            <a:endParaRPr lang="zh-CN" altLang="en-US" sz="6000" dirty="0">
              <a:solidFill>
                <a:srgbClr val="44BE9B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76050" y="2352673"/>
            <a:ext cx="3789362" cy="3067051"/>
            <a:chOff x="4184651" y="1893888"/>
            <a:chExt cx="3789362" cy="3067051"/>
          </a:xfrm>
        </p:grpSpPr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7361238" y="3878263"/>
              <a:ext cx="425450" cy="1082675"/>
            </a:xfrm>
            <a:custGeom>
              <a:avLst/>
              <a:gdLst>
                <a:gd name="T0" fmla="*/ 4 w 143"/>
                <a:gd name="T1" fmla="*/ 7 h 364"/>
                <a:gd name="T2" fmla="*/ 26 w 143"/>
                <a:gd name="T3" fmla="*/ 0 h 364"/>
                <a:gd name="T4" fmla="*/ 33 w 143"/>
                <a:gd name="T5" fmla="*/ 5 h 364"/>
                <a:gd name="T6" fmla="*/ 142 w 143"/>
                <a:gd name="T7" fmla="*/ 356 h 364"/>
                <a:gd name="T8" fmla="*/ 140 w 143"/>
                <a:gd name="T9" fmla="*/ 363 h 364"/>
                <a:gd name="T10" fmla="*/ 140 w 143"/>
                <a:gd name="T11" fmla="*/ 363 h 364"/>
                <a:gd name="T12" fmla="*/ 134 w 143"/>
                <a:gd name="T13" fmla="*/ 359 h 364"/>
                <a:gd name="T14" fmla="*/ 2 w 143"/>
                <a:gd name="T15" fmla="*/ 16 h 364"/>
                <a:gd name="T16" fmla="*/ 4 w 143"/>
                <a:gd name="T17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364">
                  <a:moveTo>
                    <a:pt x="4" y="7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3" y="5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143" y="359"/>
                    <a:pt x="142" y="363"/>
                    <a:pt x="140" y="363"/>
                  </a:cubicBezTo>
                  <a:cubicBezTo>
                    <a:pt x="140" y="363"/>
                    <a:pt x="140" y="363"/>
                    <a:pt x="140" y="363"/>
                  </a:cubicBezTo>
                  <a:cubicBezTo>
                    <a:pt x="138" y="364"/>
                    <a:pt x="135" y="362"/>
                    <a:pt x="134" y="359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2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54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66"/>
            <p:cNvSpPr>
              <a:spLocks/>
            </p:cNvSpPr>
            <p:nvPr/>
          </p:nvSpPr>
          <p:spPr bwMode="auto">
            <a:xfrm>
              <a:off x="5929313" y="3878263"/>
              <a:ext cx="425450" cy="1082675"/>
            </a:xfrm>
            <a:custGeom>
              <a:avLst/>
              <a:gdLst>
                <a:gd name="T0" fmla="*/ 140 w 143"/>
                <a:gd name="T1" fmla="*/ 7 h 364"/>
                <a:gd name="T2" fmla="*/ 117 w 143"/>
                <a:gd name="T3" fmla="*/ 0 h 364"/>
                <a:gd name="T4" fmla="*/ 111 w 143"/>
                <a:gd name="T5" fmla="*/ 5 h 364"/>
                <a:gd name="T6" fmla="*/ 2 w 143"/>
                <a:gd name="T7" fmla="*/ 356 h 364"/>
                <a:gd name="T8" fmla="*/ 4 w 143"/>
                <a:gd name="T9" fmla="*/ 363 h 364"/>
                <a:gd name="T10" fmla="*/ 4 w 143"/>
                <a:gd name="T11" fmla="*/ 363 h 364"/>
                <a:gd name="T12" fmla="*/ 10 w 143"/>
                <a:gd name="T13" fmla="*/ 359 h 364"/>
                <a:gd name="T14" fmla="*/ 142 w 143"/>
                <a:gd name="T15" fmla="*/ 16 h 364"/>
                <a:gd name="T16" fmla="*/ 140 w 143"/>
                <a:gd name="T17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364">
                  <a:moveTo>
                    <a:pt x="140" y="7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5" y="0"/>
                    <a:pt x="112" y="2"/>
                    <a:pt x="111" y="5"/>
                  </a:cubicBezTo>
                  <a:cubicBezTo>
                    <a:pt x="2" y="356"/>
                    <a:pt x="2" y="356"/>
                    <a:pt x="2" y="356"/>
                  </a:cubicBezTo>
                  <a:cubicBezTo>
                    <a:pt x="0" y="359"/>
                    <a:pt x="1" y="363"/>
                    <a:pt x="4" y="363"/>
                  </a:cubicBezTo>
                  <a:cubicBezTo>
                    <a:pt x="4" y="363"/>
                    <a:pt x="4" y="363"/>
                    <a:pt x="4" y="363"/>
                  </a:cubicBezTo>
                  <a:cubicBezTo>
                    <a:pt x="6" y="364"/>
                    <a:pt x="8" y="362"/>
                    <a:pt x="10" y="359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12"/>
                    <a:pt x="143" y="8"/>
                    <a:pt x="140" y="7"/>
                  </a:cubicBezTo>
                  <a:close/>
                </a:path>
              </a:pathLst>
            </a:custGeom>
            <a:solidFill>
              <a:srgbClr val="54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7"/>
            <p:cNvSpPr>
              <a:spLocks/>
            </p:cNvSpPr>
            <p:nvPr/>
          </p:nvSpPr>
          <p:spPr bwMode="auto">
            <a:xfrm>
              <a:off x="5768976" y="1917701"/>
              <a:ext cx="2181225" cy="2046288"/>
            </a:xfrm>
            <a:custGeom>
              <a:avLst/>
              <a:gdLst>
                <a:gd name="T0" fmla="*/ 712 w 733"/>
                <a:gd name="T1" fmla="*/ 688 h 688"/>
                <a:gd name="T2" fmla="*/ 20 w 733"/>
                <a:gd name="T3" fmla="*/ 688 h 688"/>
                <a:gd name="T4" fmla="*/ 0 w 733"/>
                <a:gd name="T5" fmla="*/ 668 h 688"/>
                <a:gd name="T6" fmla="*/ 0 w 733"/>
                <a:gd name="T7" fmla="*/ 21 h 688"/>
                <a:gd name="T8" fmla="*/ 20 w 733"/>
                <a:gd name="T9" fmla="*/ 0 h 688"/>
                <a:gd name="T10" fmla="*/ 712 w 733"/>
                <a:gd name="T11" fmla="*/ 0 h 688"/>
                <a:gd name="T12" fmla="*/ 733 w 733"/>
                <a:gd name="T13" fmla="*/ 21 h 688"/>
                <a:gd name="T14" fmla="*/ 733 w 733"/>
                <a:gd name="T15" fmla="*/ 668 h 688"/>
                <a:gd name="T16" fmla="*/ 712 w 733"/>
                <a:gd name="T1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3" h="688">
                  <a:moveTo>
                    <a:pt x="712" y="688"/>
                  </a:moveTo>
                  <a:cubicBezTo>
                    <a:pt x="20" y="688"/>
                    <a:pt x="20" y="688"/>
                    <a:pt x="20" y="688"/>
                  </a:cubicBezTo>
                  <a:cubicBezTo>
                    <a:pt x="9" y="688"/>
                    <a:pt x="0" y="679"/>
                    <a:pt x="0" y="6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24" y="0"/>
                    <a:pt x="733" y="9"/>
                    <a:pt x="733" y="21"/>
                  </a:cubicBezTo>
                  <a:cubicBezTo>
                    <a:pt x="733" y="668"/>
                    <a:pt x="733" y="668"/>
                    <a:pt x="733" y="668"/>
                  </a:cubicBezTo>
                  <a:cubicBezTo>
                    <a:pt x="733" y="679"/>
                    <a:pt x="724" y="688"/>
                    <a:pt x="712" y="688"/>
                  </a:cubicBez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68"/>
            <p:cNvSpPr>
              <a:spLocks noEditPoints="1"/>
            </p:cNvSpPr>
            <p:nvPr/>
          </p:nvSpPr>
          <p:spPr bwMode="auto">
            <a:xfrm>
              <a:off x="5745163" y="1893888"/>
              <a:ext cx="2228850" cy="2093913"/>
            </a:xfrm>
            <a:custGeom>
              <a:avLst/>
              <a:gdLst>
                <a:gd name="T0" fmla="*/ 720 w 749"/>
                <a:gd name="T1" fmla="*/ 704 h 704"/>
                <a:gd name="T2" fmla="*/ 28 w 749"/>
                <a:gd name="T3" fmla="*/ 704 h 704"/>
                <a:gd name="T4" fmla="*/ 0 w 749"/>
                <a:gd name="T5" fmla="*/ 676 h 704"/>
                <a:gd name="T6" fmla="*/ 0 w 749"/>
                <a:gd name="T7" fmla="*/ 29 h 704"/>
                <a:gd name="T8" fmla="*/ 28 w 749"/>
                <a:gd name="T9" fmla="*/ 0 h 704"/>
                <a:gd name="T10" fmla="*/ 720 w 749"/>
                <a:gd name="T11" fmla="*/ 0 h 704"/>
                <a:gd name="T12" fmla="*/ 749 w 749"/>
                <a:gd name="T13" fmla="*/ 29 h 704"/>
                <a:gd name="T14" fmla="*/ 749 w 749"/>
                <a:gd name="T15" fmla="*/ 676 h 704"/>
                <a:gd name="T16" fmla="*/ 720 w 749"/>
                <a:gd name="T17" fmla="*/ 704 h 704"/>
                <a:gd name="T18" fmla="*/ 28 w 749"/>
                <a:gd name="T19" fmla="*/ 16 h 704"/>
                <a:gd name="T20" fmla="*/ 16 w 749"/>
                <a:gd name="T21" fmla="*/ 29 h 704"/>
                <a:gd name="T22" fmla="*/ 16 w 749"/>
                <a:gd name="T23" fmla="*/ 676 h 704"/>
                <a:gd name="T24" fmla="*/ 28 w 749"/>
                <a:gd name="T25" fmla="*/ 688 h 704"/>
                <a:gd name="T26" fmla="*/ 720 w 749"/>
                <a:gd name="T27" fmla="*/ 688 h 704"/>
                <a:gd name="T28" fmla="*/ 733 w 749"/>
                <a:gd name="T29" fmla="*/ 676 h 704"/>
                <a:gd name="T30" fmla="*/ 733 w 749"/>
                <a:gd name="T31" fmla="*/ 29 h 704"/>
                <a:gd name="T32" fmla="*/ 720 w 749"/>
                <a:gd name="T33" fmla="*/ 16 h 704"/>
                <a:gd name="T34" fmla="*/ 28 w 749"/>
                <a:gd name="T35" fmla="*/ 1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9" h="704">
                  <a:moveTo>
                    <a:pt x="720" y="704"/>
                  </a:moveTo>
                  <a:cubicBezTo>
                    <a:pt x="28" y="704"/>
                    <a:pt x="28" y="704"/>
                    <a:pt x="28" y="704"/>
                  </a:cubicBezTo>
                  <a:cubicBezTo>
                    <a:pt x="13" y="704"/>
                    <a:pt x="0" y="692"/>
                    <a:pt x="0" y="6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36" y="0"/>
                    <a:pt x="749" y="13"/>
                    <a:pt x="749" y="29"/>
                  </a:cubicBezTo>
                  <a:cubicBezTo>
                    <a:pt x="749" y="676"/>
                    <a:pt x="749" y="676"/>
                    <a:pt x="749" y="676"/>
                  </a:cubicBezTo>
                  <a:cubicBezTo>
                    <a:pt x="749" y="692"/>
                    <a:pt x="736" y="704"/>
                    <a:pt x="720" y="704"/>
                  </a:cubicBezTo>
                  <a:close/>
                  <a:moveTo>
                    <a:pt x="28" y="16"/>
                  </a:moveTo>
                  <a:cubicBezTo>
                    <a:pt x="22" y="16"/>
                    <a:pt x="16" y="22"/>
                    <a:pt x="16" y="29"/>
                  </a:cubicBezTo>
                  <a:cubicBezTo>
                    <a:pt x="16" y="676"/>
                    <a:pt x="16" y="676"/>
                    <a:pt x="16" y="676"/>
                  </a:cubicBezTo>
                  <a:cubicBezTo>
                    <a:pt x="16" y="683"/>
                    <a:pt x="22" y="688"/>
                    <a:pt x="28" y="688"/>
                  </a:cubicBezTo>
                  <a:cubicBezTo>
                    <a:pt x="720" y="688"/>
                    <a:pt x="720" y="688"/>
                    <a:pt x="720" y="688"/>
                  </a:cubicBezTo>
                  <a:cubicBezTo>
                    <a:pt x="727" y="688"/>
                    <a:pt x="733" y="683"/>
                    <a:pt x="733" y="676"/>
                  </a:cubicBezTo>
                  <a:cubicBezTo>
                    <a:pt x="733" y="29"/>
                    <a:pt x="733" y="29"/>
                    <a:pt x="733" y="29"/>
                  </a:cubicBezTo>
                  <a:cubicBezTo>
                    <a:pt x="733" y="22"/>
                    <a:pt x="727" y="16"/>
                    <a:pt x="720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9"/>
            <p:cNvSpPr>
              <a:spLocks noEditPoints="1"/>
            </p:cNvSpPr>
            <p:nvPr/>
          </p:nvSpPr>
          <p:spPr bwMode="auto">
            <a:xfrm>
              <a:off x="7131051" y="2295526"/>
              <a:ext cx="349250" cy="1290638"/>
            </a:xfrm>
            <a:custGeom>
              <a:avLst/>
              <a:gdLst>
                <a:gd name="T0" fmla="*/ 17 w 117"/>
                <a:gd name="T1" fmla="*/ 434 h 434"/>
                <a:gd name="T2" fmla="*/ 0 w 117"/>
                <a:gd name="T3" fmla="*/ 417 h 434"/>
                <a:gd name="T4" fmla="*/ 0 w 117"/>
                <a:gd name="T5" fmla="*/ 17 h 434"/>
                <a:gd name="T6" fmla="*/ 17 w 117"/>
                <a:gd name="T7" fmla="*/ 0 h 434"/>
                <a:gd name="T8" fmla="*/ 100 w 117"/>
                <a:gd name="T9" fmla="*/ 0 h 434"/>
                <a:gd name="T10" fmla="*/ 117 w 117"/>
                <a:gd name="T11" fmla="*/ 17 h 434"/>
                <a:gd name="T12" fmla="*/ 117 w 117"/>
                <a:gd name="T13" fmla="*/ 417 h 434"/>
                <a:gd name="T14" fmla="*/ 100 w 117"/>
                <a:gd name="T15" fmla="*/ 434 h 434"/>
                <a:gd name="T16" fmla="*/ 17 w 117"/>
                <a:gd name="T17" fmla="*/ 434 h 434"/>
                <a:gd name="T18" fmla="*/ 17 w 117"/>
                <a:gd name="T19" fmla="*/ 434 h 434"/>
                <a:gd name="T20" fmla="*/ 17 w 117"/>
                <a:gd name="T2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34">
                  <a:moveTo>
                    <a:pt x="17" y="434"/>
                  </a:moveTo>
                  <a:cubicBezTo>
                    <a:pt x="8" y="434"/>
                    <a:pt x="0" y="426"/>
                    <a:pt x="0" y="4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9" y="0"/>
                    <a:pt x="117" y="8"/>
                    <a:pt x="117" y="17"/>
                  </a:cubicBezTo>
                  <a:cubicBezTo>
                    <a:pt x="117" y="417"/>
                    <a:pt x="117" y="417"/>
                    <a:pt x="117" y="417"/>
                  </a:cubicBezTo>
                  <a:cubicBezTo>
                    <a:pt x="117" y="426"/>
                    <a:pt x="109" y="434"/>
                    <a:pt x="100" y="434"/>
                  </a:cubicBezTo>
                  <a:lnTo>
                    <a:pt x="17" y="434"/>
                  </a:lnTo>
                  <a:close/>
                  <a:moveTo>
                    <a:pt x="17" y="434"/>
                  </a:moveTo>
                  <a:cubicBezTo>
                    <a:pt x="17" y="434"/>
                    <a:pt x="17" y="434"/>
                    <a:pt x="17" y="434"/>
                  </a:cubicBezTo>
                </a:path>
              </a:pathLst>
            </a:custGeom>
            <a:solidFill>
              <a:srgbClr val="FC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0"/>
            <p:cNvSpPr>
              <a:spLocks noEditPoints="1"/>
            </p:cNvSpPr>
            <p:nvPr/>
          </p:nvSpPr>
          <p:spPr bwMode="auto">
            <a:xfrm>
              <a:off x="6684963" y="2592388"/>
              <a:ext cx="347663" cy="993775"/>
            </a:xfrm>
            <a:custGeom>
              <a:avLst/>
              <a:gdLst>
                <a:gd name="T0" fmla="*/ 17 w 117"/>
                <a:gd name="T1" fmla="*/ 334 h 334"/>
                <a:gd name="T2" fmla="*/ 0 w 117"/>
                <a:gd name="T3" fmla="*/ 317 h 334"/>
                <a:gd name="T4" fmla="*/ 0 w 117"/>
                <a:gd name="T5" fmla="*/ 17 h 334"/>
                <a:gd name="T6" fmla="*/ 17 w 117"/>
                <a:gd name="T7" fmla="*/ 0 h 334"/>
                <a:gd name="T8" fmla="*/ 100 w 117"/>
                <a:gd name="T9" fmla="*/ 0 h 334"/>
                <a:gd name="T10" fmla="*/ 117 w 117"/>
                <a:gd name="T11" fmla="*/ 17 h 334"/>
                <a:gd name="T12" fmla="*/ 117 w 117"/>
                <a:gd name="T13" fmla="*/ 317 h 334"/>
                <a:gd name="T14" fmla="*/ 100 w 117"/>
                <a:gd name="T15" fmla="*/ 334 h 334"/>
                <a:gd name="T16" fmla="*/ 17 w 117"/>
                <a:gd name="T17" fmla="*/ 334 h 334"/>
                <a:gd name="T18" fmla="*/ 17 w 117"/>
                <a:gd name="T19" fmla="*/ 334 h 334"/>
                <a:gd name="T20" fmla="*/ 17 w 117"/>
                <a:gd name="T2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334">
                  <a:moveTo>
                    <a:pt x="17" y="334"/>
                  </a:moveTo>
                  <a:cubicBezTo>
                    <a:pt x="8" y="334"/>
                    <a:pt x="0" y="326"/>
                    <a:pt x="0" y="3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9" y="0"/>
                    <a:pt x="117" y="8"/>
                    <a:pt x="117" y="17"/>
                  </a:cubicBezTo>
                  <a:cubicBezTo>
                    <a:pt x="117" y="317"/>
                    <a:pt x="117" y="317"/>
                    <a:pt x="117" y="317"/>
                  </a:cubicBezTo>
                  <a:cubicBezTo>
                    <a:pt x="117" y="326"/>
                    <a:pt x="109" y="334"/>
                    <a:pt x="100" y="334"/>
                  </a:cubicBezTo>
                  <a:lnTo>
                    <a:pt x="17" y="334"/>
                  </a:lnTo>
                  <a:close/>
                  <a:moveTo>
                    <a:pt x="17" y="334"/>
                  </a:moveTo>
                  <a:cubicBezTo>
                    <a:pt x="17" y="334"/>
                    <a:pt x="17" y="334"/>
                    <a:pt x="17" y="334"/>
                  </a:cubicBezTo>
                </a:path>
              </a:pathLst>
            </a:cu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71"/>
            <p:cNvSpPr>
              <a:spLocks noEditPoints="1"/>
            </p:cNvSpPr>
            <p:nvPr/>
          </p:nvSpPr>
          <p:spPr bwMode="auto">
            <a:xfrm>
              <a:off x="6238876" y="2894013"/>
              <a:ext cx="347663" cy="692150"/>
            </a:xfrm>
            <a:custGeom>
              <a:avLst/>
              <a:gdLst>
                <a:gd name="T0" fmla="*/ 17 w 117"/>
                <a:gd name="T1" fmla="*/ 233 h 233"/>
                <a:gd name="T2" fmla="*/ 0 w 117"/>
                <a:gd name="T3" fmla="*/ 216 h 233"/>
                <a:gd name="T4" fmla="*/ 0 w 117"/>
                <a:gd name="T5" fmla="*/ 16 h 233"/>
                <a:gd name="T6" fmla="*/ 17 w 117"/>
                <a:gd name="T7" fmla="*/ 0 h 233"/>
                <a:gd name="T8" fmla="*/ 100 w 117"/>
                <a:gd name="T9" fmla="*/ 0 h 233"/>
                <a:gd name="T10" fmla="*/ 117 w 117"/>
                <a:gd name="T11" fmla="*/ 16 h 233"/>
                <a:gd name="T12" fmla="*/ 117 w 117"/>
                <a:gd name="T13" fmla="*/ 216 h 233"/>
                <a:gd name="T14" fmla="*/ 100 w 117"/>
                <a:gd name="T15" fmla="*/ 233 h 233"/>
                <a:gd name="T16" fmla="*/ 17 w 117"/>
                <a:gd name="T17" fmla="*/ 233 h 233"/>
                <a:gd name="T18" fmla="*/ 17 w 117"/>
                <a:gd name="T19" fmla="*/ 233 h 233"/>
                <a:gd name="T20" fmla="*/ 17 w 117"/>
                <a:gd name="T2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33">
                  <a:moveTo>
                    <a:pt x="17" y="233"/>
                  </a:moveTo>
                  <a:cubicBezTo>
                    <a:pt x="7" y="233"/>
                    <a:pt x="0" y="225"/>
                    <a:pt x="0" y="2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9" y="0"/>
                    <a:pt x="117" y="7"/>
                    <a:pt x="117" y="16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17" y="225"/>
                    <a:pt x="109" y="233"/>
                    <a:pt x="100" y="233"/>
                  </a:cubicBezTo>
                  <a:lnTo>
                    <a:pt x="17" y="233"/>
                  </a:lnTo>
                  <a:close/>
                  <a:moveTo>
                    <a:pt x="17" y="233"/>
                  </a:moveTo>
                  <a:cubicBezTo>
                    <a:pt x="17" y="233"/>
                    <a:pt x="17" y="233"/>
                    <a:pt x="17" y="233"/>
                  </a:cubicBezTo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2"/>
            <p:cNvSpPr>
              <a:spLocks/>
            </p:cNvSpPr>
            <p:nvPr/>
          </p:nvSpPr>
          <p:spPr bwMode="auto">
            <a:xfrm>
              <a:off x="5773738" y="2616201"/>
              <a:ext cx="196850" cy="309563"/>
            </a:xfrm>
            <a:custGeom>
              <a:avLst/>
              <a:gdLst>
                <a:gd name="T0" fmla="*/ 0 w 66"/>
                <a:gd name="T1" fmla="*/ 86 h 104"/>
                <a:gd name="T2" fmla="*/ 47 w 66"/>
                <a:gd name="T3" fmla="*/ 0 h 104"/>
                <a:gd name="T4" fmla="*/ 54 w 66"/>
                <a:gd name="T5" fmla="*/ 22 h 104"/>
                <a:gd name="T6" fmla="*/ 56 w 66"/>
                <a:gd name="T7" fmla="*/ 56 h 104"/>
                <a:gd name="T8" fmla="*/ 30 w 66"/>
                <a:gd name="T9" fmla="*/ 104 h 104"/>
                <a:gd name="T10" fmla="*/ 0 w 66"/>
                <a:gd name="T11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04">
                  <a:moveTo>
                    <a:pt x="0" y="86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61" y="5"/>
                    <a:pt x="54" y="22"/>
                  </a:cubicBezTo>
                  <a:cubicBezTo>
                    <a:pt x="47" y="40"/>
                    <a:pt x="66" y="40"/>
                    <a:pt x="56" y="56"/>
                  </a:cubicBezTo>
                  <a:cubicBezTo>
                    <a:pt x="46" y="72"/>
                    <a:pt x="30" y="104"/>
                    <a:pt x="30" y="104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73"/>
            <p:cNvSpPr>
              <a:spLocks noChangeArrowheads="1"/>
            </p:cNvSpPr>
            <p:nvPr/>
          </p:nvSpPr>
          <p:spPr bwMode="auto">
            <a:xfrm>
              <a:off x="4922838" y="3827463"/>
              <a:ext cx="152400" cy="1055688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74"/>
            <p:cNvSpPr>
              <a:spLocks noChangeArrowheads="1"/>
            </p:cNvSpPr>
            <p:nvPr/>
          </p:nvSpPr>
          <p:spPr bwMode="auto">
            <a:xfrm>
              <a:off x="4575176" y="3827463"/>
              <a:ext cx="152400" cy="1055688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75"/>
            <p:cNvSpPr>
              <a:spLocks noChangeArrowheads="1"/>
            </p:cNvSpPr>
            <p:nvPr/>
          </p:nvSpPr>
          <p:spPr bwMode="auto">
            <a:xfrm>
              <a:off x="4564063" y="2992438"/>
              <a:ext cx="520700" cy="504825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Rectangle 76"/>
            <p:cNvSpPr>
              <a:spLocks noChangeArrowheads="1"/>
            </p:cNvSpPr>
            <p:nvPr/>
          </p:nvSpPr>
          <p:spPr bwMode="auto">
            <a:xfrm>
              <a:off x="4756151" y="2928938"/>
              <a:ext cx="134938" cy="77788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7"/>
            <p:cNvSpPr>
              <a:spLocks/>
            </p:cNvSpPr>
            <p:nvPr/>
          </p:nvSpPr>
          <p:spPr bwMode="auto">
            <a:xfrm>
              <a:off x="4745038" y="2992438"/>
              <a:ext cx="160338" cy="835025"/>
            </a:xfrm>
            <a:custGeom>
              <a:avLst/>
              <a:gdLst>
                <a:gd name="T0" fmla="*/ 0 w 101"/>
                <a:gd name="T1" fmla="*/ 483 h 526"/>
                <a:gd name="T2" fmla="*/ 50 w 101"/>
                <a:gd name="T3" fmla="*/ 526 h 526"/>
                <a:gd name="T4" fmla="*/ 101 w 101"/>
                <a:gd name="T5" fmla="*/ 483 h 526"/>
                <a:gd name="T6" fmla="*/ 65 w 101"/>
                <a:gd name="T7" fmla="*/ 0 h 526"/>
                <a:gd name="T8" fmla="*/ 35 w 101"/>
                <a:gd name="T9" fmla="*/ 0 h 526"/>
                <a:gd name="T10" fmla="*/ 0 w 101"/>
                <a:gd name="T11" fmla="*/ 48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26">
                  <a:moveTo>
                    <a:pt x="0" y="483"/>
                  </a:moveTo>
                  <a:lnTo>
                    <a:pt x="50" y="526"/>
                  </a:lnTo>
                  <a:lnTo>
                    <a:pt x="101" y="483"/>
                  </a:lnTo>
                  <a:lnTo>
                    <a:pt x="65" y="0"/>
                  </a:lnTo>
                  <a:lnTo>
                    <a:pt x="35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8"/>
            <p:cNvSpPr>
              <a:spLocks/>
            </p:cNvSpPr>
            <p:nvPr/>
          </p:nvSpPr>
          <p:spPr bwMode="auto">
            <a:xfrm>
              <a:off x="4867276" y="2928938"/>
              <a:ext cx="147638" cy="104775"/>
            </a:xfrm>
            <a:custGeom>
              <a:avLst/>
              <a:gdLst>
                <a:gd name="T0" fmla="*/ 20 w 93"/>
                <a:gd name="T1" fmla="*/ 66 h 66"/>
                <a:gd name="T2" fmla="*/ 93 w 93"/>
                <a:gd name="T3" fmla="*/ 40 h 66"/>
                <a:gd name="T4" fmla="*/ 93 w 93"/>
                <a:gd name="T5" fmla="*/ 0 h 66"/>
                <a:gd name="T6" fmla="*/ 0 w 93"/>
                <a:gd name="T7" fmla="*/ 0 h 66"/>
                <a:gd name="T8" fmla="*/ 20 w 9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20" y="66"/>
                  </a:moveTo>
                  <a:lnTo>
                    <a:pt x="93" y="40"/>
                  </a:lnTo>
                  <a:lnTo>
                    <a:pt x="93" y="0"/>
                  </a:lnTo>
                  <a:lnTo>
                    <a:pt x="0" y="0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>
              <a:off x="4632326" y="2928938"/>
              <a:ext cx="147638" cy="104775"/>
            </a:xfrm>
            <a:custGeom>
              <a:avLst/>
              <a:gdLst>
                <a:gd name="T0" fmla="*/ 75 w 93"/>
                <a:gd name="T1" fmla="*/ 66 h 66"/>
                <a:gd name="T2" fmla="*/ 0 w 93"/>
                <a:gd name="T3" fmla="*/ 40 h 66"/>
                <a:gd name="T4" fmla="*/ 0 w 93"/>
                <a:gd name="T5" fmla="*/ 0 h 66"/>
                <a:gd name="T6" fmla="*/ 93 w 93"/>
                <a:gd name="T7" fmla="*/ 0 h 66"/>
                <a:gd name="T8" fmla="*/ 75 w 9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75" y="66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93" y="0"/>
                  </a:lnTo>
                  <a:lnTo>
                    <a:pt x="75" y="66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80"/>
            <p:cNvSpPr>
              <a:spLocks/>
            </p:cNvSpPr>
            <p:nvPr/>
          </p:nvSpPr>
          <p:spPr bwMode="auto">
            <a:xfrm>
              <a:off x="4184651" y="2992438"/>
              <a:ext cx="315913" cy="947738"/>
            </a:xfrm>
            <a:custGeom>
              <a:avLst/>
              <a:gdLst>
                <a:gd name="T0" fmla="*/ 67 w 106"/>
                <a:gd name="T1" fmla="*/ 314 h 319"/>
                <a:gd name="T2" fmla="*/ 21 w 106"/>
                <a:gd name="T3" fmla="*/ 319 h 319"/>
                <a:gd name="T4" fmla="*/ 62 w 106"/>
                <a:gd name="T5" fmla="*/ 0 h 319"/>
                <a:gd name="T6" fmla="*/ 106 w 106"/>
                <a:gd name="T7" fmla="*/ 11 h 319"/>
                <a:gd name="T8" fmla="*/ 67 w 106"/>
                <a:gd name="T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19">
                  <a:moveTo>
                    <a:pt x="67" y="314"/>
                  </a:moveTo>
                  <a:cubicBezTo>
                    <a:pt x="52" y="316"/>
                    <a:pt x="37" y="317"/>
                    <a:pt x="21" y="319"/>
                  </a:cubicBezTo>
                  <a:cubicBezTo>
                    <a:pt x="0" y="211"/>
                    <a:pt x="14" y="102"/>
                    <a:pt x="62" y="0"/>
                  </a:cubicBezTo>
                  <a:cubicBezTo>
                    <a:pt x="77" y="3"/>
                    <a:pt x="91" y="7"/>
                    <a:pt x="106" y="11"/>
                  </a:cubicBezTo>
                  <a:cubicBezTo>
                    <a:pt x="60" y="108"/>
                    <a:pt x="47" y="212"/>
                    <a:pt x="67" y="314"/>
                  </a:cubicBez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81"/>
            <p:cNvSpPr>
              <a:spLocks/>
            </p:cNvSpPr>
            <p:nvPr/>
          </p:nvSpPr>
          <p:spPr bwMode="auto">
            <a:xfrm>
              <a:off x="4251326" y="3925888"/>
              <a:ext cx="184150" cy="136525"/>
            </a:xfrm>
            <a:custGeom>
              <a:avLst/>
              <a:gdLst>
                <a:gd name="T0" fmla="*/ 52 w 62"/>
                <a:gd name="T1" fmla="*/ 6 h 46"/>
                <a:gd name="T2" fmla="*/ 46 w 62"/>
                <a:gd name="T3" fmla="*/ 3 h 46"/>
                <a:gd name="T4" fmla="*/ 44 w 62"/>
                <a:gd name="T5" fmla="*/ 0 h 46"/>
                <a:gd name="T6" fmla="*/ 0 w 62"/>
                <a:gd name="T7" fmla="*/ 5 h 46"/>
                <a:gd name="T8" fmla="*/ 0 w 62"/>
                <a:gd name="T9" fmla="*/ 16 h 46"/>
                <a:gd name="T10" fmla="*/ 28 w 62"/>
                <a:gd name="T11" fmla="*/ 45 h 46"/>
                <a:gd name="T12" fmla="*/ 48 w 62"/>
                <a:gd name="T13" fmla="*/ 18 h 46"/>
                <a:gd name="T14" fmla="*/ 59 w 62"/>
                <a:gd name="T15" fmla="*/ 17 h 46"/>
                <a:gd name="T16" fmla="*/ 52 w 62"/>
                <a:gd name="T17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6">
                  <a:moveTo>
                    <a:pt x="52" y="6"/>
                  </a:moveTo>
                  <a:cubicBezTo>
                    <a:pt x="50" y="4"/>
                    <a:pt x="47" y="4"/>
                    <a:pt x="46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3" y="33"/>
                    <a:pt x="15" y="46"/>
                    <a:pt x="28" y="45"/>
                  </a:cubicBezTo>
                  <a:cubicBezTo>
                    <a:pt x="40" y="44"/>
                    <a:pt x="48" y="32"/>
                    <a:pt x="48" y="18"/>
                  </a:cubicBezTo>
                  <a:cubicBezTo>
                    <a:pt x="53" y="19"/>
                    <a:pt x="58" y="19"/>
                    <a:pt x="59" y="17"/>
                  </a:cubicBezTo>
                  <a:cubicBezTo>
                    <a:pt x="62" y="14"/>
                    <a:pt x="58" y="9"/>
                    <a:pt x="52" y="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auto">
            <a:xfrm>
              <a:off x="4800601" y="2992438"/>
              <a:ext cx="479425" cy="977900"/>
            </a:xfrm>
            <a:custGeom>
              <a:avLst/>
              <a:gdLst>
                <a:gd name="T0" fmla="*/ 29 w 161"/>
                <a:gd name="T1" fmla="*/ 329 h 329"/>
                <a:gd name="T2" fmla="*/ 29 w 161"/>
                <a:gd name="T3" fmla="*/ 329 h 329"/>
                <a:gd name="T4" fmla="*/ 27 w 161"/>
                <a:gd name="T5" fmla="*/ 329 h 329"/>
                <a:gd name="T6" fmla="*/ 0 w 161"/>
                <a:gd name="T7" fmla="*/ 309 h 329"/>
                <a:gd name="T8" fmla="*/ 0 w 161"/>
                <a:gd name="T9" fmla="*/ 309 h 329"/>
                <a:gd name="T10" fmla="*/ 0 w 161"/>
                <a:gd name="T11" fmla="*/ 162 h 329"/>
                <a:gd name="T12" fmla="*/ 71 w 161"/>
                <a:gd name="T13" fmla="*/ 0 h 329"/>
                <a:gd name="T14" fmla="*/ 161 w 161"/>
                <a:gd name="T15" fmla="*/ 0 h 329"/>
                <a:gd name="T16" fmla="*/ 126 w 161"/>
                <a:gd name="T17" fmla="*/ 162 h 329"/>
                <a:gd name="T18" fmla="*/ 126 w 161"/>
                <a:gd name="T19" fmla="*/ 329 h 329"/>
                <a:gd name="T20" fmla="*/ 29 w 161"/>
                <a:gd name="T2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329">
                  <a:moveTo>
                    <a:pt x="29" y="329"/>
                  </a:moveTo>
                  <a:cubicBezTo>
                    <a:pt x="29" y="329"/>
                    <a:pt x="29" y="329"/>
                    <a:pt x="29" y="329"/>
                  </a:cubicBezTo>
                  <a:cubicBezTo>
                    <a:pt x="28" y="329"/>
                    <a:pt x="28" y="329"/>
                    <a:pt x="27" y="329"/>
                  </a:cubicBezTo>
                  <a:cubicBezTo>
                    <a:pt x="13" y="329"/>
                    <a:pt x="2" y="321"/>
                    <a:pt x="0" y="309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26" y="329"/>
                    <a:pt x="126" y="329"/>
                    <a:pt x="126" y="329"/>
                  </a:cubicBezTo>
                  <a:lnTo>
                    <a:pt x="29" y="329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83"/>
            <p:cNvSpPr>
              <a:spLocks/>
            </p:cNvSpPr>
            <p:nvPr/>
          </p:nvSpPr>
          <p:spPr bwMode="auto">
            <a:xfrm>
              <a:off x="4800601" y="2959101"/>
              <a:ext cx="331788" cy="514350"/>
            </a:xfrm>
            <a:custGeom>
              <a:avLst/>
              <a:gdLst>
                <a:gd name="T0" fmla="*/ 111 w 209"/>
                <a:gd name="T1" fmla="*/ 161 h 324"/>
                <a:gd name="T2" fmla="*/ 0 w 209"/>
                <a:gd name="T3" fmla="*/ 324 h 324"/>
                <a:gd name="T4" fmla="*/ 141 w 209"/>
                <a:gd name="T5" fmla="*/ 0 h 324"/>
                <a:gd name="T6" fmla="*/ 209 w 209"/>
                <a:gd name="T7" fmla="*/ 21 h 324"/>
                <a:gd name="T8" fmla="*/ 164 w 209"/>
                <a:gd name="T9" fmla="*/ 86 h 324"/>
                <a:gd name="T10" fmla="*/ 164 w 209"/>
                <a:gd name="T11" fmla="*/ 86 h 324"/>
                <a:gd name="T12" fmla="*/ 115 w 209"/>
                <a:gd name="T13" fmla="*/ 155 h 324"/>
                <a:gd name="T14" fmla="*/ 111 w 209"/>
                <a:gd name="T15" fmla="*/ 161 h 324"/>
                <a:gd name="T16" fmla="*/ 111 w 209"/>
                <a:gd name="T17" fmla="*/ 16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324">
                  <a:moveTo>
                    <a:pt x="111" y="161"/>
                  </a:moveTo>
                  <a:lnTo>
                    <a:pt x="0" y="324"/>
                  </a:lnTo>
                  <a:lnTo>
                    <a:pt x="141" y="0"/>
                  </a:lnTo>
                  <a:lnTo>
                    <a:pt x="209" y="21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15" y="155"/>
                  </a:lnTo>
                  <a:lnTo>
                    <a:pt x="111" y="161"/>
                  </a:lnTo>
                  <a:lnTo>
                    <a:pt x="111" y="161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84"/>
            <p:cNvSpPr>
              <a:spLocks/>
            </p:cNvSpPr>
            <p:nvPr/>
          </p:nvSpPr>
          <p:spPr bwMode="auto">
            <a:xfrm>
              <a:off x="4370388" y="2992438"/>
              <a:ext cx="477838" cy="977900"/>
            </a:xfrm>
            <a:custGeom>
              <a:avLst/>
              <a:gdLst>
                <a:gd name="T0" fmla="*/ 132 w 161"/>
                <a:gd name="T1" fmla="*/ 329 h 329"/>
                <a:gd name="T2" fmla="*/ 132 w 161"/>
                <a:gd name="T3" fmla="*/ 329 h 329"/>
                <a:gd name="T4" fmla="*/ 133 w 161"/>
                <a:gd name="T5" fmla="*/ 329 h 329"/>
                <a:gd name="T6" fmla="*/ 161 w 161"/>
                <a:gd name="T7" fmla="*/ 309 h 329"/>
                <a:gd name="T8" fmla="*/ 161 w 161"/>
                <a:gd name="T9" fmla="*/ 309 h 329"/>
                <a:gd name="T10" fmla="*/ 161 w 161"/>
                <a:gd name="T11" fmla="*/ 162 h 329"/>
                <a:gd name="T12" fmla="*/ 90 w 161"/>
                <a:gd name="T13" fmla="*/ 0 h 329"/>
                <a:gd name="T14" fmla="*/ 0 w 161"/>
                <a:gd name="T15" fmla="*/ 0 h 329"/>
                <a:gd name="T16" fmla="*/ 35 w 161"/>
                <a:gd name="T17" fmla="*/ 162 h 329"/>
                <a:gd name="T18" fmla="*/ 35 w 161"/>
                <a:gd name="T19" fmla="*/ 329 h 329"/>
                <a:gd name="T20" fmla="*/ 132 w 161"/>
                <a:gd name="T2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329">
                  <a:moveTo>
                    <a:pt x="132" y="329"/>
                  </a:moveTo>
                  <a:cubicBezTo>
                    <a:pt x="132" y="329"/>
                    <a:pt x="132" y="329"/>
                    <a:pt x="132" y="329"/>
                  </a:cubicBezTo>
                  <a:cubicBezTo>
                    <a:pt x="132" y="329"/>
                    <a:pt x="133" y="329"/>
                    <a:pt x="133" y="329"/>
                  </a:cubicBezTo>
                  <a:cubicBezTo>
                    <a:pt x="147" y="329"/>
                    <a:pt x="159" y="321"/>
                    <a:pt x="161" y="309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5" y="329"/>
                    <a:pt x="35" y="329"/>
                    <a:pt x="35" y="329"/>
                  </a:cubicBezTo>
                  <a:lnTo>
                    <a:pt x="132" y="329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85"/>
            <p:cNvSpPr>
              <a:spLocks/>
            </p:cNvSpPr>
            <p:nvPr/>
          </p:nvSpPr>
          <p:spPr bwMode="auto">
            <a:xfrm>
              <a:off x="4518026" y="2959101"/>
              <a:ext cx="330200" cy="514350"/>
            </a:xfrm>
            <a:custGeom>
              <a:avLst/>
              <a:gdLst>
                <a:gd name="T0" fmla="*/ 0 w 208"/>
                <a:gd name="T1" fmla="*/ 21 h 324"/>
                <a:gd name="T2" fmla="*/ 68 w 208"/>
                <a:gd name="T3" fmla="*/ 0 h 324"/>
                <a:gd name="T4" fmla="*/ 208 w 208"/>
                <a:gd name="T5" fmla="*/ 324 h 324"/>
                <a:gd name="T6" fmla="*/ 45 w 208"/>
                <a:gd name="T7" fmla="*/ 86 h 324"/>
                <a:gd name="T8" fmla="*/ 45 w 208"/>
                <a:gd name="T9" fmla="*/ 86 h 324"/>
                <a:gd name="T10" fmla="*/ 0 w 208"/>
                <a:gd name="T11" fmla="*/ 2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24">
                  <a:moveTo>
                    <a:pt x="0" y="21"/>
                  </a:moveTo>
                  <a:lnTo>
                    <a:pt x="68" y="0"/>
                  </a:lnTo>
                  <a:lnTo>
                    <a:pt x="208" y="324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4684713" y="2854326"/>
              <a:ext cx="288925" cy="74613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87"/>
            <p:cNvSpPr>
              <a:spLocks/>
            </p:cNvSpPr>
            <p:nvPr/>
          </p:nvSpPr>
          <p:spPr bwMode="auto">
            <a:xfrm>
              <a:off x="4408488" y="2203451"/>
              <a:ext cx="830263" cy="704850"/>
            </a:xfrm>
            <a:custGeom>
              <a:avLst/>
              <a:gdLst>
                <a:gd name="T0" fmla="*/ 249 w 279"/>
                <a:gd name="T1" fmla="*/ 90 h 237"/>
                <a:gd name="T2" fmla="*/ 248 w 279"/>
                <a:gd name="T3" fmla="*/ 90 h 237"/>
                <a:gd name="T4" fmla="*/ 245 w 279"/>
                <a:gd name="T5" fmla="*/ 0 h 237"/>
                <a:gd name="T6" fmla="*/ 139 w 279"/>
                <a:gd name="T7" fmla="*/ 0 h 237"/>
                <a:gd name="T8" fmla="*/ 34 w 279"/>
                <a:gd name="T9" fmla="*/ 0 h 237"/>
                <a:gd name="T10" fmla="*/ 30 w 279"/>
                <a:gd name="T11" fmla="*/ 90 h 237"/>
                <a:gd name="T12" fmla="*/ 29 w 279"/>
                <a:gd name="T13" fmla="*/ 90 h 237"/>
                <a:gd name="T14" fmla="*/ 0 w 279"/>
                <a:gd name="T15" fmla="*/ 117 h 237"/>
                <a:gd name="T16" fmla="*/ 29 w 279"/>
                <a:gd name="T17" fmla="*/ 144 h 237"/>
                <a:gd name="T18" fmla="*/ 31 w 279"/>
                <a:gd name="T19" fmla="*/ 144 h 237"/>
                <a:gd name="T20" fmla="*/ 31 w 279"/>
                <a:gd name="T21" fmla="*/ 145 h 237"/>
                <a:gd name="T22" fmla="*/ 31 w 279"/>
                <a:gd name="T23" fmla="*/ 144 h 237"/>
                <a:gd name="T24" fmla="*/ 113 w 279"/>
                <a:gd name="T25" fmla="*/ 235 h 237"/>
                <a:gd name="T26" fmla="*/ 113 w 279"/>
                <a:gd name="T27" fmla="*/ 235 h 237"/>
                <a:gd name="T28" fmla="*/ 139 w 279"/>
                <a:gd name="T29" fmla="*/ 235 h 237"/>
                <a:gd name="T30" fmla="*/ 166 w 279"/>
                <a:gd name="T31" fmla="*/ 235 h 237"/>
                <a:gd name="T32" fmla="*/ 248 w 279"/>
                <a:gd name="T33" fmla="*/ 144 h 237"/>
                <a:gd name="T34" fmla="*/ 249 w 279"/>
                <a:gd name="T35" fmla="*/ 144 h 237"/>
                <a:gd name="T36" fmla="*/ 279 w 279"/>
                <a:gd name="T37" fmla="*/ 117 h 237"/>
                <a:gd name="T38" fmla="*/ 249 w 279"/>
                <a:gd name="T39" fmla="*/ 9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" h="237">
                  <a:moveTo>
                    <a:pt x="249" y="90"/>
                  </a:moveTo>
                  <a:cubicBezTo>
                    <a:pt x="249" y="90"/>
                    <a:pt x="249" y="90"/>
                    <a:pt x="248" y="90"/>
                  </a:cubicBezTo>
                  <a:cubicBezTo>
                    <a:pt x="247" y="46"/>
                    <a:pt x="245" y="0"/>
                    <a:pt x="245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1" y="46"/>
                    <a:pt x="30" y="90"/>
                  </a:cubicBezTo>
                  <a:cubicBezTo>
                    <a:pt x="30" y="90"/>
                    <a:pt x="30" y="90"/>
                    <a:pt x="29" y="90"/>
                  </a:cubicBezTo>
                  <a:cubicBezTo>
                    <a:pt x="13" y="90"/>
                    <a:pt x="0" y="102"/>
                    <a:pt x="0" y="117"/>
                  </a:cubicBezTo>
                  <a:cubicBezTo>
                    <a:pt x="0" y="132"/>
                    <a:pt x="13" y="144"/>
                    <a:pt x="29" y="144"/>
                  </a:cubicBezTo>
                  <a:cubicBezTo>
                    <a:pt x="30" y="144"/>
                    <a:pt x="31" y="144"/>
                    <a:pt x="31" y="144"/>
                  </a:cubicBezTo>
                  <a:cubicBezTo>
                    <a:pt x="31" y="144"/>
                    <a:pt x="31" y="144"/>
                    <a:pt x="31" y="145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60" y="216"/>
                    <a:pt x="113" y="235"/>
                  </a:cubicBezTo>
                  <a:cubicBezTo>
                    <a:pt x="113" y="235"/>
                    <a:pt x="113" y="235"/>
                    <a:pt x="113" y="235"/>
                  </a:cubicBezTo>
                  <a:cubicBezTo>
                    <a:pt x="119" y="237"/>
                    <a:pt x="139" y="235"/>
                    <a:pt x="139" y="235"/>
                  </a:cubicBezTo>
                  <a:cubicBezTo>
                    <a:pt x="139" y="235"/>
                    <a:pt x="160" y="237"/>
                    <a:pt x="166" y="235"/>
                  </a:cubicBezTo>
                  <a:cubicBezTo>
                    <a:pt x="219" y="216"/>
                    <a:pt x="248" y="144"/>
                    <a:pt x="248" y="144"/>
                  </a:cubicBezTo>
                  <a:cubicBezTo>
                    <a:pt x="248" y="144"/>
                    <a:pt x="249" y="144"/>
                    <a:pt x="249" y="144"/>
                  </a:cubicBezTo>
                  <a:cubicBezTo>
                    <a:pt x="266" y="144"/>
                    <a:pt x="279" y="132"/>
                    <a:pt x="279" y="117"/>
                  </a:cubicBezTo>
                  <a:cubicBezTo>
                    <a:pt x="279" y="102"/>
                    <a:pt x="266" y="90"/>
                    <a:pt x="249" y="9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88"/>
            <p:cNvSpPr>
              <a:spLocks/>
            </p:cNvSpPr>
            <p:nvPr/>
          </p:nvSpPr>
          <p:spPr bwMode="auto">
            <a:xfrm>
              <a:off x="4445001" y="2533651"/>
              <a:ext cx="47625" cy="47625"/>
            </a:xfrm>
            <a:custGeom>
              <a:avLst/>
              <a:gdLst>
                <a:gd name="T0" fmla="*/ 3 w 16"/>
                <a:gd name="T1" fmla="*/ 12 h 16"/>
                <a:gd name="T2" fmla="*/ 12 w 16"/>
                <a:gd name="T3" fmla="*/ 3 h 16"/>
                <a:gd name="T4" fmla="*/ 16 w 16"/>
                <a:gd name="T5" fmla="*/ 4 h 16"/>
                <a:gd name="T6" fmla="*/ 9 w 16"/>
                <a:gd name="T7" fmla="*/ 0 h 16"/>
                <a:gd name="T8" fmla="*/ 0 w 16"/>
                <a:gd name="T9" fmla="*/ 8 h 16"/>
                <a:gd name="T10" fmla="*/ 4 w 16"/>
                <a:gd name="T11" fmla="*/ 16 h 16"/>
                <a:gd name="T12" fmla="*/ 3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3" y="12"/>
                  </a:moveTo>
                  <a:cubicBezTo>
                    <a:pt x="3" y="7"/>
                    <a:pt x="7" y="3"/>
                    <a:pt x="12" y="3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4" y="15"/>
                    <a:pt x="3" y="14"/>
                    <a:pt x="3" y="12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89"/>
            <p:cNvSpPr>
              <a:spLocks/>
            </p:cNvSpPr>
            <p:nvPr/>
          </p:nvSpPr>
          <p:spPr bwMode="auto">
            <a:xfrm>
              <a:off x="5153026" y="2533651"/>
              <a:ext cx="50800" cy="47625"/>
            </a:xfrm>
            <a:custGeom>
              <a:avLst/>
              <a:gdLst>
                <a:gd name="T0" fmla="*/ 13 w 17"/>
                <a:gd name="T1" fmla="*/ 12 h 16"/>
                <a:gd name="T2" fmla="*/ 4 w 17"/>
                <a:gd name="T3" fmla="*/ 3 h 16"/>
                <a:gd name="T4" fmla="*/ 0 w 17"/>
                <a:gd name="T5" fmla="*/ 4 h 16"/>
                <a:gd name="T6" fmla="*/ 8 w 17"/>
                <a:gd name="T7" fmla="*/ 0 h 16"/>
                <a:gd name="T8" fmla="*/ 17 w 17"/>
                <a:gd name="T9" fmla="*/ 8 h 16"/>
                <a:gd name="T10" fmla="*/ 12 w 17"/>
                <a:gd name="T11" fmla="*/ 16 h 16"/>
                <a:gd name="T12" fmla="*/ 13 w 17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3" y="12"/>
                  </a:moveTo>
                  <a:cubicBezTo>
                    <a:pt x="13" y="7"/>
                    <a:pt x="9" y="3"/>
                    <a:pt x="4" y="3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2"/>
                    <a:pt x="15" y="15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90"/>
            <p:cNvSpPr>
              <a:spLocks/>
            </p:cNvSpPr>
            <p:nvPr/>
          </p:nvSpPr>
          <p:spPr bwMode="auto">
            <a:xfrm>
              <a:off x="4438651" y="2533651"/>
              <a:ext cx="47625" cy="47625"/>
            </a:xfrm>
            <a:custGeom>
              <a:avLst/>
              <a:gdLst>
                <a:gd name="T0" fmla="*/ 3 w 16"/>
                <a:gd name="T1" fmla="*/ 12 h 16"/>
                <a:gd name="T2" fmla="*/ 12 w 16"/>
                <a:gd name="T3" fmla="*/ 3 h 16"/>
                <a:gd name="T4" fmla="*/ 16 w 16"/>
                <a:gd name="T5" fmla="*/ 4 h 16"/>
                <a:gd name="T6" fmla="*/ 9 w 16"/>
                <a:gd name="T7" fmla="*/ 0 h 16"/>
                <a:gd name="T8" fmla="*/ 0 w 16"/>
                <a:gd name="T9" fmla="*/ 8 h 16"/>
                <a:gd name="T10" fmla="*/ 4 w 16"/>
                <a:gd name="T11" fmla="*/ 16 h 16"/>
                <a:gd name="T12" fmla="*/ 3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3" y="12"/>
                  </a:moveTo>
                  <a:cubicBezTo>
                    <a:pt x="3" y="7"/>
                    <a:pt x="7" y="3"/>
                    <a:pt x="12" y="3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4" y="16"/>
                  </a:cubicBezTo>
                  <a:cubicBezTo>
                    <a:pt x="4" y="15"/>
                    <a:pt x="3" y="14"/>
                    <a:pt x="3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91"/>
            <p:cNvSpPr>
              <a:spLocks/>
            </p:cNvSpPr>
            <p:nvPr/>
          </p:nvSpPr>
          <p:spPr bwMode="auto">
            <a:xfrm>
              <a:off x="4762501" y="2605088"/>
              <a:ext cx="122238" cy="61913"/>
            </a:xfrm>
            <a:custGeom>
              <a:avLst/>
              <a:gdLst>
                <a:gd name="T0" fmla="*/ 21 w 41"/>
                <a:gd name="T1" fmla="*/ 19 h 21"/>
                <a:gd name="T2" fmla="*/ 0 w 41"/>
                <a:gd name="T3" fmla="*/ 0 h 21"/>
                <a:gd name="T4" fmla="*/ 0 w 41"/>
                <a:gd name="T5" fmla="*/ 1 h 21"/>
                <a:gd name="T6" fmla="*/ 21 w 41"/>
                <a:gd name="T7" fmla="*/ 21 h 21"/>
                <a:gd name="T8" fmla="*/ 41 w 41"/>
                <a:gd name="T9" fmla="*/ 1 h 21"/>
                <a:gd name="T10" fmla="*/ 41 w 41"/>
                <a:gd name="T11" fmla="*/ 0 h 21"/>
                <a:gd name="T12" fmla="*/ 21 w 41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">
                  <a:moveTo>
                    <a:pt x="21" y="19"/>
                  </a:moveTo>
                  <a:cubicBezTo>
                    <a:pt x="10" y="19"/>
                    <a:pt x="1" y="1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9" y="21"/>
                    <a:pt x="21" y="21"/>
                  </a:cubicBezTo>
                  <a:cubicBezTo>
                    <a:pt x="32" y="21"/>
                    <a:pt x="41" y="12"/>
                    <a:pt x="41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0"/>
                    <a:pt x="32" y="19"/>
                    <a:pt x="21" y="19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92"/>
            <p:cNvSpPr>
              <a:spLocks/>
            </p:cNvSpPr>
            <p:nvPr/>
          </p:nvSpPr>
          <p:spPr bwMode="auto">
            <a:xfrm>
              <a:off x="4568826" y="2309813"/>
              <a:ext cx="207963" cy="77788"/>
            </a:xfrm>
            <a:custGeom>
              <a:avLst/>
              <a:gdLst>
                <a:gd name="T0" fmla="*/ 70 w 70"/>
                <a:gd name="T1" fmla="*/ 15 h 26"/>
                <a:gd name="T2" fmla="*/ 66 w 70"/>
                <a:gd name="T3" fmla="*/ 24 h 26"/>
                <a:gd name="T4" fmla="*/ 0 w 70"/>
                <a:gd name="T5" fmla="*/ 26 h 26"/>
                <a:gd name="T6" fmla="*/ 70 w 70"/>
                <a:gd name="T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26">
                  <a:moveTo>
                    <a:pt x="70" y="15"/>
                  </a:move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35" y="7"/>
                    <a:pt x="0" y="26"/>
                  </a:cubicBezTo>
                  <a:cubicBezTo>
                    <a:pt x="0" y="26"/>
                    <a:pt x="25" y="0"/>
                    <a:pt x="70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93"/>
            <p:cNvSpPr>
              <a:spLocks/>
            </p:cNvSpPr>
            <p:nvPr/>
          </p:nvSpPr>
          <p:spPr bwMode="auto">
            <a:xfrm>
              <a:off x="4870451" y="2309813"/>
              <a:ext cx="207963" cy="77788"/>
            </a:xfrm>
            <a:custGeom>
              <a:avLst/>
              <a:gdLst>
                <a:gd name="T0" fmla="*/ 0 w 70"/>
                <a:gd name="T1" fmla="*/ 15 h 26"/>
                <a:gd name="T2" fmla="*/ 4 w 70"/>
                <a:gd name="T3" fmla="*/ 24 h 26"/>
                <a:gd name="T4" fmla="*/ 70 w 70"/>
                <a:gd name="T5" fmla="*/ 26 h 26"/>
                <a:gd name="T6" fmla="*/ 0 w 70"/>
                <a:gd name="T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26">
                  <a:moveTo>
                    <a:pt x="0" y="15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35" y="7"/>
                    <a:pt x="70" y="26"/>
                  </a:cubicBezTo>
                  <a:cubicBezTo>
                    <a:pt x="70" y="26"/>
                    <a:pt x="45" y="0"/>
                    <a:pt x="0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auto">
            <a:xfrm>
              <a:off x="4452938" y="1985963"/>
              <a:ext cx="731838" cy="527050"/>
            </a:xfrm>
            <a:custGeom>
              <a:avLst/>
              <a:gdLst>
                <a:gd name="T0" fmla="*/ 244 w 246"/>
                <a:gd name="T1" fmla="*/ 74 h 177"/>
                <a:gd name="T2" fmla="*/ 63 w 246"/>
                <a:gd name="T3" fmla="*/ 12 h 177"/>
                <a:gd name="T4" fmla="*/ 71 w 246"/>
                <a:gd name="T5" fmla="*/ 0 h 177"/>
                <a:gd name="T6" fmla="*/ 34 w 246"/>
                <a:gd name="T7" fmla="*/ 24 h 177"/>
                <a:gd name="T8" fmla="*/ 29 w 246"/>
                <a:gd name="T9" fmla="*/ 29 h 177"/>
                <a:gd name="T10" fmla="*/ 28 w 246"/>
                <a:gd name="T11" fmla="*/ 29 h 177"/>
                <a:gd name="T12" fmla="*/ 28 w 246"/>
                <a:gd name="T13" fmla="*/ 29 h 177"/>
                <a:gd name="T14" fmla="*/ 19 w 246"/>
                <a:gd name="T15" fmla="*/ 60 h 177"/>
                <a:gd name="T16" fmla="*/ 16 w 246"/>
                <a:gd name="T17" fmla="*/ 167 h 177"/>
                <a:gd name="T18" fmla="*/ 16 w 246"/>
                <a:gd name="T19" fmla="*/ 168 h 177"/>
                <a:gd name="T20" fmla="*/ 18 w 246"/>
                <a:gd name="T21" fmla="*/ 173 h 177"/>
                <a:gd name="T22" fmla="*/ 22 w 246"/>
                <a:gd name="T23" fmla="*/ 166 h 177"/>
                <a:gd name="T24" fmla="*/ 25 w 246"/>
                <a:gd name="T25" fmla="*/ 141 h 177"/>
                <a:gd name="T26" fmla="*/ 37 w 246"/>
                <a:gd name="T27" fmla="*/ 91 h 177"/>
                <a:gd name="T28" fmla="*/ 41 w 246"/>
                <a:gd name="T29" fmla="*/ 92 h 177"/>
                <a:gd name="T30" fmla="*/ 181 w 246"/>
                <a:gd name="T31" fmla="*/ 116 h 177"/>
                <a:gd name="T32" fmla="*/ 175 w 246"/>
                <a:gd name="T33" fmla="*/ 111 h 177"/>
                <a:gd name="T34" fmla="*/ 204 w 246"/>
                <a:gd name="T35" fmla="*/ 103 h 177"/>
                <a:gd name="T36" fmla="*/ 214 w 246"/>
                <a:gd name="T37" fmla="*/ 102 h 177"/>
                <a:gd name="T38" fmla="*/ 219 w 246"/>
                <a:gd name="T39" fmla="*/ 109 h 177"/>
                <a:gd name="T40" fmla="*/ 224 w 246"/>
                <a:gd name="T41" fmla="*/ 131 h 177"/>
                <a:gd name="T42" fmla="*/ 231 w 246"/>
                <a:gd name="T43" fmla="*/ 177 h 177"/>
                <a:gd name="T44" fmla="*/ 235 w 246"/>
                <a:gd name="T45" fmla="*/ 173 h 177"/>
                <a:gd name="T46" fmla="*/ 242 w 246"/>
                <a:gd name="T47" fmla="*/ 114 h 177"/>
                <a:gd name="T48" fmla="*/ 244 w 246"/>
                <a:gd name="T49" fmla="*/ 7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177">
                  <a:moveTo>
                    <a:pt x="244" y="74"/>
                  </a:moveTo>
                  <a:cubicBezTo>
                    <a:pt x="225" y="0"/>
                    <a:pt x="109" y="5"/>
                    <a:pt x="63" y="12"/>
                  </a:cubicBezTo>
                  <a:cubicBezTo>
                    <a:pt x="62" y="8"/>
                    <a:pt x="71" y="0"/>
                    <a:pt x="71" y="0"/>
                  </a:cubicBezTo>
                  <a:cubicBezTo>
                    <a:pt x="53" y="8"/>
                    <a:pt x="41" y="18"/>
                    <a:pt x="34" y="24"/>
                  </a:cubicBezTo>
                  <a:cubicBezTo>
                    <a:pt x="32" y="25"/>
                    <a:pt x="30" y="27"/>
                    <a:pt x="29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19" y="39"/>
                    <a:pt x="17" y="50"/>
                    <a:pt x="19" y="60"/>
                  </a:cubicBezTo>
                  <a:cubicBezTo>
                    <a:pt x="7" y="84"/>
                    <a:pt x="0" y="119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71"/>
                    <a:pt x="18" y="173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6"/>
                    <a:pt x="23" y="154"/>
                    <a:pt x="25" y="14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1"/>
                    <a:pt x="38" y="92"/>
                    <a:pt x="41" y="92"/>
                  </a:cubicBezTo>
                  <a:cubicBezTo>
                    <a:pt x="68" y="102"/>
                    <a:pt x="120" y="117"/>
                    <a:pt x="181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1"/>
                    <a:pt x="188" y="108"/>
                    <a:pt x="204" y="103"/>
                  </a:cubicBezTo>
                  <a:cubicBezTo>
                    <a:pt x="207" y="103"/>
                    <a:pt x="211" y="102"/>
                    <a:pt x="214" y="102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22" y="124"/>
                    <a:pt x="224" y="131"/>
                  </a:cubicBezTo>
                  <a:cubicBezTo>
                    <a:pt x="225" y="137"/>
                    <a:pt x="231" y="177"/>
                    <a:pt x="231" y="177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5" y="173"/>
                    <a:pt x="242" y="125"/>
                    <a:pt x="242" y="114"/>
                  </a:cubicBezTo>
                  <a:cubicBezTo>
                    <a:pt x="243" y="104"/>
                    <a:pt x="246" y="82"/>
                    <a:pt x="244" y="74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>
              <a:off x="4884738" y="2411413"/>
              <a:ext cx="177800" cy="173038"/>
            </a:xfrm>
            <a:custGeom>
              <a:avLst/>
              <a:gdLst>
                <a:gd name="T0" fmla="*/ 56 w 60"/>
                <a:gd name="T1" fmla="*/ 33 h 58"/>
                <a:gd name="T2" fmla="*/ 37 w 60"/>
                <a:gd name="T3" fmla="*/ 6 h 58"/>
                <a:gd name="T4" fmla="*/ 3 w 60"/>
                <a:gd name="T5" fmla="*/ 31 h 58"/>
                <a:gd name="T6" fmla="*/ 56 w 60"/>
                <a:gd name="T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8">
                  <a:moveTo>
                    <a:pt x="56" y="33"/>
                  </a:moveTo>
                  <a:cubicBezTo>
                    <a:pt x="56" y="33"/>
                    <a:pt x="60" y="12"/>
                    <a:pt x="37" y="6"/>
                  </a:cubicBezTo>
                  <a:cubicBezTo>
                    <a:pt x="14" y="0"/>
                    <a:pt x="0" y="24"/>
                    <a:pt x="3" y="31"/>
                  </a:cubicBezTo>
                  <a:cubicBezTo>
                    <a:pt x="5" y="38"/>
                    <a:pt x="23" y="58"/>
                    <a:pt x="56" y="33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96"/>
            <p:cNvSpPr>
              <a:spLocks noChangeArrowheads="1"/>
            </p:cNvSpPr>
            <p:nvPr/>
          </p:nvSpPr>
          <p:spPr bwMode="auto">
            <a:xfrm>
              <a:off x="4922838" y="2435226"/>
              <a:ext cx="101600" cy="104775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>
              <a:off x="4943476" y="2459038"/>
              <a:ext cx="60325" cy="60325"/>
            </a:xfrm>
            <a:custGeom>
              <a:avLst/>
              <a:gdLst>
                <a:gd name="T0" fmla="*/ 2 w 20"/>
                <a:gd name="T1" fmla="*/ 12 h 20"/>
                <a:gd name="T2" fmla="*/ 13 w 20"/>
                <a:gd name="T3" fmla="*/ 19 h 20"/>
                <a:gd name="T4" fmla="*/ 19 w 20"/>
                <a:gd name="T5" fmla="*/ 8 h 20"/>
                <a:gd name="T6" fmla="*/ 8 w 20"/>
                <a:gd name="T7" fmla="*/ 1 h 20"/>
                <a:gd name="T8" fmla="*/ 2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2"/>
                  </a:moveTo>
                  <a:cubicBezTo>
                    <a:pt x="3" y="17"/>
                    <a:pt x="8" y="20"/>
                    <a:pt x="13" y="19"/>
                  </a:cubicBezTo>
                  <a:cubicBezTo>
                    <a:pt x="17" y="17"/>
                    <a:pt x="20" y="12"/>
                    <a:pt x="19" y="8"/>
                  </a:cubicBezTo>
                  <a:cubicBezTo>
                    <a:pt x="18" y="3"/>
                    <a:pt x="13" y="0"/>
                    <a:pt x="8" y="1"/>
                  </a:cubicBezTo>
                  <a:cubicBezTo>
                    <a:pt x="3" y="3"/>
                    <a:pt x="0" y="7"/>
                    <a:pt x="2" y="12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98"/>
            <p:cNvSpPr>
              <a:spLocks/>
            </p:cNvSpPr>
            <p:nvPr/>
          </p:nvSpPr>
          <p:spPr bwMode="auto">
            <a:xfrm>
              <a:off x="4584701" y="2411413"/>
              <a:ext cx="174625" cy="173038"/>
            </a:xfrm>
            <a:custGeom>
              <a:avLst/>
              <a:gdLst>
                <a:gd name="T0" fmla="*/ 3 w 59"/>
                <a:gd name="T1" fmla="*/ 33 h 58"/>
                <a:gd name="T2" fmla="*/ 23 w 59"/>
                <a:gd name="T3" fmla="*/ 6 h 58"/>
                <a:gd name="T4" fmla="*/ 57 w 59"/>
                <a:gd name="T5" fmla="*/ 31 h 58"/>
                <a:gd name="T6" fmla="*/ 3 w 59"/>
                <a:gd name="T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8">
                  <a:moveTo>
                    <a:pt x="3" y="33"/>
                  </a:moveTo>
                  <a:cubicBezTo>
                    <a:pt x="3" y="33"/>
                    <a:pt x="0" y="12"/>
                    <a:pt x="23" y="6"/>
                  </a:cubicBezTo>
                  <a:cubicBezTo>
                    <a:pt x="46" y="0"/>
                    <a:pt x="59" y="24"/>
                    <a:pt x="57" y="31"/>
                  </a:cubicBezTo>
                  <a:cubicBezTo>
                    <a:pt x="54" y="38"/>
                    <a:pt x="36" y="58"/>
                    <a:pt x="3" y="33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99"/>
            <p:cNvSpPr>
              <a:spLocks noChangeArrowheads="1"/>
            </p:cNvSpPr>
            <p:nvPr/>
          </p:nvSpPr>
          <p:spPr bwMode="auto">
            <a:xfrm>
              <a:off x="4619626" y="2435226"/>
              <a:ext cx="104775" cy="104775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100"/>
            <p:cNvSpPr>
              <a:spLocks/>
            </p:cNvSpPr>
            <p:nvPr/>
          </p:nvSpPr>
          <p:spPr bwMode="auto">
            <a:xfrm>
              <a:off x="4640263" y="2459038"/>
              <a:ext cx="60325" cy="60325"/>
            </a:xfrm>
            <a:custGeom>
              <a:avLst/>
              <a:gdLst>
                <a:gd name="T0" fmla="*/ 19 w 20"/>
                <a:gd name="T1" fmla="*/ 12 h 20"/>
                <a:gd name="T2" fmla="*/ 8 w 20"/>
                <a:gd name="T3" fmla="*/ 19 h 20"/>
                <a:gd name="T4" fmla="*/ 2 w 20"/>
                <a:gd name="T5" fmla="*/ 8 h 20"/>
                <a:gd name="T6" fmla="*/ 13 w 20"/>
                <a:gd name="T7" fmla="*/ 1 h 20"/>
                <a:gd name="T8" fmla="*/ 19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9" y="12"/>
                  </a:moveTo>
                  <a:cubicBezTo>
                    <a:pt x="18" y="17"/>
                    <a:pt x="13" y="20"/>
                    <a:pt x="8" y="19"/>
                  </a:cubicBezTo>
                  <a:cubicBezTo>
                    <a:pt x="3" y="17"/>
                    <a:pt x="0" y="12"/>
                    <a:pt x="2" y="8"/>
                  </a:cubicBezTo>
                  <a:cubicBezTo>
                    <a:pt x="3" y="3"/>
                    <a:pt x="8" y="0"/>
                    <a:pt x="13" y="1"/>
                  </a:cubicBezTo>
                  <a:cubicBezTo>
                    <a:pt x="17" y="3"/>
                    <a:pt x="20" y="7"/>
                    <a:pt x="19" y="12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101"/>
            <p:cNvSpPr>
              <a:spLocks noChangeArrowheads="1"/>
            </p:cNvSpPr>
            <p:nvPr/>
          </p:nvSpPr>
          <p:spPr bwMode="auto">
            <a:xfrm>
              <a:off x="4676776" y="2452688"/>
              <a:ext cx="31750" cy="33338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Oval 102"/>
            <p:cNvSpPr>
              <a:spLocks noChangeArrowheads="1"/>
            </p:cNvSpPr>
            <p:nvPr/>
          </p:nvSpPr>
          <p:spPr bwMode="auto">
            <a:xfrm>
              <a:off x="4935538" y="2452688"/>
              <a:ext cx="31750" cy="33338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103"/>
            <p:cNvSpPr>
              <a:spLocks/>
            </p:cNvSpPr>
            <p:nvPr/>
          </p:nvSpPr>
          <p:spPr bwMode="auto">
            <a:xfrm>
              <a:off x="4922838" y="4857751"/>
              <a:ext cx="285750" cy="103188"/>
            </a:xfrm>
            <a:custGeom>
              <a:avLst/>
              <a:gdLst>
                <a:gd name="T0" fmla="*/ 46 w 96"/>
                <a:gd name="T1" fmla="*/ 0 h 35"/>
                <a:gd name="T2" fmla="*/ 48 w 96"/>
                <a:gd name="T3" fmla="*/ 0 h 35"/>
                <a:gd name="T4" fmla="*/ 50 w 96"/>
                <a:gd name="T5" fmla="*/ 0 h 35"/>
                <a:gd name="T6" fmla="*/ 51 w 96"/>
                <a:gd name="T7" fmla="*/ 0 h 35"/>
                <a:gd name="T8" fmla="*/ 51 w 96"/>
                <a:gd name="T9" fmla="*/ 0 h 35"/>
                <a:gd name="T10" fmla="*/ 96 w 96"/>
                <a:gd name="T11" fmla="*/ 35 h 35"/>
                <a:gd name="T12" fmla="*/ 0 w 96"/>
                <a:gd name="T13" fmla="*/ 35 h 35"/>
                <a:gd name="T14" fmla="*/ 0 w 96"/>
                <a:gd name="T15" fmla="*/ 0 h 35"/>
                <a:gd name="T16" fmla="*/ 46 w 9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5">
                  <a:moveTo>
                    <a:pt x="46" y="0"/>
                  </a:moveTo>
                  <a:cubicBezTo>
                    <a:pt x="47" y="0"/>
                    <a:pt x="47" y="0"/>
                    <a:pt x="48" y="0"/>
                  </a:cubicBezTo>
                  <a:cubicBezTo>
                    <a:pt x="49" y="0"/>
                    <a:pt x="49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6" y="1"/>
                    <a:pt x="96" y="16"/>
                    <a:pt x="9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104"/>
            <p:cNvSpPr>
              <a:spLocks/>
            </p:cNvSpPr>
            <p:nvPr/>
          </p:nvSpPr>
          <p:spPr bwMode="auto">
            <a:xfrm>
              <a:off x="4438651" y="4857751"/>
              <a:ext cx="288925" cy="103188"/>
            </a:xfrm>
            <a:custGeom>
              <a:avLst/>
              <a:gdLst>
                <a:gd name="T0" fmla="*/ 50 w 97"/>
                <a:gd name="T1" fmla="*/ 0 h 35"/>
                <a:gd name="T2" fmla="*/ 49 w 97"/>
                <a:gd name="T3" fmla="*/ 0 h 35"/>
                <a:gd name="T4" fmla="*/ 47 w 97"/>
                <a:gd name="T5" fmla="*/ 0 h 35"/>
                <a:gd name="T6" fmla="*/ 46 w 97"/>
                <a:gd name="T7" fmla="*/ 0 h 35"/>
                <a:gd name="T8" fmla="*/ 46 w 97"/>
                <a:gd name="T9" fmla="*/ 0 h 35"/>
                <a:gd name="T10" fmla="*/ 0 w 97"/>
                <a:gd name="T11" fmla="*/ 35 h 35"/>
                <a:gd name="T12" fmla="*/ 97 w 97"/>
                <a:gd name="T13" fmla="*/ 35 h 35"/>
                <a:gd name="T14" fmla="*/ 97 w 97"/>
                <a:gd name="T15" fmla="*/ 0 h 35"/>
                <a:gd name="T16" fmla="*/ 50 w 9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5">
                  <a:moveTo>
                    <a:pt x="50" y="0"/>
                  </a:moveTo>
                  <a:cubicBezTo>
                    <a:pt x="50" y="0"/>
                    <a:pt x="49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1"/>
                    <a:pt x="0" y="16"/>
                    <a:pt x="0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105"/>
            <p:cNvSpPr>
              <a:spLocks/>
            </p:cNvSpPr>
            <p:nvPr/>
          </p:nvSpPr>
          <p:spPr bwMode="auto">
            <a:xfrm>
              <a:off x="4908551" y="3676651"/>
              <a:ext cx="261938" cy="61913"/>
            </a:xfrm>
            <a:custGeom>
              <a:avLst/>
              <a:gdLst>
                <a:gd name="T0" fmla="*/ 5 w 88"/>
                <a:gd name="T1" fmla="*/ 21 h 21"/>
                <a:gd name="T2" fmla="*/ 82 w 88"/>
                <a:gd name="T3" fmla="*/ 21 h 21"/>
                <a:gd name="T4" fmla="*/ 88 w 88"/>
                <a:gd name="T5" fmla="*/ 16 h 21"/>
                <a:gd name="T6" fmla="*/ 88 w 88"/>
                <a:gd name="T7" fmla="*/ 5 h 21"/>
                <a:gd name="T8" fmla="*/ 82 w 88"/>
                <a:gd name="T9" fmla="*/ 0 h 21"/>
                <a:gd name="T10" fmla="*/ 5 w 88"/>
                <a:gd name="T11" fmla="*/ 0 h 21"/>
                <a:gd name="T12" fmla="*/ 0 w 88"/>
                <a:gd name="T13" fmla="*/ 5 h 21"/>
                <a:gd name="T14" fmla="*/ 0 w 88"/>
                <a:gd name="T15" fmla="*/ 16 h 21"/>
                <a:gd name="T16" fmla="*/ 5 w 88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1">
                  <a:moveTo>
                    <a:pt x="5" y="21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85" y="21"/>
                    <a:pt x="88" y="18"/>
                    <a:pt x="88" y="1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5" y="0"/>
                    <a:pt x="8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106"/>
            <p:cNvSpPr>
              <a:spLocks/>
            </p:cNvSpPr>
            <p:nvPr/>
          </p:nvSpPr>
          <p:spPr bwMode="auto">
            <a:xfrm>
              <a:off x="4479926" y="3676651"/>
              <a:ext cx="261938" cy="61913"/>
            </a:xfrm>
            <a:custGeom>
              <a:avLst/>
              <a:gdLst>
                <a:gd name="T0" fmla="*/ 5 w 88"/>
                <a:gd name="T1" fmla="*/ 21 h 21"/>
                <a:gd name="T2" fmla="*/ 82 w 88"/>
                <a:gd name="T3" fmla="*/ 21 h 21"/>
                <a:gd name="T4" fmla="*/ 88 w 88"/>
                <a:gd name="T5" fmla="*/ 16 h 21"/>
                <a:gd name="T6" fmla="*/ 88 w 88"/>
                <a:gd name="T7" fmla="*/ 5 h 21"/>
                <a:gd name="T8" fmla="*/ 82 w 88"/>
                <a:gd name="T9" fmla="*/ 0 h 21"/>
                <a:gd name="T10" fmla="*/ 5 w 88"/>
                <a:gd name="T11" fmla="*/ 0 h 21"/>
                <a:gd name="T12" fmla="*/ 0 w 88"/>
                <a:gd name="T13" fmla="*/ 5 h 21"/>
                <a:gd name="T14" fmla="*/ 0 w 88"/>
                <a:gd name="T15" fmla="*/ 16 h 21"/>
                <a:gd name="T16" fmla="*/ 5 w 88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1">
                  <a:moveTo>
                    <a:pt x="5" y="21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85" y="21"/>
                    <a:pt x="88" y="18"/>
                    <a:pt x="88" y="1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5" y="0"/>
                    <a:pt x="8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107"/>
            <p:cNvSpPr>
              <a:spLocks/>
            </p:cNvSpPr>
            <p:nvPr/>
          </p:nvSpPr>
          <p:spPr bwMode="auto">
            <a:xfrm>
              <a:off x="5187951" y="2857501"/>
              <a:ext cx="708025" cy="561975"/>
            </a:xfrm>
            <a:custGeom>
              <a:avLst/>
              <a:gdLst>
                <a:gd name="T0" fmla="*/ 31 w 238"/>
                <a:gd name="T1" fmla="*/ 45 h 189"/>
                <a:gd name="T2" fmla="*/ 132 w 238"/>
                <a:gd name="T3" fmla="*/ 128 h 189"/>
                <a:gd name="T4" fmla="*/ 196 w 238"/>
                <a:gd name="T5" fmla="*/ 0 h 189"/>
                <a:gd name="T6" fmla="*/ 238 w 238"/>
                <a:gd name="T7" fmla="*/ 21 h 189"/>
                <a:gd name="T8" fmla="*/ 161 w 238"/>
                <a:gd name="T9" fmla="*/ 176 h 189"/>
                <a:gd name="T10" fmla="*/ 145 w 238"/>
                <a:gd name="T11" fmla="*/ 188 h 189"/>
                <a:gd name="T12" fmla="*/ 140 w 238"/>
                <a:gd name="T13" fmla="*/ 189 h 189"/>
                <a:gd name="T14" fmla="*/ 125 w 238"/>
                <a:gd name="T15" fmla="*/ 183 h 189"/>
                <a:gd name="T16" fmla="*/ 0 w 238"/>
                <a:gd name="T17" fmla="*/ 81 h 189"/>
                <a:gd name="T18" fmla="*/ 31 w 238"/>
                <a:gd name="T19" fmla="*/ 4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89">
                  <a:moveTo>
                    <a:pt x="31" y="45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8" y="182"/>
                    <a:pt x="152" y="187"/>
                    <a:pt x="145" y="188"/>
                  </a:cubicBezTo>
                  <a:cubicBezTo>
                    <a:pt x="143" y="189"/>
                    <a:pt x="141" y="189"/>
                    <a:pt x="140" y="189"/>
                  </a:cubicBezTo>
                  <a:cubicBezTo>
                    <a:pt x="134" y="189"/>
                    <a:pt x="129" y="187"/>
                    <a:pt x="125" y="183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Oval 108"/>
            <p:cNvSpPr>
              <a:spLocks noChangeArrowheads="1"/>
            </p:cNvSpPr>
            <p:nvPr/>
          </p:nvSpPr>
          <p:spPr bwMode="auto">
            <a:xfrm>
              <a:off x="4735513" y="2709863"/>
              <a:ext cx="184150" cy="117475"/>
            </a:xfrm>
            <a:prstGeom prst="ellipse">
              <a:avLst/>
            </a:pr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09"/>
            <p:cNvSpPr>
              <a:spLocks/>
            </p:cNvSpPr>
            <p:nvPr/>
          </p:nvSpPr>
          <p:spPr bwMode="auto">
            <a:xfrm>
              <a:off x="4775201" y="2786063"/>
              <a:ext cx="112713" cy="41275"/>
            </a:xfrm>
            <a:custGeom>
              <a:avLst/>
              <a:gdLst>
                <a:gd name="T0" fmla="*/ 0 w 38"/>
                <a:gd name="T1" fmla="*/ 10 h 14"/>
                <a:gd name="T2" fmla="*/ 18 w 38"/>
                <a:gd name="T3" fmla="*/ 14 h 14"/>
                <a:gd name="T4" fmla="*/ 38 w 38"/>
                <a:gd name="T5" fmla="*/ 9 h 14"/>
                <a:gd name="T6" fmla="*/ 19 w 38"/>
                <a:gd name="T7" fmla="*/ 0 h 14"/>
                <a:gd name="T8" fmla="*/ 0 w 38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0" y="10"/>
                  </a:moveTo>
                  <a:cubicBezTo>
                    <a:pt x="5" y="12"/>
                    <a:pt x="11" y="14"/>
                    <a:pt x="18" y="14"/>
                  </a:cubicBezTo>
                  <a:cubicBezTo>
                    <a:pt x="26" y="14"/>
                    <a:pt x="33" y="12"/>
                    <a:pt x="38" y="9"/>
                  </a:cubicBezTo>
                  <a:cubicBezTo>
                    <a:pt x="35" y="4"/>
                    <a:pt x="28" y="0"/>
                    <a:pt x="19" y="0"/>
                  </a:cubicBezTo>
                  <a:cubicBezTo>
                    <a:pt x="10" y="0"/>
                    <a:pt x="2" y="4"/>
                    <a:pt x="0" y="10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10"/>
            <p:cNvSpPr>
              <a:spLocks/>
            </p:cNvSpPr>
            <p:nvPr/>
          </p:nvSpPr>
          <p:spPr bwMode="auto">
            <a:xfrm>
              <a:off x="5967413" y="2074863"/>
              <a:ext cx="349250" cy="134938"/>
            </a:xfrm>
            <a:custGeom>
              <a:avLst/>
              <a:gdLst>
                <a:gd name="T0" fmla="*/ 114 w 117"/>
                <a:gd name="T1" fmla="*/ 26 h 45"/>
                <a:gd name="T2" fmla="*/ 100 w 117"/>
                <a:gd name="T3" fmla="*/ 22 h 45"/>
                <a:gd name="T4" fmla="*/ 98 w 117"/>
                <a:gd name="T5" fmla="*/ 13 h 45"/>
                <a:gd name="T6" fmla="*/ 94 w 117"/>
                <a:gd name="T7" fmla="*/ 2 h 45"/>
                <a:gd name="T8" fmla="*/ 91 w 117"/>
                <a:gd name="T9" fmla="*/ 1 h 45"/>
                <a:gd name="T10" fmla="*/ 85 w 117"/>
                <a:gd name="T11" fmla="*/ 10 h 45"/>
                <a:gd name="T12" fmla="*/ 83 w 117"/>
                <a:gd name="T13" fmla="*/ 15 h 45"/>
                <a:gd name="T14" fmla="*/ 83 w 117"/>
                <a:gd name="T15" fmla="*/ 20 h 45"/>
                <a:gd name="T16" fmla="*/ 77 w 117"/>
                <a:gd name="T17" fmla="*/ 19 h 45"/>
                <a:gd name="T18" fmla="*/ 74 w 117"/>
                <a:gd name="T19" fmla="*/ 6 h 45"/>
                <a:gd name="T20" fmla="*/ 77 w 117"/>
                <a:gd name="T21" fmla="*/ 5 h 45"/>
                <a:gd name="T22" fmla="*/ 77 w 117"/>
                <a:gd name="T23" fmla="*/ 3 h 45"/>
                <a:gd name="T24" fmla="*/ 55 w 117"/>
                <a:gd name="T25" fmla="*/ 14 h 45"/>
                <a:gd name="T26" fmla="*/ 52 w 117"/>
                <a:gd name="T27" fmla="*/ 19 h 45"/>
                <a:gd name="T28" fmla="*/ 51 w 117"/>
                <a:gd name="T29" fmla="*/ 22 h 45"/>
                <a:gd name="T30" fmla="*/ 37 w 117"/>
                <a:gd name="T31" fmla="*/ 24 h 45"/>
                <a:gd name="T32" fmla="*/ 36 w 117"/>
                <a:gd name="T33" fmla="*/ 8 h 45"/>
                <a:gd name="T34" fmla="*/ 20 w 117"/>
                <a:gd name="T35" fmla="*/ 6 h 45"/>
                <a:gd name="T36" fmla="*/ 11 w 117"/>
                <a:gd name="T37" fmla="*/ 22 h 45"/>
                <a:gd name="T38" fmla="*/ 1 w 117"/>
                <a:gd name="T39" fmla="*/ 43 h 45"/>
                <a:gd name="T40" fmla="*/ 3 w 117"/>
                <a:gd name="T41" fmla="*/ 44 h 45"/>
                <a:gd name="T42" fmla="*/ 23 w 117"/>
                <a:gd name="T43" fmla="*/ 11 h 45"/>
                <a:gd name="T44" fmla="*/ 33 w 117"/>
                <a:gd name="T45" fmla="*/ 17 h 45"/>
                <a:gd name="T46" fmla="*/ 33 w 117"/>
                <a:gd name="T47" fmla="*/ 26 h 45"/>
                <a:gd name="T48" fmla="*/ 37 w 117"/>
                <a:gd name="T49" fmla="*/ 34 h 45"/>
                <a:gd name="T50" fmla="*/ 51 w 117"/>
                <a:gd name="T51" fmla="*/ 32 h 45"/>
                <a:gd name="T52" fmla="*/ 56 w 117"/>
                <a:gd name="T53" fmla="*/ 21 h 45"/>
                <a:gd name="T54" fmla="*/ 72 w 117"/>
                <a:gd name="T55" fmla="*/ 6 h 45"/>
                <a:gd name="T56" fmla="*/ 72 w 117"/>
                <a:gd name="T57" fmla="*/ 6 h 45"/>
                <a:gd name="T58" fmla="*/ 73 w 117"/>
                <a:gd name="T59" fmla="*/ 26 h 45"/>
                <a:gd name="T60" fmla="*/ 81 w 117"/>
                <a:gd name="T61" fmla="*/ 32 h 45"/>
                <a:gd name="T62" fmla="*/ 87 w 117"/>
                <a:gd name="T63" fmla="*/ 27 h 45"/>
                <a:gd name="T64" fmla="*/ 92 w 117"/>
                <a:gd name="T65" fmla="*/ 6 h 45"/>
                <a:gd name="T66" fmla="*/ 104 w 117"/>
                <a:gd name="T67" fmla="*/ 34 h 45"/>
                <a:gd name="T68" fmla="*/ 116 w 117"/>
                <a:gd name="T69" fmla="*/ 26 h 45"/>
                <a:gd name="T70" fmla="*/ 114 w 117"/>
                <a:gd name="T71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45">
                  <a:moveTo>
                    <a:pt x="114" y="26"/>
                  </a:moveTo>
                  <a:cubicBezTo>
                    <a:pt x="106" y="30"/>
                    <a:pt x="101" y="29"/>
                    <a:pt x="100" y="22"/>
                  </a:cubicBezTo>
                  <a:cubicBezTo>
                    <a:pt x="99" y="19"/>
                    <a:pt x="98" y="16"/>
                    <a:pt x="98" y="13"/>
                  </a:cubicBezTo>
                  <a:cubicBezTo>
                    <a:pt x="97" y="9"/>
                    <a:pt x="96" y="5"/>
                    <a:pt x="94" y="2"/>
                  </a:cubicBezTo>
                  <a:cubicBezTo>
                    <a:pt x="93" y="0"/>
                    <a:pt x="92" y="0"/>
                    <a:pt x="91" y="1"/>
                  </a:cubicBezTo>
                  <a:cubicBezTo>
                    <a:pt x="88" y="4"/>
                    <a:pt x="86" y="6"/>
                    <a:pt x="85" y="10"/>
                  </a:cubicBezTo>
                  <a:cubicBezTo>
                    <a:pt x="84" y="11"/>
                    <a:pt x="84" y="13"/>
                    <a:pt x="83" y="15"/>
                  </a:cubicBezTo>
                  <a:cubicBezTo>
                    <a:pt x="83" y="16"/>
                    <a:pt x="83" y="18"/>
                    <a:pt x="83" y="20"/>
                  </a:cubicBezTo>
                  <a:cubicBezTo>
                    <a:pt x="84" y="24"/>
                    <a:pt x="82" y="24"/>
                    <a:pt x="77" y="19"/>
                  </a:cubicBezTo>
                  <a:cubicBezTo>
                    <a:pt x="78" y="14"/>
                    <a:pt x="79" y="7"/>
                    <a:pt x="74" y="6"/>
                  </a:cubicBezTo>
                  <a:cubicBezTo>
                    <a:pt x="75" y="5"/>
                    <a:pt x="76" y="5"/>
                    <a:pt x="77" y="5"/>
                  </a:cubicBezTo>
                  <a:cubicBezTo>
                    <a:pt x="78" y="5"/>
                    <a:pt x="78" y="3"/>
                    <a:pt x="77" y="3"/>
                  </a:cubicBezTo>
                  <a:cubicBezTo>
                    <a:pt x="68" y="1"/>
                    <a:pt x="60" y="6"/>
                    <a:pt x="55" y="14"/>
                  </a:cubicBezTo>
                  <a:cubicBezTo>
                    <a:pt x="53" y="15"/>
                    <a:pt x="53" y="18"/>
                    <a:pt x="52" y="19"/>
                  </a:cubicBezTo>
                  <a:cubicBezTo>
                    <a:pt x="52" y="20"/>
                    <a:pt x="51" y="21"/>
                    <a:pt x="51" y="22"/>
                  </a:cubicBezTo>
                  <a:cubicBezTo>
                    <a:pt x="50" y="30"/>
                    <a:pt x="45" y="30"/>
                    <a:pt x="37" y="24"/>
                  </a:cubicBezTo>
                  <a:cubicBezTo>
                    <a:pt x="37" y="19"/>
                    <a:pt x="39" y="12"/>
                    <a:pt x="36" y="8"/>
                  </a:cubicBezTo>
                  <a:cubicBezTo>
                    <a:pt x="32" y="2"/>
                    <a:pt x="26" y="0"/>
                    <a:pt x="20" y="6"/>
                  </a:cubicBezTo>
                  <a:cubicBezTo>
                    <a:pt x="17" y="11"/>
                    <a:pt x="14" y="17"/>
                    <a:pt x="11" y="22"/>
                  </a:cubicBezTo>
                  <a:cubicBezTo>
                    <a:pt x="8" y="29"/>
                    <a:pt x="3" y="35"/>
                    <a:pt x="1" y="43"/>
                  </a:cubicBezTo>
                  <a:cubicBezTo>
                    <a:pt x="0" y="44"/>
                    <a:pt x="2" y="45"/>
                    <a:pt x="3" y="44"/>
                  </a:cubicBezTo>
                  <a:cubicBezTo>
                    <a:pt x="11" y="34"/>
                    <a:pt x="16" y="22"/>
                    <a:pt x="23" y="11"/>
                  </a:cubicBezTo>
                  <a:cubicBezTo>
                    <a:pt x="31" y="10"/>
                    <a:pt x="34" y="12"/>
                    <a:pt x="33" y="17"/>
                  </a:cubicBezTo>
                  <a:cubicBezTo>
                    <a:pt x="33" y="20"/>
                    <a:pt x="33" y="23"/>
                    <a:pt x="33" y="26"/>
                  </a:cubicBezTo>
                  <a:cubicBezTo>
                    <a:pt x="33" y="30"/>
                    <a:pt x="35" y="32"/>
                    <a:pt x="37" y="34"/>
                  </a:cubicBezTo>
                  <a:cubicBezTo>
                    <a:pt x="41" y="38"/>
                    <a:pt x="48" y="35"/>
                    <a:pt x="51" y="32"/>
                  </a:cubicBezTo>
                  <a:cubicBezTo>
                    <a:pt x="53" y="28"/>
                    <a:pt x="55" y="25"/>
                    <a:pt x="56" y="21"/>
                  </a:cubicBezTo>
                  <a:cubicBezTo>
                    <a:pt x="59" y="13"/>
                    <a:pt x="65" y="9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7" y="12"/>
                    <a:pt x="72" y="19"/>
                    <a:pt x="73" y="26"/>
                  </a:cubicBezTo>
                  <a:cubicBezTo>
                    <a:pt x="74" y="29"/>
                    <a:pt x="77" y="32"/>
                    <a:pt x="81" y="32"/>
                  </a:cubicBezTo>
                  <a:cubicBezTo>
                    <a:pt x="83" y="32"/>
                    <a:pt x="86" y="30"/>
                    <a:pt x="87" y="27"/>
                  </a:cubicBezTo>
                  <a:cubicBezTo>
                    <a:pt x="89" y="19"/>
                    <a:pt x="87" y="13"/>
                    <a:pt x="92" y="6"/>
                  </a:cubicBezTo>
                  <a:cubicBezTo>
                    <a:pt x="96" y="16"/>
                    <a:pt x="94" y="28"/>
                    <a:pt x="104" y="34"/>
                  </a:cubicBezTo>
                  <a:cubicBezTo>
                    <a:pt x="110" y="37"/>
                    <a:pt x="117" y="32"/>
                    <a:pt x="116" y="26"/>
                  </a:cubicBezTo>
                  <a:cubicBezTo>
                    <a:pt x="116" y="25"/>
                    <a:pt x="115" y="25"/>
                    <a:pt x="114" y="26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11"/>
            <p:cNvSpPr>
              <a:spLocks/>
            </p:cNvSpPr>
            <p:nvPr/>
          </p:nvSpPr>
          <p:spPr bwMode="auto">
            <a:xfrm>
              <a:off x="6415088" y="2060576"/>
              <a:ext cx="395288" cy="112713"/>
            </a:xfrm>
            <a:custGeom>
              <a:avLst/>
              <a:gdLst>
                <a:gd name="T0" fmla="*/ 103 w 133"/>
                <a:gd name="T1" fmla="*/ 12 h 38"/>
                <a:gd name="T2" fmla="*/ 75 w 133"/>
                <a:gd name="T3" fmla="*/ 19 h 38"/>
                <a:gd name="T4" fmla="*/ 63 w 133"/>
                <a:gd name="T5" fmla="*/ 9 h 38"/>
                <a:gd name="T6" fmla="*/ 48 w 133"/>
                <a:gd name="T7" fmla="*/ 19 h 38"/>
                <a:gd name="T8" fmla="*/ 43 w 133"/>
                <a:gd name="T9" fmla="*/ 25 h 38"/>
                <a:gd name="T10" fmla="*/ 29 w 133"/>
                <a:gd name="T11" fmla="*/ 19 h 38"/>
                <a:gd name="T12" fmla="*/ 25 w 133"/>
                <a:gd name="T13" fmla="*/ 12 h 38"/>
                <a:gd name="T14" fmla="*/ 12 w 133"/>
                <a:gd name="T15" fmla="*/ 12 h 38"/>
                <a:gd name="T16" fmla="*/ 6 w 133"/>
                <a:gd name="T17" fmla="*/ 21 h 38"/>
                <a:gd name="T18" fmla="*/ 2 w 133"/>
                <a:gd name="T19" fmla="*/ 13 h 38"/>
                <a:gd name="T20" fmla="*/ 1 w 133"/>
                <a:gd name="T21" fmla="*/ 14 h 38"/>
                <a:gd name="T22" fmla="*/ 6 w 133"/>
                <a:gd name="T23" fmla="*/ 32 h 38"/>
                <a:gd name="T24" fmla="*/ 10 w 133"/>
                <a:gd name="T25" fmla="*/ 32 h 38"/>
                <a:gd name="T26" fmla="*/ 11 w 133"/>
                <a:gd name="T27" fmla="*/ 21 h 38"/>
                <a:gd name="T28" fmla="*/ 25 w 133"/>
                <a:gd name="T29" fmla="*/ 22 h 38"/>
                <a:gd name="T30" fmla="*/ 27 w 133"/>
                <a:gd name="T31" fmla="*/ 27 h 38"/>
                <a:gd name="T32" fmla="*/ 35 w 133"/>
                <a:gd name="T33" fmla="*/ 34 h 38"/>
                <a:gd name="T34" fmla="*/ 70 w 133"/>
                <a:gd name="T35" fmla="*/ 20 h 38"/>
                <a:gd name="T36" fmla="*/ 88 w 133"/>
                <a:gd name="T37" fmla="*/ 29 h 38"/>
                <a:gd name="T38" fmla="*/ 107 w 133"/>
                <a:gd name="T39" fmla="*/ 15 h 38"/>
                <a:gd name="T40" fmla="*/ 131 w 133"/>
                <a:gd name="T41" fmla="*/ 24 h 38"/>
                <a:gd name="T42" fmla="*/ 133 w 133"/>
                <a:gd name="T43" fmla="*/ 23 h 38"/>
                <a:gd name="T44" fmla="*/ 103 w 133"/>
                <a:gd name="T45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38">
                  <a:moveTo>
                    <a:pt x="103" y="12"/>
                  </a:moveTo>
                  <a:cubicBezTo>
                    <a:pt x="94" y="17"/>
                    <a:pt x="85" y="33"/>
                    <a:pt x="75" y="19"/>
                  </a:cubicBezTo>
                  <a:cubicBezTo>
                    <a:pt x="72" y="15"/>
                    <a:pt x="69" y="9"/>
                    <a:pt x="63" y="9"/>
                  </a:cubicBezTo>
                  <a:cubicBezTo>
                    <a:pt x="56" y="9"/>
                    <a:pt x="52" y="13"/>
                    <a:pt x="48" y="19"/>
                  </a:cubicBezTo>
                  <a:cubicBezTo>
                    <a:pt x="47" y="21"/>
                    <a:pt x="45" y="23"/>
                    <a:pt x="43" y="25"/>
                  </a:cubicBezTo>
                  <a:cubicBezTo>
                    <a:pt x="34" y="37"/>
                    <a:pt x="30" y="23"/>
                    <a:pt x="29" y="19"/>
                  </a:cubicBezTo>
                  <a:cubicBezTo>
                    <a:pt x="28" y="16"/>
                    <a:pt x="27" y="14"/>
                    <a:pt x="25" y="12"/>
                  </a:cubicBezTo>
                  <a:cubicBezTo>
                    <a:pt x="22" y="8"/>
                    <a:pt x="16" y="9"/>
                    <a:pt x="12" y="12"/>
                  </a:cubicBezTo>
                  <a:cubicBezTo>
                    <a:pt x="8" y="14"/>
                    <a:pt x="7" y="18"/>
                    <a:pt x="6" y="21"/>
                  </a:cubicBezTo>
                  <a:cubicBezTo>
                    <a:pt x="5" y="19"/>
                    <a:pt x="4" y="16"/>
                    <a:pt x="2" y="13"/>
                  </a:cubicBezTo>
                  <a:cubicBezTo>
                    <a:pt x="2" y="12"/>
                    <a:pt x="0" y="12"/>
                    <a:pt x="1" y="14"/>
                  </a:cubicBezTo>
                  <a:cubicBezTo>
                    <a:pt x="2" y="20"/>
                    <a:pt x="4" y="26"/>
                    <a:pt x="6" y="32"/>
                  </a:cubicBezTo>
                  <a:cubicBezTo>
                    <a:pt x="7" y="34"/>
                    <a:pt x="10" y="34"/>
                    <a:pt x="10" y="32"/>
                  </a:cubicBezTo>
                  <a:cubicBezTo>
                    <a:pt x="10" y="28"/>
                    <a:pt x="10" y="25"/>
                    <a:pt x="11" y="21"/>
                  </a:cubicBezTo>
                  <a:cubicBezTo>
                    <a:pt x="19" y="16"/>
                    <a:pt x="24" y="16"/>
                    <a:pt x="25" y="22"/>
                  </a:cubicBezTo>
                  <a:cubicBezTo>
                    <a:pt x="26" y="24"/>
                    <a:pt x="26" y="25"/>
                    <a:pt x="27" y="27"/>
                  </a:cubicBezTo>
                  <a:cubicBezTo>
                    <a:pt x="28" y="31"/>
                    <a:pt x="31" y="33"/>
                    <a:pt x="35" y="34"/>
                  </a:cubicBezTo>
                  <a:cubicBezTo>
                    <a:pt x="49" y="38"/>
                    <a:pt x="56" y="0"/>
                    <a:pt x="70" y="20"/>
                  </a:cubicBezTo>
                  <a:cubicBezTo>
                    <a:pt x="74" y="25"/>
                    <a:pt x="80" y="34"/>
                    <a:pt x="88" y="29"/>
                  </a:cubicBezTo>
                  <a:cubicBezTo>
                    <a:pt x="95" y="26"/>
                    <a:pt x="99" y="18"/>
                    <a:pt x="107" y="15"/>
                  </a:cubicBezTo>
                  <a:cubicBezTo>
                    <a:pt x="116" y="12"/>
                    <a:pt x="125" y="17"/>
                    <a:pt x="131" y="24"/>
                  </a:cubicBezTo>
                  <a:cubicBezTo>
                    <a:pt x="132" y="25"/>
                    <a:pt x="133" y="24"/>
                    <a:pt x="133" y="23"/>
                  </a:cubicBezTo>
                  <a:cubicBezTo>
                    <a:pt x="129" y="12"/>
                    <a:pt x="113" y="7"/>
                    <a:pt x="103" y="12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12"/>
            <p:cNvSpPr>
              <a:spLocks/>
            </p:cNvSpPr>
            <p:nvPr/>
          </p:nvSpPr>
          <p:spPr bwMode="auto">
            <a:xfrm>
              <a:off x="7202488" y="2098676"/>
              <a:ext cx="254000" cy="57150"/>
            </a:xfrm>
            <a:custGeom>
              <a:avLst/>
              <a:gdLst>
                <a:gd name="T0" fmla="*/ 83 w 85"/>
                <a:gd name="T1" fmla="*/ 2 h 19"/>
                <a:gd name="T2" fmla="*/ 43 w 85"/>
                <a:gd name="T3" fmla="*/ 3 h 19"/>
                <a:gd name="T4" fmla="*/ 28 w 85"/>
                <a:gd name="T5" fmla="*/ 3 h 19"/>
                <a:gd name="T6" fmla="*/ 21 w 85"/>
                <a:gd name="T7" fmla="*/ 5 h 19"/>
                <a:gd name="T8" fmla="*/ 5 w 85"/>
                <a:gd name="T9" fmla="*/ 3 h 19"/>
                <a:gd name="T10" fmla="*/ 3 w 85"/>
                <a:gd name="T11" fmla="*/ 2 h 19"/>
                <a:gd name="T12" fmla="*/ 4 w 85"/>
                <a:gd name="T13" fmla="*/ 12 h 19"/>
                <a:gd name="T14" fmla="*/ 20 w 85"/>
                <a:gd name="T15" fmla="*/ 10 h 19"/>
                <a:gd name="T16" fmla="*/ 84 w 85"/>
                <a:gd name="T17" fmla="*/ 3 h 19"/>
                <a:gd name="T18" fmla="*/ 83 w 85"/>
                <a:gd name="T1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9">
                  <a:moveTo>
                    <a:pt x="83" y="2"/>
                  </a:moveTo>
                  <a:cubicBezTo>
                    <a:pt x="70" y="8"/>
                    <a:pt x="57" y="5"/>
                    <a:pt x="43" y="3"/>
                  </a:cubicBezTo>
                  <a:cubicBezTo>
                    <a:pt x="38" y="3"/>
                    <a:pt x="33" y="2"/>
                    <a:pt x="28" y="3"/>
                  </a:cubicBezTo>
                  <a:cubicBezTo>
                    <a:pt x="26" y="4"/>
                    <a:pt x="23" y="4"/>
                    <a:pt x="21" y="5"/>
                  </a:cubicBezTo>
                  <a:cubicBezTo>
                    <a:pt x="19" y="6"/>
                    <a:pt x="2" y="15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8" y="17"/>
                    <a:pt x="16" y="12"/>
                    <a:pt x="20" y="10"/>
                  </a:cubicBezTo>
                  <a:cubicBezTo>
                    <a:pt x="41" y="0"/>
                    <a:pt x="66" y="19"/>
                    <a:pt x="84" y="3"/>
                  </a:cubicBezTo>
                  <a:cubicBezTo>
                    <a:pt x="85" y="2"/>
                    <a:pt x="84" y="1"/>
                    <a:pt x="83" y="2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13"/>
            <p:cNvSpPr>
              <a:spLocks/>
            </p:cNvSpPr>
            <p:nvPr/>
          </p:nvSpPr>
          <p:spPr bwMode="auto">
            <a:xfrm>
              <a:off x="6762751" y="2506663"/>
              <a:ext cx="201613" cy="44450"/>
            </a:xfrm>
            <a:custGeom>
              <a:avLst/>
              <a:gdLst>
                <a:gd name="T0" fmla="*/ 67 w 68"/>
                <a:gd name="T1" fmla="*/ 0 h 15"/>
                <a:gd name="T2" fmla="*/ 35 w 68"/>
                <a:gd name="T3" fmla="*/ 6 h 15"/>
                <a:gd name="T4" fmla="*/ 2 w 68"/>
                <a:gd name="T5" fmla="*/ 7 h 15"/>
                <a:gd name="T6" fmla="*/ 1 w 68"/>
                <a:gd name="T7" fmla="*/ 9 h 15"/>
                <a:gd name="T8" fmla="*/ 35 w 68"/>
                <a:gd name="T9" fmla="*/ 10 h 15"/>
                <a:gd name="T10" fmla="*/ 67 w 68"/>
                <a:gd name="T11" fmla="*/ 2 h 15"/>
                <a:gd name="T12" fmla="*/ 67 w 6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5">
                  <a:moveTo>
                    <a:pt x="67" y="0"/>
                  </a:moveTo>
                  <a:cubicBezTo>
                    <a:pt x="56" y="4"/>
                    <a:pt x="46" y="5"/>
                    <a:pt x="35" y="6"/>
                  </a:cubicBezTo>
                  <a:cubicBezTo>
                    <a:pt x="24" y="7"/>
                    <a:pt x="13" y="9"/>
                    <a:pt x="2" y="7"/>
                  </a:cubicBezTo>
                  <a:cubicBezTo>
                    <a:pt x="1" y="7"/>
                    <a:pt x="0" y="8"/>
                    <a:pt x="1" y="9"/>
                  </a:cubicBezTo>
                  <a:cubicBezTo>
                    <a:pt x="11" y="15"/>
                    <a:pt x="24" y="11"/>
                    <a:pt x="35" y="10"/>
                  </a:cubicBezTo>
                  <a:cubicBezTo>
                    <a:pt x="46" y="9"/>
                    <a:pt x="59" y="9"/>
                    <a:pt x="67" y="2"/>
                  </a:cubicBezTo>
                  <a:cubicBezTo>
                    <a:pt x="68" y="1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114"/>
            <p:cNvSpPr>
              <a:spLocks/>
            </p:cNvSpPr>
            <p:nvPr/>
          </p:nvSpPr>
          <p:spPr bwMode="auto">
            <a:xfrm>
              <a:off x="6461126" y="2274888"/>
              <a:ext cx="146050" cy="198438"/>
            </a:xfrm>
            <a:custGeom>
              <a:avLst/>
              <a:gdLst>
                <a:gd name="T0" fmla="*/ 41 w 49"/>
                <a:gd name="T1" fmla="*/ 36 h 67"/>
                <a:gd name="T2" fmla="*/ 39 w 49"/>
                <a:gd name="T3" fmla="*/ 36 h 67"/>
                <a:gd name="T4" fmla="*/ 41 w 49"/>
                <a:gd name="T5" fmla="*/ 51 h 67"/>
                <a:gd name="T6" fmla="*/ 26 w 49"/>
                <a:gd name="T7" fmla="*/ 32 h 67"/>
                <a:gd name="T8" fmla="*/ 1 w 49"/>
                <a:gd name="T9" fmla="*/ 1 h 67"/>
                <a:gd name="T10" fmla="*/ 0 w 49"/>
                <a:gd name="T11" fmla="*/ 1 h 67"/>
                <a:gd name="T12" fmla="*/ 21 w 49"/>
                <a:gd name="T13" fmla="*/ 31 h 67"/>
                <a:gd name="T14" fmla="*/ 43 w 49"/>
                <a:gd name="T15" fmla="*/ 60 h 67"/>
                <a:gd name="T16" fmla="*/ 44 w 49"/>
                <a:gd name="T17" fmla="*/ 60 h 67"/>
                <a:gd name="T18" fmla="*/ 44 w 49"/>
                <a:gd name="T19" fmla="*/ 61 h 67"/>
                <a:gd name="T20" fmla="*/ 29 w 49"/>
                <a:gd name="T21" fmla="*/ 52 h 67"/>
                <a:gd name="T22" fmla="*/ 28 w 49"/>
                <a:gd name="T23" fmla="*/ 54 h 67"/>
                <a:gd name="T24" fmla="*/ 46 w 49"/>
                <a:gd name="T25" fmla="*/ 66 h 67"/>
                <a:gd name="T26" fmla="*/ 49 w 49"/>
                <a:gd name="T27" fmla="*/ 64 h 67"/>
                <a:gd name="T28" fmla="*/ 41 w 49"/>
                <a:gd name="T29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67">
                  <a:moveTo>
                    <a:pt x="41" y="36"/>
                  </a:moveTo>
                  <a:cubicBezTo>
                    <a:pt x="41" y="35"/>
                    <a:pt x="39" y="35"/>
                    <a:pt x="39" y="36"/>
                  </a:cubicBezTo>
                  <a:cubicBezTo>
                    <a:pt x="39" y="41"/>
                    <a:pt x="40" y="46"/>
                    <a:pt x="41" y="51"/>
                  </a:cubicBezTo>
                  <a:cubicBezTo>
                    <a:pt x="37" y="44"/>
                    <a:pt x="31" y="38"/>
                    <a:pt x="26" y="32"/>
                  </a:cubicBezTo>
                  <a:cubicBezTo>
                    <a:pt x="18" y="21"/>
                    <a:pt x="10" y="1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7" y="11"/>
                    <a:pt x="14" y="21"/>
                    <a:pt x="21" y="31"/>
                  </a:cubicBezTo>
                  <a:cubicBezTo>
                    <a:pt x="28" y="40"/>
                    <a:pt x="34" y="52"/>
                    <a:pt x="43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1"/>
                    <a:pt x="44" y="61"/>
                  </a:cubicBezTo>
                  <a:cubicBezTo>
                    <a:pt x="39" y="58"/>
                    <a:pt x="34" y="55"/>
                    <a:pt x="29" y="52"/>
                  </a:cubicBezTo>
                  <a:cubicBezTo>
                    <a:pt x="28" y="52"/>
                    <a:pt x="28" y="53"/>
                    <a:pt x="28" y="54"/>
                  </a:cubicBezTo>
                  <a:cubicBezTo>
                    <a:pt x="34" y="59"/>
                    <a:pt x="40" y="62"/>
                    <a:pt x="46" y="66"/>
                  </a:cubicBezTo>
                  <a:cubicBezTo>
                    <a:pt x="47" y="67"/>
                    <a:pt x="49" y="66"/>
                    <a:pt x="49" y="64"/>
                  </a:cubicBezTo>
                  <a:cubicBezTo>
                    <a:pt x="47" y="55"/>
                    <a:pt x="45" y="44"/>
                    <a:pt x="41" y="36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15"/>
            <p:cNvSpPr>
              <a:spLocks/>
            </p:cNvSpPr>
            <p:nvPr/>
          </p:nvSpPr>
          <p:spPr bwMode="auto">
            <a:xfrm>
              <a:off x="6899276" y="2152651"/>
              <a:ext cx="228600" cy="133350"/>
            </a:xfrm>
            <a:custGeom>
              <a:avLst/>
              <a:gdLst>
                <a:gd name="T0" fmla="*/ 77 w 77"/>
                <a:gd name="T1" fmla="*/ 27 h 45"/>
                <a:gd name="T2" fmla="*/ 70 w 77"/>
                <a:gd name="T3" fmla="*/ 6 h 45"/>
                <a:gd name="T4" fmla="*/ 69 w 77"/>
                <a:gd name="T5" fmla="*/ 7 h 45"/>
                <a:gd name="T6" fmla="*/ 74 w 77"/>
                <a:gd name="T7" fmla="*/ 28 h 45"/>
                <a:gd name="T8" fmla="*/ 42 w 77"/>
                <a:gd name="T9" fmla="*/ 15 h 45"/>
                <a:gd name="T10" fmla="*/ 1 w 77"/>
                <a:gd name="T11" fmla="*/ 0 h 45"/>
                <a:gd name="T12" fmla="*/ 0 w 77"/>
                <a:gd name="T13" fmla="*/ 2 h 45"/>
                <a:gd name="T14" fmla="*/ 33 w 77"/>
                <a:gd name="T15" fmla="*/ 16 h 45"/>
                <a:gd name="T16" fmla="*/ 69 w 77"/>
                <a:gd name="T17" fmla="*/ 30 h 45"/>
                <a:gd name="T18" fmla="*/ 58 w 77"/>
                <a:gd name="T19" fmla="*/ 34 h 45"/>
                <a:gd name="T20" fmla="*/ 43 w 77"/>
                <a:gd name="T21" fmla="*/ 42 h 45"/>
                <a:gd name="T22" fmla="*/ 44 w 77"/>
                <a:gd name="T23" fmla="*/ 45 h 45"/>
                <a:gd name="T24" fmla="*/ 58 w 77"/>
                <a:gd name="T25" fmla="*/ 39 h 45"/>
                <a:gd name="T26" fmla="*/ 74 w 77"/>
                <a:gd name="T27" fmla="*/ 31 h 45"/>
                <a:gd name="T28" fmla="*/ 76 w 77"/>
                <a:gd name="T29" fmla="*/ 31 h 45"/>
                <a:gd name="T30" fmla="*/ 76 w 77"/>
                <a:gd name="T31" fmla="*/ 30 h 45"/>
                <a:gd name="T32" fmla="*/ 76 w 77"/>
                <a:gd name="T33" fmla="*/ 29 h 45"/>
                <a:gd name="T34" fmla="*/ 77 w 77"/>
                <a:gd name="T3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5">
                  <a:moveTo>
                    <a:pt x="77" y="27"/>
                  </a:moveTo>
                  <a:cubicBezTo>
                    <a:pt x="77" y="20"/>
                    <a:pt x="73" y="13"/>
                    <a:pt x="70" y="6"/>
                  </a:cubicBezTo>
                  <a:cubicBezTo>
                    <a:pt x="70" y="5"/>
                    <a:pt x="68" y="6"/>
                    <a:pt x="69" y="7"/>
                  </a:cubicBezTo>
                  <a:cubicBezTo>
                    <a:pt x="70" y="13"/>
                    <a:pt x="71" y="22"/>
                    <a:pt x="74" y="28"/>
                  </a:cubicBezTo>
                  <a:cubicBezTo>
                    <a:pt x="64" y="22"/>
                    <a:pt x="53" y="19"/>
                    <a:pt x="42" y="15"/>
                  </a:cubicBezTo>
                  <a:cubicBezTo>
                    <a:pt x="28" y="10"/>
                    <a:pt x="15" y="4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1" y="7"/>
                    <a:pt x="22" y="11"/>
                    <a:pt x="33" y="16"/>
                  </a:cubicBezTo>
                  <a:cubicBezTo>
                    <a:pt x="45" y="21"/>
                    <a:pt x="57" y="26"/>
                    <a:pt x="69" y="30"/>
                  </a:cubicBezTo>
                  <a:cubicBezTo>
                    <a:pt x="65" y="31"/>
                    <a:pt x="62" y="33"/>
                    <a:pt x="58" y="34"/>
                  </a:cubicBezTo>
                  <a:cubicBezTo>
                    <a:pt x="53" y="37"/>
                    <a:pt x="47" y="38"/>
                    <a:pt x="43" y="42"/>
                  </a:cubicBezTo>
                  <a:cubicBezTo>
                    <a:pt x="42" y="43"/>
                    <a:pt x="42" y="45"/>
                    <a:pt x="44" y="45"/>
                  </a:cubicBezTo>
                  <a:cubicBezTo>
                    <a:pt x="49" y="44"/>
                    <a:pt x="54" y="41"/>
                    <a:pt x="58" y="39"/>
                  </a:cubicBezTo>
                  <a:cubicBezTo>
                    <a:pt x="64" y="37"/>
                    <a:pt x="70" y="35"/>
                    <a:pt x="74" y="31"/>
                  </a:cubicBezTo>
                  <a:cubicBezTo>
                    <a:pt x="75" y="31"/>
                    <a:pt x="75" y="31"/>
                    <a:pt x="76" y="31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6" y="29"/>
                    <a:pt x="76" y="29"/>
                  </a:cubicBezTo>
                  <a:cubicBezTo>
                    <a:pt x="77" y="29"/>
                    <a:pt x="77" y="28"/>
                    <a:pt x="77" y="27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16"/>
            <p:cNvSpPr>
              <a:spLocks/>
            </p:cNvSpPr>
            <p:nvPr/>
          </p:nvSpPr>
          <p:spPr bwMode="auto">
            <a:xfrm>
              <a:off x="6051551" y="2640013"/>
              <a:ext cx="344488" cy="142875"/>
            </a:xfrm>
            <a:custGeom>
              <a:avLst/>
              <a:gdLst>
                <a:gd name="T0" fmla="*/ 59 w 116"/>
                <a:gd name="T1" fmla="*/ 1 h 48"/>
                <a:gd name="T2" fmla="*/ 23 w 116"/>
                <a:gd name="T3" fmla="*/ 15 h 48"/>
                <a:gd name="T4" fmla="*/ 0 w 116"/>
                <a:gd name="T5" fmla="*/ 46 h 48"/>
                <a:gd name="T6" fmla="*/ 1 w 116"/>
                <a:gd name="T7" fmla="*/ 47 h 48"/>
                <a:gd name="T8" fmla="*/ 21 w 116"/>
                <a:gd name="T9" fmla="*/ 22 h 48"/>
                <a:gd name="T10" fmla="*/ 56 w 116"/>
                <a:gd name="T11" fmla="*/ 6 h 48"/>
                <a:gd name="T12" fmla="*/ 113 w 116"/>
                <a:gd name="T13" fmla="*/ 40 h 48"/>
                <a:gd name="T14" fmla="*/ 116 w 116"/>
                <a:gd name="T15" fmla="*/ 39 h 48"/>
                <a:gd name="T16" fmla="*/ 59 w 116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8">
                  <a:moveTo>
                    <a:pt x="59" y="1"/>
                  </a:moveTo>
                  <a:cubicBezTo>
                    <a:pt x="46" y="1"/>
                    <a:pt x="33" y="7"/>
                    <a:pt x="23" y="15"/>
                  </a:cubicBezTo>
                  <a:cubicBezTo>
                    <a:pt x="13" y="22"/>
                    <a:pt x="2" y="34"/>
                    <a:pt x="0" y="46"/>
                  </a:cubicBezTo>
                  <a:cubicBezTo>
                    <a:pt x="0" y="47"/>
                    <a:pt x="0" y="48"/>
                    <a:pt x="1" y="47"/>
                  </a:cubicBezTo>
                  <a:cubicBezTo>
                    <a:pt x="8" y="39"/>
                    <a:pt x="13" y="29"/>
                    <a:pt x="21" y="22"/>
                  </a:cubicBezTo>
                  <a:cubicBezTo>
                    <a:pt x="31" y="13"/>
                    <a:pt x="43" y="7"/>
                    <a:pt x="56" y="6"/>
                  </a:cubicBezTo>
                  <a:cubicBezTo>
                    <a:pt x="82" y="2"/>
                    <a:pt x="102" y="19"/>
                    <a:pt x="113" y="40"/>
                  </a:cubicBezTo>
                  <a:cubicBezTo>
                    <a:pt x="114" y="42"/>
                    <a:pt x="116" y="40"/>
                    <a:pt x="116" y="39"/>
                  </a:cubicBezTo>
                  <a:cubicBezTo>
                    <a:pt x="112" y="14"/>
                    <a:pt x="82" y="0"/>
                    <a:pt x="59" y="1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17"/>
            <p:cNvSpPr>
              <a:spLocks/>
            </p:cNvSpPr>
            <p:nvPr/>
          </p:nvSpPr>
          <p:spPr bwMode="auto">
            <a:xfrm>
              <a:off x="6343651" y="2727326"/>
              <a:ext cx="100013" cy="82550"/>
            </a:xfrm>
            <a:custGeom>
              <a:avLst/>
              <a:gdLst>
                <a:gd name="T0" fmla="*/ 29 w 34"/>
                <a:gd name="T1" fmla="*/ 3 h 28"/>
                <a:gd name="T2" fmla="*/ 24 w 34"/>
                <a:gd name="T3" fmla="*/ 22 h 28"/>
                <a:gd name="T4" fmla="*/ 2 w 34"/>
                <a:gd name="T5" fmla="*/ 11 h 28"/>
                <a:gd name="T6" fmla="*/ 1 w 34"/>
                <a:gd name="T7" fmla="*/ 12 h 28"/>
                <a:gd name="T8" fmla="*/ 25 w 34"/>
                <a:gd name="T9" fmla="*/ 27 h 28"/>
                <a:gd name="T10" fmla="*/ 28 w 34"/>
                <a:gd name="T11" fmla="*/ 26 h 28"/>
                <a:gd name="T12" fmla="*/ 33 w 34"/>
                <a:gd name="T13" fmla="*/ 5 h 28"/>
                <a:gd name="T14" fmla="*/ 29 w 34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8">
                  <a:moveTo>
                    <a:pt x="29" y="3"/>
                  </a:moveTo>
                  <a:cubicBezTo>
                    <a:pt x="27" y="10"/>
                    <a:pt x="26" y="16"/>
                    <a:pt x="24" y="22"/>
                  </a:cubicBezTo>
                  <a:cubicBezTo>
                    <a:pt x="17" y="18"/>
                    <a:pt x="10" y="14"/>
                    <a:pt x="2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8" y="18"/>
                    <a:pt x="17" y="23"/>
                    <a:pt x="25" y="27"/>
                  </a:cubicBezTo>
                  <a:cubicBezTo>
                    <a:pt x="26" y="28"/>
                    <a:pt x="28" y="28"/>
                    <a:pt x="28" y="26"/>
                  </a:cubicBezTo>
                  <a:cubicBezTo>
                    <a:pt x="30" y="19"/>
                    <a:pt x="32" y="12"/>
                    <a:pt x="33" y="5"/>
                  </a:cubicBezTo>
                  <a:cubicBezTo>
                    <a:pt x="34" y="2"/>
                    <a:pt x="29" y="0"/>
                    <a:pt x="29" y="3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118"/>
            <p:cNvSpPr>
              <a:spLocks/>
            </p:cNvSpPr>
            <p:nvPr/>
          </p:nvSpPr>
          <p:spPr bwMode="auto">
            <a:xfrm>
              <a:off x="5949951" y="2846388"/>
              <a:ext cx="157163" cy="41275"/>
            </a:xfrm>
            <a:custGeom>
              <a:avLst/>
              <a:gdLst>
                <a:gd name="T0" fmla="*/ 53 w 53"/>
                <a:gd name="T1" fmla="*/ 10 h 14"/>
                <a:gd name="T2" fmla="*/ 20 w 53"/>
                <a:gd name="T3" fmla="*/ 4 h 14"/>
                <a:gd name="T4" fmla="*/ 4 w 53"/>
                <a:gd name="T5" fmla="*/ 9 h 14"/>
                <a:gd name="T6" fmla="*/ 1 w 53"/>
                <a:gd name="T7" fmla="*/ 3 h 14"/>
                <a:gd name="T8" fmla="*/ 0 w 53"/>
                <a:gd name="T9" fmla="*/ 4 h 14"/>
                <a:gd name="T10" fmla="*/ 2 w 53"/>
                <a:gd name="T11" fmla="*/ 12 h 14"/>
                <a:gd name="T12" fmla="*/ 4 w 53"/>
                <a:gd name="T13" fmla="*/ 13 h 14"/>
                <a:gd name="T14" fmla="*/ 52 w 53"/>
                <a:gd name="T15" fmla="*/ 12 h 14"/>
                <a:gd name="T16" fmla="*/ 53 w 5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4">
                  <a:moveTo>
                    <a:pt x="53" y="10"/>
                  </a:moveTo>
                  <a:cubicBezTo>
                    <a:pt x="43" y="6"/>
                    <a:pt x="30" y="5"/>
                    <a:pt x="20" y="4"/>
                  </a:cubicBezTo>
                  <a:cubicBezTo>
                    <a:pt x="14" y="3"/>
                    <a:pt x="8" y="5"/>
                    <a:pt x="4" y="9"/>
                  </a:cubicBezTo>
                  <a:cubicBezTo>
                    <a:pt x="3" y="7"/>
                    <a:pt x="2" y="5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7"/>
                    <a:pt x="1" y="10"/>
                    <a:pt x="2" y="12"/>
                  </a:cubicBezTo>
                  <a:cubicBezTo>
                    <a:pt x="2" y="14"/>
                    <a:pt x="4" y="14"/>
                    <a:pt x="4" y="13"/>
                  </a:cubicBezTo>
                  <a:cubicBezTo>
                    <a:pt x="15" y="0"/>
                    <a:pt x="38" y="13"/>
                    <a:pt x="52" y="12"/>
                  </a:cubicBezTo>
                  <a:cubicBezTo>
                    <a:pt x="53" y="12"/>
                    <a:pt x="53" y="11"/>
                    <a:pt x="53" y="10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119"/>
            <p:cNvSpPr>
              <a:spLocks/>
            </p:cNvSpPr>
            <p:nvPr/>
          </p:nvSpPr>
          <p:spPr bwMode="auto">
            <a:xfrm>
              <a:off x="7586663" y="2357438"/>
              <a:ext cx="74613" cy="98425"/>
            </a:xfrm>
            <a:custGeom>
              <a:avLst/>
              <a:gdLst>
                <a:gd name="T0" fmla="*/ 25 w 25"/>
                <a:gd name="T1" fmla="*/ 9 h 33"/>
                <a:gd name="T2" fmla="*/ 24 w 25"/>
                <a:gd name="T3" fmla="*/ 7 h 33"/>
                <a:gd name="T4" fmla="*/ 13 w 25"/>
                <a:gd name="T5" fmla="*/ 15 h 33"/>
                <a:gd name="T6" fmla="*/ 2 w 25"/>
                <a:gd name="T7" fmla="*/ 1 h 33"/>
                <a:gd name="T8" fmla="*/ 0 w 25"/>
                <a:gd name="T9" fmla="*/ 3 h 33"/>
                <a:gd name="T10" fmla="*/ 10 w 25"/>
                <a:gd name="T11" fmla="*/ 18 h 33"/>
                <a:gd name="T12" fmla="*/ 10 w 25"/>
                <a:gd name="T13" fmla="*/ 18 h 33"/>
                <a:gd name="T14" fmla="*/ 3 w 25"/>
                <a:gd name="T15" fmla="*/ 25 h 33"/>
                <a:gd name="T16" fmla="*/ 2 w 25"/>
                <a:gd name="T17" fmla="*/ 29 h 33"/>
                <a:gd name="T18" fmla="*/ 3 w 25"/>
                <a:gd name="T19" fmla="*/ 29 h 33"/>
                <a:gd name="T20" fmla="*/ 9 w 25"/>
                <a:gd name="T21" fmla="*/ 24 h 33"/>
                <a:gd name="T22" fmla="*/ 13 w 25"/>
                <a:gd name="T23" fmla="*/ 21 h 33"/>
                <a:gd name="T24" fmla="*/ 22 w 25"/>
                <a:gd name="T25" fmla="*/ 32 h 33"/>
                <a:gd name="T26" fmla="*/ 24 w 25"/>
                <a:gd name="T27" fmla="*/ 31 h 33"/>
                <a:gd name="T28" fmla="*/ 16 w 25"/>
                <a:gd name="T29" fmla="*/ 18 h 33"/>
                <a:gd name="T30" fmla="*/ 25 w 25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3">
                  <a:moveTo>
                    <a:pt x="25" y="9"/>
                  </a:moveTo>
                  <a:cubicBezTo>
                    <a:pt x="25" y="8"/>
                    <a:pt x="25" y="7"/>
                    <a:pt x="24" y="7"/>
                  </a:cubicBezTo>
                  <a:cubicBezTo>
                    <a:pt x="20" y="9"/>
                    <a:pt x="17" y="12"/>
                    <a:pt x="13" y="15"/>
                  </a:cubicBezTo>
                  <a:cubicBezTo>
                    <a:pt x="10" y="10"/>
                    <a:pt x="6" y="5"/>
                    <a:pt x="2" y="1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3" y="8"/>
                    <a:pt x="7" y="13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5" y="22"/>
                    <a:pt x="3" y="25"/>
                  </a:cubicBezTo>
                  <a:cubicBezTo>
                    <a:pt x="1" y="26"/>
                    <a:pt x="2" y="27"/>
                    <a:pt x="2" y="29"/>
                  </a:cubicBezTo>
                  <a:cubicBezTo>
                    <a:pt x="2" y="30"/>
                    <a:pt x="3" y="30"/>
                    <a:pt x="3" y="29"/>
                  </a:cubicBezTo>
                  <a:cubicBezTo>
                    <a:pt x="4" y="27"/>
                    <a:pt x="7" y="25"/>
                    <a:pt x="9" y="24"/>
                  </a:cubicBezTo>
                  <a:cubicBezTo>
                    <a:pt x="10" y="23"/>
                    <a:pt x="11" y="22"/>
                    <a:pt x="13" y="21"/>
                  </a:cubicBezTo>
                  <a:cubicBezTo>
                    <a:pt x="15" y="25"/>
                    <a:pt x="18" y="29"/>
                    <a:pt x="22" y="32"/>
                  </a:cubicBezTo>
                  <a:cubicBezTo>
                    <a:pt x="23" y="33"/>
                    <a:pt x="25" y="32"/>
                    <a:pt x="24" y="31"/>
                  </a:cubicBezTo>
                  <a:cubicBezTo>
                    <a:pt x="23" y="26"/>
                    <a:pt x="19" y="22"/>
                    <a:pt x="16" y="18"/>
                  </a:cubicBezTo>
                  <a:cubicBezTo>
                    <a:pt x="19" y="15"/>
                    <a:pt x="23" y="13"/>
                    <a:pt x="25" y="9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120"/>
            <p:cNvSpPr>
              <a:spLocks/>
            </p:cNvSpPr>
            <p:nvPr/>
          </p:nvSpPr>
          <p:spPr bwMode="auto">
            <a:xfrm>
              <a:off x="7670801" y="2257426"/>
              <a:ext cx="112713" cy="157163"/>
            </a:xfrm>
            <a:custGeom>
              <a:avLst/>
              <a:gdLst>
                <a:gd name="T0" fmla="*/ 33 w 38"/>
                <a:gd name="T1" fmla="*/ 29 h 53"/>
                <a:gd name="T2" fmla="*/ 11 w 38"/>
                <a:gd name="T3" fmla="*/ 24 h 53"/>
                <a:gd name="T4" fmla="*/ 7 w 38"/>
                <a:gd name="T5" fmla="*/ 14 h 53"/>
                <a:gd name="T6" fmla="*/ 16 w 38"/>
                <a:gd name="T7" fmla="*/ 3 h 53"/>
                <a:gd name="T8" fmla="*/ 17 w 38"/>
                <a:gd name="T9" fmla="*/ 2 h 53"/>
                <a:gd name="T10" fmla="*/ 16 w 38"/>
                <a:gd name="T11" fmla="*/ 1 h 53"/>
                <a:gd name="T12" fmla="*/ 15 w 38"/>
                <a:gd name="T13" fmla="*/ 0 h 53"/>
                <a:gd name="T14" fmla="*/ 14 w 38"/>
                <a:gd name="T15" fmla="*/ 0 h 53"/>
                <a:gd name="T16" fmla="*/ 14 w 38"/>
                <a:gd name="T17" fmla="*/ 1 h 53"/>
                <a:gd name="T18" fmla="*/ 14 w 38"/>
                <a:gd name="T19" fmla="*/ 2 h 53"/>
                <a:gd name="T20" fmla="*/ 1 w 38"/>
                <a:gd name="T21" fmla="*/ 6 h 53"/>
                <a:gd name="T22" fmla="*/ 0 w 38"/>
                <a:gd name="T23" fmla="*/ 9 h 53"/>
                <a:gd name="T24" fmla="*/ 7 w 38"/>
                <a:gd name="T25" fmla="*/ 28 h 53"/>
                <a:gd name="T26" fmla="*/ 11 w 38"/>
                <a:gd name="T27" fmla="*/ 29 h 53"/>
                <a:gd name="T28" fmla="*/ 29 w 38"/>
                <a:gd name="T29" fmla="*/ 31 h 53"/>
                <a:gd name="T30" fmla="*/ 25 w 38"/>
                <a:gd name="T31" fmla="*/ 46 h 53"/>
                <a:gd name="T32" fmla="*/ 24 w 38"/>
                <a:gd name="T33" fmla="*/ 43 h 53"/>
                <a:gd name="T34" fmla="*/ 22 w 38"/>
                <a:gd name="T35" fmla="*/ 42 h 53"/>
                <a:gd name="T36" fmla="*/ 20 w 38"/>
                <a:gd name="T37" fmla="*/ 49 h 53"/>
                <a:gd name="T38" fmla="*/ 23 w 38"/>
                <a:gd name="T39" fmla="*/ 52 h 53"/>
                <a:gd name="T40" fmla="*/ 33 w 38"/>
                <a:gd name="T41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3">
                  <a:moveTo>
                    <a:pt x="33" y="29"/>
                  </a:moveTo>
                  <a:cubicBezTo>
                    <a:pt x="30" y="20"/>
                    <a:pt x="18" y="20"/>
                    <a:pt x="11" y="24"/>
                  </a:cubicBezTo>
                  <a:cubicBezTo>
                    <a:pt x="9" y="21"/>
                    <a:pt x="8" y="17"/>
                    <a:pt x="7" y="14"/>
                  </a:cubicBezTo>
                  <a:cubicBezTo>
                    <a:pt x="4" y="7"/>
                    <a:pt x="11" y="6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2" y="1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3" y="15"/>
                    <a:pt x="5" y="22"/>
                    <a:pt x="7" y="28"/>
                  </a:cubicBezTo>
                  <a:cubicBezTo>
                    <a:pt x="8" y="30"/>
                    <a:pt x="10" y="31"/>
                    <a:pt x="11" y="29"/>
                  </a:cubicBezTo>
                  <a:cubicBezTo>
                    <a:pt x="17" y="24"/>
                    <a:pt x="25" y="25"/>
                    <a:pt x="29" y="31"/>
                  </a:cubicBezTo>
                  <a:cubicBezTo>
                    <a:pt x="33" y="37"/>
                    <a:pt x="29" y="43"/>
                    <a:pt x="25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2"/>
                    <a:pt x="23" y="41"/>
                    <a:pt x="22" y="42"/>
                  </a:cubicBezTo>
                  <a:cubicBezTo>
                    <a:pt x="21" y="46"/>
                    <a:pt x="21" y="46"/>
                    <a:pt x="20" y="49"/>
                  </a:cubicBezTo>
                  <a:cubicBezTo>
                    <a:pt x="19" y="51"/>
                    <a:pt x="21" y="53"/>
                    <a:pt x="23" y="52"/>
                  </a:cubicBezTo>
                  <a:cubicBezTo>
                    <a:pt x="33" y="49"/>
                    <a:pt x="38" y="39"/>
                    <a:pt x="33" y="29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121"/>
            <p:cNvSpPr>
              <a:spLocks/>
            </p:cNvSpPr>
            <p:nvPr/>
          </p:nvSpPr>
          <p:spPr bwMode="auto">
            <a:xfrm>
              <a:off x="7743826" y="2209801"/>
              <a:ext cx="122238" cy="112713"/>
            </a:xfrm>
            <a:custGeom>
              <a:avLst/>
              <a:gdLst>
                <a:gd name="T0" fmla="*/ 40 w 41"/>
                <a:gd name="T1" fmla="*/ 32 h 38"/>
                <a:gd name="T2" fmla="*/ 3 w 41"/>
                <a:gd name="T3" fmla="*/ 2 h 38"/>
                <a:gd name="T4" fmla="*/ 1 w 41"/>
                <a:gd name="T5" fmla="*/ 3 h 38"/>
                <a:gd name="T6" fmla="*/ 16 w 41"/>
                <a:gd name="T7" fmla="*/ 19 h 38"/>
                <a:gd name="T8" fmla="*/ 35 w 41"/>
                <a:gd name="T9" fmla="*/ 33 h 38"/>
                <a:gd name="T10" fmla="*/ 35 w 41"/>
                <a:gd name="T11" fmla="*/ 34 h 38"/>
                <a:gd name="T12" fmla="*/ 36 w 41"/>
                <a:gd name="T13" fmla="*/ 35 h 38"/>
                <a:gd name="T14" fmla="*/ 40 w 41"/>
                <a:gd name="T15" fmla="*/ 36 h 38"/>
                <a:gd name="T16" fmla="*/ 40 w 41"/>
                <a:gd name="T17" fmla="*/ 35 h 38"/>
                <a:gd name="T18" fmla="*/ 40 w 41"/>
                <a:gd name="T1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8">
                  <a:moveTo>
                    <a:pt x="40" y="32"/>
                  </a:moveTo>
                  <a:cubicBezTo>
                    <a:pt x="28" y="21"/>
                    <a:pt x="13" y="15"/>
                    <a:pt x="3" y="2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4" y="10"/>
                    <a:pt x="10" y="15"/>
                    <a:pt x="16" y="19"/>
                  </a:cubicBezTo>
                  <a:cubicBezTo>
                    <a:pt x="18" y="21"/>
                    <a:pt x="32" y="30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7"/>
                    <a:pt x="39" y="38"/>
                    <a:pt x="40" y="36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41" y="34"/>
                    <a:pt x="41" y="33"/>
                    <a:pt x="40" y="32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22"/>
            <p:cNvSpPr>
              <a:spLocks noEditPoints="1"/>
            </p:cNvSpPr>
            <p:nvPr/>
          </p:nvSpPr>
          <p:spPr bwMode="auto">
            <a:xfrm>
              <a:off x="7794626" y="2203451"/>
              <a:ext cx="50800" cy="41275"/>
            </a:xfrm>
            <a:custGeom>
              <a:avLst/>
              <a:gdLst>
                <a:gd name="T0" fmla="*/ 16 w 17"/>
                <a:gd name="T1" fmla="*/ 7 h 14"/>
                <a:gd name="T2" fmla="*/ 8 w 17"/>
                <a:gd name="T3" fmla="*/ 0 h 14"/>
                <a:gd name="T4" fmla="*/ 1 w 17"/>
                <a:gd name="T5" fmla="*/ 8 h 14"/>
                <a:gd name="T6" fmla="*/ 2 w 17"/>
                <a:gd name="T7" fmla="*/ 8 h 14"/>
                <a:gd name="T8" fmla="*/ 2 w 17"/>
                <a:gd name="T9" fmla="*/ 8 h 14"/>
                <a:gd name="T10" fmla="*/ 8 w 17"/>
                <a:gd name="T11" fmla="*/ 13 h 14"/>
                <a:gd name="T12" fmla="*/ 14 w 17"/>
                <a:gd name="T13" fmla="*/ 12 h 14"/>
                <a:gd name="T14" fmla="*/ 16 w 17"/>
                <a:gd name="T15" fmla="*/ 7 h 14"/>
                <a:gd name="T16" fmla="*/ 5 w 17"/>
                <a:gd name="T17" fmla="*/ 5 h 14"/>
                <a:gd name="T18" fmla="*/ 8 w 17"/>
                <a:gd name="T19" fmla="*/ 4 h 14"/>
                <a:gd name="T20" fmla="*/ 12 w 17"/>
                <a:gd name="T21" fmla="*/ 8 h 14"/>
                <a:gd name="T22" fmla="*/ 5 w 17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4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5" y="12"/>
                    <a:pt x="8" y="13"/>
                  </a:cubicBezTo>
                  <a:cubicBezTo>
                    <a:pt x="10" y="14"/>
                    <a:pt x="12" y="13"/>
                    <a:pt x="14" y="12"/>
                  </a:cubicBezTo>
                  <a:cubicBezTo>
                    <a:pt x="16" y="11"/>
                    <a:pt x="17" y="10"/>
                    <a:pt x="16" y="7"/>
                  </a:cubicBezTo>
                  <a:close/>
                  <a:moveTo>
                    <a:pt x="5" y="5"/>
                  </a:moveTo>
                  <a:cubicBezTo>
                    <a:pt x="6" y="5"/>
                    <a:pt x="7" y="4"/>
                    <a:pt x="8" y="4"/>
                  </a:cubicBezTo>
                  <a:cubicBezTo>
                    <a:pt x="10" y="4"/>
                    <a:pt x="12" y="6"/>
                    <a:pt x="12" y="8"/>
                  </a:cubicBezTo>
                  <a:cubicBezTo>
                    <a:pt x="9" y="10"/>
                    <a:pt x="6" y="8"/>
                    <a:pt x="5" y="5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123"/>
            <p:cNvSpPr>
              <a:spLocks noEditPoints="1"/>
            </p:cNvSpPr>
            <p:nvPr/>
          </p:nvSpPr>
          <p:spPr bwMode="auto">
            <a:xfrm>
              <a:off x="7794626" y="2312988"/>
              <a:ext cx="44450" cy="39688"/>
            </a:xfrm>
            <a:custGeom>
              <a:avLst/>
              <a:gdLst>
                <a:gd name="T0" fmla="*/ 13 w 15"/>
                <a:gd name="T1" fmla="*/ 3 h 13"/>
                <a:gd name="T2" fmla="*/ 7 w 15"/>
                <a:gd name="T3" fmla="*/ 0 h 13"/>
                <a:gd name="T4" fmla="*/ 2 w 15"/>
                <a:gd name="T5" fmla="*/ 3 h 13"/>
                <a:gd name="T6" fmla="*/ 0 w 15"/>
                <a:gd name="T7" fmla="*/ 4 h 13"/>
                <a:gd name="T8" fmla="*/ 1 w 15"/>
                <a:gd name="T9" fmla="*/ 6 h 13"/>
                <a:gd name="T10" fmla="*/ 1 w 15"/>
                <a:gd name="T11" fmla="*/ 9 h 13"/>
                <a:gd name="T12" fmla="*/ 2 w 15"/>
                <a:gd name="T13" fmla="*/ 10 h 13"/>
                <a:gd name="T14" fmla="*/ 4 w 15"/>
                <a:gd name="T15" fmla="*/ 11 h 13"/>
                <a:gd name="T16" fmla="*/ 13 w 15"/>
                <a:gd name="T17" fmla="*/ 12 h 13"/>
                <a:gd name="T18" fmla="*/ 14 w 15"/>
                <a:gd name="T19" fmla="*/ 10 h 13"/>
                <a:gd name="T20" fmla="*/ 13 w 15"/>
                <a:gd name="T21" fmla="*/ 3 h 13"/>
                <a:gd name="T22" fmla="*/ 4 w 15"/>
                <a:gd name="T23" fmla="*/ 7 h 13"/>
                <a:gd name="T24" fmla="*/ 7 w 15"/>
                <a:gd name="T25" fmla="*/ 5 h 13"/>
                <a:gd name="T26" fmla="*/ 10 w 15"/>
                <a:gd name="T27" fmla="*/ 6 h 13"/>
                <a:gd name="T28" fmla="*/ 10 w 15"/>
                <a:gd name="T29" fmla="*/ 9 h 13"/>
                <a:gd name="T30" fmla="*/ 4 w 15"/>
                <a:gd name="T3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3">
                  <a:moveTo>
                    <a:pt x="13" y="3"/>
                  </a:moveTo>
                  <a:cubicBezTo>
                    <a:pt x="11" y="1"/>
                    <a:pt x="9" y="0"/>
                    <a:pt x="7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7" y="13"/>
                    <a:pt x="11" y="13"/>
                    <a:pt x="13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7"/>
                    <a:pt x="15" y="5"/>
                    <a:pt x="13" y="3"/>
                  </a:cubicBezTo>
                  <a:close/>
                  <a:moveTo>
                    <a:pt x="4" y="7"/>
                  </a:moveTo>
                  <a:cubicBezTo>
                    <a:pt x="5" y="6"/>
                    <a:pt x="6" y="5"/>
                    <a:pt x="7" y="5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6"/>
                    <a:pt x="10" y="7"/>
                    <a:pt x="10" y="9"/>
                  </a:cubicBezTo>
                  <a:cubicBezTo>
                    <a:pt x="8" y="9"/>
                    <a:pt x="6" y="8"/>
                    <a:pt x="4" y="7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5" name="矩形 124"/>
          <p:cNvSpPr/>
          <p:nvPr/>
        </p:nvSpPr>
        <p:spPr>
          <a:xfrm>
            <a:off x="6155975" y="3265485"/>
            <a:ext cx="3363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</p:txBody>
      </p:sp>
      <p:sp>
        <p:nvSpPr>
          <p:cNvPr id="2" name="矩形 1"/>
          <p:cNvSpPr/>
          <p:nvPr/>
        </p:nvSpPr>
        <p:spPr>
          <a:xfrm>
            <a:off x="6571900" y="2377778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2260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16200000">
            <a:off x="8403315" y="3183767"/>
            <a:ext cx="125512" cy="270186"/>
          </a:xfrm>
          <a:prstGeom prst="triangle">
            <a:avLst>
              <a:gd name="adj" fmla="val 55499"/>
            </a:avLst>
          </a:prstGeom>
          <a:solidFill>
            <a:srgbClr val="26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8218152" y="3055163"/>
            <a:ext cx="62120" cy="174653"/>
          </a:xfrm>
          <a:prstGeom prst="triangle">
            <a:avLst>
              <a:gd name="adj" fmla="val 55499"/>
            </a:avLst>
          </a:prstGeom>
          <a:solidFill>
            <a:srgbClr val="44B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52218" y="2903363"/>
            <a:ext cx="630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C0CA33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Thank You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348111" y="4103692"/>
            <a:ext cx="4819335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2.22222E-6 L -8.33333E-7 2.22222E-6 " pathEditMode="relative" rAng="0" ptsTypes="AA" p14:bounceEnd="80000">
                                          <p:cBhvr>
                                            <p:cTn id="19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5E-6 -3.33333E-6 L 0.01693 -0.02963 " pathEditMode="relative" rAng="0" ptsTypes="AA" p14:bounceEnd="80000">
                                          <p:cBhvr>
                                            <p:cTn id="29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1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2.22222E-6 L -8.33333E-7 2.22222E-6 " pathEditMode="relative" rAng="0" ptsTypes="AA">
                                          <p:cBhvr>
                                            <p:cTn id="19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5E-6 -3.33333E-6 L 0.01693 -0.02963 " pathEditMode="relative" rAng="0" ptsTypes="AA">
                                          <p:cBhvr>
                                            <p:cTn id="29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1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6200000">
            <a:off x="316645" y="2659674"/>
            <a:ext cx="531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contents</a:t>
            </a:r>
            <a:endParaRPr lang="zh-CN" altLang="en-US" sz="96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12283" y="1315890"/>
            <a:ext cx="4035689" cy="830997"/>
            <a:chOff x="1452341" y="2897882"/>
            <a:chExt cx="4035689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1452341" y="2897882"/>
              <a:ext cx="980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26C6DA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01</a:t>
              </a:r>
              <a:endParaRPr lang="zh-CN" altLang="en-US" sz="4800" dirty="0">
                <a:solidFill>
                  <a:srgbClr val="26C6D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666816" y="3512182"/>
              <a:ext cx="3821214" cy="0"/>
            </a:xfrm>
            <a:prstGeom prst="line">
              <a:avLst/>
            </a:prstGeom>
            <a:ln w="3175">
              <a:solidFill>
                <a:srgbClr val="26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5082406" y="2613507"/>
            <a:ext cx="4066739" cy="830997"/>
            <a:chOff x="1421291" y="3016674"/>
            <a:chExt cx="4066739" cy="830997"/>
          </a:xfrm>
        </p:grpSpPr>
        <p:sp>
          <p:nvSpPr>
            <p:cNvPr id="11" name="文本框 10"/>
            <p:cNvSpPr txBox="1"/>
            <p:nvPr/>
          </p:nvSpPr>
          <p:spPr>
            <a:xfrm>
              <a:off x="1421291" y="3016674"/>
              <a:ext cx="980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C0CA33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02</a:t>
              </a:r>
              <a:endParaRPr lang="zh-CN" altLang="en-US" sz="4800" dirty="0">
                <a:solidFill>
                  <a:srgbClr val="C0CA33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666816" y="3619473"/>
              <a:ext cx="3821214" cy="0"/>
            </a:xfrm>
            <a:prstGeom prst="line">
              <a:avLst/>
            </a:prstGeom>
            <a:ln w="3175">
              <a:solidFill>
                <a:srgbClr val="C0C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156705" y="5077670"/>
            <a:ext cx="4089589" cy="830997"/>
            <a:chOff x="1495590" y="3070504"/>
            <a:chExt cx="4089589" cy="830997"/>
          </a:xfrm>
        </p:grpSpPr>
        <p:sp>
          <p:nvSpPr>
            <p:cNvPr id="14" name="文本框 13"/>
            <p:cNvSpPr txBox="1"/>
            <p:nvPr/>
          </p:nvSpPr>
          <p:spPr>
            <a:xfrm>
              <a:off x="1495590" y="3070504"/>
              <a:ext cx="980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44BE9B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04</a:t>
              </a:r>
              <a:endParaRPr lang="zh-CN" altLang="en-US" sz="4800" dirty="0">
                <a:solidFill>
                  <a:srgbClr val="44BE9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763965" y="3675744"/>
              <a:ext cx="3821214" cy="0"/>
            </a:xfrm>
            <a:prstGeom prst="line">
              <a:avLst/>
            </a:prstGeom>
            <a:ln w="3175">
              <a:solidFill>
                <a:srgbClr val="44BE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4101746" y="3830302"/>
            <a:ext cx="4067246" cy="830997"/>
            <a:chOff x="1491122" y="3028303"/>
            <a:chExt cx="4067246" cy="830997"/>
          </a:xfrm>
        </p:grpSpPr>
        <p:sp>
          <p:nvSpPr>
            <p:cNvPr id="17" name="文本框 16"/>
            <p:cNvSpPr txBox="1"/>
            <p:nvPr/>
          </p:nvSpPr>
          <p:spPr>
            <a:xfrm>
              <a:off x="1491122" y="3028303"/>
              <a:ext cx="980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C4668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03</a:t>
              </a:r>
              <a:endParaRPr lang="zh-CN" altLang="en-US" sz="4800" dirty="0">
                <a:solidFill>
                  <a:srgbClr val="FC4668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737154" y="3661676"/>
              <a:ext cx="3821214" cy="0"/>
            </a:xfrm>
            <a:prstGeom prst="line">
              <a:avLst/>
            </a:prstGeom>
            <a:ln w="3175">
              <a:solidFill>
                <a:srgbClr val="FC46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5012676" y="1490941"/>
            <a:ext cx="315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12676" y="3957544"/>
            <a:ext cx="258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58385" y="5233904"/>
            <a:ext cx="258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67127" y="2767301"/>
            <a:ext cx="258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77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27243" y="2728430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9911" y="2544756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6C6D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01</a:t>
            </a:r>
            <a:endParaRPr lang="zh-CN" altLang="en-US" sz="6000" dirty="0">
              <a:solidFill>
                <a:srgbClr val="26C6DA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63346" y="3051596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888880" y="3051596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10136191" y="2853746"/>
            <a:ext cx="125512" cy="270186"/>
          </a:xfrm>
          <a:prstGeom prst="triangle">
            <a:avLst>
              <a:gd name="adj" fmla="val 55499"/>
            </a:avLst>
          </a:prstGeom>
          <a:solidFill>
            <a:srgbClr val="26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878139" y="2816037"/>
            <a:ext cx="62120" cy="174653"/>
          </a:xfrm>
          <a:prstGeom prst="triangle">
            <a:avLst>
              <a:gd name="adj" fmla="val 55499"/>
            </a:avLst>
          </a:prstGeom>
          <a:solidFill>
            <a:srgbClr val="44B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 p14:bounceEnd="80000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 p14:bounceEnd="80000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2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2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6C6D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01</a:t>
            </a:r>
            <a:endParaRPr lang="zh-CN" altLang="en-US" sz="6000" dirty="0">
              <a:solidFill>
                <a:srgbClr val="26C6DA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06878" y="1902334"/>
            <a:ext cx="10205865" cy="3953662"/>
            <a:chOff x="1441933" y="2429102"/>
            <a:chExt cx="10205865" cy="3953662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1816100" y="5616802"/>
              <a:ext cx="9521825" cy="117475"/>
            </a:xfrm>
            <a:custGeom>
              <a:avLst/>
              <a:gdLst>
                <a:gd name="T0" fmla="*/ 0 w 5998"/>
                <a:gd name="T1" fmla="*/ 0 h 74"/>
                <a:gd name="T2" fmla="*/ 5998 w 5998"/>
                <a:gd name="T3" fmla="*/ 0 h 74"/>
                <a:gd name="T4" fmla="*/ 5998 w 5998"/>
                <a:gd name="T5" fmla="*/ 74 h 74"/>
                <a:gd name="T6" fmla="*/ 0 w 5998"/>
                <a:gd name="T7" fmla="*/ 74 h 74"/>
                <a:gd name="T8" fmla="*/ 0 w 5998"/>
                <a:gd name="T9" fmla="*/ 0 h 74"/>
                <a:gd name="T10" fmla="*/ 0 w 599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98" h="74">
                  <a:moveTo>
                    <a:pt x="0" y="0"/>
                  </a:moveTo>
                  <a:lnTo>
                    <a:pt x="5998" y="0"/>
                  </a:lnTo>
                  <a:lnTo>
                    <a:pt x="5998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1571625" y="5429477"/>
              <a:ext cx="488950" cy="49212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677988" y="55279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1717675" y="5577115"/>
              <a:ext cx="195263" cy="196850"/>
            </a:xfrm>
            <a:prstGeom prst="ellipse">
              <a:avLst/>
            </a:pr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3155950" y="5429477"/>
              <a:ext cx="488950" cy="49212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3254375" y="5527902"/>
              <a:ext cx="293688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3303588" y="5577115"/>
              <a:ext cx="195263" cy="196850"/>
            </a:xfrm>
            <a:prstGeom prst="ellipse">
              <a:avLst/>
            </a:pr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4741863" y="5429477"/>
              <a:ext cx="488950" cy="49212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4840288" y="5527902"/>
              <a:ext cx="282575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>
              <a:off x="4887913" y="5577115"/>
              <a:ext cx="187325" cy="196850"/>
            </a:xfrm>
            <a:prstGeom prst="ellipse">
              <a:avLst/>
            </a:prstGeom>
            <a:solidFill>
              <a:srgbClr val="FC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6316663" y="5429477"/>
              <a:ext cx="490538" cy="49212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6424613" y="55279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6464300" y="5577115"/>
              <a:ext cx="195263" cy="196850"/>
            </a:xfrm>
            <a:prstGeom prst="ellipse">
              <a:avLst/>
            </a:pr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7902575" y="5429477"/>
              <a:ext cx="488950" cy="49212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8001000" y="55279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8050213" y="5577115"/>
              <a:ext cx="195263" cy="196850"/>
            </a:xfrm>
            <a:prstGeom prst="ellipse">
              <a:avLst/>
            </a:pr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9478963" y="5429477"/>
              <a:ext cx="488950" cy="49212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Oval 22"/>
            <p:cNvSpPr>
              <a:spLocks noChangeArrowheads="1"/>
            </p:cNvSpPr>
            <p:nvPr/>
          </p:nvSpPr>
          <p:spPr bwMode="auto">
            <a:xfrm>
              <a:off x="9585325" y="55279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auto">
            <a:xfrm>
              <a:off x="9625013" y="5577115"/>
              <a:ext cx="195263" cy="196850"/>
            </a:xfrm>
            <a:prstGeom prst="ellipse">
              <a:avLst/>
            </a:prstGeom>
            <a:solidFill>
              <a:srgbClr val="FC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Oval 24"/>
            <p:cNvSpPr>
              <a:spLocks noChangeArrowheads="1"/>
            </p:cNvSpPr>
            <p:nvPr/>
          </p:nvSpPr>
          <p:spPr bwMode="auto">
            <a:xfrm>
              <a:off x="11063288" y="5429477"/>
              <a:ext cx="490538" cy="49212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Oval 25"/>
            <p:cNvSpPr>
              <a:spLocks noChangeArrowheads="1"/>
            </p:cNvSpPr>
            <p:nvPr/>
          </p:nvSpPr>
          <p:spPr bwMode="auto">
            <a:xfrm>
              <a:off x="11161713" y="55279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>
              <a:off x="11210925" y="5577115"/>
              <a:ext cx="195263" cy="196850"/>
            </a:xfrm>
            <a:prstGeom prst="ellipse">
              <a:avLst/>
            </a:prstGeom>
            <a:solidFill>
              <a:srgbClr val="7B6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2039938" y="3884840"/>
              <a:ext cx="2701925" cy="1033463"/>
            </a:xfrm>
            <a:custGeom>
              <a:avLst/>
              <a:gdLst>
                <a:gd name="T0" fmla="*/ 0 w 1702"/>
                <a:gd name="T1" fmla="*/ 651 h 651"/>
                <a:gd name="T2" fmla="*/ 1702 w 1702"/>
                <a:gd name="T3" fmla="*/ 651 h 651"/>
                <a:gd name="T4" fmla="*/ 1702 w 1702"/>
                <a:gd name="T5" fmla="*/ 0 h 651"/>
                <a:gd name="T6" fmla="*/ 0 w 1702"/>
                <a:gd name="T7" fmla="*/ 0 h 651"/>
                <a:gd name="T8" fmla="*/ 0 w 1702"/>
                <a:gd name="T9" fmla="*/ 651 h 651"/>
                <a:gd name="T10" fmla="*/ 0 w 1702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651">
                  <a:moveTo>
                    <a:pt x="0" y="651"/>
                  </a:moveTo>
                  <a:lnTo>
                    <a:pt x="1702" y="651"/>
                  </a:lnTo>
                  <a:lnTo>
                    <a:pt x="1702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9693275" y="4346802"/>
              <a:ext cx="58738" cy="1328738"/>
            </a:xfrm>
            <a:custGeom>
              <a:avLst/>
              <a:gdLst>
                <a:gd name="T0" fmla="*/ 37 w 37"/>
                <a:gd name="T1" fmla="*/ 837 h 837"/>
                <a:gd name="T2" fmla="*/ 0 w 37"/>
                <a:gd name="T3" fmla="*/ 837 h 837"/>
                <a:gd name="T4" fmla="*/ 0 w 37"/>
                <a:gd name="T5" fmla="*/ 0 h 837"/>
                <a:gd name="T6" fmla="*/ 37 w 37"/>
                <a:gd name="T7" fmla="*/ 0 h 837"/>
                <a:gd name="T8" fmla="*/ 37 w 37"/>
                <a:gd name="T9" fmla="*/ 837 h 837"/>
                <a:gd name="T10" fmla="*/ 37 w 37"/>
                <a:gd name="T11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37">
                  <a:moveTo>
                    <a:pt x="37" y="837"/>
                  </a:moveTo>
                  <a:lnTo>
                    <a:pt x="0" y="83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837"/>
                  </a:lnTo>
                  <a:lnTo>
                    <a:pt x="37" y="837"/>
                  </a:lnTo>
                  <a:close/>
                </a:path>
              </a:pathLst>
            </a:custGeom>
            <a:solidFill>
              <a:srgbClr val="FC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8353425" y="3884840"/>
              <a:ext cx="2709863" cy="1033463"/>
            </a:xfrm>
            <a:custGeom>
              <a:avLst/>
              <a:gdLst>
                <a:gd name="T0" fmla="*/ 0 w 1707"/>
                <a:gd name="T1" fmla="*/ 651 h 651"/>
                <a:gd name="T2" fmla="*/ 1707 w 1707"/>
                <a:gd name="T3" fmla="*/ 651 h 651"/>
                <a:gd name="T4" fmla="*/ 1707 w 1707"/>
                <a:gd name="T5" fmla="*/ 0 h 651"/>
                <a:gd name="T6" fmla="*/ 0 w 1707"/>
                <a:gd name="T7" fmla="*/ 0 h 651"/>
                <a:gd name="T8" fmla="*/ 0 w 1707"/>
                <a:gd name="T9" fmla="*/ 651 h 651"/>
                <a:gd name="T10" fmla="*/ 0 w 1707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7" h="651">
                  <a:moveTo>
                    <a:pt x="0" y="651"/>
                  </a:moveTo>
                  <a:lnTo>
                    <a:pt x="1707" y="651"/>
                  </a:lnTo>
                  <a:lnTo>
                    <a:pt x="1707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FC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5211763" y="3884840"/>
              <a:ext cx="2700338" cy="1033463"/>
            </a:xfrm>
            <a:custGeom>
              <a:avLst/>
              <a:gdLst>
                <a:gd name="T0" fmla="*/ 0 w 1701"/>
                <a:gd name="T1" fmla="*/ 651 h 651"/>
                <a:gd name="T2" fmla="*/ 1701 w 1701"/>
                <a:gd name="T3" fmla="*/ 651 h 651"/>
                <a:gd name="T4" fmla="*/ 1701 w 1701"/>
                <a:gd name="T5" fmla="*/ 0 h 651"/>
                <a:gd name="T6" fmla="*/ 0 w 1701"/>
                <a:gd name="T7" fmla="*/ 0 h 651"/>
                <a:gd name="T8" fmla="*/ 0 w 1701"/>
                <a:gd name="T9" fmla="*/ 651 h 651"/>
                <a:gd name="T10" fmla="*/ 0 w 1701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1" h="651">
                  <a:moveTo>
                    <a:pt x="0" y="651"/>
                  </a:moveTo>
                  <a:lnTo>
                    <a:pt x="1701" y="651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1571625" y="2429102"/>
              <a:ext cx="2709863" cy="1042988"/>
            </a:xfrm>
            <a:custGeom>
              <a:avLst/>
              <a:gdLst>
                <a:gd name="T0" fmla="*/ 0 w 1707"/>
                <a:gd name="T1" fmla="*/ 657 h 657"/>
                <a:gd name="T2" fmla="*/ 1707 w 1707"/>
                <a:gd name="T3" fmla="*/ 657 h 657"/>
                <a:gd name="T4" fmla="*/ 1707 w 1707"/>
                <a:gd name="T5" fmla="*/ 0 h 657"/>
                <a:gd name="T6" fmla="*/ 0 w 1707"/>
                <a:gd name="T7" fmla="*/ 0 h 657"/>
                <a:gd name="T8" fmla="*/ 0 w 1707"/>
                <a:gd name="T9" fmla="*/ 657 h 657"/>
                <a:gd name="T10" fmla="*/ 0 w 1707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7" h="657">
                  <a:moveTo>
                    <a:pt x="0" y="657"/>
                  </a:moveTo>
                  <a:lnTo>
                    <a:pt x="1707" y="657"/>
                  </a:lnTo>
                  <a:lnTo>
                    <a:pt x="1707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7932738" y="2429102"/>
              <a:ext cx="2709863" cy="1042988"/>
            </a:xfrm>
            <a:custGeom>
              <a:avLst/>
              <a:gdLst>
                <a:gd name="T0" fmla="*/ 0 w 1707"/>
                <a:gd name="T1" fmla="*/ 657 h 657"/>
                <a:gd name="T2" fmla="*/ 1707 w 1707"/>
                <a:gd name="T3" fmla="*/ 657 h 657"/>
                <a:gd name="T4" fmla="*/ 1707 w 1707"/>
                <a:gd name="T5" fmla="*/ 0 h 657"/>
                <a:gd name="T6" fmla="*/ 0 w 1707"/>
                <a:gd name="T7" fmla="*/ 0 h 657"/>
                <a:gd name="T8" fmla="*/ 0 w 1707"/>
                <a:gd name="T9" fmla="*/ 657 h 657"/>
                <a:gd name="T10" fmla="*/ 0 w 1707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7" h="657">
                  <a:moveTo>
                    <a:pt x="0" y="657"/>
                  </a:moveTo>
                  <a:lnTo>
                    <a:pt x="1707" y="657"/>
                  </a:lnTo>
                  <a:lnTo>
                    <a:pt x="1707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4760913" y="2429102"/>
              <a:ext cx="2711450" cy="1042988"/>
            </a:xfrm>
            <a:custGeom>
              <a:avLst/>
              <a:gdLst>
                <a:gd name="T0" fmla="*/ 0 w 1708"/>
                <a:gd name="T1" fmla="*/ 657 h 657"/>
                <a:gd name="T2" fmla="*/ 1708 w 1708"/>
                <a:gd name="T3" fmla="*/ 657 h 657"/>
                <a:gd name="T4" fmla="*/ 1708 w 1708"/>
                <a:gd name="T5" fmla="*/ 0 h 657"/>
                <a:gd name="T6" fmla="*/ 0 w 1708"/>
                <a:gd name="T7" fmla="*/ 0 h 657"/>
                <a:gd name="T8" fmla="*/ 0 w 1708"/>
                <a:gd name="T9" fmla="*/ 657 h 657"/>
                <a:gd name="T10" fmla="*/ 0 w 1708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8" h="657">
                  <a:moveTo>
                    <a:pt x="0" y="657"/>
                  </a:moveTo>
                  <a:lnTo>
                    <a:pt x="1708" y="657"/>
                  </a:lnTo>
                  <a:lnTo>
                    <a:pt x="1708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C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8118475" y="3167290"/>
              <a:ext cx="58738" cy="2508250"/>
            </a:xfrm>
            <a:custGeom>
              <a:avLst/>
              <a:gdLst>
                <a:gd name="T0" fmla="*/ 37 w 37"/>
                <a:gd name="T1" fmla="*/ 1580 h 1580"/>
                <a:gd name="T2" fmla="*/ 0 w 37"/>
                <a:gd name="T3" fmla="*/ 1580 h 1580"/>
                <a:gd name="T4" fmla="*/ 0 w 37"/>
                <a:gd name="T5" fmla="*/ 0 h 1580"/>
                <a:gd name="T6" fmla="*/ 37 w 37"/>
                <a:gd name="T7" fmla="*/ 0 h 1580"/>
                <a:gd name="T8" fmla="*/ 37 w 37"/>
                <a:gd name="T9" fmla="*/ 1580 h 1580"/>
                <a:gd name="T10" fmla="*/ 37 w 37"/>
                <a:gd name="T11" fmla="*/ 158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580">
                  <a:moveTo>
                    <a:pt x="37" y="1580"/>
                  </a:moveTo>
                  <a:lnTo>
                    <a:pt x="0" y="158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580"/>
                  </a:lnTo>
                  <a:lnTo>
                    <a:pt x="37" y="1580"/>
                  </a:lnTo>
                  <a:close/>
                </a:path>
              </a:pathLst>
            </a:cu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6532563" y="4346802"/>
              <a:ext cx="58738" cy="1328738"/>
            </a:xfrm>
            <a:custGeom>
              <a:avLst/>
              <a:gdLst>
                <a:gd name="T0" fmla="*/ 37 w 37"/>
                <a:gd name="T1" fmla="*/ 837 h 837"/>
                <a:gd name="T2" fmla="*/ 0 w 37"/>
                <a:gd name="T3" fmla="*/ 837 h 837"/>
                <a:gd name="T4" fmla="*/ 0 w 37"/>
                <a:gd name="T5" fmla="*/ 0 h 837"/>
                <a:gd name="T6" fmla="*/ 37 w 37"/>
                <a:gd name="T7" fmla="*/ 0 h 837"/>
                <a:gd name="T8" fmla="*/ 37 w 37"/>
                <a:gd name="T9" fmla="*/ 837 h 837"/>
                <a:gd name="T10" fmla="*/ 37 w 37"/>
                <a:gd name="T11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37">
                  <a:moveTo>
                    <a:pt x="37" y="837"/>
                  </a:moveTo>
                  <a:lnTo>
                    <a:pt x="0" y="83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837"/>
                  </a:lnTo>
                  <a:lnTo>
                    <a:pt x="37" y="837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auto">
            <a:xfrm>
              <a:off x="4946650" y="2989490"/>
              <a:ext cx="69850" cy="2686050"/>
            </a:xfrm>
            <a:custGeom>
              <a:avLst/>
              <a:gdLst>
                <a:gd name="T0" fmla="*/ 44 w 44"/>
                <a:gd name="T1" fmla="*/ 1692 h 1692"/>
                <a:gd name="T2" fmla="*/ 0 w 44"/>
                <a:gd name="T3" fmla="*/ 1692 h 1692"/>
                <a:gd name="T4" fmla="*/ 0 w 44"/>
                <a:gd name="T5" fmla="*/ 0 h 1692"/>
                <a:gd name="T6" fmla="*/ 44 w 44"/>
                <a:gd name="T7" fmla="*/ 0 h 1692"/>
                <a:gd name="T8" fmla="*/ 44 w 44"/>
                <a:gd name="T9" fmla="*/ 1692 h 1692"/>
                <a:gd name="T10" fmla="*/ 44 w 44"/>
                <a:gd name="T11" fmla="*/ 1692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92">
                  <a:moveTo>
                    <a:pt x="44" y="1692"/>
                  </a:moveTo>
                  <a:lnTo>
                    <a:pt x="0" y="16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92"/>
                  </a:lnTo>
                  <a:lnTo>
                    <a:pt x="44" y="1692"/>
                  </a:lnTo>
                  <a:close/>
                </a:path>
              </a:pathLst>
            </a:custGeom>
            <a:solidFill>
              <a:srgbClr val="FC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3371850" y="3992790"/>
              <a:ext cx="58738" cy="1682750"/>
            </a:xfrm>
            <a:custGeom>
              <a:avLst/>
              <a:gdLst>
                <a:gd name="T0" fmla="*/ 37 w 37"/>
                <a:gd name="T1" fmla="*/ 1060 h 1060"/>
                <a:gd name="T2" fmla="*/ 0 w 37"/>
                <a:gd name="T3" fmla="*/ 1060 h 1060"/>
                <a:gd name="T4" fmla="*/ 0 w 37"/>
                <a:gd name="T5" fmla="*/ 0 h 1060"/>
                <a:gd name="T6" fmla="*/ 37 w 37"/>
                <a:gd name="T7" fmla="*/ 0 h 1060"/>
                <a:gd name="T8" fmla="*/ 37 w 37"/>
                <a:gd name="T9" fmla="*/ 1060 h 1060"/>
                <a:gd name="T10" fmla="*/ 37 w 37"/>
                <a:gd name="T11" fmla="*/ 106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060">
                  <a:moveTo>
                    <a:pt x="37" y="1060"/>
                  </a:moveTo>
                  <a:lnTo>
                    <a:pt x="0" y="106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060"/>
                  </a:lnTo>
                  <a:lnTo>
                    <a:pt x="37" y="1060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38"/>
            <p:cNvSpPr>
              <a:spLocks/>
            </p:cNvSpPr>
            <p:nvPr/>
          </p:nvSpPr>
          <p:spPr bwMode="auto">
            <a:xfrm>
              <a:off x="1785938" y="2635477"/>
              <a:ext cx="58738" cy="3040063"/>
            </a:xfrm>
            <a:custGeom>
              <a:avLst/>
              <a:gdLst>
                <a:gd name="T0" fmla="*/ 37 w 37"/>
                <a:gd name="T1" fmla="*/ 1915 h 1915"/>
                <a:gd name="T2" fmla="*/ 0 w 37"/>
                <a:gd name="T3" fmla="*/ 1915 h 1915"/>
                <a:gd name="T4" fmla="*/ 0 w 37"/>
                <a:gd name="T5" fmla="*/ 0 h 1915"/>
                <a:gd name="T6" fmla="*/ 37 w 37"/>
                <a:gd name="T7" fmla="*/ 0 h 1915"/>
                <a:gd name="T8" fmla="*/ 37 w 37"/>
                <a:gd name="T9" fmla="*/ 1915 h 1915"/>
                <a:gd name="T10" fmla="*/ 37 w 37"/>
                <a:gd name="T11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915">
                  <a:moveTo>
                    <a:pt x="37" y="1915"/>
                  </a:moveTo>
                  <a:lnTo>
                    <a:pt x="0" y="1915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915"/>
                  </a:lnTo>
                  <a:lnTo>
                    <a:pt x="37" y="1915"/>
                  </a:lnTo>
                  <a:close/>
                </a:path>
              </a:pathLst>
            </a:cu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文本框 85"/>
            <p:cNvSpPr txBox="1"/>
            <p:nvPr/>
          </p:nvSpPr>
          <p:spPr>
            <a:xfrm>
              <a:off x="10959789" y="598265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2019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4" name="文本框 87"/>
            <p:cNvSpPr txBox="1"/>
            <p:nvPr/>
          </p:nvSpPr>
          <p:spPr>
            <a:xfrm>
              <a:off x="1441933" y="5982654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2013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5" name="文本框 88"/>
            <p:cNvSpPr txBox="1"/>
            <p:nvPr/>
          </p:nvSpPr>
          <p:spPr>
            <a:xfrm>
              <a:off x="3028242" y="598265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2014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6" name="文本框 89"/>
            <p:cNvSpPr txBox="1"/>
            <p:nvPr/>
          </p:nvSpPr>
          <p:spPr>
            <a:xfrm>
              <a:off x="4614551" y="5982654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2015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7" name="文本框 91"/>
            <p:cNvSpPr txBox="1"/>
            <p:nvPr/>
          </p:nvSpPr>
          <p:spPr>
            <a:xfrm>
              <a:off x="6200860" y="5982654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2016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8" name="文本框 92"/>
            <p:cNvSpPr txBox="1"/>
            <p:nvPr/>
          </p:nvSpPr>
          <p:spPr>
            <a:xfrm>
              <a:off x="7787169" y="5982654"/>
              <a:ext cx="649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2017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9" name="文本框 93"/>
            <p:cNvSpPr txBox="1"/>
            <p:nvPr/>
          </p:nvSpPr>
          <p:spPr>
            <a:xfrm>
              <a:off x="9373478" y="5982654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2018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文本框 94"/>
            <p:cNvSpPr txBox="1"/>
            <p:nvPr/>
          </p:nvSpPr>
          <p:spPr>
            <a:xfrm>
              <a:off x="1717675" y="2635839"/>
              <a:ext cx="2366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  <a:endParaRPr lang="zh-CN" alt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1" name="文本框 95"/>
            <p:cNvSpPr txBox="1"/>
            <p:nvPr/>
          </p:nvSpPr>
          <p:spPr>
            <a:xfrm>
              <a:off x="4910139" y="2635839"/>
              <a:ext cx="2366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  <a:endParaRPr lang="zh-CN" alt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2" name="文本框 96"/>
            <p:cNvSpPr txBox="1"/>
            <p:nvPr/>
          </p:nvSpPr>
          <p:spPr>
            <a:xfrm>
              <a:off x="8079243" y="2635839"/>
              <a:ext cx="2366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  <a:endParaRPr lang="zh-CN" alt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3" name="文本框 97"/>
            <p:cNvSpPr txBox="1"/>
            <p:nvPr/>
          </p:nvSpPr>
          <p:spPr>
            <a:xfrm>
              <a:off x="2206964" y="4093949"/>
              <a:ext cx="2366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  <a:endParaRPr lang="zh-CN" alt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4" name="文本框 98"/>
            <p:cNvSpPr txBox="1"/>
            <p:nvPr/>
          </p:nvSpPr>
          <p:spPr>
            <a:xfrm>
              <a:off x="5399428" y="4093949"/>
              <a:ext cx="2366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  <a:endParaRPr lang="zh-CN" alt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5" name="文本框 99"/>
            <p:cNvSpPr txBox="1"/>
            <p:nvPr/>
          </p:nvSpPr>
          <p:spPr>
            <a:xfrm>
              <a:off x="8568532" y="4093949"/>
              <a:ext cx="2366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Please add your text</a:t>
              </a:r>
              <a:endParaRPr lang="zh-CN" altLang="en-US" sz="1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4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/>
          <p:cNvGrpSpPr/>
          <p:nvPr/>
        </p:nvGrpSpPr>
        <p:grpSpPr>
          <a:xfrm>
            <a:off x="1006876" y="1814736"/>
            <a:ext cx="4783726" cy="4156334"/>
            <a:chOff x="805974" y="1814736"/>
            <a:chExt cx="4783726" cy="4156334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74" y="1814736"/>
              <a:ext cx="4783726" cy="4156334"/>
            </a:xfrm>
            <a:prstGeom prst="rect">
              <a:avLst/>
            </a:prstGeom>
          </p:spPr>
        </p:pic>
        <p:sp>
          <p:nvSpPr>
            <p:cNvPr id="109" name="矩形 108"/>
            <p:cNvSpPr/>
            <p:nvPr/>
          </p:nvSpPr>
          <p:spPr>
            <a:xfrm>
              <a:off x="805974" y="5106572"/>
              <a:ext cx="4783726" cy="864498"/>
            </a:xfrm>
            <a:prstGeom prst="rect">
              <a:avLst/>
            </a:prstGeom>
            <a:solidFill>
              <a:schemeClr val="tx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aphicFrame>
        <p:nvGraphicFramePr>
          <p:cNvPr id="83" name="表格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99730"/>
              </p:ext>
            </p:extLst>
          </p:nvPr>
        </p:nvGraphicFramePr>
        <p:xfrm>
          <a:off x="6214088" y="1828802"/>
          <a:ext cx="4813842" cy="420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834">
                  <a:extLst>
                    <a:ext uri="{9D8B030D-6E8A-4147-A177-3AD203B41FA5}">
                      <a16:colId xmlns:a16="http://schemas.microsoft.com/office/drawing/2014/main" val="3731804523"/>
                    </a:ext>
                  </a:extLst>
                </a:gridCol>
                <a:gridCol w="3344174">
                  <a:extLst>
                    <a:ext uri="{9D8B030D-6E8A-4147-A177-3AD203B41FA5}">
                      <a16:colId xmlns:a16="http://schemas.microsoft.com/office/drawing/2014/main" val="975111632"/>
                    </a:ext>
                  </a:extLst>
                </a:gridCol>
                <a:gridCol w="734834">
                  <a:extLst>
                    <a:ext uri="{9D8B030D-6E8A-4147-A177-3AD203B41FA5}">
                      <a16:colId xmlns:a16="http://schemas.microsoft.com/office/drawing/2014/main" val="3794544177"/>
                    </a:ext>
                  </a:extLst>
                </a:gridCol>
              </a:tblGrid>
              <a:tr h="7737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E9B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89309"/>
                  </a:ext>
                </a:extLst>
              </a:tr>
              <a:tr h="3855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921144"/>
                  </a:ext>
                </a:extLst>
              </a:tr>
              <a:tr h="758901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58158"/>
                  </a:ext>
                </a:extLst>
              </a:tr>
              <a:tr h="385522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612067"/>
                  </a:ext>
                </a:extLst>
              </a:tr>
              <a:tr h="758901">
                <a:tc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E9B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80906"/>
                  </a:ext>
                </a:extLst>
              </a:tr>
              <a:tr h="385522">
                <a:tc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590698"/>
                  </a:ext>
                </a:extLst>
              </a:tr>
              <a:tr h="758901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03397"/>
                  </a:ext>
                </a:extLst>
              </a:tr>
            </a:tbl>
          </a:graphicData>
        </a:graphic>
      </p:graphicFrame>
      <p:sp>
        <p:nvSpPr>
          <p:cNvPr id="84" name="Freeform 5"/>
          <p:cNvSpPr>
            <a:spLocks noEditPoints="1"/>
          </p:cNvSpPr>
          <p:nvPr/>
        </p:nvSpPr>
        <p:spPr bwMode="auto">
          <a:xfrm>
            <a:off x="6355983" y="1954843"/>
            <a:ext cx="504000" cy="50400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5" name="Group 12"/>
          <p:cNvGrpSpPr>
            <a:grpSpLocks/>
          </p:cNvGrpSpPr>
          <p:nvPr/>
        </p:nvGrpSpPr>
        <p:grpSpPr bwMode="auto">
          <a:xfrm>
            <a:off x="10438743" y="3128993"/>
            <a:ext cx="522500" cy="468000"/>
            <a:chOff x="4638" y="1688"/>
            <a:chExt cx="418" cy="361"/>
          </a:xfrm>
          <a:solidFill>
            <a:schemeClr val="bg1"/>
          </a:solidFill>
        </p:grpSpPr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4638" y="1782"/>
              <a:ext cx="331" cy="267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4739" y="1688"/>
              <a:ext cx="317" cy="26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8" name="Freeform 9"/>
          <p:cNvSpPr>
            <a:spLocks noEditPoints="1"/>
          </p:cNvSpPr>
          <p:nvPr/>
        </p:nvSpPr>
        <p:spPr bwMode="auto">
          <a:xfrm>
            <a:off x="6355983" y="4268485"/>
            <a:ext cx="504000" cy="50400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9" name="Group 17"/>
          <p:cNvGrpSpPr>
            <a:grpSpLocks noChangeAspect="1"/>
          </p:cNvGrpSpPr>
          <p:nvPr/>
        </p:nvGrpSpPr>
        <p:grpSpPr bwMode="auto">
          <a:xfrm>
            <a:off x="10474855" y="5391799"/>
            <a:ext cx="341525" cy="504000"/>
            <a:chOff x="3735" y="2006"/>
            <a:chExt cx="206" cy="304"/>
          </a:xfrm>
          <a:solidFill>
            <a:schemeClr val="bg1"/>
          </a:solidFill>
        </p:grpSpPr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3823" y="2295"/>
              <a:ext cx="2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3793" y="2237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3793" y="2266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3735" y="2006"/>
              <a:ext cx="206" cy="217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26C6DA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01</a:t>
            </a:r>
            <a:endParaRPr lang="zh-CN" altLang="en-US" sz="6000" dirty="0">
              <a:solidFill>
                <a:srgbClr val="26C6DA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939227" y="1814736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939227" y="2946669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939227" y="4064599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898083" y="5263184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510740" y="5338766"/>
            <a:ext cx="336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94" grpId="0"/>
      <p:bldP spid="95" grpId="0"/>
      <p:bldP spid="96" grpId="0"/>
      <p:bldP spid="97" grpId="0"/>
      <p:bldP spid="98" grpId="0"/>
      <p:bldP spid="99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27243" y="2728430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9911" y="2544756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C0CA33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02</a:t>
            </a:r>
            <a:endParaRPr lang="zh-CN" altLang="en-US" sz="6000" dirty="0">
              <a:solidFill>
                <a:srgbClr val="C0CA33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63346" y="3051596"/>
            <a:ext cx="836565" cy="0"/>
          </a:xfrm>
          <a:prstGeom prst="line">
            <a:avLst/>
          </a:prstGeom>
          <a:ln>
            <a:solidFill>
              <a:srgbClr val="C0C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888880" y="3051596"/>
            <a:ext cx="907763" cy="0"/>
          </a:xfrm>
          <a:prstGeom prst="line">
            <a:avLst/>
          </a:prstGeom>
          <a:ln>
            <a:solidFill>
              <a:srgbClr val="C0C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10136191" y="2853746"/>
            <a:ext cx="125512" cy="270186"/>
          </a:xfrm>
          <a:prstGeom prst="triangle">
            <a:avLst>
              <a:gd name="adj" fmla="val 55499"/>
            </a:avLst>
          </a:prstGeom>
          <a:solidFill>
            <a:srgbClr val="C0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878139" y="2816037"/>
            <a:ext cx="62120" cy="174653"/>
          </a:xfrm>
          <a:prstGeom prst="triangle">
            <a:avLst>
              <a:gd name="adj" fmla="val 55499"/>
            </a:avLst>
          </a:prstGeom>
          <a:solidFill>
            <a:srgbClr val="C0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 p14:bounceEnd="80000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 p14:bounceEnd="80000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C0CA33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02</a:t>
            </a:r>
            <a:endParaRPr lang="zh-CN" altLang="en-US" sz="6000" dirty="0">
              <a:solidFill>
                <a:srgbClr val="C0CA33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51676" y="4855833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50150" y="2306995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646486" y="4855833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652826" y="2306995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1" name="KSO_Shape"/>
          <p:cNvSpPr/>
          <p:nvPr/>
        </p:nvSpPr>
        <p:spPr>
          <a:xfrm>
            <a:off x="3730343" y="2278913"/>
            <a:ext cx="3916143" cy="3284806"/>
          </a:xfrm>
          <a:prstGeom prst="hex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1" grpId="0"/>
      <p:bldP spid="92" grpId="0"/>
      <p:bldP spid="93" grpId="0"/>
      <p:bldP spid="94" grpId="0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6876" y="206741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C0CA33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02</a:t>
            </a:r>
            <a:endParaRPr lang="zh-CN" altLang="en-US" sz="6000" dirty="0">
              <a:solidFill>
                <a:srgbClr val="C0CA33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885" y="390415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7" name="图表 246"/>
          <p:cNvGraphicFramePr/>
          <p:nvPr>
            <p:extLst>
              <p:ext uri="{D42A27DB-BD31-4B8C-83A1-F6EECF244321}">
                <p14:modId xmlns:p14="http://schemas.microsoft.com/office/powerpoint/2010/main" val="2977956615"/>
              </p:ext>
            </p:extLst>
          </p:nvPr>
        </p:nvGraphicFramePr>
        <p:xfrm>
          <a:off x="1153982" y="868229"/>
          <a:ext cx="81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8" name="直接连接符 247"/>
          <p:cNvCxnSpPr/>
          <p:nvPr/>
        </p:nvCxnSpPr>
        <p:spPr>
          <a:xfrm>
            <a:off x="7162269" y="3622229"/>
            <a:ext cx="2591943" cy="0"/>
          </a:xfrm>
          <a:prstGeom prst="line">
            <a:avLst/>
          </a:prstGeom>
          <a:ln w="28575">
            <a:solidFill>
              <a:srgbClr val="C0CA33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/>
          <p:cNvCxnSpPr/>
          <p:nvPr/>
        </p:nvCxnSpPr>
        <p:spPr>
          <a:xfrm flipH="1" flipV="1">
            <a:off x="1410758" y="4040093"/>
            <a:ext cx="2299867" cy="27323"/>
          </a:xfrm>
          <a:prstGeom prst="line">
            <a:avLst/>
          </a:prstGeom>
          <a:ln w="28575">
            <a:solidFill>
              <a:srgbClr val="44BE9B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609148" y="2263713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CA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dirty="0">
              <a:solidFill>
                <a:srgbClr val="C0CA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2691" y="5199642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6C6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400" dirty="0">
              <a:solidFill>
                <a:srgbClr val="26C6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28506" y="3214815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6390711" y="5737037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8231875" y="2795007"/>
            <a:ext cx="336356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Please add your text</a:t>
            </a:r>
            <a:endParaRPr lang="zh-CN" altLang="en-US" sz="20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491" y="2667650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44BE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1400" dirty="0">
              <a:solidFill>
                <a:srgbClr val="44BE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9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Graphic spid="247" grpId="0">
        <p:bldAsOne/>
      </p:bldGraphic>
      <p:bldP spid="2" grpId="0"/>
      <p:bldP spid="5" grpId="0"/>
      <p:bldP spid="250" grpId="0"/>
      <p:bldP spid="251" grpId="0"/>
      <p:bldP spid="25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27243" y="2728430"/>
            <a:ext cx="515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9911" y="2544756"/>
            <a:ext cx="133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C4668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03</a:t>
            </a:r>
            <a:endParaRPr lang="zh-CN" altLang="en-US" sz="6000" dirty="0">
              <a:solidFill>
                <a:srgbClr val="FC4668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63346" y="3051596"/>
            <a:ext cx="836565" cy="0"/>
          </a:xfrm>
          <a:prstGeom prst="line">
            <a:avLst/>
          </a:prstGeom>
          <a:ln>
            <a:solidFill>
              <a:srgbClr val="FC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888880" y="3051596"/>
            <a:ext cx="907763" cy="0"/>
          </a:xfrm>
          <a:prstGeom prst="line">
            <a:avLst/>
          </a:prstGeom>
          <a:ln>
            <a:solidFill>
              <a:srgbClr val="FC4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10136191" y="2853746"/>
            <a:ext cx="125512" cy="270186"/>
          </a:xfrm>
          <a:prstGeom prst="triangle">
            <a:avLst>
              <a:gd name="adj" fmla="val 55499"/>
            </a:avLst>
          </a:prstGeom>
          <a:solidFill>
            <a:srgbClr val="FC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878139" y="2816037"/>
            <a:ext cx="62120" cy="174653"/>
          </a:xfrm>
          <a:prstGeom prst="triangle">
            <a:avLst>
              <a:gd name="adj" fmla="val 55499"/>
            </a:avLst>
          </a:prstGeom>
          <a:solidFill>
            <a:srgbClr val="FC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 p14:bounceEnd="80000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 p14:bounceEnd="80000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3594 -3.29597E-17 L -4.16667E-7 -3.29597E-17 " pathEditMode="relative" rAng="0" ptsTypes="AA">
                                          <p:cBhvr>
                                            <p:cTn id="25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" dur="34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pat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16667E-7 3.7037E-7 L 0.01693 -0.02963 " pathEditMode="relative" rAng="0" ptsTypes="AA"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22" presetClass="exit" presetSubtype="1" fill="hold" grpId="2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37" dur="3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33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" grpId="0"/>
          <p:bldP spid="8" grpId="0" animBg="1"/>
          <p:bldP spid="8" grpId="1" animBg="1"/>
          <p:bldP spid="8" grpId="2" animBg="1"/>
          <p:bldP spid="11" grpId="0" animBg="1"/>
          <p:bldP spid="11" grpId="1" animBg="1"/>
          <p:bldP spid="11" grpId="2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385</Words>
  <Application>Microsoft Office PowerPoint</Application>
  <PresentationFormat>宽屏</PresentationFormat>
  <Paragraphs>118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Adobe 黑体 Std R</vt:lpstr>
      <vt:lpstr>Arial Unicode MS</vt:lpstr>
      <vt:lpstr>等线</vt:lpstr>
      <vt:lpstr>等线 Light</vt:lpstr>
      <vt:lpstr>微软雅黑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https://www.freeppt7.com</dc:creator>
  <cp:lastModifiedBy>之灵 宇</cp:lastModifiedBy>
  <cp:revision>52</cp:revision>
  <dcterms:created xsi:type="dcterms:W3CDTF">2016-04-30T05:13:08Z</dcterms:created>
  <dcterms:modified xsi:type="dcterms:W3CDTF">2019-09-03T03:53:12Z</dcterms:modified>
</cp:coreProperties>
</file>