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9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D67"/>
    <a:srgbClr val="373D53"/>
    <a:srgbClr val="4C9A95"/>
    <a:srgbClr val="4B8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0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73D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2-4A5C-963E-45065B9C0F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C9A9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2-4A5C-963E-45065B9C0F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E42-4A5C-963E-45065B9C0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283440"/>
        <c:axId val="516283832"/>
      </c:barChart>
      <c:catAx>
        <c:axId val="51628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6283832"/>
        <c:crosses val="autoZero"/>
        <c:auto val="1"/>
        <c:lblAlgn val="ctr"/>
        <c:lblOffset val="100"/>
        <c:noMultiLvlLbl val="0"/>
      </c:catAx>
      <c:valAx>
        <c:axId val="51628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628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373D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9-4F3F-B665-BC8E6F9EC9C7}"/>
              </c:ext>
            </c:extLst>
          </c:dPt>
          <c:dPt>
            <c:idx val="1"/>
            <c:bubble3D val="0"/>
            <c:spPr>
              <a:solidFill>
                <a:srgbClr val="2C394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9-4F3F-B665-BC8E6F9EC9C7}"/>
              </c:ext>
            </c:extLst>
          </c:dPt>
          <c:dPt>
            <c:idx val="2"/>
            <c:bubble3D val="0"/>
            <c:spPr>
              <a:solidFill>
                <a:srgbClr val="4B88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9-4F3F-B665-BC8E6F9EC9C7}"/>
              </c:ext>
            </c:extLst>
          </c:dPt>
          <c:dPt>
            <c:idx val="3"/>
            <c:bubble3D val="0"/>
            <c:spPr>
              <a:solidFill>
                <a:srgbClr val="4E9D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39-4F3F-B665-BC8E6F9EC9C7}"/>
              </c:ext>
            </c:extLst>
          </c:dPt>
          <c:dPt>
            <c:idx val="4"/>
            <c:bubble3D val="0"/>
            <c:spPr>
              <a:solidFill>
                <a:srgbClr val="4C9A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39-4F3F-B665-BC8E6F9EC9C7}"/>
              </c:ext>
            </c:extLst>
          </c:dPt>
          <c:cat>
            <c:strRef>
              <c:f>Sheet1!$A$2:$A$6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39-4F3F-B665-BC8E6F9EC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D90B-4179-4399-800F-09FCE942EE5B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1BF83-DF42-44E6-A0A6-125B57B908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44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11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8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24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72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29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8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63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01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64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7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452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268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4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591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78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09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6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6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55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5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8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6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1BF83-DF42-44E6-A0A6-125B57B908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40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06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55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5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4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7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2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0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19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4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2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C419-5E91-4535-8C44-F4A21E63FCC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DD41-4113-47D9-8713-9EDBF712C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3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33501" y="1162052"/>
            <a:ext cx="9525000" cy="453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33525" y="1343025"/>
            <a:ext cx="9124950" cy="41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18025" y="2723722"/>
            <a:ext cx="895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FRESH  </a:t>
            </a:r>
            <a:r>
              <a:rPr lang="en-US" altLang="zh-CN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POWERPOINT  </a:t>
            </a:r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TEMPLATE</a:t>
            </a:r>
          </a:p>
        </p:txBody>
      </p:sp>
      <p:sp>
        <p:nvSpPr>
          <p:cNvPr id="18" name="矩形 17"/>
          <p:cNvSpPr/>
          <p:nvPr/>
        </p:nvSpPr>
        <p:spPr>
          <a:xfrm>
            <a:off x="2334975" y="4274243"/>
            <a:ext cx="7550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noProof="1">
                <a:latin typeface="Bell MT" panose="02020503060305020303" pitchFamily="18" charset="0"/>
              </a:rPr>
              <a:t>LOREM IPSUM DOLOR SIT ER ELIT LAMET, CONSECTETAUR CILLIUM ADIPISICING PECU, SED DO EIUSMOD TEMPOR</a:t>
            </a:r>
            <a:endParaRPr lang="zh-CN" altLang="en-US" sz="1400" spc="300" dirty="0">
              <a:latin typeface="Bell MT" panose="02020503060305020303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601686" y="4062549"/>
            <a:ext cx="6988628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he Weepies - Gotta Have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0455" y="157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rc 10"/>
          <p:cNvSpPr/>
          <p:nvPr/>
        </p:nvSpPr>
        <p:spPr>
          <a:xfrm>
            <a:off x="1047715" y="3921298"/>
            <a:ext cx="1982075" cy="1982075"/>
          </a:xfrm>
          <a:prstGeom prst="arc">
            <a:avLst>
              <a:gd name="adj1" fmla="val 10810458"/>
              <a:gd name="adj2" fmla="val 0"/>
            </a:avLst>
          </a:prstGeom>
          <a:solidFill>
            <a:srgbClr val="4C9A95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19"/>
          <p:cNvSpPr/>
          <p:nvPr/>
        </p:nvSpPr>
        <p:spPr>
          <a:xfrm>
            <a:off x="1792536" y="3288398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60%</a:t>
            </a:r>
          </a:p>
        </p:txBody>
      </p:sp>
      <p:sp>
        <p:nvSpPr>
          <p:cNvPr id="8" name="Arc 7"/>
          <p:cNvSpPr/>
          <p:nvPr/>
        </p:nvSpPr>
        <p:spPr>
          <a:xfrm>
            <a:off x="2361333" y="3476310"/>
            <a:ext cx="2872051" cy="2872051"/>
          </a:xfrm>
          <a:prstGeom prst="arc">
            <a:avLst>
              <a:gd name="adj1" fmla="val 10786903"/>
              <a:gd name="adj2" fmla="val 0"/>
            </a:avLst>
          </a:prstGeom>
          <a:solidFill>
            <a:srgbClr val="4E9D67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20"/>
          <p:cNvSpPr/>
          <p:nvPr/>
        </p:nvSpPr>
        <p:spPr>
          <a:xfrm>
            <a:off x="3792800" y="2812145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70%</a:t>
            </a:r>
          </a:p>
        </p:txBody>
      </p:sp>
      <p:sp>
        <p:nvSpPr>
          <p:cNvPr id="10" name="Arc 8"/>
          <p:cNvSpPr/>
          <p:nvPr/>
        </p:nvSpPr>
        <p:spPr>
          <a:xfrm>
            <a:off x="4095736" y="3019947"/>
            <a:ext cx="3784776" cy="3784777"/>
          </a:xfrm>
          <a:prstGeom prst="arc">
            <a:avLst>
              <a:gd name="adj1" fmla="val 10792861"/>
              <a:gd name="adj2" fmla="val 0"/>
            </a:avLst>
          </a:prstGeom>
          <a:solidFill>
            <a:srgbClr val="373D5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21"/>
          <p:cNvSpPr/>
          <p:nvPr/>
        </p:nvSpPr>
        <p:spPr>
          <a:xfrm>
            <a:off x="6078816" y="2431142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80%</a:t>
            </a:r>
          </a:p>
        </p:txBody>
      </p:sp>
      <p:sp>
        <p:nvSpPr>
          <p:cNvPr id="12" name="Arc 9"/>
          <p:cNvSpPr/>
          <p:nvPr/>
        </p:nvSpPr>
        <p:spPr>
          <a:xfrm>
            <a:off x="6286502" y="2593065"/>
            <a:ext cx="4647317" cy="4647317"/>
          </a:xfrm>
          <a:prstGeom prst="arc">
            <a:avLst>
              <a:gd name="adj1" fmla="val 10787253"/>
              <a:gd name="adj2" fmla="val 0"/>
            </a:avLst>
          </a:prstGeom>
          <a:solidFill>
            <a:srgbClr val="4B8842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Rectangle 22"/>
          <p:cNvSpPr/>
          <p:nvPr/>
        </p:nvSpPr>
        <p:spPr>
          <a:xfrm>
            <a:off x="9793592" y="2335892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ell MT" panose="02020503060305020303" pitchFamily="18" charset="0"/>
                <a:ea typeface="Open Sans" pitchFamily="34" charset="0"/>
                <a:cs typeface="Open Sans" pitchFamily="34" charset="0"/>
              </a:rPr>
              <a:t>90%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15" name="文本框 14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16" name="直接连接符 15"/>
            <p:cNvCxnSpPr>
              <a:endCxn id="15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339189" y="5466173"/>
            <a:ext cx="7550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noProof="1">
                <a:latin typeface="Bell MT" panose="02020503060305020303" pitchFamily="18" charset="0"/>
              </a:rPr>
              <a:t>LOREM IPSUM DOLOR SIT ER ELIT LAMET, CONSECTETAUR CILLIUM ADIPISICING PECU, SED DO EIUSMOD TEMPOR</a:t>
            </a:r>
            <a:endParaRPr lang="zh-CN" altLang="en-US" sz="1400" spc="3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565218" y="2213430"/>
            <a:ext cx="2922597" cy="3461538"/>
            <a:chOff x="3782060" y="719761"/>
            <a:chExt cx="4574851" cy="5418475"/>
          </a:xfrm>
          <a:blipFill>
            <a:blip r:embed="rId3"/>
            <a:stretch>
              <a:fillRect/>
            </a:stretch>
          </a:blipFill>
        </p:grpSpPr>
        <p:sp>
          <p:nvSpPr>
            <p:cNvPr id="12" name="任意多边形 11"/>
            <p:cNvSpPr/>
            <p:nvPr/>
          </p:nvSpPr>
          <p:spPr>
            <a:xfrm>
              <a:off x="5669367" y="7197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782060" y="7197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722098" y="242468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609405" y="242468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669367" y="4129608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782060" y="4129608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11641" y="2754304"/>
            <a:ext cx="2993682" cy="1101039"/>
            <a:chOff x="1805556" y="2349987"/>
            <a:chExt cx="2993682" cy="1101039"/>
          </a:xfrm>
        </p:grpSpPr>
        <p:sp>
          <p:nvSpPr>
            <p:cNvPr id="22" name="矩形 21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11641" y="4240456"/>
            <a:ext cx="2993682" cy="1101039"/>
            <a:chOff x="1805556" y="2349987"/>
            <a:chExt cx="2993682" cy="1101039"/>
          </a:xfrm>
        </p:grpSpPr>
        <p:sp>
          <p:nvSpPr>
            <p:cNvPr id="25" name="矩形 24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4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/>
        </p:nvSpPr>
        <p:spPr>
          <a:xfrm>
            <a:off x="1390070" y="1716196"/>
            <a:ext cx="3988124" cy="39881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51937" y="3637361"/>
            <a:ext cx="1273039" cy="1273039"/>
            <a:chOff x="2872784" y="2784603"/>
            <a:chExt cx="1273039" cy="1273039"/>
          </a:xfrm>
          <a:solidFill>
            <a:srgbClr val="373D53"/>
          </a:solidFill>
        </p:grpSpPr>
        <p:sp>
          <p:nvSpPr>
            <p:cNvPr id="12" name="椭圆 11"/>
            <p:cNvSpPr/>
            <p:nvPr/>
          </p:nvSpPr>
          <p:spPr>
            <a:xfrm>
              <a:off x="2872784" y="2784603"/>
              <a:ext cx="1273039" cy="12730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977882" y="3037276"/>
              <a:ext cx="1112805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Bell MT" panose="02020503060305020303" pitchFamily="18" charset="0"/>
                </a:rPr>
                <a:t>Description</a:t>
              </a:r>
              <a:endParaRPr lang="zh-CN" altLang="en-US" sz="1400" b="1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111305" y="3375533"/>
              <a:ext cx="77616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6"/>
            <p:cNvSpPr txBox="1"/>
            <p:nvPr/>
          </p:nvSpPr>
          <p:spPr>
            <a:xfrm>
              <a:off x="2988288" y="3407994"/>
              <a:ext cx="1157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Bell MT" panose="02020503060305020303" pitchFamily="18" charset="0"/>
                </a:rPr>
                <a:t>Type something here. </a:t>
              </a:r>
              <a:endParaRPr lang="zh-CN" altLang="en-US" sz="1100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864555" y="4567713"/>
            <a:ext cx="831887" cy="831887"/>
          </a:xfrm>
          <a:prstGeom prst="ellipse">
            <a:avLst/>
          </a:prstGeom>
          <a:solidFill>
            <a:srgbClr val="4B8842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939180" y="2650603"/>
            <a:ext cx="2993682" cy="1101039"/>
            <a:chOff x="1805556" y="2349987"/>
            <a:chExt cx="2993682" cy="1101039"/>
          </a:xfrm>
        </p:grpSpPr>
        <p:sp>
          <p:nvSpPr>
            <p:cNvPr id="20" name="矩形 19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39180" y="4136755"/>
            <a:ext cx="2993682" cy="1101039"/>
            <a:chOff x="1805556" y="2349987"/>
            <a:chExt cx="2993682" cy="1101039"/>
          </a:xfrm>
        </p:grpSpPr>
        <p:sp>
          <p:nvSpPr>
            <p:cNvPr id="23" name="矩形 22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8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3501" y="1162052"/>
            <a:ext cx="9525000" cy="453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33525" y="1343025"/>
            <a:ext cx="9124950" cy="41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34800" y="2105561"/>
            <a:ext cx="2733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文悦古典明朝体 (非商业使用) W5" pitchFamily="50" charset="-122"/>
                <a:ea typeface="文悦古典明朝体 (非商业使用) W5" pitchFamily="50" charset="-122"/>
              </a:rPr>
              <a:t>03</a:t>
            </a:r>
            <a:endParaRPr lang="zh-CN" altLang="en-US" sz="1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6627" y="2740466"/>
            <a:ext cx="5648152" cy="1661994"/>
            <a:chOff x="4476750" y="2967335"/>
            <a:chExt cx="5648152" cy="1661994"/>
          </a:xfrm>
        </p:grpSpPr>
        <p:sp>
          <p:nvSpPr>
            <p:cNvPr id="8" name="文本框 7"/>
            <p:cNvSpPr txBox="1"/>
            <p:nvPr/>
          </p:nvSpPr>
          <p:spPr>
            <a:xfrm>
              <a:off x="4476750" y="2967335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668475" y="3890665"/>
              <a:ext cx="5456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 ELIT LAMET, ADIPISICING PECU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1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51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694282" y="911632"/>
            <a:ext cx="5006613" cy="584775"/>
            <a:chOff x="3694282" y="380689"/>
            <a:chExt cx="5006613" cy="584775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Timeline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680915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293977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873454" y="2351657"/>
            <a:ext cx="10431628" cy="5138106"/>
            <a:chOff x="873454" y="1719894"/>
            <a:chExt cx="10431628" cy="5138106"/>
          </a:xfrm>
        </p:grpSpPr>
        <p:cxnSp>
          <p:nvCxnSpPr>
            <p:cNvPr id="40" name="直接连接符 39"/>
            <p:cNvCxnSpPr>
              <a:stCxn id="41" idx="4"/>
            </p:cNvCxnSpPr>
            <p:nvPr/>
          </p:nvCxnSpPr>
          <p:spPr>
            <a:xfrm flipH="1">
              <a:off x="6095997" y="2731874"/>
              <a:ext cx="3" cy="4126126"/>
            </a:xfrm>
            <a:prstGeom prst="line">
              <a:avLst/>
            </a:prstGeom>
            <a:ln w="28575">
              <a:solidFill>
                <a:srgbClr val="2C3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5590010" y="1719894"/>
              <a:ext cx="1011980" cy="1011980"/>
            </a:xfrm>
            <a:prstGeom prst="ellipse">
              <a:avLst/>
            </a:prstGeom>
            <a:solidFill>
              <a:srgbClr val="4B8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35063" y="3447131"/>
              <a:ext cx="721871" cy="721871"/>
            </a:xfrm>
            <a:prstGeom prst="ellipse">
              <a:avLst/>
            </a:prstGeom>
            <a:solidFill>
              <a:srgbClr val="37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5735062" y="4884259"/>
              <a:ext cx="721871" cy="721871"/>
            </a:xfrm>
            <a:prstGeom prst="ellipse">
              <a:avLst/>
            </a:prstGeom>
            <a:solidFill>
              <a:srgbClr val="37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Group 4"/>
            <p:cNvGrpSpPr>
              <a:grpSpLocks noChangeAspect="1"/>
            </p:cNvGrpSpPr>
            <p:nvPr/>
          </p:nvGrpSpPr>
          <p:grpSpPr bwMode="auto">
            <a:xfrm>
              <a:off x="5911053" y="2045201"/>
              <a:ext cx="369888" cy="369887"/>
              <a:chOff x="4568" y="1375"/>
              <a:chExt cx="233" cy="233"/>
            </a:xfrm>
          </p:grpSpPr>
          <p:sp>
            <p:nvSpPr>
              <p:cNvPr id="45" name="Oval 5"/>
              <p:cNvSpPr>
                <a:spLocks noChangeArrowheads="1"/>
              </p:cNvSpPr>
              <p:nvPr/>
            </p:nvSpPr>
            <p:spPr bwMode="auto">
              <a:xfrm>
                <a:off x="4568" y="1375"/>
                <a:ext cx="233" cy="233"/>
              </a:xfrm>
              <a:prstGeom prst="ellips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4685" y="1404"/>
                <a:ext cx="48" cy="134"/>
              </a:xfrm>
              <a:custGeom>
                <a:avLst/>
                <a:gdLst>
                  <a:gd name="T0" fmla="*/ 0 w 48"/>
                  <a:gd name="T1" fmla="*/ 0 h 134"/>
                  <a:gd name="T2" fmla="*/ 0 w 48"/>
                  <a:gd name="T3" fmla="*/ 87 h 134"/>
                  <a:gd name="T4" fmla="*/ 48 w 48"/>
                  <a:gd name="T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34">
                    <a:moveTo>
                      <a:pt x="0" y="0"/>
                    </a:moveTo>
                    <a:lnTo>
                      <a:pt x="0" y="87"/>
                    </a:lnTo>
                    <a:lnTo>
                      <a:pt x="48" y="13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5973611" y="3666195"/>
              <a:ext cx="244772" cy="283742"/>
              <a:chOff x="5103" y="1408"/>
              <a:chExt cx="201" cy="233"/>
            </a:xfrm>
          </p:grpSpPr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5244" y="1408"/>
                <a:ext cx="60" cy="62"/>
              </a:xfrm>
              <a:prstGeom prst="ellips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5103" y="1493"/>
                <a:ext cx="62" cy="61"/>
              </a:xfrm>
              <a:prstGeom prst="ellips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Oval 12"/>
              <p:cNvSpPr>
                <a:spLocks noChangeArrowheads="1"/>
              </p:cNvSpPr>
              <p:nvPr/>
            </p:nvSpPr>
            <p:spPr bwMode="auto">
              <a:xfrm>
                <a:off x="5244" y="1581"/>
                <a:ext cx="60" cy="60"/>
              </a:xfrm>
              <a:prstGeom prst="ellips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Line 13"/>
              <p:cNvSpPr>
                <a:spLocks noChangeShapeType="1"/>
              </p:cNvSpPr>
              <p:nvPr/>
            </p:nvSpPr>
            <p:spPr bwMode="auto">
              <a:xfrm>
                <a:off x="5159" y="1540"/>
                <a:ext cx="88" cy="54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 flipV="1">
                <a:off x="5159" y="1456"/>
                <a:ext cx="88" cy="51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Group 17"/>
            <p:cNvGrpSpPr>
              <a:grpSpLocks noChangeAspect="1"/>
            </p:cNvGrpSpPr>
            <p:nvPr/>
          </p:nvGrpSpPr>
          <p:grpSpPr bwMode="auto">
            <a:xfrm>
              <a:off x="5953517" y="5130723"/>
              <a:ext cx="283741" cy="228942"/>
              <a:chOff x="4719" y="1837"/>
              <a:chExt cx="233" cy="188"/>
            </a:xfrm>
          </p:grpSpPr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H="1">
                <a:off x="4719" y="2025"/>
                <a:ext cx="155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 flipH="1">
                <a:off x="4719" y="1962"/>
                <a:ext cx="233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 flipH="1">
                <a:off x="4719" y="1837"/>
                <a:ext cx="233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Line 21"/>
              <p:cNvSpPr>
                <a:spLocks noChangeShapeType="1"/>
              </p:cNvSpPr>
              <p:nvPr/>
            </p:nvSpPr>
            <p:spPr bwMode="auto">
              <a:xfrm flipH="1">
                <a:off x="4719" y="1900"/>
                <a:ext cx="155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 flipH="1">
                <a:off x="4719" y="2025"/>
                <a:ext cx="155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 flipH="1">
                <a:off x="4719" y="1962"/>
                <a:ext cx="233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auto">
              <a:xfrm flipH="1">
                <a:off x="4719" y="1837"/>
                <a:ext cx="233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Line 25"/>
              <p:cNvSpPr>
                <a:spLocks noChangeShapeType="1"/>
              </p:cNvSpPr>
              <p:nvPr/>
            </p:nvSpPr>
            <p:spPr bwMode="auto">
              <a:xfrm flipH="1">
                <a:off x="4719" y="1900"/>
                <a:ext cx="155" cy="0"/>
              </a:xfrm>
              <a:prstGeom prst="lin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" name="矩形 61"/>
            <p:cNvSpPr/>
            <p:nvPr/>
          </p:nvSpPr>
          <p:spPr>
            <a:xfrm flipH="1">
              <a:off x="873456" y="2054601"/>
              <a:ext cx="43041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noProof="1">
                  <a:solidFill>
                    <a:srgbClr val="4B8842"/>
                  </a:solidFill>
                  <a:latin typeface="Bell MT" panose="02020503060305020303" pitchFamily="18" charset="0"/>
                </a:rPr>
                <a:t>Lorem ipsum dol or sit er elit lamet, consectetaur cillium adipisicing pecu, sed do eiusmod tempor</a:t>
              </a:r>
              <a:endParaRPr lang="zh-CN" altLang="en-US" sz="1400" dirty="0">
                <a:solidFill>
                  <a:srgbClr val="4B8842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flipH="1">
              <a:off x="3974999" y="1721906"/>
              <a:ext cx="12025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b="1" noProof="1">
                  <a:solidFill>
                    <a:srgbClr val="4B8842"/>
                  </a:solidFill>
                  <a:latin typeface="Bell MT" panose="02020503060305020303" pitchFamily="18" charset="0"/>
                </a:rPr>
                <a:t>Keywords</a:t>
              </a:r>
              <a:endParaRPr lang="zh-CN" altLang="en-US" b="1" dirty="0">
                <a:solidFill>
                  <a:srgbClr val="4B8842"/>
                </a:solidFill>
                <a:latin typeface="Bell MT" panose="02020503060305020303" pitchFamily="18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73454" y="3327743"/>
              <a:ext cx="4304115" cy="855915"/>
              <a:chOff x="1025856" y="1874306"/>
              <a:chExt cx="4304115" cy="855915"/>
            </a:xfrm>
          </p:grpSpPr>
          <p:sp>
            <p:nvSpPr>
              <p:cNvPr id="65" name="矩形 64"/>
              <p:cNvSpPr/>
              <p:nvPr/>
            </p:nvSpPr>
            <p:spPr>
              <a:xfrm flipH="1">
                <a:off x="1025856" y="2207001"/>
                <a:ext cx="43041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400" noProof="1">
                    <a:solidFill>
                      <a:srgbClr val="373D53"/>
                    </a:solidFill>
                    <a:latin typeface="Bell MT" panose="02020503060305020303" pitchFamily="18" charset="0"/>
                  </a:rPr>
                  <a:t>Lorem ipsum dol or sit er elit lamet, consectetaur cillium adipisicing pecu, sed do eiusmod tempor</a:t>
                </a:r>
                <a:endParaRPr lang="zh-CN" altLang="en-US" sz="1400" dirty="0">
                  <a:solidFill>
                    <a:srgbClr val="373D53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4127399" y="1874306"/>
                <a:ext cx="1202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b="1" noProof="1">
                    <a:solidFill>
                      <a:srgbClr val="373D53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b="1" dirty="0">
                  <a:solidFill>
                    <a:srgbClr val="373D53"/>
                  </a:solidFill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000969" y="4854987"/>
              <a:ext cx="4304113" cy="855915"/>
              <a:chOff x="6648260" y="4854987"/>
              <a:chExt cx="4304113" cy="85591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6648260" y="5187682"/>
                <a:ext cx="43041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noProof="1">
                    <a:solidFill>
                      <a:srgbClr val="2C394C"/>
                    </a:solidFill>
                    <a:latin typeface="Bell MT" panose="02020503060305020303" pitchFamily="18" charset="0"/>
                  </a:rPr>
                  <a:t>Lorem ipsum dol or sit er elit lamet, consectetaur cillium adipisicing pecu, sed do eiusmod tempor</a:t>
                </a:r>
                <a:endParaRPr lang="zh-CN" altLang="en-US" sz="1400" dirty="0">
                  <a:solidFill>
                    <a:srgbClr val="2C394C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6648260" y="4854987"/>
                <a:ext cx="1202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noProof="1">
                    <a:solidFill>
                      <a:srgbClr val="2C394C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b="1" dirty="0">
                  <a:solidFill>
                    <a:srgbClr val="2C394C"/>
                  </a:solidFill>
                  <a:latin typeface="Bell MT" panose="020205030603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9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2"/>
            <a:ext cx="11220450" cy="6301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73454" y="0"/>
            <a:ext cx="10431628" cy="5270333"/>
            <a:chOff x="873454" y="0"/>
            <a:chExt cx="10431628" cy="5270333"/>
          </a:xfrm>
        </p:grpSpPr>
        <p:cxnSp>
          <p:nvCxnSpPr>
            <p:cNvPr id="6" name="直接连接符 5"/>
            <p:cNvCxnSpPr>
              <a:stCxn id="7" idx="4"/>
            </p:cNvCxnSpPr>
            <p:nvPr/>
          </p:nvCxnSpPr>
          <p:spPr>
            <a:xfrm flipV="1">
              <a:off x="6095999" y="0"/>
              <a:ext cx="0" cy="4258353"/>
            </a:xfrm>
            <a:prstGeom prst="line">
              <a:avLst/>
            </a:prstGeom>
            <a:ln w="28575">
              <a:solidFill>
                <a:srgbClr val="2C3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 flipV="1">
              <a:off x="5590009" y="4258353"/>
              <a:ext cx="1011980" cy="1011980"/>
            </a:xfrm>
            <a:prstGeom prst="ellipse">
              <a:avLst/>
            </a:prstGeom>
            <a:solidFill>
              <a:srgbClr val="4E9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5735064" y="2625825"/>
              <a:ext cx="721871" cy="721871"/>
            </a:xfrm>
            <a:prstGeom prst="ellipse">
              <a:avLst/>
            </a:prstGeom>
            <a:solidFill>
              <a:srgbClr val="2C3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5735064" y="993297"/>
              <a:ext cx="721871" cy="721871"/>
            </a:xfrm>
            <a:prstGeom prst="ellipse">
              <a:avLst/>
            </a:prstGeom>
            <a:solidFill>
              <a:srgbClr val="37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5943583" y="1236110"/>
              <a:ext cx="304831" cy="225025"/>
              <a:chOff x="4370" y="767"/>
              <a:chExt cx="233" cy="17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4370" y="767"/>
                <a:ext cx="233" cy="172"/>
              </a:xfrm>
              <a:custGeom>
                <a:avLst/>
                <a:gdLst>
                  <a:gd name="T0" fmla="*/ 173 w 233"/>
                  <a:gd name="T1" fmla="*/ 39 h 172"/>
                  <a:gd name="T2" fmla="*/ 167 w 233"/>
                  <a:gd name="T3" fmla="*/ 0 h 172"/>
                  <a:gd name="T4" fmla="*/ 66 w 233"/>
                  <a:gd name="T5" fmla="*/ 0 h 172"/>
                  <a:gd name="T6" fmla="*/ 58 w 233"/>
                  <a:gd name="T7" fmla="*/ 39 h 172"/>
                  <a:gd name="T8" fmla="*/ 0 w 233"/>
                  <a:gd name="T9" fmla="*/ 39 h 172"/>
                  <a:gd name="T10" fmla="*/ 0 w 233"/>
                  <a:gd name="T11" fmla="*/ 172 h 172"/>
                  <a:gd name="T12" fmla="*/ 233 w 233"/>
                  <a:gd name="T13" fmla="*/ 172 h 172"/>
                  <a:gd name="T14" fmla="*/ 233 w 233"/>
                  <a:gd name="T15" fmla="*/ 39 h 172"/>
                  <a:gd name="T16" fmla="*/ 173 w 233"/>
                  <a:gd name="T17" fmla="*/ 3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72">
                    <a:moveTo>
                      <a:pt x="173" y="39"/>
                    </a:moveTo>
                    <a:lnTo>
                      <a:pt x="167" y="0"/>
                    </a:lnTo>
                    <a:lnTo>
                      <a:pt x="66" y="0"/>
                    </a:lnTo>
                    <a:lnTo>
                      <a:pt x="58" y="39"/>
                    </a:lnTo>
                    <a:lnTo>
                      <a:pt x="0" y="39"/>
                    </a:lnTo>
                    <a:lnTo>
                      <a:pt x="0" y="172"/>
                    </a:lnTo>
                    <a:lnTo>
                      <a:pt x="233" y="172"/>
                    </a:lnTo>
                    <a:lnTo>
                      <a:pt x="233" y="39"/>
                    </a:lnTo>
                    <a:lnTo>
                      <a:pt x="173" y="39"/>
                    </a:lnTo>
                    <a:close/>
                  </a:path>
                </a:pathLst>
              </a:cu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4448" y="826"/>
                <a:ext cx="77" cy="76"/>
              </a:xfrm>
              <a:prstGeom prst="ellipse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Group 9"/>
            <p:cNvGrpSpPr>
              <a:grpSpLocks noChangeAspect="1"/>
            </p:cNvGrpSpPr>
            <p:nvPr/>
          </p:nvGrpSpPr>
          <p:grpSpPr bwMode="auto">
            <a:xfrm>
              <a:off x="5943582" y="2840887"/>
              <a:ext cx="304831" cy="291748"/>
              <a:chOff x="4372" y="1312"/>
              <a:chExt cx="233" cy="223"/>
            </a:xfrm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372" y="1399"/>
                <a:ext cx="233" cy="101"/>
              </a:xfrm>
              <a:custGeom>
                <a:avLst/>
                <a:gdLst>
                  <a:gd name="T0" fmla="*/ 60 w 233"/>
                  <a:gd name="T1" fmla="*/ 101 h 101"/>
                  <a:gd name="T2" fmla="*/ 0 w 233"/>
                  <a:gd name="T3" fmla="*/ 101 h 101"/>
                  <a:gd name="T4" fmla="*/ 0 w 233"/>
                  <a:gd name="T5" fmla="*/ 0 h 101"/>
                  <a:gd name="T6" fmla="*/ 233 w 233"/>
                  <a:gd name="T7" fmla="*/ 0 h 101"/>
                  <a:gd name="T8" fmla="*/ 233 w 233"/>
                  <a:gd name="T9" fmla="*/ 101 h 101"/>
                  <a:gd name="T10" fmla="*/ 167 w 233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101">
                    <a:moveTo>
                      <a:pt x="60" y="101"/>
                    </a:moveTo>
                    <a:lnTo>
                      <a:pt x="0" y="101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1"/>
                    </a:lnTo>
                    <a:lnTo>
                      <a:pt x="167" y="101"/>
                    </a:lnTo>
                  </a:path>
                </a:pathLst>
              </a:cu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4434" y="1312"/>
                <a:ext cx="107" cy="87"/>
              </a:xfrm>
              <a:prstGeom prst="rect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4432" y="1471"/>
                <a:ext cx="107" cy="64"/>
              </a:xfrm>
              <a:prstGeom prst="rect">
                <a:avLst/>
              </a:prstGeom>
              <a:noFill/>
              <a:ln w="23813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906334" y="4592099"/>
              <a:ext cx="371475" cy="344487"/>
            </a:xfrm>
            <a:custGeom>
              <a:avLst/>
              <a:gdLst>
                <a:gd name="T0" fmla="*/ 150 w 234"/>
                <a:gd name="T1" fmla="*/ 75 h 217"/>
                <a:gd name="T2" fmla="*/ 117 w 234"/>
                <a:gd name="T3" fmla="*/ 0 h 217"/>
                <a:gd name="T4" fmla="*/ 84 w 234"/>
                <a:gd name="T5" fmla="*/ 75 h 217"/>
                <a:gd name="T6" fmla="*/ 0 w 234"/>
                <a:gd name="T7" fmla="*/ 83 h 217"/>
                <a:gd name="T8" fmla="*/ 64 w 234"/>
                <a:gd name="T9" fmla="*/ 136 h 217"/>
                <a:gd name="T10" fmla="*/ 45 w 234"/>
                <a:gd name="T11" fmla="*/ 217 h 217"/>
                <a:gd name="T12" fmla="*/ 117 w 234"/>
                <a:gd name="T13" fmla="*/ 174 h 217"/>
                <a:gd name="T14" fmla="*/ 189 w 234"/>
                <a:gd name="T15" fmla="*/ 217 h 217"/>
                <a:gd name="T16" fmla="*/ 170 w 234"/>
                <a:gd name="T17" fmla="*/ 136 h 217"/>
                <a:gd name="T18" fmla="*/ 234 w 234"/>
                <a:gd name="T19" fmla="*/ 83 h 217"/>
                <a:gd name="T20" fmla="*/ 150 w 234"/>
                <a:gd name="T21" fmla="*/ 7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217">
                  <a:moveTo>
                    <a:pt x="150" y="75"/>
                  </a:moveTo>
                  <a:lnTo>
                    <a:pt x="117" y="0"/>
                  </a:lnTo>
                  <a:lnTo>
                    <a:pt x="84" y="75"/>
                  </a:lnTo>
                  <a:lnTo>
                    <a:pt x="0" y="83"/>
                  </a:lnTo>
                  <a:lnTo>
                    <a:pt x="64" y="136"/>
                  </a:lnTo>
                  <a:lnTo>
                    <a:pt x="45" y="217"/>
                  </a:lnTo>
                  <a:lnTo>
                    <a:pt x="117" y="174"/>
                  </a:lnTo>
                  <a:lnTo>
                    <a:pt x="189" y="217"/>
                  </a:lnTo>
                  <a:lnTo>
                    <a:pt x="170" y="136"/>
                  </a:lnTo>
                  <a:lnTo>
                    <a:pt x="234" y="83"/>
                  </a:lnTo>
                  <a:lnTo>
                    <a:pt x="150" y="75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000969" y="910773"/>
              <a:ext cx="4304113" cy="855915"/>
              <a:chOff x="6648260" y="4854987"/>
              <a:chExt cx="4304113" cy="85591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648260" y="5187682"/>
                <a:ext cx="43041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noProof="1">
                    <a:solidFill>
                      <a:srgbClr val="2C394C"/>
                    </a:solidFill>
                    <a:latin typeface="Bell MT" panose="02020503060305020303" pitchFamily="18" charset="0"/>
                  </a:rPr>
                  <a:t>Lorem ipsum dol or sit er elit lamet, consectetaur cillium adipisicing pecu, sed do eiusmod tempor</a:t>
                </a:r>
                <a:endParaRPr lang="zh-CN" altLang="en-US" sz="1400" dirty="0">
                  <a:solidFill>
                    <a:srgbClr val="2C394C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648260" y="4854987"/>
                <a:ext cx="1202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noProof="1">
                    <a:solidFill>
                      <a:srgbClr val="2C394C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b="1" dirty="0">
                  <a:solidFill>
                    <a:srgbClr val="2C394C"/>
                  </a:solidFill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73454" y="2546693"/>
              <a:ext cx="4304115" cy="855915"/>
              <a:chOff x="1025856" y="1874306"/>
              <a:chExt cx="4304115" cy="855915"/>
            </a:xfrm>
          </p:grpSpPr>
          <p:sp>
            <p:nvSpPr>
              <p:cNvPr id="22" name="矩形 21"/>
              <p:cNvSpPr/>
              <p:nvPr/>
            </p:nvSpPr>
            <p:spPr>
              <a:xfrm flipH="1">
                <a:off x="1025856" y="2207001"/>
                <a:ext cx="43041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400" noProof="1">
                    <a:solidFill>
                      <a:srgbClr val="2C394C"/>
                    </a:solidFill>
                    <a:latin typeface="Bell MT" panose="02020503060305020303" pitchFamily="18" charset="0"/>
                  </a:rPr>
                  <a:t>Lorem ipsum dol or sit er elit lamet, consectetaur cillium adipisicing pecu, sed do eiusmod tempor</a:t>
                </a:r>
                <a:endParaRPr lang="zh-CN" altLang="en-US" sz="1400" dirty="0">
                  <a:solidFill>
                    <a:srgbClr val="2C394C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flipH="1">
                <a:off x="4127399" y="1874306"/>
                <a:ext cx="1202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b="1" noProof="1">
                    <a:solidFill>
                      <a:srgbClr val="2C394C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b="1" dirty="0">
                  <a:solidFill>
                    <a:srgbClr val="2C394C"/>
                  </a:solidFill>
                  <a:latin typeface="Bell MT" panose="020205030603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7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 rot="2700000">
            <a:off x="6381141" y="2389402"/>
            <a:ext cx="1113926" cy="1113926"/>
          </a:xfrm>
          <a:prstGeom prst="rect">
            <a:avLst/>
          </a:prstGeom>
          <a:solidFill>
            <a:srgbClr val="4B88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4B884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5218910" y="2944646"/>
            <a:ext cx="1113926" cy="1113926"/>
          </a:xfrm>
          <a:prstGeom prst="rect">
            <a:avLst/>
          </a:prstGeom>
          <a:solidFill>
            <a:srgbClr val="4E9D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4B884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6106357" y="3842122"/>
            <a:ext cx="1113926" cy="1113926"/>
          </a:xfrm>
          <a:prstGeom prst="rect">
            <a:avLst/>
          </a:prstGeom>
          <a:solidFill>
            <a:srgbClr val="373D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4B884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2700000">
            <a:off x="5043907" y="4528303"/>
            <a:ext cx="1113926" cy="1113926"/>
          </a:xfrm>
          <a:prstGeom prst="rect">
            <a:avLst/>
          </a:prstGeom>
          <a:solidFill>
            <a:srgbClr val="4C9A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4B884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6989" y="2494444"/>
            <a:ext cx="116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Bell MT" panose="02020503060305020303" pitchFamily="18" charset="0"/>
              </a:rPr>
              <a:t>S</a:t>
            </a:r>
            <a:endParaRPr lang="zh-CN" altLang="en-US" sz="54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7774" y="3106885"/>
            <a:ext cx="116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Bell MT" panose="02020503060305020303" pitchFamily="18" charset="0"/>
              </a:rPr>
              <a:t>W</a:t>
            </a:r>
            <a:endParaRPr lang="zh-CN" altLang="en-US" sz="54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82204" y="4002916"/>
            <a:ext cx="116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Bell MT" panose="02020503060305020303" pitchFamily="18" charset="0"/>
              </a:rPr>
              <a:t>O</a:t>
            </a:r>
            <a:endParaRPr lang="zh-CN" altLang="en-US" sz="54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13891" y="4642791"/>
            <a:ext cx="116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Bell MT" panose="02020503060305020303" pitchFamily="18" charset="0"/>
              </a:rPr>
              <a:t>T</a:t>
            </a:r>
            <a:endParaRPr lang="zh-CN" altLang="en-US" sz="54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91256" y="2349987"/>
            <a:ext cx="2993682" cy="1101039"/>
            <a:chOff x="1805556" y="2349987"/>
            <a:chExt cx="2993682" cy="1101039"/>
          </a:xfrm>
        </p:grpSpPr>
        <p:sp>
          <p:nvSpPr>
            <p:cNvPr id="32" name="矩形 31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91256" y="4439380"/>
            <a:ext cx="2993682" cy="1101039"/>
            <a:chOff x="1805556" y="2349987"/>
            <a:chExt cx="2993682" cy="1101039"/>
          </a:xfrm>
        </p:grpSpPr>
        <p:sp>
          <p:nvSpPr>
            <p:cNvPr id="35" name="矩形 34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744702" y="2349987"/>
            <a:ext cx="2879382" cy="1129829"/>
            <a:chOff x="1919856" y="2349987"/>
            <a:chExt cx="2879382" cy="1129829"/>
          </a:xfrm>
        </p:grpSpPr>
        <p:sp>
          <p:nvSpPr>
            <p:cNvPr id="38" name="矩形 37"/>
            <p:cNvSpPr/>
            <p:nvPr/>
          </p:nvSpPr>
          <p:spPr>
            <a:xfrm>
              <a:off x="2352563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19856" y="2741152"/>
              <a:ext cx="2879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44702" y="4430435"/>
            <a:ext cx="2879382" cy="1138774"/>
            <a:chOff x="1919856" y="2341042"/>
            <a:chExt cx="2879382" cy="1138774"/>
          </a:xfrm>
        </p:grpSpPr>
        <p:sp>
          <p:nvSpPr>
            <p:cNvPr id="41" name="矩形 40"/>
            <p:cNvSpPr/>
            <p:nvPr/>
          </p:nvSpPr>
          <p:spPr>
            <a:xfrm>
              <a:off x="2359050" y="2341042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19856" y="2741152"/>
              <a:ext cx="2879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4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864113" y="2496130"/>
            <a:ext cx="3732683" cy="3052689"/>
            <a:chOff x="1153551" y="2461845"/>
            <a:chExt cx="3732683" cy="3052689"/>
          </a:xfrm>
        </p:grpSpPr>
        <p:sp>
          <p:nvSpPr>
            <p:cNvPr id="12" name="等腰三角形 11"/>
            <p:cNvSpPr/>
            <p:nvPr/>
          </p:nvSpPr>
          <p:spPr>
            <a:xfrm>
              <a:off x="1153551" y="2461845"/>
              <a:ext cx="3221501" cy="3052689"/>
            </a:xfrm>
            <a:prstGeom prst="triangle">
              <a:avLst/>
            </a:prstGeom>
            <a:solidFill>
              <a:srgbClr val="4E9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65258" y="2886166"/>
              <a:ext cx="2120976" cy="548640"/>
              <a:chOff x="8440344" y="2087880"/>
              <a:chExt cx="2120976" cy="54864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440344" y="2087880"/>
                <a:ext cx="2120976" cy="548640"/>
              </a:xfrm>
              <a:prstGeom prst="rect">
                <a:avLst/>
              </a:prstGeom>
              <a:solidFill>
                <a:srgbClr val="373D53">
                  <a:alpha val="9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0494645" y="2286000"/>
                <a:ext cx="66675" cy="175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92100" dist="12700" sx="97000" sy="97000" algn="ctr" rotWithShape="0">
                  <a:srgbClr val="000000">
                    <a:alpha val="3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65258" y="3807823"/>
              <a:ext cx="2120976" cy="548640"/>
              <a:chOff x="8440344" y="2087880"/>
              <a:chExt cx="2120976" cy="54864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440344" y="2087880"/>
                <a:ext cx="2120976" cy="548640"/>
              </a:xfrm>
              <a:prstGeom prst="rect">
                <a:avLst/>
              </a:prstGeom>
              <a:solidFill>
                <a:srgbClr val="4B8842">
                  <a:alpha val="9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494645" y="2286000"/>
                <a:ext cx="66675" cy="175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92100" dist="12700" sx="97000" sy="97000" algn="ctr" rotWithShape="0">
                  <a:srgbClr val="000000">
                    <a:alpha val="3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765258" y="4729480"/>
              <a:ext cx="2120976" cy="548640"/>
              <a:chOff x="8440344" y="2087880"/>
              <a:chExt cx="2120976" cy="54864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440344" y="2087880"/>
                <a:ext cx="2120976" cy="548640"/>
              </a:xfrm>
              <a:prstGeom prst="rect">
                <a:avLst/>
              </a:prstGeom>
              <a:solidFill>
                <a:srgbClr val="4C9A95">
                  <a:alpha val="9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494645" y="2286000"/>
                <a:ext cx="66675" cy="175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92100" dist="12700" sx="97000" sy="97000" algn="ctr" rotWithShape="0">
                  <a:srgbClr val="000000">
                    <a:alpha val="3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86409" y="2928817"/>
              <a:ext cx="1678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Bell MT" panose="02020503060305020303" pitchFamily="18" charset="0"/>
                  <a:ea typeface="+mj-ea"/>
                </a:rPr>
                <a:t>Keywords</a:t>
              </a:r>
              <a:endParaRPr lang="zh-CN" altLang="en-US" sz="2400" dirty="0">
                <a:solidFill>
                  <a:schemeClr val="bg1"/>
                </a:solidFill>
                <a:latin typeface="Bell MT" panose="02020503060305020303" pitchFamily="18" charset="0"/>
                <a:ea typeface="+mj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86409" y="3853282"/>
              <a:ext cx="1678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Bell MT" panose="02020503060305020303" pitchFamily="18" charset="0"/>
                  <a:ea typeface="+mj-ea"/>
                </a:rPr>
                <a:t>Keywords</a:t>
              </a:r>
              <a:endParaRPr lang="zh-CN" altLang="en-US" sz="2400" dirty="0">
                <a:solidFill>
                  <a:schemeClr val="bg1"/>
                </a:solidFill>
                <a:latin typeface="Bell MT" panose="02020503060305020303" pitchFamily="18" charset="0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30808" y="4772967"/>
              <a:ext cx="1678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Bell MT" panose="02020503060305020303" pitchFamily="18" charset="0"/>
                  <a:ea typeface="+mj-ea"/>
                </a:rPr>
                <a:t>Keywords</a:t>
              </a:r>
              <a:endParaRPr lang="zh-CN" altLang="en-US" sz="2400" dirty="0">
                <a:solidFill>
                  <a:schemeClr val="bg1"/>
                </a:solidFill>
                <a:latin typeface="Bell MT" panose="02020503060305020303" pitchFamily="18" charset="0"/>
                <a:ea typeface="+mj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46184" y="2712987"/>
            <a:ext cx="2879382" cy="1109984"/>
            <a:chOff x="1919856" y="2341042"/>
            <a:chExt cx="2879382" cy="1109984"/>
          </a:xfrm>
        </p:grpSpPr>
        <p:sp>
          <p:nvSpPr>
            <p:cNvPr id="29" name="矩形 28"/>
            <p:cNvSpPr/>
            <p:nvPr/>
          </p:nvSpPr>
          <p:spPr>
            <a:xfrm>
              <a:off x="1919856" y="2341042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24140" y="4165869"/>
            <a:ext cx="2879382" cy="1109984"/>
            <a:chOff x="1919856" y="2341042"/>
            <a:chExt cx="2879382" cy="1109984"/>
          </a:xfrm>
        </p:grpSpPr>
        <p:sp>
          <p:nvSpPr>
            <p:cNvPr id="32" name="矩形 31"/>
            <p:cNvSpPr/>
            <p:nvPr/>
          </p:nvSpPr>
          <p:spPr>
            <a:xfrm>
              <a:off x="1919856" y="2341042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52336858"/>
              </p:ext>
            </p:extLst>
          </p:nvPr>
        </p:nvGraphicFramePr>
        <p:xfrm>
          <a:off x="712814" y="1811813"/>
          <a:ext cx="5393018" cy="40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713077" y="2036507"/>
            <a:ext cx="412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1">
                <a:solidFill>
                  <a:srgbClr val="2C394C"/>
                </a:solidFill>
                <a:latin typeface="Bell MT" panose="02020503060305020303" pitchFamily="18" charset="0"/>
              </a:rPr>
              <a:t>Creative</a:t>
            </a:r>
          </a:p>
          <a:p>
            <a:r>
              <a:rPr lang="en-US" altLang="zh-CN" sz="3600" b="1" noProof="1">
                <a:solidFill>
                  <a:srgbClr val="2C394C"/>
                </a:solidFill>
                <a:latin typeface="Bell MT" panose="02020503060305020303" pitchFamily="18" charset="0"/>
              </a:rPr>
              <a:t>Chart Slide</a:t>
            </a:r>
            <a:endParaRPr lang="zh-CN" altLang="en-US" sz="3600" b="1" dirty="0">
              <a:solidFill>
                <a:srgbClr val="2C394C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26725" y="3236836"/>
            <a:ext cx="4855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noProof="1">
                <a:solidFill>
                  <a:srgbClr val="2C394C"/>
                </a:solidFill>
                <a:latin typeface="Bell MT" panose="02020503060305020303" pitchFamily="18" charset="0"/>
              </a:rPr>
              <a:t>Sit er elit lamet, consectetaur cillium adipisicing pecu</a:t>
            </a:r>
            <a:endParaRPr lang="zh-CN" altLang="en-US" sz="1400" dirty="0">
              <a:solidFill>
                <a:srgbClr val="2C394C"/>
              </a:solidFill>
              <a:latin typeface="Bell MT" panose="02020503060305020303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15216" y="3868463"/>
            <a:ext cx="461884" cy="0"/>
          </a:xfrm>
          <a:prstGeom prst="line">
            <a:avLst/>
          </a:prstGeom>
          <a:ln w="66675">
            <a:solidFill>
              <a:srgbClr val="373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26725" y="4214027"/>
            <a:ext cx="45835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noProof="1">
                <a:latin typeface="Bell MT" panose="02020503060305020303" pitchFamily="18" charset="0"/>
              </a:rPr>
              <a:t>Lorem ipsum dol sit er elit lamet, consectetaur cillium adipisicing pecu, sed do eiusmod tempor inciditunt ut labore et Dolore magna aliqua.</a:t>
            </a:r>
          </a:p>
        </p:txBody>
      </p:sp>
    </p:spTree>
    <p:extLst>
      <p:ext uri="{BB962C8B-B14F-4D97-AF65-F5344CB8AC3E}">
        <p14:creationId xmlns:p14="http://schemas.microsoft.com/office/powerpoint/2010/main" val="35707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c="http://schemas.openxmlformats.org/drawingml/2006/chart"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447217253"/>
              </p:ext>
            </p:extLst>
          </p:nvPr>
        </p:nvGraphicFramePr>
        <p:xfrm>
          <a:off x="233439" y="18681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713077" y="2036507"/>
            <a:ext cx="291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1">
                <a:solidFill>
                  <a:srgbClr val="2C394C"/>
                </a:solidFill>
                <a:latin typeface="Bell MT" panose="02020503060305020303" pitchFamily="18" charset="0"/>
              </a:rPr>
              <a:t>Creative</a:t>
            </a:r>
          </a:p>
          <a:p>
            <a:r>
              <a:rPr lang="en-US" altLang="zh-CN" sz="3600" b="1" noProof="1">
                <a:solidFill>
                  <a:srgbClr val="2C394C"/>
                </a:solidFill>
                <a:latin typeface="Bell MT" panose="02020503060305020303" pitchFamily="18" charset="0"/>
              </a:rPr>
              <a:t>Chart Slide</a:t>
            </a:r>
            <a:endParaRPr lang="zh-CN" altLang="en-US" sz="3600" b="1" dirty="0">
              <a:solidFill>
                <a:srgbClr val="2C394C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26725" y="3236836"/>
            <a:ext cx="4855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noProof="1">
                <a:solidFill>
                  <a:srgbClr val="2C394C"/>
                </a:solidFill>
                <a:latin typeface="Bell MT" panose="02020503060305020303" pitchFamily="18" charset="0"/>
              </a:rPr>
              <a:t>Sit er elit lamet, consectetaur cillium adipisicing pecu</a:t>
            </a:r>
            <a:endParaRPr lang="zh-CN" altLang="en-US" sz="1400" dirty="0">
              <a:solidFill>
                <a:srgbClr val="2C394C"/>
              </a:solidFill>
              <a:latin typeface="Bell MT" panose="02020503060305020303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15216" y="3868463"/>
            <a:ext cx="461884" cy="0"/>
          </a:xfrm>
          <a:prstGeom prst="line">
            <a:avLst/>
          </a:prstGeom>
          <a:ln w="66675">
            <a:solidFill>
              <a:srgbClr val="4E9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26725" y="4214027"/>
            <a:ext cx="45835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noProof="1">
                <a:latin typeface="Bell MT" panose="02020503060305020303" pitchFamily="18" charset="0"/>
              </a:rPr>
              <a:t>Lorem ipsum dol sit er elit lamet, consectetaur cillium adipisicing pecu, sed do eiusmod tempor inciditunt ut labore et Dolore magna aliqua.</a:t>
            </a:r>
          </a:p>
        </p:txBody>
      </p:sp>
    </p:spTree>
    <p:extLst>
      <p:ext uri="{BB962C8B-B14F-4D97-AF65-F5344CB8AC3E}">
        <p14:creationId xmlns:p14="http://schemas.microsoft.com/office/powerpoint/2010/main" val="2558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c="http://schemas.openxmlformats.org/drawingml/2006/chart"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33501" y="723900"/>
            <a:ext cx="9525000" cy="61341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40618" y="1964669"/>
            <a:ext cx="431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Directory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711984" y="2976699"/>
            <a:ext cx="75111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17321" r="43861" b="58559"/>
          <a:stretch/>
        </p:blipFill>
        <p:spPr>
          <a:xfrm rot="5400000">
            <a:off x="2778737" y="3764645"/>
            <a:ext cx="595174" cy="595174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47102" r="43861" b="28777"/>
          <a:stretch/>
        </p:blipFill>
        <p:spPr>
          <a:xfrm rot="5400000">
            <a:off x="2778737" y="5003322"/>
            <a:ext cx="595174" cy="595174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4" b="75997"/>
          <a:stretch/>
        </p:blipFill>
        <p:spPr>
          <a:xfrm rot="5400000">
            <a:off x="6503847" y="3766094"/>
            <a:ext cx="595175" cy="592277"/>
          </a:xfrm>
          <a:custGeom>
            <a:avLst/>
            <a:gdLst>
              <a:gd name="connsiteX0" fmla="*/ 0 w 914400"/>
              <a:gd name="connsiteY0" fmla="*/ 909948 h 909948"/>
              <a:gd name="connsiteX1" fmla="*/ 0 w 914400"/>
              <a:gd name="connsiteY1" fmla="*/ 0 h 909948"/>
              <a:gd name="connsiteX2" fmla="*/ 914400 w 914400"/>
              <a:gd name="connsiteY2" fmla="*/ 0 h 909948"/>
              <a:gd name="connsiteX3" fmla="*/ 914399 w 914400"/>
              <a:gd name="connsiteY3" fmla="*/ 909948 h 90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09948">
                <a:moveTo>
                  <a:pt x="0" y="909948"/>
                </a:moveTo>
                <a:lnTo>
                  <a:pt x="0" y="0"/>
                </a:lnTo>
                <a:lnTo>
                  <a:pt x="914400" y="0"/>
                </a:lnTo>
                <a:lnTo>
                  <a:pt x="914399" y="909948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2" t="50000" r="23152" b="25879"/>
          <a:stretch/>
        </p:blipFill>
        <p:spPr>
          <a:xfrm rot="5400000">
            <a:off x="6502400" y="4963279"/>
            <a:ext cx="595173" cy="595172"/>
          </a:xfrm>
          <a:custGeom>
            <a:avLst/>
            <a:gdLst>
              <a:gd name="connsiteX0" fmla="*/ 0 w 914400"/>
              <a:gd name="connsiteY0" fmla="*/ 914399 h 914399"/>
              <a:gd name="connsiteX1" fmla="*/ 0 w 914400"/>
              <a:gd name="connsiteY1" fmla="*/ 0 h 914399"/>
              <a:gd name="connsiteX2" fmla="*/ 914400 w 914400"/>
              <a:gd name="connsiteY2" fmla="*/ 0 h 914399"/>
              <a:gd name="connsiteX3" fmla="*/ 914400 w 914400"/>
              <a:gd name="connsiteY3" fmla="*/ 914399 h 91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399">
                <a:moveTo>
                  <a:pt x="0" y="914399"/>
                </a:moveTo>
                <a:lnTo>
                  <a:pt x="0" y="0"/>
                </a:lnTo>
                <a:lnTo>
                  <a:pt x="914400" y="0"/>
                </a:lnTo>
                <a:lnTo>
                  <a:pt x="914400" y="914399"/>
                </a:lnTo>
                <a:close/>
              </a:path>
            </a:pathLst>
          </a:custGeom>
        </p:spPr>
      </p:pic>
      <p:sp>
        <p:nvSpPr>
          <p:cNvPr id="25" name="文本框 24"/>
          <p:cNvSpPr txBox="1"/>
          <p:nvPr/>
        </p:nvSpPr>
        <p:spPr>
          <a:xfrm>
            <a:off x="2633286" y="3764211"/>
            <a:ext cx="88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56948" y="3764211"/>
            <a:ext cx="88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24610" y="5018718"/>
            <a:ext cx="88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56948" y="4968477"/>
            <a:ext cx="88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28545" y="3651393"/>
            <a:ext cx="3131385" cy="830997"/>
            <a:chOff x="3519362" y="3708633"/>
            <a:chExt cx="3131385" cy="830997"/>
          </a:xfrm>
        </p:grpSpPr>
        <p:sp>
          <p:nvSpPr>
            <p:cNvPr id="29" name="文本框 28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+mn-ea"/>
                </a:rPr>
                <a:t>Input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noProof="1">
                  <a:latin typeface="Bell MT" panose="02020503060305020303" pitchFamily="18" charset="0"/>
                </a:rPr>
                <a:t>Lorem ipsum dol sit er</a:t>
              </a:r>
              <a:r>
                <a:rPr lang="en-US" altLang="zh-CN" noProof="1"/>
                <a:t>.</a:t>
              </a:r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28038" y="4895606"/>
            <a:ext cx="3131385" cy="830997"/>
            <a:chOff x="3519362" y="3708633"/>
            <a:chExt cx="3131385" cy="830997"/>
          </a:xfrm>
        </p:grpSpPr>
        <p:sp>
          <p:nvSpPr>
            <p:cNvPr id="33" name="文本框 32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+mn-ea"/>
                </a:rPr>
                <a:t>Input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noProof="1">
                  <a:latin typeface="Bell MT" panose="02020503060305020303" pitchFamily="18" charset="0"/>
                </a:rPr>
                <a:t>Lorem ipsum dol sit er</a:t>
              </a:r>
              <a:r>
                <a:rPr lang="en-US" altLang="zh-CN" noProof="1"/>
                <a:t>.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74768" y="3651393"/>
            <a:ext cx="3131385" cy="830997"/>
            <a:chOff x="3519362" y="3708633"/>
            <a:chExt cx="3131385" cy="830997"/>
          </a:xfrm>
        </p:grpSpPr>
        <p:sp>
          <p:nvSpPr>
            <p:cNvPr id="36" name="文本框 35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+mn-ea"/>
                </a:rPr>
                <a:t>Input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noProof="1">
                  <a:latin typeface="Bell MT" panose="02020503060305020303" pitchFamily="18" charset="0"/>
                </a:rPr>
                <a:t>Lorem ipsum dol sit er</a:t>
              </a:r>
              <a:r>
                <a:rPr lang="en-US" altLang="zh-CN" noProof="1"/>
                <a:t>.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74261" y="4895606"/>
            <a:ext cx="3131385" cy="830997"/>
            <a:chOff x="3519362" y="3708633"/>
            <a:chExt cx="3131385" cy="830997"/>
          </a:xfrm>
        </p:grpSpPr>
        <p:sp>
          <p:nvSpPr>
            <p:cNvPr id="39" name="文本框 38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+mn-ea"/>
                </a:rPr>
                <a:t>Input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noProof="1">
                  <a:latin typeface="Bell MT" panose="02020503060305020303" pitchFamily="18" charset="0"/>
                </a:rPr>
                <a:t>Lorem ipsum dol sit er</a:t>
              </a:r>
              <a:r>
                <a:rPr lang="en-US" altLang="zh-CN" noProof="1"/>
                <a:t>.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38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3501" y="1162052"/>
            <a:ext cx="9525000" cy="453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33525" y="1343025"/>
            <a:ext cx="9124950" cy="41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34800" y="2105561"/>
            <a:ext cx="2733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文悦古典明朝体 (非商业使用) W5" pitchFamily="50" charset="-122"/>
                <a:ea typeface="文悦古典明朝体 (非商业使用) W5" pitchFamily="50" charset="-122"/>
              </a:rPr>
              <a:t>04</a:t>
            </a:r>
            <a:endParaRPr lang="zh-CN" altLang="en-US" sz="1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6627" y="2740466"/>
            <a:ext cx="5648152" cy="1661994"/>
            <a:chOff x="4476750" y="2967335"/>
            <a:chExt cx="5648152" cy="1661994"/>
          </a:xfrm>
        </p:grpSpPr>
        <p:sp>
          <p:nvSpPr>
            <p:cNvPr id="8" name="文本框 7"/>
            <p:cNvSpPr txBox="1"/>
            <p:nvPr/>
          </p:nvSpPr>
          <p:spPr>
            <a:xfrm>
              <a:off x="4476750" y="2967335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668475" y="3890665"/>
              <a:ext cx="5456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 ELIT LAMET, ADIPISICING PECU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1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966024" y="2561033"/>
            <a:ext cx="3909824" cy="3227995"/>
            <a:chOff x="371" y="684"/>
            <a:chExt cx="3108" cy="2566"/>
          </a:xfrm>
          <a:solidFill>
            <a:srgbClr val="373D53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675" y="717"/>
              <a:ext cx="1362" cy="1159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414" y="1501"/>
              <a:ext cx="870" cy="735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032" y="1756"/>
              <a:ext cx="175" cy="289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71" y="995"/>
              <a:ext cx="1243" cy="938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178" y="1731"/>
              <a:ext cx="774" cy="554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622" y="2120"/>
              <a:ext cx="669" cy="586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08" y="1882"/>
              <a:ext cx="1200" cy="727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601" y="2487"/>
              <a:ext cx="541" cy="563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990" y="2479"/>
              <a:ext cx="366" cy="316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049" y="2673"/>
              <a:ext cx="479" cy="364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116" y="2274"/>
              <a:ext cx="270" cy="274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116" y="1741"/>
              <a:ext cx="309" cy="5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383" y="1638"/>
              <a:ext cx="206" cy="451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329" y="2407"/>
              <a:ext cx="330" cy="381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291" y="2188"/>
              <a:ext cx="465" cy="291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394" y="2723"/>
              <a:ext cx="484" cy="383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23" y="2392"/>
              <a:ext cx="290" cy="394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774" y="2495"/>
              <a:ext cx="268" cy="329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892" y="2289"/>
              <a:ext cx="232" cy="266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669" y="2059"/>
              <a:ext cx="291" cy="356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724" y="1647"/>
              <a:ext cx="78" cy="111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650" y="1598"/>
              <a:ext cx="101" cy="108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821" y="1383"/>
              <a:ext cx="359" cy="341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901" y="1177"/>
              <a:ext cx="511" cy="347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2793" y="684"/>
              <a:ext cx="686" cy="625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657" y="1802"/>
              <a:ext cx="414" cy="259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3044" y="2230"/>
              <a:ext cx="65" cy="59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741" y="2013"/>
              <a:ext cx="361" cy="278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52" y="1482"/>
              <a:ext cx="336" cy="478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2398" y="1941"/>
              <a:ext cx="355" cy="348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063" y="2685"/>
              <a:ext cx="101" cy="244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318" y="3117"/>
              <a:ext cx="156" cy="133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50150" y="3757816"/>
            <a:ext cx="186725" cy="299952"/>
            <a:chOff x="4329801" y="1653687"/>
            <a:chExt cx="298450" cy="479425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4329801" y="1653687"/>
              <a:ext cx="298450" cy="47942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4399101" y="1731736"/>
              <a:ext cx="159849" cy="1598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000625" y="4351321"/>
            <a:ext cx="156233" cy="250971"/>
            <a:chOff x="4329801" y="1653687"/>
            <a:chExt cx="298450" cy="479425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4329801" y="1653687"/>
              <a:ext cx="298450" cy="47942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4399101" y="1731736"/>
              <a:ext cx="159849" cy="1598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50036" y="4629684"/>
            <a:ext cx="130469" cy="209584"/>
            <a:chOff x="4329801" y="1653687"/>
            <a:chExt cx="298450" cy="479425"/>
          </a:xfrm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4329801" y="1653687"/>
              <a:ext cx="298450" cy="47942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399101" y="1731736"/>
              <a:ext cx="159849" cy="1598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828746" y="4125301"/>
            <a:ext cx="164015" cy="263471"/>
            <a:chOff x="4329801" y="1653687"/>
            <a:chExt cx="298450" cy="479425"/>
          </a:xfrm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4329801" y="1653687"/>
              <a:ext cx="298450" cy="47942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4399101" y="1731736"/>
              <a:ext cx="159849" cy="1598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691256" y="4439380"/>
            <a:ext cx="2993682" cy="1101039"/>
            <a:chOff x="1805556" y="2349987"/>
            <a:chExt cx="2993682" cy="1101039"/>
          </a:xfrm>
        </p:grpSpPr>
        <p:sp>
          <p:nvSpPr>
            <p:cNvPr id="59" name="矩形 58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744702" y="4430435"/>
            <a:ext cx="2879382" cy="1138774"/>
            <a:chOff x="1919856" y="2341042"/>
            <a:chExt cx="2879382" cy="1138774"/>
          </a:xfrm>
        </p:grpSpPr>
        <p:sp>
          <p:nvSpPr>
            <p:cNvPr id="65" name="矩形 64"/>
            <p:cNvSpPr/>
            <p:nvPr/>
          </p:nvSpPr>
          <p:spPr>
            <a:xfrm>
              <a:off x="2359050" y="2341042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919856" y="2741152"/>
              <a:ext cx="2879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9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2677705" y="4485991"/>
            <a:ext cx="1752600" cy="1752600"/>
          </a:xfrm>
          <a:prstGeom prst="rect">
            <a:avLst/>
          </a:prstGeom>
          <a:solidFill>
            <a:srgbClr val="4E9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6372967" y="4371254"/>
            <a:ext cx="599333" cy="596759"/>
            <a:chOff x="4032" y="2892"/>
            <a:chExt cx="233" cy="23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032" y="2954"/>
              <a:ext cx="171" cy="170"/>
            </a:xfrm>
            <a:custGeom>
              <a:avLst/>
              <a:gdLst>
                <a:gd name="T0" fmla="*/ 29 w 171"/>
                <a:gd name="T1" fmla="*/ 0 h 170"/>
                <a:gd name="T2" fmla="*/ 0 w 171"/>
                <a:gd name="T3" fmla="*/ 0 h 170"/>
                <a:gd name="T4" fmla="*/ 0 w 171"/>
                <a:gd name="T5" fmla="*/ 170 h 170"/>
                <a:gd name="T6" fmla="*/ 171 w 171"/>
                <a:gd name="T7" fmla="*/ 170 h 170"/>
                <a:gd name="T8" fmla="*/ 171 w 171"/>
                <a:gd name="T9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0">
                  <a:moveTo>
                    <a:pt x="29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71" y="170"/>
                  </a:lnTo>
                  <a:lnTo>
                    <a:pt x="171" y="141"/>
                  </a:lnTo>
                </a:path>
              </a:pathLst>
            </a:custGeom>
            <a:noFill/>
            <a:ln w="23813" cap="rnd">
              <a:solidFill>
                <a:srgbClr val="373D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094" y="2892"/>
              <a:ext cx="171" cy="168"/>
            </a:xfrm>
            <a:prstGeom prst="rect">
              <a:avLst/>
            </a:prstGeom>
            <a:noFill/>
            <a:ln w="23813" cap="rnd">
              <a:solidFill>
                <a:srgbClr val="373D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 bwMode="auto">
          <a:xfrm>
            <a:off x="9524383" y="4348931"/>
            <a:ext cx="666750" cy="638132"/>
            <a:chOff x="5304" y="2853"/>
            <a:chExt cx="233" cy="223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304" y="2940"/>
              <a:ext cx="233" cy="101"/>
            </a:xfrm>
            <a:custGeom>
              <a:avLst/>
              <a:gdLst>
                <a:gd name="T0" fmla="*/ 60 w 233"/>
                <a:gd name="T1" fmla="*/ 101 h 101"/>
                <a:gd name="T2" fmla="*/ 0 w 233"/>
                <a:gd name="T3" fmla="*/ 101 h 101"/>
                <a:gd name="T4" fmla="*/ 0 w 233"/>
                <a:gd name="T5" fmla="*/ 0 h 101"/>
                <a:gd name="T6" fmla="*/ 233 w 233"/>
                <a:gd name="T7" fmla="*/ 0 h 101"/>
                <a:gd name="T8" fmla="*/ 233 w 233"/>
                <a:gd name="T9" fmla="*/ 101 h 101"/>
                <a:gd name="T10" fmla="*/ 167 w 23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1">
                  <a:moveTo>
                    <a:pt x="60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33" y="0"/>
                  </a:lnTo>
                  <a:lnTo>
                    <a:pt x="233" y="101"/>
                  </a:lnTo>
                  <a:lnTo>
                    <a:pt x="167" y="101"/>
                  </a:lnTo>
                </a:path>
              </a:pathLst>
            </a:custGeom>
            <a:noFill/>
            <a:ln w="23813" cap="rnd">
              <a:solidFill>
                <a:srgbClr val="373D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366" y="2853"/>
              <a:ext cx="107" cy="87"/>
            </a:xfrm>
            <a:prstGeom prst="rect">
              <a:avLst/>
            </a:prstGeom>
            <a:noFill/>
            <a:ln w="23813" cap="rnd">
              <a:solidFill>
                <a:srgbClr val="373D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364" y="3012"/>
              <a:ext cx="107" cy="64"/>
            </a:xfrm>
            <a:prstGeom prst="rect">
              <a:avLst/>
            </a:prstGeom>
            <a:noFill/>
            <a:ln w="23813" cap="rnd">
              <a:solidFill>
                <a:srgbClr val="373D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54878" y="5150932"/>
            <a:ext cx="2836033" cy="640472"/>
            <a:chOff x="5334356" y="5260460"/>
            <a:chExt cx="2836033" cy="640472"/>
          </a:xfrm>
        </p:grpSpPr>
        <p:sp>
          <p:nvSpPr>
            <p:cNvPr id="21" name="矩形 20"/>
            <p:cNvSpPr/>
            <p:nvPr/>
          </p:nvSpPr>
          <p:spPr>
            <a:xfrm flipH="1">
              <a:off x="5334356" y="5593155"/>
              <a:ext cx="28360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noProof="1">
                  <a:solidFill>
                    <a:srgbClr val="2C394C"/>
                  </a:solidFill>
                  <a:latin typeface="Bell MT" panose="02020503060305020303" pitchFamily="18" charset="0"/>
                </a:rPr>
                <a:t>Lorem ipsum dolsit er elit lamet </a:t>
              </a:r>
              <a:endParaRPr lang="zh-CN" altLang="en-US" sz="1400" dirty="0">
                <a:solidFill>
                  <a:srgbClr val="2C394C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flipH="1">
              <a:off x="6151087" y="5260460"/>
              <a:ext cx="12025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noProof="1">
                  <a:solidFill>
                    <a:srgbClr val="2C394C"/>
                  </a:solidFill>
                  <a:latin typeface="Bell MT" panose="02020503060305020303" pitchFamily="18" charset="0"/>
                </a:rPr>
                <a:t>Keywords</a:t>
              </a:r>
              <a:endParaRPr lang="zh-CN" altLang="en-US" b="1" dirty="0">
                <a:solidFill>
                  <a:srgbClr val="2C394C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39741" y="5150932"/>
            <a:ext cx="2836033" cy="640472"/>
            <a:chOff x="5334356" y="5260460"/>
            <a:chExt cx="2836033" cy="640472"/>
          </a:xfrm>
        </p:grpSpPr>
        <p:sp>
          <p:nvSpPr>
            <p:cNvPr id="24" name="矩形 23"/>
            <p:cNvSpPr/>
            <p:nvPr/>
          </p:nvSpPr>
          <p:spPr>
            <a:xfrm flipH="1">
              <a:off x="5334356" y="5593155"/>
              <a:ext cx="28360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noProof="1">
                  <a:solidFill>
                    <a:srgbClr val="2C394C"/>
                  </a:solidFill>
                  <a:latin typeface="Bell MT" panose="02020503060305020303" pitchFamily="18" charset="0"/>
                </a:rPr>
                <a:t>Lorem ipsum dolsit er elit lamet </a:t>
              </a:r>
              <a:endParaRPr lang="zh-CN" altLang="en-US" sz="1400" dirty="0">
                <a:solidFill>
                  <a:srgbClr val="2C394C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6151087" y="5260460"/>
              <a:ext cx="12025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noProof="1">
                  <a:solidFill>
                    <a:srgbClr val="2C394C"/>
                  </a:solidFill>
                  <a:latin typeface="Bell MT" panose="02020503060305020303" pitchFamily="18" charset="0"/>
                </a:rPr>
                <a:t>Keywords</a:t>
              </a:r>
              <a:endParaRPr lang="zh-CN" altLang="en-US" b="1" dirty="0">
                <a:solidFill>
                  <a:srgbClr val="2C394C"/>
                </a:solidFill>
                <a:latin typeface="Bell MT" panose="02020503060305020303" pitchFamily="18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5"/>
          <a:stretch/>
        </p:blipFill>
        <p:spPr>
          <a:xfrm>
            <a:off x="1258383" y="1954919"/>
            <a:ext cx="2888823" cy="40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0"/>
          <p:cNvGrpSpPr/>
          <p:nvPr/>
        </p:nvGrpSpPr>
        <p:grpSpPr>
          <a:xfrm>
            <a:off x="1812168" y="2480154"/>
            <a:ext cx="2346572" cy="2978341"/>
            <a:chOff x="685800" y="1276350"/>
            <a:chExt cx="1981200" cy="2514600"/>
          </a:xfrm>
        </p:grpSpPr>
        <p:sp>
          <p:nvSpPr>
            <p:cNvPr id="11" name="Rectangle 35"/>
            <p:cNvSpPr/>
            <p:nvPr/>
          </p:nvSpPr>
          <p:spPr>
            <a:xfrm>
              <a:off x="762000" y="1276350"/>
              <a:ext cx="1828800" cy="2514600"/>
            </a:xfrm>
            <a:prstGeom prst="rect">
              <a:avLst/>
            </a:prstGeom>
            <a:solidFill>
              <a:srgbClr val="4E9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ell MT" panose="02020503060305020303" pitchFamily="18" charset="0"/>
              </a:endParaRPr>
            </a:p>
          </p:txBody>
        </p:sp>
        <p:sp>
          <p:nvSpPr>
            <p:cNvPr id="12" name="Rectangle 44"/>
            <p:cNvSpPr/>
            <p:nvPr/>
          </p:nvSpPr>
          <p:spPr>
            <a:xfrm>
              <a:off x="685800" y="1962150"/>
              <a:ext cx="1981200" cy="457200"/>
            </a:xfrm>
            <a:prstGeom prst="rect">
              <a:avLst/>
            </a:prstGeom>
            <a:solidFill>
              <a:srgbClr val="4E9D67">
                <a:alpha val="6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ell MT" panose="02020503060305020303" pitchFamily="18" charset="0"/>
              </a:endParaRPr>
            </a:p>
          </p:txBody>
        </p:sp>
        <p:sp>
          <p:nvSpPr>
            <p:cNvPr id="13" name="Rectangle 39"/>
            <p:cNvSpPr/>
            <p:nvPr/>
          </p:nvSpPr>
          <p:spPr>
            <a:xfrm>
              <a:off x="1278466" y="2038350"/>
              <a:ext cx="731112" cy="3205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Bell MT" panose="02020503060305020303" pitchFamily="18" charset="0"/>
                  <a:ea typeface="Open Sans" pitchFamily="34" charset="0"/>
                  <a:cs typeface="Open Sans" pitchFamily="34" charset="0"/>
                </a:rPr>
                <a:t>BASIC</a:t>
              </a: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990600" y="2571750"/>
              <a:ext cx="1390672" cy="121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999 messages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b="1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unlimited</a:t>
              </a: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 data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b="1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unlimited</a:t>
              </a: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 user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first 30 day free</a:t>
              </a:r>
            </a:p>
          </p:txBody>
        </p:sp>
        <p:sp>
          <p:nvSpPr>
            <p:cNvPr id="15" name="Rectangle 41"/>
            <p:cNvSpPr/>
            <p:nvPr/>
          </p:nvSpPr>
          <p:spPr>
            <a:xfrm>
              <a:off x="1240630" y="1352550"/>
              <a:ext cx="962544" cy="562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Bell MT" panose="02020503060305020303" pitchFamily="18" charset="0"/>
                  <a:ea typeface="Open Sans" pitchFamily="34" charset="0"/>
                  <a:cs typeface="Open Sans" pitchFamily="34" charset="0"/>
                </a:rPr>
                <a:t>$199</a:t>
              </a:r>
            </a:p>
          </p:txBody>
        </p:sp>
      </p:grpSp>
      <p:grpSp>
        <p:nvGrpSpPr>
          <p:cNvPr id="16" name="Group 61"/>
          <p:cNvGrpSpPr/>
          <p:nvPr/>
        </p:nvGrpSpPr>
        <p:grpSpPr>
          <a:xfrm>
            <a:off x="4933803" y="2294164"/>
            <a:ext cx="2681796" cy="3403815"/>
            <a:chOff x="3505200" y="1276350"/>
            <a:chExt cx="1981200" cy="2514600"/>
          </a:xfrm>
        </p:grpSpPr>
        <p:sp>
          <p:nvSpPr>
            <p:cNvPr id="17" name="Rectangle 45"/>
            <p:cNvSpPr/>
            <p:nvPr/>
          </p:nvSpPr>
          <p:spPr>
            <a:xfrm>
              <a:off x="3581400" y="1276350"/>
              <a:ext cx="1828800" cy="2514600"/>
            </a:xfrm>
            <a:prstGeom prst="rect">
              <a:avLst/>
            </a:prstGeom>
            <a:solidFill>
              <a:srgbClr val="37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ell MT" panose="02020503060305020303" pitchFamily="18" charset="0"/>
              </a:endParaRPr>
            </a:p>
          </p:txBody>
        </p:sp>
        <p:sp>
          <p:nvSpPr>
            <p:cNvPr id="18" name="Rectangle 49"/>
            <p:cNvSpPr/>
            <p:nvPr/>
          </p:nvSpPr>
          <p:spPr>
            <a:xfrm>
              <a:off x="3505200" y="1962150"/>
              <a:ext cx="1981200" cy="457200"/>
            </a:xfrm>
            <a:prstGeom prst="rect">
              <a:avLst/>
            </a:prstGeom>
            <a:solidFill>
              <a:srgbClr val="373D53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ell MT" panose="02020503060305020303" pitchFamily="18" charset="0"/>
              </a:endParaRPr>
            </a:p>
          </p:txBody>
        </p:sp>
        <p:sp>
          <p:nvSpPr>
            <p:cNvPr id="19" name="Rectangle 51"/>
            <p:cNvSpPr/>
            <p:nvPr/>
          </p:nvSpPr>
          <p:spPr>
            <a:xfrm>
              <a:off x="4213786" y="2038350"/>
              <a:ext cx="645644" cy="280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Bell MT" panose="02020503060305020303" pitchFamily="18" charset="0"/>
                  <a:ea typeface="Open Sans" pitchFamily="34" charset="0"/>
                  <a:cs typeface="Open Sans" pitchFamily="34" charset="0"/>
                </a:rPr>
                <a:t>GOLD</a:t>
              </a:r>
            </a:p>
          </p:txBody>
        </p:sp>
        <p:sp>
          <p:nvSpPr>
            <p:cNvPr id="20" name="TextBox 52"/>
            <p:cNvSpPr txBox="1"/>
            <p:nvPr/>
          </p:nvSpPr>
          <p:spPr>
            <a:xfrm>
              <a:off x="3810000" y="2571750"/>
              <a:ext cx="1390672" cy="106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999 messages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b="1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unlimited</a:t>
              </a: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 data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b="1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unlimited</a:t>
              </a: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 user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first 30 day free</a:t>
              </a:r>
            </a:p>
          </p:txBody>
        </p:sp>
        <p:sp>
          <p:nvSpPr>
            <p:cNvPr id="21" name="Rectangle 53"/>
            <p:cNvSpPr/>
            <p:nvPr/>
          </p:nvSpPr>
          <p:spPr>
            <a:xfrm>
              <a:off x="4120191" y="1352550"/>
              <a:ext cx="842226" cy="492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Bell MT" panose="02020503060305020303" pitchFamily="18" charset="0"/>
                  <a:ea typeface="Open Sans" pitchFamily="34" charset="0"/>
                  <a:cs typeface="Open Sans" pitchFamily="34" charset="0"/>
                </a:rPr>
                <a:t>$299</a:t>
              </a:r>
            </a:p>
          </p:txBody>
        </p:sp>
      </p:grpSp>
      <p:grpSp>
        <p:nvGrpSpPr>
          <p:cNvPr id="22" name="Group 62"/>
          <p:cNvGrpSpPr/>
          <p:nvPr/>
        </p:nvGrpSpPr>
        <p:grpSpPr>
          <a:xfrm>
            <a:off x="8368148" y="2480154"/>
            <a:ext cx="2346572" cy="2978341"/>
            <a:chOff x="6400800" y="1276350"/>
            <a:chExt cx="1981200" cy="2514600"/>
          </a:xfrm>
        </p:grpSpPr>
        <p:sp>
          <p:nvSpPr>
            <p:cNvPr id="23" name="Rectangle 54"/>
            <p:cNvSpPr/>
            <p:nvPr/>
          </p:nvSpPr>
          <p:spPr>
            <a:xfrm>
              <a:off x="6477000" y="1276350"/>
              <a:ext cx="1828800" cy="2514600"/>
            </a:xfrm>
            <a:prstGeom prst="rect">
              <a:avLst/>
            </a:prstGeom>
            <a:solidFill>
              <a:srgbClr val="4B8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Bell MT" panose="02020503060305020303" pitchFamily="18" charset="0"/>
              </a:endParaRPr>
            </a:p>
          </p:txBody>
        </p:sp>
        <p:sp>
          <p:nvSpPr>
            <p:cNvPr id="24" name="Rectangle 55"/>
            <p:cNvSpPr/>
            <p:nvPr/>
          </p:nvSpPr>
          <p:spPr>
            <a:xfrm>
              <a:off x="6400800" y="1962150"/>
              <a:ext cx="1981200" cy="457200"/>
            </a:xfrm>
            <a:prstGeom prst="rect">
              <a:avLst/>
            </a:prstGeom>
            <a:solidFill>
              <a:srgbClr val="4B8842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ell MT" panose="02020503060305020303" pitchFamily="18" charset="0"/>
              </a:endParaRPr>
            </a:p>
          </p:txBody>
        </p:sp>
        <p:sp>
          <p:nvSpPr>
            <p:cNvPr id="25" name="Rectangle 56"/>
            <p:cNvSpPr/>
            <p:nvPr/>
          </p:nvSpPr>
          <p:spPr>
            <a:xfrm>
              <a:off x="6768794" y="2038350"/>
              <a:ext cx="1241780" cy="3205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Bell MT" panose="02020503060305020303" pitchFamily="18" charset="0"/>
                  <a:ea typeface="Open Sans" pitchFamily="34" charset="0"/>
                  <a:cs typeface="Open Sans" pitchFamily="34" charset="0"/>
                </a:rPr>
                <a:t>PLATINUM</a:t>
              </a:r>
            </a:p>
          </p:txBody>
        </p:sp>
        <p:sp>
          <p:nvSpPr>
            <p:cNvPr id="26" name="TextBox 57"/>
            <p:cNvSpPr txBox="1"/>
            <p:nvPr/>
          </p:nvSpPr>
          <p:spPr>
            <a:xfrm>
              <a:off x="6705600" y="2571750"/>
              <a:ext cx="1390672" cy="121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999 messages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b="1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unlimited</a:t>
              </a: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 data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b="1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unlimited</a:t>
              </a: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 user</a:t>
              </a:r>
            </a:p>
            <a:p>
              <a:pPr algn="ctr">
                <a:lnSpc>
                  <a:spcPct val="150000"/>
                </a:lnSpc>
                <a:spcBef>
                  <a:spcPts val="267"/>
                </a:spcBef>
              </a:pPr>
              <a:r>
                <a:rPr lang="en-US" sz="1333" dirty="0">
                  <a:solidFill>
                    <a:schemeClr val="bg1"/>
                  </a:solidFill>
                  <a:latin typeface="Bell MT" panose="02020503060305020303" pitchFamily="18" charset="0"/>
                  <a:ea typeface="Open Sans Light" pitchFamily="34" charset="0"/>
                  <a:cs typeface="Open Sans Light" pitchFamily="34" charset="0"/>
                </a:rPr>
                <a:t>first 30 day free</a:t>
              </a:r>
            </a:p>
          </p:txBody>
        </p:sp>
        <p:sp>
          <p:nvSpPr>
            <p:cNvPr id="27" name="Rectangle 58"/>
            <p:cNvSpPr/>
            <p:nvPr/>
          </p:nvSpPr>
          <p:spPr>
            <a:xfrm>
              <a:off x="6955630" y="1352550"/>
              <a:ext cx="962544" cy="562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Bell MT" panose="02020503060305020303" pitchFamily="18" charset="0"/>
                  <a:ea typeface="Open Sans" pitchFamily="34" charset="0"/>
                  <a:cs typeface="Open Sans" pitchFamily="34" charset="0"/>
                </a:rPr>
                <a:t>$399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6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/>
        </p:nvSpPr>
        <p:spPr>
          <a:xfrm>
            <a:off x="2029294" y="2377792"/>
            <a:ext cx="704850" cy="704850"/>
          </a:xfrm>
          <a:prstGeom prst="ellipse">
            <a:avLst/>
          </a:prstGeom>
          <a:solidFill>
            <a:srgbClr val="4B88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29294" y="3701665"/>
            <a:ext cx="704850" cy="704850"/>
          </a:xfrm>
          <a:prstGeom prst="ellipse">
            <a:avLst/>
          </a:prstGeom>
          <a:solidFill>
            <a:srgbClr val="373D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29294" y="5025538"/>
            <a:ext cx="704850" cy="704850"/>
          </a:xfrm>
          <a:prstGeom prst="ellipse">
            <a:avLst/>
          </a:prstGeom>
          <a:solidFill>
            <a:srgbClr val="4E9D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2268537" y="2557463"/>
            <a:ext cx="223838" cy="360363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206034" y="3936179"/>
            <a:ext cx="349331" cy="235771"/>
            <a:chOff x="4031964" y="4054474"/>
            <a:chExt cx="860878" cy="581025"/>
          </a:xfrm>
          <a:solidFill>
            <a:schemeClr val="bg1"/>
          </a:solidFill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056333" y="4054474"/>
              <a:ext cx="807664" cy="337901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04391" y="4079198"/>
              <a:ext cx="288451" cy="527455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031964" y="4079198"/>
              <a:ext cx="288451" cy="527455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056333" y="4347047"/>
              <a:ext cx="807664" cy="288452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>
            <a:grpSpLocks noChangeAspect="1"/>
          </p:cNvGrpSpPr>
          <p:nvPr/>
        </p:nvGrpSpPr>
        <p:grpSpPr bwMode="auto">
          <a:xfrm>
            <a:off x="2244607" y="5242778"/>
            <a:ext cx="270369" cy="270369"/>
            <a:chOff x="2203" y="3107"/>
            <a:chExt cx="229" cy="229"/>
          </a:xfrm>
          <a:solidFill>
            <a:schemeClr val="bg1"/>
          </a:solidFill>
        </p:grpSpPr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2203" y="3129"/>
              <a:ext cx="207" cy="207"/>
            </a:xfrm>
            <a:custGeom>
              <a:avLst/>
              <a:gdLst>
                <a:gd name="T0" fmla="*/ 17 w 142"/>
                <a:gd name="T1" fmla="*/ 0 h 142"/>
                <a:gd name="T2" fmla="*/ 50 w 142"/>
                <a:gd name="T3" fmla="*/ 89 h 142"/>
                <a:gd name="T4" fmla="*/ 142 w 142"/>
                <a:gd name="T5" fmla="*/ 125 h 142"/>
                <a:gd name="T6" fmla="*/ 107 w 142"/>
                <a:gd name="T7" fmla="*/ 90 h 142"/>
                <a:gd name="T8" fmla="*/ 83 w 142"/>
                <a:gd name="T9" fmla="*/ 80 h 142"/>
                <a:gd name="T10" fmla="*/ 58 w 142"/>
                <a:gd name="T11" fmla="*/ 55 h 142"/>
                <a:gd name="T12" fmla="*/ 53 w 142"/>
                <a:gd name="T13" fmla="*/ 36 h 142"/>
                <a:gd name="T14" fmla="*/ 17 w 142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42">
                  <a:moveTo>
                    <a:pt x="17" y="0"/>
                  </a:moveTo>
                  <a:cubicBezTo>
                    <a:pt x="12" y="7"/>
                    <a:pt x="0" y="38"/>
                    <a:pt x="50" y="89"/>
                  </a:cubicBezTo>
                  <a:cubicBezTo>
                    <a:pt x="102" y="142"/>
                    <a:pt x="136" y="131"/>
                    <a:pt x="142" y="125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2" y="95"/>
                    <a:pt x="96" y="90"/>
                    <a:pt x="83" y="80"/>
                  </a:cubicBezTo>
                  <a:cubicBezTo>
                    <a:pt x="76" y="74"/>
                    <a:pt x="66" y="65"/>
                    <a:pt x="58" y="55"/>
                  </a:cubicBezTo>
                  <a:cubicBezTo>
                    <a:pt x="53" y="48"/>
                    <a:pt x="48" y="41"/>
                    <a:pt x="53" y="36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362" y="3238"/>
              <a:ext cx="70" cy="68"/>
            </a:xfrm>
            <a:custGeom>
              <a:avLst/>
              <a:gdLst>
                <a:gd name="T0" fmla="*/ 45 w 48"/>
                <a:gd name="T1" fmla="*/ 37 h 47"/>
                <a:gd name="T2" fmla="*/ 45 w 48"/>
                <a:gd name="T3" fmla="*/ 29 h 47"/>
                <a:gd name="T4" fmla="*/ 45 w 48"/>
                <a:gd name="T5" fmla="*/ 29 h 47"/>
                <a:gd name="T6" fmla="*/ 18 w 48"/>
                <a:gd name="T7" fmla="*/ 2 h 47"/>
                <a:gd name="T8" fmla="*/ 10 w 48"/>
                <a:gd name="T9" fmla="*/ 2 h 47"/>
                <a:gd name="T10" fmla="*/ 0 w 48"/>
                <a:gd name="T11" fmla="*/ 12 h 47"/>
                <a:gd name="T12" fmla="*/ 35 w 48"/>
                <a:gd name="T13" fmla="*/ 47 h 47"/>
                <a:gd name="T14" fmla="*/ 45 w 48"/>
                <a:gd name="T1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5" y="37"/>
                  </a:moveTo>
                  <a:cubicBezTo>
                    <a:pt x="48" y="35"/>
                    <a:pt x="47" y="31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18" y="2"/>
                    <a:pt x="18" y="2"/>
                  </a:cubicBezTo>
                  <a:cubicBezTo>
                    <a:pt x="16" y="0"/>
                    <a:pt x="12" y="0"/>
                    <a:pt x="1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45" y="37"/>
                    <a:pt x="4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232" y="3107"/>
              <a:ext cx="70" cy="70"/>
            </a:xfrm>
            <a:custGeom>
              <a:avLst/>
              <a:gdLst>
                <a:gd name="T0" fmla="*/ 45 w 48"/>
                <a:gd name="T1" fmla="*/ 38 h 48"/>
                <a:gd name="T2" fmla="*/ 45 w 48"/>
                <a:gd name="T3" fmla="*/ 31 h 48"/>
                <a:gd name="T4" fmla="*/ 45 w 48"/>
                <a:gd name="T5" fmla="*/ 31 h 48"/>
                <a:gd name="T6" fmla="*/ 17 w 48"/>
                <a:gd name="T7" fmla="*/ 3 h 48"/>
                <a:gd name="T8" fmla="*/ 10 w 48"/>
                <a:gd name="T9" fmla="*/ 3 h 48"/>
                <a:gd name="T10" fmla="*/ 0 w 48"/>
                <a:gd name="T11" fmla="*/ 13 h 48"/>
                <a:gd name="T12" fmla="*/ 36 w 48"/>
                <a:gd name="T13" fmla="*/ 48 h 48"/>
                <a:gd name="T14" fmla="*/ 45 w 48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45" y="38"/>
                  </a:moveTo>
                  <a:cubicBezTo>
                    <a:pt x="48" y="36"/>
                    <a:pt x="48" y="33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17" y="3"/>
                    <a:pt x="17" y="3"/>
                  </a:cubicBezTo>
                  <a:cubicBezTo>
                    <a:pt x="15" y="0"/>
                    <a:pt x="12" y="0"/>
                    <a:pt x="1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45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973387" y="2343978"/>
            <a:ext cx="4224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noProof="1"/>
              <a:t>Lorem ipsum dol or sit er elit lamet, consectetaur cillium adipisicing pecu, sed do eiusmod</a:t>
            </a:r>
          </a:p>
        </p:txBody>
      </p:sp>
      <p:sp>
        <p:nvSpPr>
          <p:cNvPr id="24" name="矩形 23"/>
          <p:cNvSpPr/>
          <p:nvPr/>
        </p:nvSpPr>
        <p:spPr>
          <a:xfrm>
            <a:off x="2973387" y="3635404"/>
            <a:ext cx="4224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noProof="1"/>
              <a:t>QQmail:xxxxxxx@qq.com</a:t>
            </a:r>
          </a:p>
          <a:p>
            <a:pPr>
              <a:lnSpc>
                <a:spcPct val="150000"/>
              </a:lnSpc>
            </a:pPr>
            <a:r>
              <a:rPr lang="en-US" altLang="zh-CN" sz="1400" noProof="1"/>
              <a:t>163mail:xxxxxxx@163.com</a:t>
            </a:r>
          </a:p>
        </p:txBody>
      </p:sp>
      <p:sp>
        <p:nvSpPr>
          <p:cNvPr id="25" name="矩形 24"/>
          <p:cNvSpPr/>
          <p:nvPr/>
        </p:nvSpPr>
        <p:spPr>
          <a:xfrm>
            <a:off x="2973387" y="4991724"/>
            <a:ext cx="42244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noProof="1"/>
              <a:t>Phone: 157xxxx0806</a:t>
            </a:r>
          </a:p>
          <a:p>
            <a:pPr>
              <a:lnSpc>
                <a:spcPct val="150000"/>
              </a:lnSpc>
            </a:pPr>
            <a:r>
              <a:rPr lang="en-US" altLang="zh-CN" sz="1400" noProof="1"/>
              <a:t>Home:xxxx-888888</a:t>
            </a:r>
          </a:p>
          <a:p>
            <a:pPr>
              <a:lnSpc>
                <a:spcPct val="150000"/>
              </a:lnSpc>
            </a:pPr>
            <a:endParaRPr lang="en-US" altLang="zh-CN" sz="1400" noProof="1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07" y="2177860"/>
            <a:ext cx="2778698" cy="36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90675"/>
            <a:ext cx="12192000" cy="3676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20726" y="4206005"/>
            <a:ext cx="7550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noProof="1">
                <a:latin typeface="Bell MT" panose="02020503060305020303" pitchFamily="18" charset="0"/>
              </a:rPr>
              <a:t>LOREM IPSUM DOLOR SIT ER ELIT LAMET, CONSECTETAUR CILLIUM ADIPISICING PECU, SED DO EIUSMOD TEMPOR</a:t>
            </a:r>
            <a:endParaRPr lang="zh-CN" altLang="en-US" sz="1400" spc="300" dirty="0">
              <a:latin typeface="Bell MT" panose="020205030603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1253" y="2651995"/>
            <a:ext cx="9109494" cy="1101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spc="300" noProof="1">
                <a:latin typeface="Bell MT" panose="02020503060305020303" pitchFamily="18" charset="0"/>
              </a:rPr>
              <a:t>THANKS YOU TO WATCH</a:t>
            </a:r>
            <a:endParaRPr lang="zh-CN" altLang="en-US" sz="4800" spc="300" dirty="0">
              <a:latin typeface="Bell MT" panose="02020503060305020303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01686" y="4062549"/>
            <a:ext cx="6988628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3501" y="1162052"/>
            <a:ext cx="9525000" cy="453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33525" y="1343025"/>
            <a:ext cx="9124950" cy="41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34800" y="2105561"/>
            <a:ext cx="2733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文悦古典明朝体 (非商业使用) W5" pitchFamily="50" charset="-122"/>
                <a:ea typeface="文悦古典明朝体 (非商业使用) W5" pitchFamily="50" charset="-122"/>
              </a:rPr>
              <a:t>01</a:t>
            </a:r>
            <a:endParaRPr lang="zh-CN" altLang="en-US" sz="1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6627" y="2740466"/>
            <a:ext cx="5807818" cy="1661994"/>
            <a:chOff x="4476750" y="2967335"/>
            <a:chExt cx="5807818" cy="1661994"/>
          </a:xfrm>
        </p:grpSpPr>
        <p:sp>
          <p:nvSpPr>
            <p:cNvPr id="8" name="文本框 7"/>
            <p:cNvSpPr txBox="1"/>
            <p:nvPr/>
          </p:nvSpPr>
          <p:spPr>
            <a:xfrm>
              <a:off x="4476750" y="2967335"/>
              <a:ext cx="58078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the title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668475" y="3890665"/>
              <a:ext cx="5456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 ELIT LAMET, ADIPISICING PECU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1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333501" y="2"/>
            <a:ext cx="9525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173857" y="2813541"/>
            <a:ext cx="7498003" cy="1810296"/>
            <a:chOff x="1945257" y="2813541"/>
            <a:chExt cx="7498003" cy="1810296"/>
          </a:xfrm>
        </p:grpSpPr>
        <p:sp>
          <p:nvSpPr>
            <p:cNvPr id="23" name="矩形 22"/>
            <p:cNvSpPr/>
            <p:nvPr/>
          </p:nvSpPr>
          <p:spPr>
            <a:xfrm>
              <a:off x="1945257" y="4237128"/>
              <a:ext cx="2203654" cy="386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noProof="1">
                  <a:latin typeface="Bell MT" panose="02020503060305020303" pitchFamily="18" charset="0"/>
                </a:rPr>
                <a:t>Lorem ipsum dol sit er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801304" y="4237128"/>
              <a:ext cx="2137315" cy="386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noProof="1">
                  <a:latin typeface="Bell MT" panose="02020503060305020303" pitchFamily="18" charset="0"/>
                </a:rPr>
                <a:t>Lorem ipsum dol sit er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85555" y="4237128"/>
              <a:ext cx="1905385" cy="386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noProof="1">
                  <a:latin typeface="Bell MT" panose="02020503060305020303" pitchFamily="18" charset="0"/>
                </a:rPr>
                <a:t>Lorem ipsum dol sit er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537875" y="4237127"/>
              <a:ext cx="1905385" cy="386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noProof="1">
                  <a:latin typeface="Bell MT" panose="02020503060305020303" pitchFamily="18" charset="0"/>
                </a:rPr>
                <a:t>Lorem ipsum dol sit er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585215" y="2813541"/>
              <a:ext cx="6553747" cy="1296784"/>
              <a:chOff x="2585215" y="2813541"/>
              <a:chExt cx="6553747" cy="129678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585215" y="2813541"/>
                <a:ext cx="6553747" cy="1296784"/>
                <a:chOff x="6757484" y="2470354"/>
                <a:chExt cx="9689691" cy="1917291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6757484" y="2470354"/>
                  <a:ext cx="1917291" cy="1917291"/>
                </a:xfrm>
                <a:prstGeom prst="ellipse">
                  <a:avLst/>
                </a:prstGeom>
                <a:solidFill>
                  <a:srgbClr val="4E9D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9348284" y="2470354"/>
                  <a:ext cx="1917291" cy="1917291"/>
                </a:xfrm>
                <a:prstGeom prst="ellipse">
                  <a:avLst/>
                </a:prstGeom>
                <a:solidFill>
                  <a:srgbClr val="4E9D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1939084" y="2470354"/>
                  <a:ext cx="1917291" cy="1917291"/>
                </a:xfrm>
                <a:prstGeom prst="ellipse">
                  <a:avLst/>
                </a:prstGeom>
                <a:solidFill>
                  <a:srgbClr val="4E9D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14529884" y="2470354"/>
                  <a:ext cx="1917291" cy="1917291"/>
                </a:xfrm>
                <a:prstGeom prst="ellipse">
                  <a:avLst/>
                </a:prstGeom>
                <a:solidFill>
                  <a:srgbClr val="4B88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9" name="自由: 形状 12"/>
                <p:cNvSpPr/>
                <p:nvPr/>
              </p:nvSpPr>
              <p:spPr>
                <a:xfrm rot="5400000">
                  <a:off x="8894851" y="3348189"/>
                  <a:ext cx="187478" cy="161620"/>
                </a:xfrm>
                <a:custGeom>
                  <a:avLst/>
                  <a:gdLst>
                    <a:gd name="connsiteX0" fmla="*/ 0 w 229543"/>
                    <a:gd name="connsiteY0" fmla="*/ 197882 h 197882"/>
                    <a:gd name="connsiteX1" fmla="*/ 114772 w 229543"/>
                    <a:gd name="connsiteY1" fmla="*/ 0 h 197882"/>
                    <a:gd name="connsiteX2" fmla="*/ 229543 w 229543"/>
                    <a:gd name="connsiteY2" fmla="*/ 197882 h 197882"/>
                    <a:gd name="connsiteX3" fmla="*/ 225143 w 229543"/>
                    <a:gd name="connsiteY3" fmla="*/ 197882 h 197882"/>
                    <a:gd name="connsiteX4" fmla="*/ 209146 w 229543"/>
                    <a:gd name="connsiteY4" fmla="*/ 177083 h 197882"/>
                    <a:gd name="connsiteX5" fmla="*/ 114772 w 229543"/>
                    <a:gd name="connsiteY5" fmla="*/ 142816 h 197882"/>
                    <a:gd name="connsiteX6" fmla="*/ 20397 w 229543"/>
                    <a:gd name="connsiteY6" fmla="*/ 177083 h 197882"/>
                    <a:gd name="connsiteX7" fmla="*/ 4400 w 229543"/>
                    <a:gd name="connsiteY7" fmla="*/ 197882 h 197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9543" h="197882">
                      <a:moveTo>
                        <a:pt x="0" y="197882"/>
                      </a:moveTo>
                      <a:lnTo>
                        <a:pt x="114772" y="0"/>
                      </a:lnTo>
                      <a:lnTo>
                        <a:pt x="229543" y="197882"/>
                      </a:lnTo>
                      <a:lnTo>
                        <a:pt x="225143" y="197882"/>
                      </a:lnTo>
                      <a:lnTo>
                        <a:pt x="209146" y="177083"/>
                      </a:lnTo>
                      <a:cubicBezTo>
                        <a:pt x="184994" y="155911"/>
                        <a:pt x="151627" y="142816"/>
                        <a:pt x="114772" y="142816"/>
                      </a:cubicBezTo>
                      <a:cubicBezTo>
                        <a:pt x="77916" y="142816"/>
                        <a:pt x="44550" y="155911"/>
                        <a:pt x="20397" y="177083"/>
                      </a:cubicBezTo>
                      <a:lnTo>
                        <a:pt x="4400" y="197882"/>
                      </a:lnTo>
                      <a:close/>
                    </a:path>
                  </a:pathLst>
                </a:custGeom>
                <a:solidFill>
                  <a:srgbClr val="373D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" name="自由: 形状 13"/>
                <p:cNvSpPr/>
                <p:nvPr/>
              </p:nvSpPr>
              <p:spPr>
                <a:xfrm rot="5400000">
                  <a:off x="11531293" y="3348189"/>
                  <a:ext cx="187478" cy="161620"/>
                </a:xfrm>
                <a:custGeom>
                  <a:avLst/>
                  <a:gdLst>
                    <a:gd name="connsiteX0" fmla="*/ 0 w 229543"/>
                    <a:gd name="connsiteY0" fmla="*/ 197882 h 197882"/>
                    <a:gd name="connsiteX1" fmla="*/ 114772 w 229543"/>
                    <a:gd name="connsiteY1" fmla="*/ 0 h 197882"/>
                    <a:gd name="connsiteX2" fmla="*/ 229543 w 229543"/>
                    <a:gd name="connsiteY2" fmla="*/ 197882 h 197882"/>
                    <a:gd name="connsiteX3" fmla="*/ 225143 w 229543"/>
                    <a:gd name="connsiteY3" fmla="*/ 197882 h 197882"/>
                    <a:gd name="connsiteX4" fmla="*/ 209146 w 229543"/>
                    <a:gd name="connsiteY4" fmla="*/ 177083 h 197882"/>
                    <a:gd name="connsiteX5" fmla="*/ 114772 w 229543"/>
                    <a:gd name="connsiteY5" fmla="*/ 142816 h 197882"/>
                    <a:gd name="connsiteX6" fmla="*/ 20397 w 229543"/>
                    <a:gd name="connsiteY6" fmla="*/ 177083 h 197882"/>
                    <a:gd name="connsiteX7" fmla="*/ 4400 w 229543"/>
                    <a:gd name="connsiteY7" fmla="*/ 197882 h 197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9543" h="197882">
                      <a:moveTo>
                        <a:pt x="0" y="197882"/>
                      </a:moveTo>
                      <a:lnTo>
                        <a:pt x="114772" y="0"/>
                      </a:lnTo>
                      <a:lnTo>
                        <a:pt x="229543" y="197882"/>
                      </a:lnTo>
                      <a:lnTo>
                        <a:pt x="225143" y="197882"/>
                      </a:lnTo>
                      <a:lnTo>
                        <a:pt x="209146" y="177083"/>
                      </a:lnTo>
                      <a:cubicBezTo>
                        <a:pt x="184994" y="155911"/>
                        <a:pt x="151627" y="142816"/>
                        <a:pt x="114772" y="142816"/>
                      </a:cubicBezTo>
                      <a:cubicBezTo>
                        <a:pt x="77916" y="142816"/>
                        <a:pt x="44550" y="155911"/>
                        <a:pt x="20397" y="177083"/>
                      </a:cubicBezTo>
                      <a:lnTo>
                        <a:pt x="4400" y="197882"/>
                      </a:lnTo>
                      <a:close/>
                    </a:path>
                  </a:pathLst>
                </a:custGeom>
                <a:solidFill>
                  <a:srgbClr val="373D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1" name="自由: 形状 14"/>
                <p:cNvSpPr/>
                <p:nvPr/>
              </p:nvSpPr>
              <p:spPr>
                <a:xfrm rot="5400000">
                  <a:off x="14099390" y="3348189"/>
                  <a:ext cx="187478" cy="161620"/>
                </a:xfrm>
                <a:custGeom>
                  <a:avLst/>
                  <a:gdLst>
                    <a:gd name="connsiteX0" fmla="*/ 0 w 229543"/>
                    <a:gd name="connsiteY0" fmla="*/ 197882 h 197882"/>
                    <a:gd name="connsiteX1" fmla="*/ 114772 w 229543"/>
                    <a:gd name="connsiteY1" fmla="*/ 0 h 197882"/>
                    <a:gd name="connsiteX2" fmla="*/ 229543 w 229543"/>
                    <a:gd name="connsiteY2" fmla="*/ 197882 h 197882"/>
                    <a:gd name="connsiteX3" fmla="*/ 225143 w 229543"/>
                    <a:gd name="connsiteY3" fmla="*/ 197882 h 197882"/>
                    <a:gd name="connsiteX4" fmla="*/ 209146 w 229543"/>
                    <a:gd name="connsiteY4" fmla="*/ 177083 h 197882"/>
                    <a:gd name="connsiteX5" fmla="*/ 114772 w 229543"/>
                    <a:gd name="connsiteY5" fmla="*/ 142816 h 197882"/>
                    <a:gd name="connsiteX6" fmla="*/ 20397 w 229543"/>
                    <a:gd name="connsiteY6" fmla="*/ 177083 h 197882"/>
                    <a:gd name="connsiteX7" fmla="*/ 4400 w 229543"/>
                    <a:gd name="connsiteY7" fmla="*/ 197882 h 197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9543" h="197882">
                      <a:moveTo>
                        <a:pt x="0" y="197882"/>
                      </a:moveTo>
                      <a:lnTo>
                        <a:pt x="114772" y="0"/>
                      </a:lnTo>
                      <a:lnTo>
                        <a:pt x="229543" y="197882"/>
                      </a:lnTo>
                      <a:lnTo>
                        <a:pt x="225143" y="197882"/>
                      </a:lnTo>
                      <a:lnTo>
                        <a:pt x="209146" y="177083"/>
                      </a:lnTo>
                      <a:cubicBezTo>
                        <a:pt x="184994" y="155911"/>
                        <a:pt x="151627" y="142816"/>
                        <a:pt x="114772" y="142816"/>
                      </a:cubicBezTo>
                      <a:cubicBezTo>
                        <a:pt x="77916" y="142816"/>
                        <a:pt x="44550" y="155911"/>
                        <a:pt x="20397" y="177083"/>
                      </a:cubicBezTo>
                      <a:lnTo>
                        <a:pt x="4400" y="197882"/>
                      </a:lnTo>
                      <a:close/>
                    </a:path>
                  </a:pathLst>
                </a:custGeom>
                <a:solidFill>
                  <a:srgbClr val="373D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083082" y="3093897"/>
                <a:ext cx="301050" cy="304634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  <p:grpSp>
            <p:nvGrpSpPr>
              <p:cNvPr id="13" name="Group 8"/>
              <p:cNvGrpSpPr>
                <a:grpSpLocks noChangeAspect="1"/>
              </p:cNvGrpSpPr>
              <p:nvPr/>
            </p:nvGrpSpPr>
            <p:grpSpPr bwMode="auto">
              <a:xfrm>
                <a:off x="4841770" y="3093896"/>
                <a:ext cx="288315" cy="304634"/>
                <a:chOff x="1212" y="1824"/>
                <a:chExt cx="318" cy="336"/>
              </a:xfrm>
              <a:solidFill>
                <a:schemeClr val="bg1"/>
              </a:solidFill>
            </p:grpSpPr>
            <p:sp>
              <p:nvSpPr>
                <p:cNvPr id="14" name="Freeform 9"/>
                <p:cNvSpPr>
                  <a:spLocks noEditPoints="1"/>
                </p:cNvSpPr>
                <p:nvPr/>
              </p:nvSpPr>
              <p:spPr bwMode="auto">
                <a:xfrm>
                  <a:off x="1212" y="1824"/>
                  <a:ext cx="318" cy="299"/>
                </a:xfrm>
                <a:custGeom>
                  <a:avLst/>
                  <a:gdLst>
                    <a:gd name="T0" fmla="*/ 82 w 164"/>
                    <a:gd name="T1" fmla="*/ 40 h 155"/>
                    <a:gd name="T2" fmla="*/ 124 w 164"/>
                    <a:gd name="T3" fmla="*/ 82 h 155"/>
                    <a:gd name="T4" fmla="*/ 113 w 164"/>
                    <a:gd name="T5" fmla="*/ 116 h 155"/>
                    <a:gd name="T6" fmla="*/ 135 w 164"/>
                    <a:gd name="T7" fmla="*/ 82 h 155"/>
                    <a:gd name="T8" fmla="*/ 82 w 164"/>
                    <a:gd name="T9" fmla="*/ 29 h 155"/>
                    <a:gd name="T10" fmla="*/ 82 w 164"/>
                    <a:gd name="T11" fmla="*/ 29 h 155"/>
                    <a:gd name="T12" fmla="*/ 29 w 164"/>
                    <a:gd name="T13" fmla="*/ 82 h 155"/>
                    <a:gd name="T14" fmla="*/ 52 w 164"/>
                    <a:gd name="T15" fmla="*/ 116 h 155"/>
                    <a:gd name="T16" fmla="*/ 40 w 164"/>
                    <a:gd name="T17" fmla="*/ 82 h 155"/>
                    <a:gd name="T18" fmla="*/ 82 w 164"/>
                    <a:gd name="T19" fmla="*/ 40 h 155"/>
                    <a:gd name="T20" fmla="*/ 82 w 164"/>
                    <a:gd name="T21" fmla="*/ 0 h 155"/>
                    <a:gd name="T22" fmla="*/ 0 w 164"/>
                    <a:gd name="T23" fmla="*/ 82 h 155"/>
                    <a:gd name="T24" fmla="*/ 8 w 164"/>
                    <a:gd name="T25" fmla="*/ 116 h 155"/>
                    <a:gd name="T26" fmla="*/ 57 w 164"/>
                    <a:gd name="T27" fmla="*/ 155 h 155"/>
                    <a:gd name="T28" fmla="*/ 55 w 164"/>
                    <a:gd name="T29" fmla="*/ 152 h 155"/>
                    <a:gd name="T30" fmla="*/ 18 w 164"/>
                    <a:gd name="T31" fmla="*/ 112 h 155"/>
                    <a:gd name="T32" fmla="*/ 11 w 164"/>
                    <a:gd name="T33" fmla="*/ 82 h 155"/>
                    <a:gd name="T34" fmla="*/ 82 w 164"/>
                    <a:gd name="T35" fmla="*/ 11 h 155"/>
                    <a:gd name="T36" fmla="*/ 153 w 164"/>
                    <a:gd name="T37" fmla="*/ 82 h 155"/>
                    <a:gd name="T38" fmla="*/ 110 w 164"/>
                    <a:gd name="T39" fmla="*/ 152 h 155"/>
                    <a:gd name="T40" fmla="*/ 109 w 164"/>
                    <a:gd name="T41" fmla="*/ 155 h 155"/>
                    <a:gd name="T42" fmla="*/ 164 w 164"/>
                    <a:gd name="T43" fmla="*/ 82 h 155"/>
                    <a:gd name="T44" fmla="*/ 82 w 164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4" h="155">
                      <a:moveTo>
                        <a:pt x="82" y="40"/>
                      </a:moveTo>
                      <a:cubicBezTo>
                        <a:pt x="105" y="40"/>
                        <a:pt x="124" y="59"/>
                        <a:pt x="124" y="82"/>
                      </a:cubicBezTo>
                      <a:cubicBezTo>
                        <a:pt x="124" y="95"/>
                        <a:pt x="119" y="106"/>
                        <a:pt x="113" y="116"/>
                      </a:cubicBezTo>
                      <a:cubicBezTo>
                        <a:pt x="123" y="111"/>
                        <a:pt x="135" y="100"/>
                        <a:pt x="135" y="82"/>
                      </a:cubicBezTo>
                      <a:cubicBezTo>
                        <a:pt x="135" y="53"/>
                        <a:pt x="112" y="29"/>
                        <a:pt x="82" y="29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53" y="29"/>
                        <a:pt x="29" y="53"/>
                        <a:pt x="29" y="82"/>
                      </a:cubicBezTo>
                      <a:cubicBezTo>
                        <a:pt x="29" y="100"/>
                        <a:pt x="41" y="111"/>
                        <a:pt x="52" y="116"/>
                      </a:cubicBezTo>
                      <a:cubicBezTo>
                        <a:pt x="45" y="106"/>
                        <a:pt x="40" y="95"/>
                        <a:pt x="40" y="82"/>
                      </a:cubicBezTo>
                      <a:cubicBezTo>
                        <a:pt x="40" y="59"/>
                        <a:pt x="59" y="40"/>
                        <a:pt x="82" y="40"/>
                      </a:cubicBezTo>
                      <a:close/>
                      <a:moveTo>
                        <a:pt x="82" y="0"/>
                      </a:moveTo>
                      <a:cubicBezTo>
                        <a:pt x="37" y="0"/>
                        <a:pt x="0" y="37"/>
                        <a:pt x="0" y="82"/>
                      </a:cubicBezTo>
                      <a:cubicBezTo>
                        <a:pt x="0" y="94"/>
                        <a:pt x="3" y="106"/>
                        <a:pt x="8" y="116"/>
                      </a:cubicBezTo>
                      <a:cubicBezTo>
                        <a:pt x="17" y="137"/>
                        <a:pt x="35" y="150"/>
                        <a:pt x="57" y="155"/>
                      </a:cubicBezTo>
                      <a:cubicBezTo>
                        <a:pt x="55" y="152"/>
                        <a:pt x="55" y="152"/>
                        <a:pt x="55" y="152"/>
                      </a:cubicBezTo>
                      <a:cubicBezTo>
                        <a:pt x="39" y="144"/>
                        <a:pt x="25" y="128"/>
                        <a:pt x="18" y="112"/>
                      </a:cubicBezTo>
                      <a:cubicBezTo>
                        <a:pt x="14" y="103"/>
                        <a:pt x="11" y="93"/>
                        <a:pt x="11" y="82"/>
                      </a:cubicBezTo>
                      <a:cubicBezTo>
                        <a:pt x="11" y="43"/>
                        <a:pt x="43" y="12"/>
                        <a:pt x="82" y="11"/>
                      </a:cubicBezTo>
                      <a:cubicBezTo>
                        <a:pt x="121" y="12"/>
                        <a:pt x="153" y="43"/>
                        <a:pt x="153" y="82"/>
                      </a:cubicBezTo>
                      <a:cubicBezTo>
                        <a:pt x="153" y="111"/>
                        <a:pt x="135" y="140"/>
                        <a:pt x="110" y="152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41" y="146"/>
                        <a:pt x="164" y="118"/>
                        <a:pt x="164" y="82"/>
                      </a:cubicBezTo>
                      <a:cubicBezTo>
                        <a:pt x="164" y="37"/>
                        <a:pt x="127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1321" y="2008"/>
                  <a:ext cx="100" cy="152"/>
                </a:xfrm>
                <a:custGeom>
                  <a:avLst/>
                  <a:gdLst>
                    <a:gd name="T0" fmla="*/ 50 w 52"/>
                    <a:gd name="T1" fmla="*/ 12 h 79"/>
                    <a:gd name="T2" fmla="*/ 36 w 52"/>
                    <a:gd name="T3" fmla="*/ 77 h 79"/>
                    <a:gd name="T4" fmla="*/ 26 w 52"/>
                    <a:gd name="T5" fmla="*/ 79 h 79"/>
                    <a:gd name="T6" fmla="*/ 16 w 52"/>
                    <a:gd name="T7" fmla="*/ 77 h 79"/>
                    <a:gd name="T8" fmla="*/ 2 w 52"/>
                    <a:gd name="T9" fmla="*/ 12 h 79"/>
                    <a:gd name="T10" fmla="*/ 26 w 52"/>
                    <a:gd name="T11" fmla="*/ 0 h 79"/>
                    <a:gd name="T12" fmla="*/ 50 w 52"/>
                    <a:gd name="T13" fmla="*/ 1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50" y="12"/>
                      </a:moveTo>
                      <a:cubicBezTo>
                        <a:pt x="52" y="41"/>
                        <a:pt x="36" y="77"/>
                        <a:pt x="36" y="77"/>
                      </a:cubicBezTo>
                      <a:cubicBezTo>
                        <a:pt x="36" y="77"/>
                        <a:pt x="32" y="79"/>
                        <a:pt x="26" y="79"/>
                      </a:cubicBezTo>
                      <a:cubicBezTo>
                        <a:pt x="20" y="79"/>
                        <a:pt x="16" y="77"/>
                        <a:pt x="16" y="77"/>
                      </a:cubicBezTo>
                      <a:cubicBezTo>
                        <a:pt x="16" y="77"/>
                        <a:pt x="0" y="41"/>
                        <a:pt x="2" y="12"/>
                      </a:cubicBezTo>
                      <a:cubicBezTo>
                        <a:pt x="2" y="12"/>
                        <a:pt x="6" y="0"/>
                        <a:pt x="26" y="0"/>
                      </a:cubicBezTo>
                      <a:cubicBezTo>
                        <a:pt x="46" y="0"/>
                        <a:pt x="50" y="12"/>
                        <a:pt x="5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/>
                </a:p>
              </p:txBody>
            </p:sp>
            <p:sp>
              <p:nvSpPr>
                <p:cNvPr id="16" name="Oval 11"/>
                <p:cNvSpPr>
                  <a:spLocks noChangeArrowheads="1"/>
                </p:cNvSpPr>
                <p:nvPr/>
              </p:nvSpPr>
              <p:spPr bwMode="auto">
                <a:xfrm>
                  <a:off x="1336" y="1926"/>
                  <a:ext cx="70" cy="7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/>
                </a:p>
              </p:txBody>
            </p:sp>
          </p:grp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8285182" y="3103108"/>
                <a:ext cx="410774" cy="288313"/>
              </a:xfrm>
              <a:custGeom>
                <a:avLst/>
                <a:gdLst>
                  <a:gd name="T0" fmla="*/ 178 w 197"/>
                  <a:gd name="T1" fmla="*/ 53 h 137"/>
                  <a:gd name="T2" fmla="*/ 133 w 197"/>
                  <a:gd name="T3" fmla="*/ 5 h 137"/>
                  <a:gd name="T4" fmla="*/ 98 w 197"/>
                  <a:gd name="T5" fmla="*/ 14 h 137"/>
                  <a:gd name="T6" fmla="*/ 68 w 197"/>
                  <a:gd name="T7" fmla="*/ 5 h 137"/>
                  <a:gd name="T8" fmla="*/ 21 w 197"/>
                  <a:gd name="T9" fmla="*/ 42 h 137"/>
                  <a:gd name="T10" fmla="*/ 19 w 197"/>
                  <a:gd name="T11" fmla="*/ 124 h 137"/>
                  <a:gd name="T12" fmla="*/ 71 w 197"/>
                  <a:gd name="T13" fmla="*/ 96 h 137"/>
                  <a:gd name="T14" fmla="*/ 121 w 197"/>
                  <a:gd name="T15" fmla="*/ 95 h 137"/>
                  <a:gd name="T16" fmla="*/ 172 w 197"/>
                  <a:gd name="T17" fmla="*/ 127 h 137"/>
                  <a:gd name="T18" fmla="*/ 178 w 197"/>
                  <a:gd name="T19" fmla="*/ 53 h 137"/>
                  <a:gd name="T20" fmla="*/ 62 w 197"/>
                  <a:gd name="T21" fmla="*/ 76 h 137"/>
                  <a:gd name="T22" fmla="*/ 38 w 197"/>
                  <a:gd name="T23" fmla="*/ 51 h 137"/>
                  <a:gd name="T24" fmla="*/ 62 w 197"/>
                  <a:gd name="T25" fmla="*/ 27 h 137"/>
                  <a:gd name="T26" fmla="*/ 86 w 197"/>
                  <a:gd name="T27" fmla="*/ 51 h 137"/>
                  <a:gd name="T28" fmla="*/ 62 w 197"/>
                  <a:gd name="T29" fmla="*/ 76 h 137"/>
                  <a:gd name="T30" fmla="*/ 137 w 197"/>
                  <a:gd name="T31" fmla="*/ 31 h 137"/>
                  <a:gd name="T32" fmla="*/ 148 w 197"/>
                  <a:gd name="T33" fmla="*/ 31 h 137"/>
                  <a:gd name="T34" fmla="*/ 148 w 197"/>
                  <a:gd name="T35" fmla="*/ 41 h 137"/>
                  <a:gd name="T36" fmla="*/ 137 w 197"/>
                  <a:gd name="T37" fmla="*/ 41 h 137"/>
                  <a:gd name="T38" fmla="*/ 137 w 197"/>
                  <a:gd name="T39" fmla="*/ 31 h 137"/>
                  <a:gd name="T40" fmla="*/ 124 w 197"/>
                  <a:gd name="T41" fmla="*/ 55 h 137"/>
                  <a:gd name="T42" fmla="*/ 124 w 197"/>
                  <a:gd name="T43" fmla="*/ 45 h 137"/>
                  <a:gd name="T44" fmla="*/ 134 w 197"/>
                  <a:gd name="T45" fmla="*/ 45 h 137"/>
                  <a:gd name="T46" fmla="*/ 134 w 197"/>
                  <a:gd name="T47" fmla="*/ 55 h 137"/>
                  <a:gd name="T48" fmla="*/ 124 w 197"/>
                  <a:gd name="T49" fmla="*/ 55 h 137"/>
                  <a:gd name="T50" fmla="*/ 147 w 197"/>
                  <a:gd name="T51" fmla="*/ 68 h 137"/>
                  <a:gd name="T52" fmla="*/ 137 w 197"/>
                  <a:gd name="T53" fmla="*/ 68 h 137"/>
                  <a:gd name="T54" fmla="*/ 137 w 197"/>
                  <a:gd name="T55" fmla="*/ 58 h 137"/>
                  <a:gd name="T56" fmla="*/ 147 w 197"/>
                  <a:gd name="T57" fmla="*/ 58 h 137"/>
                  <a:gd name="T58" fmla="*/ 147 w 197"/>
                  <a:gd name="T59" fmla="*/ 68 h 137"/>
                  <a:gd name="T60" fmla="*/ 161 w 197"/>
                  <a:gd name="T61" fmla="*/ 54 h 137"/>
                  <a:gd name="T62" fmla="*/ 151 w 197"/>
                  <a:gd name="T63" fmla="*/ 54 h 137"/>
                  <a:gd name="T64" fmla="*/ 151 w 197"/>
                  <a:gd name="T65" fmla="*/ 44 h 137"/>
                  <a:gd name="T66" fmla="*/ 161 w 197"/>
                  <a:gd name="T67" fmla="*/ 44 h 137"/>
                  <a:gd name="T68" fmla="*/ 161 w 197"/>
                  <a:gd name="T69" fmla="*/ 54 h 137"/>
                  <a:gd name="T70" fmla="*/ 62 w 197"/>
                  <a:gd name="T71" fmla="*/ 37 h 137"/>
                  <a:gd name="T72" fmla="*/ 48 w 197"/>
                  <a:gd name="T73" fmla="*/ 51 h 137"/>
                  <a:gd name="T74" fmla="*/ 62 w 197"/>
                  <a:gd name="T75" fmla="*/ 66 h 137"/>
                  <a:gd name="T76" fmla="*/ 76 w 197"/>
                  <a:gd name="T77" fmla="*/ 51 h 137"/>
                  <a:gd name="T78" fmla="*/ 62 w 197"/>
                  <a:gd name="T79" fmla="*/ 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7" h="137">
                    <a:moveTo>
                      <a:pt x="178" y="53"/>
                    </a:moveTo>
                    <a:cubicBezTo>
                      <a:pt x="172" y="28"/>
                      <a:pt x="163" y="1"/>
                      <a:pt x="133" y="5"/>
                    </a:cubicBezTo>
                    <a:cubicBezTo>
                      <a:pt x="121" y="7"/>
                      <a:pt x="112" y="14"/>
                      <a:pt x="98" y="14"/>
                    </a:cubicBezTo>
                    <a:cubicBezTo>
                      <a:pt x="87" y="14"/>
                      <a:pt x="79" y="7"/>
                      <a:pt x="68" y="5"/>
                    </a:cubicBezTo>
                    <a:cubicBezTo>
                      <a:pt x="38" y="0"/>
                      <a:pt x="30" y="15"/>
                      <a:pt x="21" y="42"/>
                    </a:cubicBezTo>
                    <a:cubicBezTo>
                      <a:pt x="16" y="58"/>
                      <a:pt x="0" y="112"/>
                      <a:pt x="19" y="124"/>
                    </a:cubicBezTo>
                    <a:cubicBezTo>
                      <a:pt x="37" y="137"/>
                      <a:pt x="57" y="102"/>
                      <a:pt x="71" y="96"/>
                    </a:cubicBezTo>
                    <a:cubicBezTo>
                      <a:pt x="84" y="91"/>
                      <a:pt x="110" y="92"/>
                      <a:pt x="121" y="95"/>
                    </a:cubicBezTo>
                    <a:cubicBezTo>
                      <a:pt x="138" y="100"/>
                      <a:pt x="154" y="131"/>
                      <a:pt x="172" y="127"/>
                    </a:cubicBezTo>
                    <a:cubicBezTo>
                      <a:pt x="197" y="122"/>
                      <a:pt x="182" y="69"/>
                      <a:pt x="178" y="53"/>
                    </a:cubicBezTo>
                    <a:close/>
                    <a:moveTo>
                      <a:pt x="62" y="76"/>
                    </a:moveTo>
                    <a:cubicBezTo>
                      <a:pt x="48" y="76"/>
                      <a:pt x="38" y="65"/>
                      <a:pt x="38" y="51"/>
                    </a:cubicBezTo>
                    <a:cubicBezTo>
                      <a:pt x="38" y="38"/>
                      <a:pt x="48" y="27"/>
                      <a:pt x="62" y="27"/>
                    </a:cubicBezTo>
                    <a:cubicBezTo>
                      <a:pt x="75" y="27"/>
                      <a:pt x="86" y="38"/>
                      <a:pt x="86" y="51"/>
                    </a:cubicBezTo>
                    <a:cubicBezTo>
                      <a:pt x="86" y="65"/>
                      <a:pt x="75" y="76"/>
                      <a:pt x="62" y="76"/>
                    </a:cubicBezTo>
                    <a:close/>
                    <a:moveTo>
                      <a:pt x="137" y="31"/>
                    </a:moveTo>
                    <a:cubicBezTo>
                      <a:pt x="140" y="28"/>
                      <a:pt x="145" y="28"/>
                      <a:pt x="148" y="31"/>
                    </a:cubicBezTo>
                    <a:cubicBezTo>
                      <a:pt x="150" y="34"/>
                      <a:pt x="150" y="39"/>
                      <a:pt x="148" y="41"/>
                    </a:cubicBezTo>
                    <a:cubicBezTo>
                      <a:pt x="145" y="44"/>
                      <a:pt x="140" y="44"/>
                      <a:pt x="137" y="41"/>
                    </a:cubicBezTo>
                    <a:cubicBezTo>
                      <a:pt x="135" y="39"/>
                      <a:pt x="135" y="34"/>
                      <a:pt x="137" y="31"/>
                    </a:cubicBezTo>
                    <a:close/>
                    <a:moveTo>
                      <a:pt x="124" y="55"/>
                    </a:moveTo>
                    <a:cubicBezTo>
                      <a:pt x="121" y="52"/>
                      <a:pt x="121" y="48"/>
                      <a:pt x="124" y="45"/>
                    </a:cubicBezTo>
                    <a:cubicBezTo>
                      <a:pt x="127" y="42"/>
                      <a:pt x="131" y="42"/>
                      <a:pt x="134" y="45"/>
                    </a:cubicBezTo>
                    <a:cubicBezTo>
                      <a:pt x="137" y="48"/>
                      <a:pt x="137" y="52"/>
                      <a:pt x="134" y="55"/>
                    </a:cubicBezTo>
                    <a:cubicBezTo>
                      <a:pt x="131" y="58"/>
                      <a:pt x="127" y="58"/>
                      <a:pt x="124" y="55"/>
                    </a:cubicBezTo>
                    <a:close/>
                    <a:moveTo>
                      <a:pt x="147" y="68"/>
                    </a:moveTo>
                    <a:cubicBezTo>
                      <a:pt x="144" y="71"/>
                      <a:pt x="140" y="71"/>
                      <a:pt x="137" y="68"/>
                    </a:cubicBezTo>
                    <a:cubicBezTo>
                      <a:pt x="134" y="65"/>
                      <a:pt x="134" y="61"/>
                      <a:pt x="137" y="58"/>
                    </a:cubicBezTo>
                    <a:cubicBezTo>
                      <a:pt x="140" y="55"/>
                      <a:pt x="144" y="55"/>
                      <a:pt x="147" y="58"/>
                    </a:cubicBezTo>
                    <a:cubicBezTo>
                      <a:pt x="150" y="61"/>
                      <a:pt x="150" y="65"/>
                      <a:pt x="147" y="68"/>
                    </a:cubicBezTo>
                    <a:close/>
                    <a:moveTo>
                      <a:pt x="161" y="54"/>
                    </a:moveTo>
                    <a:cubicBezTo>
                      <a:pt x="158" y="57"/>
                      <a:pt x="153" y="57"/>
                      <a:pt x="151" y="54"/>
                    </a:cubicBezTo>
                    <a:cubicBezTo>
                      <a:pt x="148" y="52"/>
                      <a:pt x="148" y="47"/>
                      <a:pt x="151" y="44"/>
                    </a:cubicBezTo>
                    <a:cubicBezTo>
                      <a:pt x="153" y="42"/>
                      <a:pt x="158" y="42"/>
                      <a:pt x="161" y="44"/>
                    </a:cubicBezTo>
                    <a:cubicBezTo>
                      <a:pt x="163" y="47"/>
                      <a:pt x="163" y="52"/>
                      <a:pt x="161" y="54"/>
                    </a:cubicBezTo>
                    <a:close/>
                    <a:moveTo>
                      <a:pt x="62" y="37"/>
                    </a:moveTo>
                    <a:cubicBezTo>
                      <a:pt x="54" y="37"/>
                      <a:pt x="48" y="44"/>
                      <a:pt x="48" y="51"/>
                    </a:cubicBezTo>
                    <a:cubicBezTo>
                      <a:pt x="48" y="59"/>
                      <a:pt x="54" y="66"/>
                      <a:pt x="62" y="66"/>
                    </a:cubicBezTo>
                    <a:cubicBezTo>
                      <a:pt x="70" y="66"/>
                      <a:pt x="76" y="59"/>
                      <a:pt x="76" y="51"/>
                    </a:cubicBezTo>
                    <a:cubicBezTo>
                      <a:pt x="76" y="44"/>
                      <a:pt x="70" y="37"/>
                      <a:pt x="62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665911" y="3525334"/>
                <a:ext cx="11353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sz="1600" dirty="0">
                  <a:solidFill>
                    <a:schemeClr val="bg1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418231" y="3525334"/>
                <a:ext cx="11353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sz="1600" dirty="0">
                  <a:solidFill>
                    <a:schemeClr val="bg1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170551" y="3525334"/>
                <a:ext cx="11353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sz="1600" dirty="0">
                  <a:solidFill>
                    <a:schemeClr val="bg1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922873" y="3525334"/>
                <a:ext cx="11353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Bell MT" panose="02020503060305020303" pitchFamily="18" charset="0"/>
                  </a:rPr>
                  <a:t>Keywords</a:t>
                </a:r>
                <a:endParaRPr lang="zh-CN" altLang="en-US" sz="1600" dirty="0">
                  <a:solidFill>
                    <a:schemeClr val="bg1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6591301" y="3109913"/>
                <a:ext cx="298450" cy="273050"/>
              </a:xfrm>
              <a:custGeom>
                <a:avLst/>
                <a:gdLst>
                  <a:gd name="T0" fmla="*/ 164 w 188"/>
                  <a:gd name="T1" fmla="*/ 0 h 172"/>
                  <a:gd name="T2" fmla="*/ 149 w 188"/>
                  <a:gd name="T3" fmla="*/ 0 h 172"/>
                  <a:gd name="T4" fmla="*/ 141 w 188"/>
                  <a:gd name="T5" fmla="*/ 0 h 172"/>
                  <a:gd name="T6" fmla="*/ 47 w 188"/>
                  <a:gd name="T7" fmla="*/ 0 h 172"/>
                  <a:gd name="T8" fmla="*/ 40 w 188"/>
                  <a:gd name="T9" fmla="*/ 0 h 172"/>
                  <a:gd name="T10" fmla="*/ 25 w 188"/>
                  <a:gd name="T11" fmla="*/ 0 h 172"/>
                  <a:gd name="T12" fmla="*/ 0 w 188"/>
                  <a:gd name="T13" fmla="*/ 91 h 172"/>
                  <a:gd name="T14" fmla="*/ 0 w 188"/>
                  <a:gd name="T15" fmla="*/ 172 h 172"/>
                  <a:gd name="T16" fmla="*/ 188 w 188"/>
                  <a:gd name="T17" fmla="*/ 172 h 172"/>
                  <a:gd name="T18" fmla="*/ 188 w 188"/>
                  <a:gd name="T19" fmla="*/ 94 h 172"/>
                  <a:gd name="T20" fmla="*/ 164 w 188"/>
                  <a:gd name="T21" fmla="*/ 0 h 172"/>
                  <a:gd name="T22" fmla="*/ 38 w 188"/>
                  <a:gd name="T23" fmla="*/ 16 h 172"/>
                  <a:gd name="T24" fmla="*/ 40 w 188"/>
                  <a:gd name="T25" fmla="*/ 16 h 172"/>
                  <a:gd name="T26" fmla="*/ 47 w 188"/>
                  <a:gd name="T27" fmla="*/ 16 h 172"/>
                  <a:gd name="T28" fmla="*/ 141 w 188"/>
                  <a:gd name="T29" fmla="*/ 16 h 172"/>
                  <a:gd name="T30" fmla="*/ 149 w 188"/>
                  <a:gd name="T31" fmla="*/ 16 h 172"/>
                  <a:gd name="T32" fmla="*/ 151 w 188"/>
                  <a:gd name="T33" fmla="*/ 16 h 172"/>
                  <a:gd name="T34" fmla="*/ 173 w 188"/>
                  <a:gd name="T35" fmla="*/ 94 h 172"/>
                  <a:gd name="T36" fmla="*/ 130 w 188"/>
                  <a:gd name="T37" fmla="*/ 94 h 172"/>
                  <a:gd name="T38" fmla="*/ 114 w 188"/>
                  <a:gd name="T39" fmla="*/ 117 h 172"/>
                  <a:gd name="T40" fmla="*/ 75 w 188"/>
                  <a:gd name="T41" fmla="*/ 117 h 172"/>
                  <a:gd name="T42" fmla="*/ 59 w 188"/>
                  <a:gd name="T43" fmla="*/ 94 h 172"/>
                  <a:gd name="T44" fmla="*/ 16 w 188"/>
                  <a:gd name="T45" fmla="*/ 94 h 172"/>
                  <a:gd name="T46" fmla="*/ 38 w 188"/>
                  <a:gd name="T47" fmla="*/ 1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8" h="172">
                    <a:moveTo>
                      <a:pt x="164" y="0"/>
                    </a:moveTo>
                    <a:lnTo>
                      <a:pt x="149" y="0"/>
                    </a:lnTo>
                    <a:lnTo>
                      <a:pt x="14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0" y="91"/>
                    </a:lnTo>
                    <a:lnTo>
                      <a:pt x="0" y="172"/>
                    </a:lnTo>
                    <a:lnTo>
                      <a:pt x="188" y="172"/>
                    </a:lnTo>
                    <a:lnTo>
                      <a:pt x="188" y="94"/>
                    </a:lnTo>
                    <a:lnTo>
                      <a:pt x="164" y="0"/>
                    </a:lnTo>
                    <a:close/>
                    <a:moveTo>
                      <a:pt x="38" y="16"/>
                    </a:moveTo>
                    <a:lnTo>
                      <a:pt x="40" y="16"/>
                    </a:lnTo>
                    <a:lnTo>
                      <a:pt x="47" y="16"/>
                    </a:lnTo>
                    <a:lnTo>
                      <a:pt x="141" y="16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73" y="94"/>
                    </a:lnTo>
                    <a:lnTo>
                      <a:pt x="130" y="94"/>
                    </a:lnTo>
                    <a:lnTo>
                      <a:pt x="114" y="117"/>
                    </a:lnTo>
                    <a:lnTo>
                      <a:pt x="75" y="117"/>
                    </a:lnTo>
                    <a:lnTo>
                      <a:pt x="59" y="94"/>
                    </a:lnTo>
                    <a:lnTo>
                      <a:pt x="16" y="94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384132" y="380689"/>
            <a:ext cx="5466899" cy="923330"/>
            <a:chOff x="3384132" y="380689"/>
            <a:chExt cx="5466899" cy="923330"/>
          </a:xfrm>
        </p:grpSpPr>
        <p:sp>
          <p:nvSpPr>
            <p:cNvPr id="33" name="文本框 32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35" name="直接连接符 34"/>
            <p:cNvCxnSpPr>
              <a:endCxn id="33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2339189" y="5466173"/>
            <a:ext cx="7550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noProof="1">
                <a:latin typeface="Bell MT" panose="02020503060305020303" pitchFamily="18" charset="0"/>
              </a:rPr>
              <a:t>LOREM IPSUM DOLOR SIT ER ELIT LAMET, CONSECTETAUR CILLIUM ADIPISICING PECU, SED DO EIUSMOD TEMPOR</a:t>
            </a:r>
            <a:endParaRPr lang="zh-CN" altLang="en-US" sz="1400" spc="3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2098" y="1746316"/>
            <a:ext cx="2994216" cy="43957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41662" y="2296627"/>
            <a:ext cx="48261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spc="600" noProof="1">
                <a:latin typeface="Bell MT" panose="02020503060305020303" pitchFamily="18" charset="0"/>
              </a:rPr>
              <a:t>Lorem ipsum dol or sit er elit lamet, consectetaur cillium adipisicing pecu, sed do eiusmod tempor</a:t>
            </a:r>
            <a:endParaRPr lang="zh-CN" altLang="en-US" sz="2800" spc="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3"/>
          <p:cNvGrpSpPr/>
          <p:nvPr/>
        </p:nvGrpSpPr>
        <p:grpSpPr>
          <a:xfrm>
            <a:off x="3046687" y="2672449"/>
            <a:ext cx="2860104" cy="2465608"/>
            <a:chOff x="2285015" y="2004337"/>
            <a:chExt cx="2145078" cy="1849206"/>
          </a:xfrm>
        </p:grpSpPr>
        <p:sp>
          <p:nvSpPr>
            <p:cNvPr id="13" name="Isosceles Triangle 7"/>
            <p:cNvSpPr/>
            <p:nvPr/>
          </p:nvSpPr>
          <p:spPr>
            <a:xfrm>
              <a:off x="2285015" y="2004337"/>
              <a:ext cx="2145078" cy="1849206"/>
            </a:xfrm>
            <a:prstGeom prst="triangle">
              <a:avLst/>
            </a:prstGeom>
            <a:solidFill>
              <a:srgbClr val="4E9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4" name="AutoShape 112"/>
            <p:cNvSpPr>
              <a:spLocks/>
            </p:cNvSpPr>
            <p:nvPr/>
          </p:nvSpPr>
          <p:spPr bwMode="auto">
            <a:xfrm>
              <a:off x="3143240" y="2857502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585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Rectangle 39"/>
            <p:cNvSpPr/>
            <p:nvPr/>
          </p:nvSpPr>
          <p:spPr>
            <a:xfrm>
              <a:off x="2810734" y="3429006"/>
              <a:ext cx="93198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KEYWORD</a:t>
              </a: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6096000" y="2672450"/>
            <a:ext cx="2860104" cy="2465608"/>
            <a:chOff x="4572000" y="2004337"/>
            <a:chExt cx="2145078" cy="1849206"/>
          </a:xfrm>
        </p:grpSpPr>
        <p:sp>
          <p:nvSpPr>
            <p:cNvPr id="19" name="Isosceles Triangle 9"/>
            <p:cNvSpPr/>
            <p:nvPr/>
          </p:nvSpPr>
          <p:spPr>
            <a:xfrm>
              <a:off x="4572000" y="2004337"/>
              <a:ext cx="2145078" cy="1849206"/>
            </a:xfrm>
            <a:prstGeom prst="triangle">
              <a:avLst/>
            </a:prstGeom>
            <a:solidFill>
              <a:srgbClr val="4B8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AutoShape 59"/>
            <p:cNvSpPr>
              <a:spLocks/>
            </p:cNvSpPr>
            <p:nvPr/>
          </p:nvSpPr>
          <p:spPr bwMode="auto">
            <a:xfrm>
              <a:off x="5429256" y="2786064"/>
              <a:ext cx="366676" cy="3660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585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5238744" y="3845976"/>
            <a:ext cx="1501467" cy="1294368"/>
            <a:chOff x="3929058" y="2884482"/>
            <a:chExt cx="1126100" cy="970776"/>
          </a:xfrm>
        </p:grpSpPr>
        <p:sp>
          <p:nvSpPr>
            <p:cNvPr id="26" name="Isosceles Triangle 8"/>
            <p:cNvSpPr/>
            <p:nvPr/>
          </p:nvSpPr>
          <p:spPr>
            <a:xfrm>
              <a:off x="3929058" y="2884482"/>
              <a:ext cx="1126100" cy="970776"/>
            </a:xfrm>
            <a:prstGeom prst="triangle">
              <a:avLst/>
            </a:prstGeom>
            <a:solidFill>
              <a:srgbClr val="37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286248" y="3429006"/>
              <a:ext cx="366051" cy="297846"/>
              <a:chOff x="7730164" y="3530664"/>
              <a:chExt cx="366051" cy="297846"/>
            </a:xfrm>
            <a:solidFill>
              <a:schemeClr val="bg1"/>
            </a:solidFill>
          </p:grpSpPr>
          <p:sp>
            <p:nvSpPr>
              <p:cNvPr id="28" name="AutoShape 5"/>
              <p:cNvSpPr>
                <a:spLocks/>
              </p:cNvSpPr>
              <p:nvPr/>
            </p:nvSpPr>
            <p:spPr bwMode="auto">
              <a:xfrm>
                <a:off x="7981704" y="3622021"/>
                <a:ext cx="68830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mc="http://schemas.openxmlformats.org/markup-compatibility/2006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6"/>
              <p:cNvSpPr>
                <a:spLocks/>
              </p:cNvSpPr>
              <p:nvPr/>
            </p:nvSpPr>
            <p:spPr bwMode="auto">
              <a:xfrm>
                <a:off x="7730164" y="3530664"/>
                <a:ext cx="366051" cy="2978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mc="http://schemas.openxmlformats.org/markup-compatibility/2006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58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30" name="Rectangle 39"/>
          <p:cNvSpPr/>
          <p:nvPr/>
        </p:nvSpPr>
        <p:spPr>
          <a:xfrm>
            <a:off x="6942534" y="4572266"/>
            <a:ext cx="1242649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KEYWORD</a:t>
            </a:r>
          </a:p>
        </p:txBody>
      </p:sp>
      <p:sp>
        <p:nvSpPr>
          <p:cNvPr id="31" name="矩形 30"/>
          <p:cNvSpPr/>
          <p:nvPr/>
        </p:nvSpPr>
        <p:spPr>
          <a:xfrm>
            <a:off x="2339189" y="5466173"/>
            <a:ext cx="7550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noProof="1">
                <a:latin typeface="Bell MT" panose="02020503060305020303" pitchFamily="18" charset="0"/>
              </a:rPr>
              <a:t>LOREM IPSUM DOLOR SIT ER ELIT LAMET, CONSECTETAUR CILLIUM ADIPISICING PECU, SED DO EIUSMOD TEMPOR</a:t>
            </a:r>
            <a:endParaRPr lang="zh-CN" altLang="en-US" sz="1400" spc="3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4481075" y="2181396"/>
            <a:ext cx="3229851" cy="3257208"/>
            <a:chOff x="4540590" y="1996963"/>
            <a:chExt cx="3229851" cy="3257208"/>
          </a:xfrm>
        </p:grpSpPr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6216990" y="1996963"/>
              <a:ext cx="1553451" cy="1553451"/>
            </a:xfrm>
            <a:custGeom>
              <a:avLst/>
              <a:gdLst>
                <a:gd name="T0" fmla="*/ 0 w 54"/>
                <a:gd name="T1" fmla="*/ 16 h 54"/>
                <a:gd name="T2" fmla="*/ 38 w 54"/>
                <a:gd name="T3" fmla="*/ 54 h 54"/>
                <a:gd name="T4" fmla="*/ 54 w 54"/>
                <a:gd name="T5" fmla="*/ 54 h 54"/>
                <a:gd name="T6" fmla="*/ 41 w 54"/>
                <a:gd name="T7" fmla="*/ 20 h 54"/>
                <a:gd name="T8" fmla="*/ 44 w 54"/>
                <a:gd name="T9" fmla="*/ 11 h 54"/>
                <a:gd name="T10" fmla="*/ 35 w 54"/>
                <a:gd name="T11" fmla="*/ 14 h 54"/>
                <a:gd name="T12" fmla="*/ 0 w 54"/>
                <a:gd name="T13" fmla="*/ 0 h 54"/>
                <a:gd name="T14" fmla="*/ 0 w 54"/>
                <a:gd name="T15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0" y="16"/>
                  </a:moveTo>
                  <a:cubicBezTo>
                    <a:pt x="21" y="18"/>
                    <a:pt x="37" y="34"/>
                    <a:pt x="38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41"/>
                    <a:pt x="49" y="29"/>
                    <a:pt x="41" y="2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25" y="6"/>
                    <a:pt x="13" y="1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4C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4540590" y="1996963"/>
              <a:ext cx="1553451" cy="1553451"/>
            </a:xfrm>
            <a:custGeom>
              <a:avLst/>
              <a:gdLst>
                <a:gd name="T0" fmla="*/ 16 w 54"/>
                <a:gd name="T1" fmla="*/ 54 h 54"/>
                <a:gd name="T2" fmla="*/ 54 w 54"/>
                <a:gd name="T3" fmla="*/ 16 h 54"/>
                <a:gd name="T4" fmla="*/ 54 w 54"/>
                <a:gd name="T5" fmla="*/ 0 h 54"/>
                <a:gd name="T6" fmla="*/ 20 w 54"/>
                <a:gd name="T7" fmla="*/ 14 h 54"/>
                <a:gd name="T8" fmla="*/ 11 w 54"/>
                <a:gd name="T9" fmla="*/ 11 h 54"/>
                <a:gd name="T10" fmla="*/ 14 w 54"/>
                <a:gd name="T11" fmla="*/ 20 h 54"/>
                <a:gd name="T12" fmla="*/ 0 w 54"/>
                <a:gd name="T13" fmla="*/ 54 h 54"/>
                <a:gd name="T14" fmla="*/ 16 w 5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16" y="54"/>
                  </a:moveTo>
                  <a:cubicBezTo>
                    <a:pt x="17" y="34"/>
                    <a:pt x="34" y="18"/>
                    <a:pt x="54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1"/>
                    <a:pt x="29" y="6"/>
                    <a:pt x="20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6" y="29"/>
                    <a:pt x="0" y="41"/>
                    <a:pt x="0" y="54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4B8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4540590" y="3671774"/>
              <a:ext cx="1553451" cy="1582397"/>
            </a:xfrm>
            <a:custGeom>
              <a:avLst/>
              <a:gdLst>
                <a:gd name="T0" fmla="*/ 54 w 54"/>
                <a:gd name="T1" fmla="*/ 38 h 55"/>
                <a:gd name="T2" fmla="*/ 16 w 54"/>
                <a:gd name="T3" fmla="*/ 0 h 55"/>
                <a:gd name="T4" fmla="*/ 0 w 54"/>
                <a:gd name="T5" fmla="*/ 0 h 55"/>
                <a:gd name="T6" fmla="*/ 14 w 54"/>
                <a:gd name="T7" fmla="*/ 35 h 55"/>
                <a:gd name="T8" fmla="*/ 11 w 54"/>
                <a:gd name="T9" fmla="*/ 44 h 55"/>
                <a:gd name="T10" fmla="*/ 20 w 54"/>
                <a:gd name="T11" fmla="*/ 41 h 55"/>
                <a:gd name="T12" fmla="*/ 54 w 54"/>
                <a:gd name="T13" fmla="*/ 55 h 55"/>
                <a:gd name="T14" fmla="*/ 54 w 54"/>
                <a:gd name="T1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54" y="38"/>
                  </a:moveTo>
                  <a:cubicBezTo>
                    <a:pt x="34" y="37"/>
                    <a:pt x="17" y="21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6" y="26"/>
                    <a:pt x="14" y="3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9" y="49"/>
                    <a:pt x="41" y="54"/>
                    <a:pt x="54" y="55"/>
                  </a:cubicBezTo>
                  <a:lnTo>
                    <a:pt x="54" y="38"/>
                  </a:lnTo>
                  <a:close/>
                </a:path>
              </a:pathLst>
            </a:custGeom>
            <a:solidFill>
              <a:srgbClr val="373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6216990" y="3671774"/>
              <a:ext cx="1553451" cy="1582397"/>
            </a:xfrm>
            <a:custGeom>
              <a:avLst/>
              <a:gdLst>
                <a:gd name="T0" fmla="*/ 44 w 54"/>
                <a:gd name="T1" fmla="*/ 44 h 55"/>
                <a:gd name="T2" fmla="*/ 41 w 54"/>
                <a:gd name="T3" fmla="*/ 35 h 55"/>
                <a:gd name="T4" fmla="*/ 54 w 54"/>
                <a:gd name="T5" fmla="*/ 0 h 55"/>
                <a:gd name="T6" fmla="*/ 38 w 54"/>
                <a:gd name="T7" fmla="*/ 0 h 55"/>
                <a:gd name="T8" fmla="*/ 0 w 54"/>
                <a:gd name="T9" fmla="*/ 38 h 55"/>
                <a:gd name="T10" fmla="*/ 0 w 54"/>
                <a:gd name="T11" fmla="*/ 55 h 55"/>
                <a:gd name="T12" fmla="*/ 35 w 54"/>
                <a:gd name="T13" fmla="*/ 41 h 55"/>
                <a:gd name="T14" fmla="*/ 44 w 54"/>
                <a:gd name="T1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44" y="44"/>
                  </a:moveTo>
                  <a:cubicBezTo>
                    <a:pt x="41" y="35"/>
                    <a:pt x="41" y="35"/>
                    <a:pt x="41" y="35"/>
                  </a:cubicBezTo>
                  <a:cubicBezTo>
                    <a:pt x="49" y="26"/>
                    <a:pt x="54" y="14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1"/>
                    <a:pt x="21" y="37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3" y="54"/>
                    <a:pt x="25" y="49"/>
                    <a:pt x="35" y="41"/>
                  </a:cubicBezTo>
                  <a:lnTo>
                    <a:pt x="44" y="44"/>
                  </a:lnTo>
                  <a:close/>
                </a:path>
              </a:pathLst>
            </a:custGeom>
            <a:solidFill>
              <a:srgbClr val="4E9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075334" y="3195363"/>
            <a:ext cx="202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Project</a:t>
            </a:r>
            <a:endParaRPr lang="en-US" altLang="zh-CN" sz="36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ctr"/>
            <a:r>
              <a:rPr lang="zh-CN" altLang="en-US" sz="36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Analysis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691256" y="2349987"/>
            <a:ext cx="2993682" cy="1101039"/>
            <a:chOff x="1805556" y="2349987"/>
            <a:chExt cx="2993682" cy="1101039"/>
          </a:xfrm>
        </p:grpSpPr>
        <p:sp>
          <p:nvSpPr>
            <p:cNvPr id="19" name="矩形 18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91256" y="4439380"/>
            <a:ext cx="2993682" cy="1101039"/>
            <a:chOff x="1805556" y="2349987"/>
            <a:chExt cx="2993682" cy="1101039"/>
          </a:xfrm>
        </p:grpSpPr>
        <p:sp>
          <p:nvSpPr>
            <p:cNvPr id="30" name="矩形 29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44702" y="2349987"/>
            <a:ext cx="2879382" cy="1129829"/>
            <a:chOff x="1919856" y="2349987"/>
            <a:chExt cx="2879382" cy="1129829"/>
          </a:xfrm>
        </p:grpSpPr>
        <p:sp>
          <p:nvSpPr>
            <p:cNvPr id="33" name="矩形 32"/>
            <p:cNvSpPr/>
            <p:nvPr/>
          </p:nvSpPr>
          <p:spPr>
            <a:xfrm>
              <a:off x="2352563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19856" y="2741152"/>
              <a:ext cx="2879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44702" y="4430435"/>
            <a:ext cx="2879382" cy="1138774"/>
            <a:chOff x="1919856" y="2341042"/>
            <a:chExt cx="2879382" cy="1138774"/>
          </a:xfrm>
        </p:grpSpPr>
        <p:sp>
          <p:nvSpPr>
            <p:cNvPr id="36" name="矩形 35"/>
            <p:cNvSpPr/>
            <p:nvPr/>
          </p:nvSpPr>
          <p:spPr>
            <a:xfrm>
              <a:off x="2359050" y="2341042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9856" y="2741152"/>
              <a:ext cx="2879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5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3501" y="1162052"/>
            <a:ext cx="9525000" cy="4533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33525" y="1343025"/>
            <a:ext cx="9124950" cy="417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34800" y="2105561"/>
            <a:ext cx="27336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文悦古典明朝体 (非商业使用) W5" pitchFamily="50" charset="-122"/>
                <a:ea typeface="文悦古典明朝体 (非商业使用) W5" pitchFamily="50" charset="-122"/>
              </a:rPr>
              <a:t>02</a:t>
            </a:r>
            <a:endParaRPr lang="zh-CN" altLang="en-US" sz="1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6627" y="2740466"/>
            <a:ext cx="5648152" cy="1661994"/>
            <a:chOff x="4476750" y="2967335"/>
            <a:chExt cx="5648152" cy="1661994"/>
          </a:xfrm>
        </p:grpSpPr>
        <p:sp>
          <p:nvSpPr>
            <p:cNvPr id="8" name="文本框 7"/>
            <p:cNvSpPr txBox="1"/>
            <p:nvPr/>
          </p:nvSpPr>
          <p:spPr>
            <a:xfrm>
              <a:off x="4476750" y="2967335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668475" y="3890665"/>
              <a:ext cx="5456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 ELIT LAMET, ADIPISICING PECU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0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 rot="5400000">
            <a:off x="2667001" y="-2666999"/>
            <a:ext cx="6858000" cy="12192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775" y="342900"/>
            <a:ext cx="1122045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4132" y="911632"/>
            <a:ext cx="5466899" cy="923330"/>
            <a:chOff x="3384132" y="380689"/>
            <a:chExt cx="5466899" cy="923330"/>
          </a:xfrm>
        </p:grpSpPr>
        <p:sp>
          <p:nvSpPr>
            <p:cNvPr id="7" name="文本框 6"/>
            <p:cNvSpPr txBox="1"/>
            <p:nvPr/>
          </p:nvSpPr>
          <p:spPr>
            <a:xfrm>
              <a:off x="3694282" y="380689"/>
              <a:ext cx="5006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Enter title</a:t>
              </a:r>
            </a:p>
          </p:txBody>
        </p:sp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3384132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540881" y="842354"/>
              <a:ext cx="310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037415" y="4792120"/>
            <a:ext cx="5229997" cy="849457"/>
            <a:chOff x="4009253" y="5425698"/>
            <a:chExt cx="7358258" cy="1195130"/>
          </a:xfrm>
        </p:grpSpPr>
        <p:grpSp>
          <p:nvGrpSpPr>
            <p:cNvPr id="13" name="组合 12"/>
            <p:cNvGrpSpPr/>
            <p:nvPr/>
          </p:nvGrpSpPr>
          <p:grpSpPr>
            <a:xfrm>
              <a:off x="4009253" y="5425698"/>
              <a:ext cx="2826630" cy="1195130"/>
              <a:chOff x="5166698" y="5407627"/>
              <a:chExt cx="2826630" cy="119513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166698" y="5407627"/>
                <a:ext cx="2194412" cy="51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Bell MT" panose="02020503060305020303" pitchFamily="18" charset="0"/>
                  </a:rPr>
                  <a:t>Keywords</a:t>
                </a:r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176223" y="5758366"/>
                <a:ext cx="2817105" cy="844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noProof="1">
                    <a:latin typeface="Bell MT" panose="02020503060305020303" pitchFamily="18" charset="0"/>
                  </a:rPr>
                  <a:t>Lorem ipsum dol sit 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noProof="1">
                    <a:latin typeface="Bell MT" panose="02020503060305020303" pitchFamily="18" charset="0"/>
                  </a:rPr>
                  <a:t>lamet, consectetaur cillium</a:t>
                </a:r>
                <a:endParaRPr lang="zh-CN" altLang="en-US" sz="1100" dirty="0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327455" y="5425698"/>
              <a:ext cx="2826630" cy="1195130"/>
              <a:chOff x="5166698" y="5407627"/>
              <a:chExt cx="2826630" cy="119513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166698" y="5407627"/>
                <a:ext cx="2089637" cy="51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Bell MT" panose="02020503060305020303" pitchFamily="18" charset="0"/>
                  </a:rPr>
                  <a:t>Keywords</a:t>
                </a:r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76223" y="5758366"/>
                <a:ext cx="2817105" cy="844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noProof="1">
                    <a:latin typeface="Bell MT" panose="02020503060305020303" pitchFamily="18" charset="0"/>
                  </a:rPr>
                  <a:t>Lorem ipsum dol sit 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noProof="1">
                    <a:latin typeface="Bell MT" panose="02020503060305020303" pitchFamily="18" charset="0"/>
                  </a:rPr>
                  <a:t>lamet, consectetaur cillium</a:t>
                </a:r>
                <a:endParaRPr lang="zh-CN" altLang="en-US" sz="1100" dirty="0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540881" y="5425698"/>
              <a:ext cx="2826630" cy="1195130"/>
              <a:chOff x="5166698" y="5407627"/>
              <a:chExt cx="2826630" cy="1195130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5166698" y="5407627"/>
                <a:ext cx="2089637" cy="51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Bell MT" panose="02020503060305020303" pitchFamily="18" charset="0"/>
                  </a:rPr>
                  <a:t>Keywords</a:t>
                </a:r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76223" y="5758366"/>
                <a:ext cx="2817105" cy="844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noProof="1">
                    <a:latin typeface="Bell MT" panose="02020503060305020303" pitchFamily="18" charset="0"/>
                  </a:rPr>
                  <a:t>Lorem ipsum dol sit 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noProof="1">
                    <a:latin typeface="Bell MT" panose="02020503060305020303" pitchFamily="18" charset="0"/>
                  </a:rPr>
                  <a:t>lamet, consectetaur cillium</a:t>
                </a:r>
                <a:endParaRPr lang="zh-CN" altLang="en-US" sz="1100" dirty="0">
                  <a:latin typeface="Bell MT" panose="02020503060305020303" pitchFamily="18" charset="0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4871" y="2521621"/>
            <a:ext cx="1462253" cy="224615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3465" y="2521620"/>
            <a:ext cx="1497436" cy="22136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/>
          <a:stretch/>
        </p:blipFill>
        <p:spPr>
          <a:xfrm flipH="1">
            <a:off x="6087726" y="2521621"/>
            <a:ext cx="1517759" cy="221310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911641" y="2754304"/>
            <a:ext cx="2993682" cy="1101039"/>
            <a:chOff x="1805556" y="2349987"/>
            <a:chExt cx="2993682" cy="1101039"/>
          </a:xfrm>
        </p:grpSpPr>
        <p:sp>
          <p:nvSpPr>
            <p:cNvPr id="28" name="矩形 27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11641" y="4240456"/>
            <a:ext cx="2993682" cy="1101039"/>
            <a:chOff x="1805556" y="2349987"/>
            <a:chExt cx="2993682" cy="1101039"/>
          </a:xfrm>
        </p:grpSpPr>
        <p:sp>
          <p:nvSpPr>
            <p:cNvPr id="31" name="矩形 30"/>
            <p:cNvSpPr/>
            <p:nvPr/>
          </p:nvSpPr>
          <p:spPr>
            <a:xfrm>
              <a:off x="1805556" y="2349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i="0" dirty="0">
                  <a:effectLst/>
                  <a:latin typeface="+mn-ea"/>
                </a:rPr>
                <a:t>Click here to enter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919856" y="2741152"/>
              <a:ext cx="2879382" cy="709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pc="300" noProof="1">
                  <a:latin typeface="Bell MT" panose="02020503060305020303" pitchFamily="18" charset="0"/>
                </a:rPr>
                <a:t>LOREM IPSUM DOLOR SIT ERELIT LAMET, </a:t>
              </a:r>
              <a:endParaRPr lang="zh-CN" altLang="en-US" sz="1400" spc="3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:a14="http://schemas.microsoft.com/office/drawing/2010/main"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你好七月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789</Words>
  <Application>Microsoft Office PowerPoint</Application>
  <PresentationFormat>宽屏</PresentationFormat>
  <Paragraphs>190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文悦古典明朝体 (非商业使用) W5</vt:lpstr>
      <vt:lpstr>Arial</vt:lpstr>
      <vt:lpstr>Bell MT</vt:lpstr>
      <vt:lpstr>Open Sans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freeppt7.com</dc:title>
  <dc:subject>RP</dc:subject>
  <dc:creator>https://www.freeppt7.com</dc:creator>
  <cp:keywords>RP</cp:keywords>
  <dc:description>RP</dc:description>
  <cp:lastModifiedBy>之灵 宇</cp:lastModifiedBy>
  <cp:revision>27</cp:revision>
  <dcterms:created xsi:type="dcterms:W3CDTF">2017-07-05T01:49:36Z</dcterms:created>
  <dcterms:modified xsi:type="dcterms:W3CDTF">2019-09-03T01:00:01Z</dcterms:modified>
  <cp:category>RP</cp:category>
  <cp:contentStatus>RP</cp:contentStatus>
</cp:coreProperties>
</file>