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70" r:id="rId9"/>
    <p:sldId id="274" r:id="rId10"/>
    <p:sldId id="264" r:id="rId11"/>
    <p:sldId id="271" r:id="rId12"/>
    <p:sldId id="261" r:id="rId13"/>
    <p:sldId id="265" r:id="rId14"/>
    <p:sldId id="272" r:id="rId15"/>
    <p:sldId id="277" r:id="rId16"/>
    <p:sldId id="278" r:id="rId17"/>
    <p:sldId id="262" r:id="rId18"/>
    <p:sldId id="279" r:id="rId19"/>
    <p:sldId id="266" r:id="rId20"/>
    <p:sldId id="273" r:id="rId21"/>
    <p:sldId id="263" r:id="rId22"/>
    <p:sldId id="267" r:id="rId23"/>
    <p:sldId id="283" r:id="rId24"/>
    <p:sldId id="269" r:id="rId25"/>
  </p:sldIdLst>
  <p:sldSz cx="12192000" cy="6858000"/>
  <p:notesSz cx="6858000" cy="9144000"/>
  <p:embeddedFontLst>
    <p:embeddedFont>
      <p:font typeface="方正大黑_GBK" panose="02010600030101010101" charset="-122"/>
      <p:regular r:id="rId26"/>
    </p:embeddedFont>
    <p:embeddedFont>
      <p:font typeface="方正剑体简体" panose="02010600030101010101" charset="-122"/>
      <p:regular r:id="rId27"/>
    </p:embeddedFont>
    <p:embeddedFont>
      <p:font typeface="方正细圆简体" panose="02010600030101010101" charset="-122"/>
      <p:regular r:id="rId28"/>
    </p:embeddedFont>
    <p:embeddedFont>
      <p:font typeface="ADELE" panose="02010600030101010101" charset="0"/>
      <p:regular r:id="rId29"/>
    </p:embeddedFont>
    <p:embeddedFont>
      <p:font typeface="华文行楷" panose="02010800040101010101" pitchFamily="2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微软雅黑 Light" panose="020B0502040204020203" pitchFamily="34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E7A"/>
    <a:srgbClr val="A5A5A5"/>
    <a:srgbClr val="619ED6"/>
    <a:srgbClr val="FFC000"/>
    <a:srgbClr val="EBAC07"/>
    <a:srgbClr val="70AD47"/>
    <a:srgbClr val="F83003"/>
    <a:srgbClr val="3B424C"/>
    <a:srgbClr val="8A6900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108"/>
      </p:cViewPr>
      <p:guideLst>
        <p:guide orient="horz" pos="4320"/>
        <p:guide/>
        <p:guide orient="horz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chartUserShapes" Target="../drawings/drawing2.xml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6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095368530555268E-2"/>
          <c:y val="0.15889025440772869"/>
          <c:w val="0.9007962220800263"/>
          <c:h val="0.74075293581606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F9E0A"/>
            </a:solidFill>
            <a:ln w="0"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860</c:v>
                </c:pt>
                <c:pt idx="1">
                  <c:v>940</c:v>
                </c:pt>
                <c:pt idx="2">
                  <c:v>680</c:v>
                </c:pt>
                <c:pt idx="3">
                  <c:v>1100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F5A8-4FAF-9231-83C8C9C01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656512"/>
        <c:axId val="42747584"/>
        <c:axId val="0"/>
      </c:bar3DChart>
      <c:catAx>
        <c:axId val="946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747584"/>
        <c:crosses val="autoZero"/>
        <c:auto val="1"/>
        <c:lblAlgn val="ctr"/>
        <c:lblOffset val="100"/>
        <c:noMultiLvlLbl val="0"/>
      </c:catAx>
      <c:valAx>
        <c:axId val="4274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65651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4032972440945E-2"/>
          <c:y val="0.17451579881177418"/>
          <c:w val="0.8909943405511811"/>
          <c:h val="0.76801859202641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目标值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25400" h="635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95</c:v>
                </c:pt>
                <c:pt idx="2">
                  <c:v>62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E-48BE-B6FB-A8297E57F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94916096"/>
        <c:axId val="4275046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实际值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38100" prst="coolSlant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71</c:v>
                </c:pt>
                <c:pt idx="1">
                  <c:v>88</c:v>
                </c:pt>
                <c:pt idx="2">
                  <c:v>61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2E-48BE-B6FB-A8297E57F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94658048"/>
        <c:axId val="42751040"/>
      </c:barChart>
      <c:catAx>
        <c:axId val="9491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750464"/>
        <c:crosses val="autoZero"/>
        <c:auto val="1"/>
        <c:lblAlgn val="ctr"/>
        <c:lblOffset val="100"/>
        <c:noMultiLvlLbl val="0"/>
      </c:catAx>
      <c:valAx>
        <c:axId val="4275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916096"/>
        <c:crosses val="autoZero"/>
        <c:crossBetween val="between"/>
      </c:valAx>
      <c:valAx>
        <c:axId val="427510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658048"/>
        <c:crosses val="max"/>
        <c:crossBetween val="between"/>
      </c:valAx>
      <c:catAx>
        <c:axId val="94658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751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643081619188334"/>
          <c:y val="4.5284384517446812E-2"/>
          <c:w val="0.3405567391212207"/>
          <c:h val="5.2741938192548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5">
    <c:autoUpdate val="0"/>
  </c:externalData>
  <c:userShapes r:id="rId6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502829724409452E-2"/>
          <c:y val="0.20217680099589874"/>
          <c:w val="0.92830967027559053"/>
          <c:h val="0.72944826058054513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gradFill>
              <a:gsLst>
                <a:gs pos="0">
                  <a:srgbClr val="EBAC07"/>
                </a:gs>
                <a:gs pos="100000">
                  <a:srgbClr val="EBAC07">
                    <a:alpha val="10000"/>
                  </a:srgbClr>
                </a:gs>
              </a:gsLst>
              <a:lin ang="5400000" scaled="1"/>
            </a:gra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98</c:v>
                </c:pt>
                <c:pt idx="1">
                  <c:v>82</c:v>
                </c:pt>
                <c:pt idx="2">
                  <c:v>77</c:v>
                </c:pt>
                <c:pt idx="3">
                  <c:v>94</c:v>
                </c:pt>
                <c:pt idx="4">
                  <c:v>71</c:v>
                </c:pt>
                <c:pt idx="5">
                  <c:v>78</c:v>
                </c:pt>
                <c:pt idx="6">
                  <c:v>86</c:v>
                </c:pt>
                <c:pt idx="7">
                  <c:v>95</c:v>
                </c:pt>
                <c:pt idx="8">
                  <c:v>63</c:v>
                </c:pt>
                <c:pt idx="9">
                  <c:v>96</c:v>
                </c:pt>
                <c:pt idx="10">
                  <c:v>82</c:v>
                </c:pt>
                <c:pt idx="1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1-4E06-978A-6ECFD81D2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31136"/>
        <c:axId val="95298112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CF9E0A"/>
              </a:solidFill>
              <a:ln w="9525">
                <a:noFill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98</c:v>
                </c:pt>
                <c:pt idx="1">
                  <c:v>82</c:v>
                </c:pt>
                <c:pt idx="2">
                  <c:v>77</c:v>
                </c:pt>
                <c:pt idx="3">
                  <c:v>94</c:v>
                </c:pt>
                <c:pt idx="4">
                  <c:v>71</c:v>
                </c:pt>
                <c:pt idx="5">
                  <c:v>78</c:v>
                </c:pt>
                <c:pt idx="6">
                  <c:v>86</c:v>
                </c:pt>
                <c:pt idx="7">
                  <c:v>95</c:v>
                </c:pt>
                <c:pt idx="8">
                  <c:v>63</c:v>
                </c:pt>
                <c:pt idx="9">
                  <c:v>96</c:v>
                </c:pt>
                <c:pt idx="10">
                  <c:v>82</c:v>
                </c:pt>
                <c:pt idx="11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41-4E06-978A-6ECFD81D2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31136"/>
        <c:axId val="95298112"/>
      </c:lineChart>
      <c:catAx>
        <c:axId val="951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298112"/>
        <c:crosses val="autoZero"/>
        <c:auto val="1"/>
        <c:lblAlgn val="ctr"/>
        <c:lblOffset val="100"/>
        <c:noMultiLvlLbl val="0"/>
      </c:catAx>
      <c:valAx>
        <c:axId val="95298112"/>
        <c:scaling>
          <c:orientation val="minMax"/>
          <c:max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131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6077755905514E-2"/>
          <c:y val="0.16644031968043121"/>
          <c:w val="0.81007698125022931"/>
          <c:h val="0.71689090370819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9600</c:v>
                </c:pt>
                <c:pt idx="1">
                  <c:v>8500</c:v>
                </c:pt>
                <c:pt idx="2">
                  <c:v>7900</c:v>
                </c:pt>
                <c:pt idx="3">
                  <c:v>9200</c:v>
                </c:pt>
                <c:pt idx="4">
                  <c:v>8200</c:v>
                </c:pt>
                <c:pt idx="5">
                  <c:v>9300</c:v>
                </c:pt>
                <c:pt idx="6">
                  <c:v>8800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4-4135-9668-3310C08A01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27"/>
        <c:axId val="95133184"/>
        <c:axId val="953004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平均值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34-4135-9668-3310C08A01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34-4135-9668-3310C08A01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34-4135-9668-3310C08A01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34-4135-9668-3310C08A01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34-4135-9668-3310C08A012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34-4135-9668-3310C08A0123}"/>
                </c:ext>
              </c:extLst>
            </c:dLbl>
            <c:dLbl>
              <c:idx val="6"/>
              <c:layout>
                <c:manualLayout>
                  <c:x val="2.7535436259313956E-2"/>
                  <c:y val="2.085314998324358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47550F-EA37-4342-8681-21CA3B121A86}" type="VALUE"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234-4135-9668-3310C08A0123}"/>
                </c:ext>
              </c:extLst>
            </c:dLbl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8785.7142857142862</c:v>
                </c:pt>
                <c:pt idx="1">
                  <c:v>8785.7142857142862</c:v>
                </c:pt>
                <c:pt idx="2">
                  <c:v>8785.7142857142862</c:v>
                </c:pt>
                <c:pt idx="3">
                  <c:v>8785.7142857142862</c:v>
                </c:pt>
                <c:pt idx="4">
                  <c:v>8785.7142857142862</c:v>
                </c:pt>
                <c:pt idx="5">
                  <c:v>8785.7142857142862</c:v>
                </c:pt>
                <c:pt idx="6">
                  <c:v>8785.7142857142862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34-4135-9668-3310C08A01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5133184"/>
        <c:axId val="95300416"/>
      </c:lineChart>
      <c:catAx>
        <c:axId val="9513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300416"/>
        <c:crosses val="autoZero"/>
        <c:auto val="1"/>
        <c:lblAlgn val="ctr"/>
        <c:lblOffset val="100"/>
        <c:noMultiLvlLbl val="0"/>
      </c:catAx>
      <c:valAx>
        <c:axId val="95300416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13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81958782969057E-2"/>
          <c:y val="0.20284339457567802"/>
          <c:w val="0.91997637138913813"/>
          <c:h val="0.7003967629046369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  <c:pt idx="8">
                  <c:v>类别 9</c:v>
                </c:pt>
                <c:pt idx="9">
                  <c:v>类别 10</c:v>
                </c:pt>
                <c:pt idx="10">
                  <c:v>类别 11</c:v>
                </c:pt>
                <c:pt idx="11">
                  <c:v>类别 12</c:v>
                </c:pt>
                <c:pt idx="12">
                  <c:v>类别 13</c:v>
                </c:pt>
                <c:pt idx="13">
                  <c:v>类别 14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F-41EC-B53F-97B32C7B37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  <c:pt idx="8">
                  <c:v>类别 9</c:v>
                </c:pt>
                <c:pt idx="9">
                  <c:v>类别 10</c:v>
                </c:pt>
                <c:pt idx="10">
                  <c:v>类别 11</c:v>
                </c:pt>
                <c:pt idx="11">
                  <c:v>类别 12</c:v>
                </c:pt>
                <c:pt idx="12">
                  <c:v>类别 13</c:v>
                </c:pt>
                <c:pt idx="13">
                  <c:v>类别 14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6F-41EC-B53F-97B32C7B37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  <c:pt idx="8">
                  <c:v>类别 9</c:v>
                </c:pt>
                <c:pt idx="9">
                  <c:v>类别 10</c:v>
                </c:pt>
                <c:pt idx="10">
                  <c:v>类别 11</c:v>
                </c:pt>
                <c:pt idx="11">
                  <c:v>类别 12</c:v>
                </c:pt>
                <c:pt idx="12">
                  <c:v>类别 13</c:v>
                </c:pt>
                <c:pt idx="13">
                  <c:v>类别 14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6F-41EC-B53F-97B32C7B37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  <c:pt idx="8">
                  <c:v>类别 9</c:v>
                </c:pt>
                <c:pt idx="9">
                  <c:v>类别 10</c:v>
                </c:pt>
                <c:pt idx="10">
                  <c:v>类别 11</c:v>
                </c:pt>
                <c:pt idx="11">
                  <c:v>类别 12</c:v>
                </c:pt>
                <c:pt idx="12">
                  <c:v>类别 13</c:v>
                </c:pt>
                <c:pt idx="13">
                  <c:v>类别 14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6F-41EC-B53F-97B32C7B372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系列 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  <c:pt idx="8">
                  <c:v>类别 9</c:v>
                </c:pt>
                <c:pt idx="9">
                  <c:v>类别 10</c:v>
                </c:pt>
                <c:pt idx="10">
                  <c:v>类别 11</c:v>
                </c:pt>
                <c:pt idx="11">
                  <c:v>类别 12</c:v>
                </c:pt>
                <c:pt idx="12">
                  <c:v>类别 13</c:v>
                </c:pt>
                <c:pt idx="13">
                  <c:v>类别 14</c:v>
                </c:pt>
              </c:strCache>
            </c:str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6F-41EC-B53F-97B32C7B372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系列 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  <c:pt idx="8">
                  <c:v>类别 9</c:v>
                </c:pt>
                <c:pt idx="9">
                  <c:v>类别 10</c:v>
                </c:pt>
                <c:pt idx="10">
                  <c:v>类别 11</c:v>
                </c:pt>
                <c:pt idx="11">
                  <c:v>类别 12</c:v>
                </c:pt>
                <c:pt idx="12">
                  <c:v>类别 13</c:v>
                </c:pt>
                <c:pt idx="13">
                  <c:v>类别 14</c:v>
                </c:pt>
              </c:strCache>
            </c:str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6F-41EC-B53F-97B32C7B372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系列 8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  <c:pt idx="8">
                  <c:v>类别 9</c:v>
                </c:pt>
                <c:pt idx="9">
                  <c:v>类别 10</c:v>
                </c:pt>
                <c:pt idx="10">
                  <c:v>类别 11</c:v>
                </c:pt>
                <c:pt idx="11">
                  <c:v>类别 12</c:v>
                </c:pt>
                <c:pt idx="12">
                  <c:v>类别 13</c:v>
                </c:pt>
                <c:pt idx="13">
                  <c:v>类别 14</c:v>
                </c:pt>
              </c:strCache>
            </c:strRef>
          </c:cat>
          <c:val>
            <c:numRef>
              <c:f>Sheet1!$I$2:$I$15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6F-41EC-B53F-97B32C7B3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6950784"/>
        <c:axId val="9530502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39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4"/>
            <c:spPr>
              <a:solidFill>
                <a:schemeClr val="bg1"/>
              </a:solidFill>
              <a:ln w="9513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  <c:pt idx="8">
                  <c:v>类别 9</c:v>
                </c:pt>
                <c:pt idx="9">
                  <c:v>类别 10</c:v>
                </c:pt>
                <c:pt idx="10">
                  <c:v>类别 11</c:v>
                </c:pt>
                <c:pt idx="11">
                  <c:v>类别 12</c:v>
                </c:pt>
                <c:pt idx="12">
                  <c:v>类别 13</c:v>
                </c:pt>
                <c:pt idx="13">
                  <c:v>类别 14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44</c:v>
                </c:pt>
                <c:pt idx="1">
                  <c:v>13</c:v>
                </c:pt>
                <c:pt idx="2">
                  <c:v>60</c:v>
                </c:pt>
                <c:pt idx="3">
                  <c:v>63</c:v>
                </c:pt>
                <c:pt idx="4">
                  <c:v>97</c:v>
                </c:pt>
                <c:pt idx="5">
                  <c:v>69</c:v>
                </c:pt>
                <c:pt idx="6">
                  <c:v>42</c:v>
                </c:pt>
                <c:pt idx="7">
                  <c:v>24</c:v>
                </c:pt>
                <c:pt idx="8">
                  <c:v>59</c:v>
                </c:pt>
                <c:pt idx="9">
                  <c:v>58</c:v>
                </c:pt>
                <c:pt idx="10">
                  <c:v>33</c:v>
                </c:pt>
                <c:pt idx="11">
                  <c:v>72</c:v>
                </c:pt>
                <c:pt idx="12">
                  <c:v>59</c:v>
                </c:pt>
                <c:pt idx="13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26F-41EC-B53F-97B32C7B3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50784"/>
        <c:axId val="95305024"/>
      </c:lineChart>
      <c:catAx>
        <c:axId val="969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305024"/>
        <c:crosses val="autoZero"/>
        <c:auto val="1"/>
        <c:lblAlgn val="ctr"/>
        <c:lblOffset val="100"/>
        <c:noMultiLvlLbl val="0"/>
      </c:catAx>
      <c:valAx>
        <c:axId val="95305024"/>
        <c:scaling>
          <c:orientation val="minMax"/>
          <c:max val="120"/>
        </c:scaling>
        <c:delete val="1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6950784"/>
        <c:crosses val="autoZero"/>
        <c:crossBetween val="between"/>
        <c:majorUnit val="20"/>
      </c:valAx>
      <c:spPr>
        <a:noFill/>
        <a:ln w="25368">
          <a:noFill/>
        </a:ln>
      </c:spPr>
    </c:plotArea>
    <c:plotVisOnly val="1"/>
    <c:dispBlanksAs val="gap"/>
    <c:showDLblsOverMax val="0"/>
  </c:chart>
  <c:spPr>
    <a:solidFill>
      <a:srgbClr val="CF9E0A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DB-4689-8EA2-68FBFB8022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DB-4689-8EA2-68FBFB8022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DB-4689-8EA2-68FBFB8022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DB-4689-8EA2-68FBFB80227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22</c:v>
                </c:pt>
                <c:pt idx="2">
                  <c:v>10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DB-4689-8EA2-68FBFB802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C4-482D-A6A8-21A1E80A92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C4-482D-A6A8-21A1E80A92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C4-482D-A6A8-21A1E80A92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C4-482D-A6A8-21A1E80A922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C4-482D-A6A8-21A1E80A9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C8-4482-B76A-AD1E180DE52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C8-4482-B76A-AD1E180DE52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C8-4482-B76A-AD1E180DE52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C8-4482-B76A-AD1E180DE52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C8-4482-B76A-AD1E180DE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27-4E96-A2D7-FCF14D11C0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27-4E96-A2D7-FCF14D11C04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27-4E96-A2D7-FCF14D11C04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27-4E96-A2D7-FCF14D11C04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10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27-4E96-A2D7-FCF14D11C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0.13632</cdr:x>
      <cdr:y>0.02616</cdr:y>
    </cdr:from>
    <cdr:to>
      <cdr:x>0.86368</cdr:x>
      <cdr:y>0.11044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834989" y="117566"/>
          <a:ext cx="4455050" cy="378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2000" dirty="0">
              <a:solidFill>
                <a:srgbClr val="A27B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Click to add chart title</a:t>
          </a:r>
          <a:endParaRPr lang="zh-CN" altLang="en-US" sz="2000" dirty="0">
            <a:solidFill>
              <a:srgbClr val="A27B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0.02467</cdr:x>
      <cdr:y>0.0354</cdr:y>
    </cdr:from>
    <cdr:to>
      <cdr:x>0.58347</cdr:x>
      <cdr:y>0.11496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139109" y="191821"/>
          <a:ext cx="3150988" cy="431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2000" dirty="0">
              <a:solidFill>
                <a:srgbClr val="A27B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Click to add chart title</a:t>
          </a:r>
          <a:endParaRPr lang="zh-CN" altLang="en-US" sz="2000" dirty="0">
            <a:solidFill>
              <a:srgbClr val="A27B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0.17083</cdr:x>
      <cdr:y>0.05162</cdr:y>
    </cdr:from>
    <cdr:to>
      <cdr:x>0.82917</cdr:x>
      <cdr:y>0.13118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1289593" y="249521"/>
          <a:ext cx="4969618" cy="384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2000" b="1" dirty="0">
              <a:solidFill>
                <a:srgbClr val="CF9E0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Click to add chart title</a:t>
          </a:r>
          <a:endParaRPr lang="zh-CN" altLang="en-US" sz="2000" b="1" dirty="0">
            <a:solidFill>
              <a:srgbClr val="CF9E0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0.20099</cdr:x>
      <cdr:y>0.04251</cdr:y>
    </cdr:from>
    <cdr:to>
      <cdr:x>0.79901</cdr:x>
      <cdr:y>0.1268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1633621" y="258902"/>
          <a:ext cx="4860758" cy="513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20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Click to add chart title</a:t>
          </a:r>
          <a:endParaRPr lang="zh-CN" altLang="en-US" sz="2000" b="1" dirty="0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0.28961</cdr:x>
      <cdr:y>0.04549</cdr:y>
    </cdr:from>
    <cdr:to>
      <cdr:x>0.69</cdr:x>
      <cdr:y>0.13408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3026507" y="276911"/>
          <a:ext cx="4184190" cy="539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dist"/>
          <a:r>
            <a: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Click to add chart title</a:t>
          </a:r>
          <a:endParaRPr lang="zh-CN" altLang="en-US" sz="3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4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46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81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52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08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8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80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B424C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325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774513"/>
          </a:xfrm>
          <a:prstGeom prst="rect">
            <a:avLst/>
          </a:prstGeom>
          <a:solidFill>
            <a:srgbClr val="CF9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404042"/>
              </a:clrFrom>
              <a:clrTo>
                <a:srgbClr val="40404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66" t="61098" r="2266" b="10678"/>
          <a:stretch/>
        </p:blipFill>
        <p:spPr>
          <a:xfrm>
            <a:off x="4831030" y="-160421"/>
            <a:ext cx="2529940" cy="9349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3761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27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D18-8321-4D32-9838-2E73D5AB9BBF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1CA5-32BD-49A4-8FDF-640257120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35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0518D18-8321-4D32-9838-2E73D5AB9BBF}" type="datetimeFigureOut">
              <a:rPr lang="zh-CN" altLang="en-US" smtClean="0"/>
              <a:pPr/>
              <a:t>2019/9/4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7E1CA5-32BD-49A4-8FDF-640257120B2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787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microsoft.com/office/2007/relationships/media" Target="../media/media1.mp3"/><Relationship Id="rId1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3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1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.png"/><Relationship Id="rId17" Type="http://schemas.openxmlformats.org/officeDocument/2006/relationships/image" Target="../media/image25.png"/><Relationship Id="rId2" Type="http://schemas.openxmlformats.org/officeDocument/2006/relationships/tags" Target="../tags/tag25.xml"/><Relationship Id="rId16" Type="http://schemas.openxmlformats.org/officeDocument/2006/relationships/image" Target="../media/image24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8.xml"/><Relationship Id="rId15" Type="http://schemas.openxmlformats.org/officeDocument/2006/relationships/image" Target="../media/image23.png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chart" Target="../charts/char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A_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PA_等腰三角形 11"/>
          <p:cNvSpPr/>
          <p:nvPr>
            <p:custDataLst>
              <p:tags r:id="rId3"/>
            </p:custDataLst>
          </p:nvPr>
        </p:nvSpPr>
        <p:spPr>
          <a:xfrm rot="10800000">
            <a:off x="304996" y="1266075"/>
            <a:ext cx="1283569" cy="1356540"/>
          </a:xfrm>
          <a:prstGeom prst="triangle">
            <a:avLst/>
          </a:prstGeom>
          <a:solidFill>
            <a:srgbClr val="A27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PA_等腰三角形 12"/>
          <p:cNvSpPr/>
          <p:nvPr>
            <p:custDataLst>
              <p:tags r:id="rId4"/>
            </p:custDataLst>
          </p:nvPr>
        </p:nvSpPr>
        <p:spPr>
          <a:xfrm rot="10800000">
            <a:off x="11199291" y="3548810"/>
            <a:ext cx="264995" cy="280060"/>
          </a:xfrm>
          <a:prstGeom prst="triangle">
            <a:avLst/>
          </a:prstGeom>
          <a:solidFill>
            <a:srgbClr val="A27B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等腰三角形 13"/>
          <p:cNvSpPr/>
          <p:nvPr>
            <p:custDataLst>
              <p:tags r:id="rId5"/>
            </p:custDataLst>
          </p:nvPr>
        </p:nvSpPr>
        <p:spPr>
          <a:xfrm rot="10800000">
            <a:off x="3783525" y="-1"/>
            <a:ext cx="1324724" cy="1400035"/>
          </a:xfrm>
          <a:prstGeom prst="triangle">
            <a:avLst/>
          </a:prstGeom>
          <a:solidFill>
            <a:srgbClr val="CF9E0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_等腰三角形 14"/>
          <p:cNvSpPr/>
          <p:nvPr>
            <p:custDataLst>
              <p:tags r:id="rId6"/>
            </p:custDataLst>
          </p:nvPr>
        </p:nvSpPr>
        <p:spPr>
          <a:xfrm>
            <a:off x="304996" y="4845817"/>
            <a:ext cx="1569782" cy="16590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文本框 799"/>
          <p:cNvSpPr txBox="1"/>
          <p:nvPr>
            <p:custDataLst>
              <p:tags r:id="rId7"/>
            </p:custDataLst>
          </p:nvPr>
        </p:nvSpPr>
        <p:spPr>
          <a:xfrm>
            <a:off x="1699108" y="1710863"/>
            <a:ext cx="919687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YEAR-END SUMMARY REPORT TEMPLATE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矩形 16"/>
          <p:cNvSpPr/>
          <p:nvPr>
            <p:custDataLst>
              <p:tags r:id="rId8"/>
            </p:custDataLst>
          </p:nvPr>
        </p:nvSpPr>
        <p:spPr>
          <a:xfrm>
            <a:off x="0" y="3888690"/>
            <a:ext cx="12192000" cy="296931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_椭圆 17"/>
          <p:cNvSpPr/>
          <p:nvPr>
            <p:custDataLst>
              <p:tags r:id="rId9"/>
            </p:custDataLst>
          </p:nvPr>
        </p:nvSpPr>
        <p:spPr>
          <a:xfrm>
            <a:off x="5175099" y="2967789"/>
            <a:ext cx="1841802" cy="18418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_文本框 18"/>
          <p:cNvSpPr txBox="1"/>
          <p:nvPr>
            <p:custDataLst>
              <p:tags r:id="rId10"/>
            </p:custDataLst>
          </p:nvPr>
        </p:nvSpPr>
        <p:spPr>
          <a:xfrm>
            <a:off x="2290762" y="5559440"/>
            <a:ext cx="28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Department: </a:t>
            </a:r>
          </a:p>
        </p:txBody>
      </p:sp>
      <p:cxnSp>
        <p:nvCxnSpPr>
          <p:cNvPr id="20" name="PA_直接连接符 19"/>
          <p:cNvCxnSpPr/>
          <p:nvPr>
            <p:custDataLst>
              <p:tags r:id="rId11"/>
            </p:custDataLst>
          </p:nvPr>
        </p:nvCxnSpPr>
        <p:spPr>
          <a:xfrm>
            <a:off x="2290762" y="6021105"/>
            <a:ext cx="7610475" cy="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_文本框 22"/>
          <p:cNvSpPr txBox="1"/>
          <p:nvPr>
            <p:custDataLst>
              <p:tags r:id="rId12"/>
            </p:custDataLst>
          </p:nvPr>
        </p:nvSpPr>
        <p:spPr>
          <a:xfrm>
            <a:off x="6095999" y="5614001"/>
            <a:ext cx="288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Reporter: </a:t>
            </a:r>
          </a:p>
        </p:txBody>
      </p:sp>
      <p:pic>
        <p:nvPicPr>
          <p:cNvPr id="2" name="PA_空と海の诗 秒5">
            <a:hlinkClick r:id="" action="ppaction://media"/>
          </p:cNvPr>
          <p:cNvPicPr>
            <a:picLocks noChangeAspect="1"/>
          </p:cNvPicPr>
          <p:nvPr>
            <a:audioFile r:link="rId14"/>
            <p:custDataLst>
              <p:tags r:id="rId15"/>
            </p:custDataLst>
            <p:extLst>
              <p:ext uri="{DAA4B4D4-6D71-4841-9C94-3DE7FCFB9230}">
                <p14:media xmlns:p14="http://schemas.microsoft.com/office/powerpoint/2010/main" r:embed="rId13">
                  <p14:fade in="500" out="750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62098" y="4541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9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466145504"/>
              </p:ext>
            </p:extLst>
          </p:nvPr>
        </p:nvGraphicFramePr>
        <p:xfrm>
          <a:off x="359955" y="1214450"/>
          <a:ext cx="7548804" cy="500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: 圆角 6"/>
          <p:cNvSpPr/>
          <p:nvPr/>
        </p:nvSpPr>
        <p:spPr bwMode="auto">
          <a:xfrm>
            <a:off x="8390021" y="1395662"/>
            <a:ext cx="3368842" cy="4828674"/>
          </a:xfrm>
          <a:prstGeom prst="roundRect">
            <a:avLst>
              <a:gd name="adj" fmla="val 6667"/>
            </a:avLst>
          </a:pr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02316" y="1941095"/>
            <a:ext cx="3144252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chart on the left consists of two columns of data, and after editing the data, please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And columns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uniform changes to complete chart changes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9" name="平行四边形 8"/>
          <p:cNvSpPr/>
          <p:nvPr/>
        </p:nvSpPr>
        <p:spPr bwMode="auto">
          <a:xfrm rot="7544960">
            <a:off x="9975925" y="1594306"/>
            <a:ext cx="197034" cy="148148"/>
          </a:xfrm>
          <a:prstGeom prst="parallelogram">
            <a:avLst>
              <a:gd name="adj" fmla="val 32884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9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042" y="775484"/>
            <a:ext cx="9127958" cy="60825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1" y="775484"/>
            <a:ext cx="12191999" cy="6082516"/>
          </a:xfrm>
          <a:prstGeom prst="rect">
            <a:avLst/>
          </a:prstGeom>
          <a:gradFill>
            <a:gsLst>
              <a:gs pos="58000">
                <a:srgbClr val="000000">
                  <a:alpha val="85000"/>
                </a:srgbClr>
              </a:gs>
              <a:gs pos="25000">
                <a:srgbClr val="000000"/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793221181"/>
              </p:ext>
            </p:extLst>
          </p:nvPr>
        </p:nvGraphicFramePr>
        <p:xfrm>
          <a:off x="0" y="767793"/>
          <a:ext cx="8635999" cy="609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8919410" y="2420143"/>
            <a:ext cx="2470485" cy="2785506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chart on the left contains two parts: sales and averages, and only the sales column is changed when the data is edited, and the average column is automatically calculated by the formula.</a:t>
            </a:r>
          </a:p>
        </p:txBody>
      </p:sp>
    </p:spTree>
    <p:extLst>
      <p:ext uri="{BB962C8B-B14F-4D97-AF65-F5344CB8AC3E}">
        <p14:creationId xmlns:p14="http://schemas.microsoft.com/office/powerpoint/2010/main" val="38235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197181" y="2124410"/>
            <a:ext cx="2232025" cy="8413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Three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8904" y="1543867"/>
            <a:ext cx="51554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rgbClr val="C89800"/>
                </a:solidFill>
                <a:latin typeface="Aroly" pitchFamily="2" charset="0"/>
                <a:ea typeface="Adobe Gothic Std B" panose="020B0800000000000000" pitchFamily="34" charset="-128"/>
              </a:rPr>
              <a:t>03</a:t>
            </a:r>
            <a:endParaRPr lang="zh-CN" altLang="en-US" sz="23900" b="1" dirty="0">
              <a:solidFill>
                <a:srgbClr val="C89800"/>
              </a:solidFill>
              <a:latin typeface="Aroly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584030" y="3252536"/>
            <a:ext cx="345832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84030" y="3577389"/>
            <a:ext cx="345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04042"/>
              </a:clrFrom>
              <a:clrTo>
                <a:srgbClr val="40404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66" t="12948" r="2266" b="10678"/>
          <a:stretch/>
        </p:blipFill>
        <p:spPr>
          <a:xfrm>
            <a:off x="4831030" y="5102570"/>
            <a:ext cx="2529940" cy="25299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230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aphicFrame>
        <p:nvGraphicFramePr>
          <p:cNvPr id="4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052493"/>
              </p:ext>
            </p:extLst>
          </p:nvPr>
        </p:nvGraphicFramePr>
        <p:xfrm>
          <a:off x="0" y="770708"/>
          <a:ext cx="12192000" cy="608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55980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3" b="12318"/>
          <a:stretch/>
        </p:blipFill>
        <p:spPr>
          <a:xfrm>
            <a:off x="0" y="3361104"/>
            <a:ext cx="12192000" cy="3852432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0" y="3358064"/>
            <a:ext cx="12192000" cy="3855472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0" y="780159"/>
            <a:ext cx="12192000" cy="6433377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1113699" y="997634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113699" y="1192896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113699" y="1388159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113699" y="1583421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113699" y="1778684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1113699" y="1973946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113699" y="2169209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1113699" y="2364471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1113699" y="2558146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1113699" y="2753409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1686787" y="997634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1686787" y="1192896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1686787" y="1388159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1686787" y="1583421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1686787" y="1778684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1686787" y="1973946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1686787" y="2169209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1686787" y="2364471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23"/>
          <p:cNvSpPr>
            <a:spLocks/>
          </p:cNvSpPr>
          <p:nvPr/>
        </p:nvSpPr>
        <p:spPr bwMode="auto">
          <a:xfrm>
            <a:off x="1686787" y="2558146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>
            <a:off x="1686787" y="2753409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25"/>
          <p:cNvSpPr>
            <a:spLocks/>
          </p:cNvSpPr>
          <p:nvPr/>
        </p:nvSpPr>
        <p:spPr bwMode="auto">
          <a:xfrm>
            <a:off x="2261462" y="997634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2261462" y="1192896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27"/>
          <p:cNvSpPr>
            <a:spLocks/>
          </p:cNvSpPr>
          <p:nvPr/>
        </p:nvSpPr>
        <p:spPr bwMode="auto">
          <a:xfrm>
            <a:off x="2261462" y="1388159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261462" y="1583421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2261462" y="1778684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2261462" y="1973946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2261462" y="2169209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2261462" y="2364471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2261462" y="2558146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>
            <a:off x="2261462" y="2753409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35"/>
          <p:cNvSpPr>
            <a:spLocks/>
          </p:cNvSpPr>
          <p:nvPr/>
        </p:nvSpPr>
        <p:spPr bwMode="auto">
          <a:xfrm>
            <a:off x="2834549" y="997634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2834549" y="1192896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37"/>
          <p:cNvSpPr>
            <a:spLocks/>
          </p:cNvSpPr>
          <p:nvPr/>
        </p:nvSpPr>
        <p:spPr bwMode="auto">
          <a:xfrm>
            <a:off x="2834549" y="1388159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38"/>
          <p:cNvSpPr>
            <a:spLocks/>
          </p:cNvSpPr>
          <p:nvPr/>
        </p:nvSpPr>
        <p:spPr bwMode="auto">
          <a:xfrm>
            <a:off x="2834549" y="1583421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39"/>
          <p:cNvSpPr>
            <a:spLocks/>
          </p:cNvSpPr>
          <p:nvPr/>
        </p:nvSpPr>
        <p:spPr bwMode="auto">
          <a:xfrm>
            <a:off x="2834549" y="1778684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40"/>
          <p:cNvSpPr>
            <a:spLocks/>
          </p:cNvSpPr>
          <p:nvPr/>
        </p:nvSpPr>
        <p:spPr bwMode="auto">
          <a:xfrm>
            <a:off x="2834549" y="1973946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41"/>
          <p:cNvSpPr>
            <a:spLocks/>
          </p:cNvSpPr>
          <p:nvPr/>
        </p:nvSpPr>
        <p:spPr bwMode="auto">
          <a:xfrm>
            <a:off x="2834549" y="2169209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>
            <a:off x="2834549" y="2364471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43"/>
          <p:cNvSpPr>
            <a:spLocks/>
          </p:cNvSpPr>
          <p:nvPr/>
        </p:nvSpPr>
        <p:spPr bwMode="auto">
          <a:xfrm>
            <a:off x="2834549" y="2558146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44"/>
          <p:cNvSpPr>
            <a:spLocks/>
          </p:cNvSpPr>
          <p:nvPr/>
        </p:nvSpPr>
        <p:spPr bwMode="auto">
          <a:xfrm>
            <a:off x="2834549" y="2753409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45"/>
          <p:cNvSpPr>
            <a:spLocks/>
          </p:cNvSpPr>
          <p:nvPr/>
        </p:nvSpPr>
        <p:spPr bwMode="auto">
          <a:xfrm>
            <a:off x="3409224" y="997634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46"/>
          <p:cNvSpPr>
            <a:spLocks/>
          </p:cNvSpPr>
          <p:nvPr/>
        </p:nvSpPr>
        <p:spPr bwMode="auto">
          <a:xfrm>
            <a:off x="3409224" y="1192896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47"/>
          <p:cNvSpPr>
            <a:spLocks/>
          </p:cNvSpPr>
          <p:nvPr/>
        </p:nvSpPr>
        <p:spPr bwMode="auto">
          <a:xfrm>
            <a:off x="3409224" y="1388159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48"/>
          <p:cNvSpPr>
            <a:spLocks/>
          </p:cNvSpPr>
          <p:nvPr/>
        </p:nvSpPr>
        <p:spPr bwMode="auto">
          <a:xfrm>
            <a:off x="3409224" y="1583421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49"/>
          <p:cNvSpPr>
            <a:spLocks/>
          </p:cNvSpPr>
          <p:nvPr/>
        </p:nvSpPr>
        <p:spPr bwMode="auto">
          <a:xfrm>
            <a:off x="3409224" y="1778684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50"/>
          <p:cNvSpPr>
            <a:spLocks/>
          </p:cNvSpPr>
          <p:nvPr/>
        </p:nvSpPr>
        <p:spPr bwMode="auto">
          <a:xfrm>
            <a:off x="3409224" y="1973946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51"/>
          <p:cNvSpPr>
            <a:spLocks/>
          </p:cNvSpPr>
          <p:nvPr/>
        </p:nvSpPr>
        <p:spPr bwMode="auto">
          <a:xfrm>
            <a:off x="3409224" y="2169209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52"/>
          <p:cNvSpPr>
            <a:spLocks/>
          </p:cNvSpPr>
          <p:nvPr/>
        </p:nvSpPr>
        <p:spPr bwMode="auto">
          <a:xfrm>
            <a:off x="3409224" y="2364471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53"/>
          <p:cNvSpPr>
            <a:spLocks/>
          </p:cNvSpPr>
          <p:nvPr/>
        </p:nvSpPr>
        <p:spPr bwMode="auto">
          <a:xfrm>
            <a:off x="3409224" y="2558146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54"/>
          <p:cNvSpPr>
            <a:spLocks/>
          </p:cNvSpPr>
          <p:nvPr/>
        </p:nvSpPr>
        <p:spPr bwMode="auto">
          <a:xfrm>
            <a:off x="3409224" y="2753409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55"/>
          <p:cNvSpPr>
            <a:spLocks/>
          </p:cNvSpPr>
          <p:nvPr/>
        </p:nvSpPr>
        <p:spPr bwMode="auto">
          <a:xfrm>
            <a:off x="3982312" y="997634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56"/>
          <p:cNvSpPr>
            <a:spLocks/>
          </p:cNvSpPr>
          <p:nvPr/>
        </p:nvSpPr>
        <p:spPr bwMode="auto">
          <a:xfrm>
            <a:off x="3982312" y="1192896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57"/>
          <p:cNvSpPr>
            <a:spLocks/>
          </p:cNvSpPr>
          <p:nvPr/>
        </p:nvSpPr>
        <p:spPr bwMode="auto">
          <a:xfrm>
            <a:off x="3982312" y="1388159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58"/>
          <p:cNvSpPr>
            <a:spLocks/>
          </p:cNvSpPr>
          <p:nvPr/>
        </p:nvSpPr>
        <p:spPr bwMode="auto">
          <a:xfrm>
            <a:off x="3982312" y="1583421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59"/>
          <p:cNvSpPr>
            <a:spLocks/>
          </p:cNvSpPr>
          <p:nvPr/>
        </p:nvSpPr>
        <p:spPr bwMode="auto">
          <a:xfrm>
            <a:off x="3982312" y="1778684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60"/>
          <p:cNvSpPr>
            <a:spLocks/>
          </p:cNvSpPr>
          <p:nvPr/>
        </p:nvSpPr>
        <p:spPr bwMode="auto">
          <a:xfrm>
            <a:off x="3982312" y="1973946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61"/>
          <p:cNvSpPr>
            <a:spLocks/>
          </p:cNvSpPr>
          <p:nvPr/>
        </p:nvSpPr>
        <p:spPr bwMode="auto">
          <a:xfrm>
            <a:off x="3982312" y="2169209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reeform 62"/>
          <p:cNvSpPr>
            <a:spLocks/>
          </p:cNvSpPr>
          <p:nvPr/>
        </p:nvSpPr>
        <p:spPr bwMode="auto">
          <a:xfrm>
            <a:off x="3982312" y="2364471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Freeform 63"/>
          <p:cNvSpPr>
            <a:spLocks/>
          </p:cNvSpPr>
          <p:nvPr/>
        </p:nvSpPr>
        <p:spPr bwMode="auto">
          <a:xfrm>
            <a:off x="3982312" y="2558146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Freeform 64"/>
          <p:cNvSpPr>
            <a:spLocks/>
          </p:cNvSpPr>
          <p:nvPr/>
        </p:nvSpPr>
        <p:spPr bwMode="auto">
          <a:xfrm>
            <a:off x="3982312" y="2753409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A27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65"/>
          <p:cNvSpPr>
            <a:spLocks/>
          </p:cNvSpPr>
          <p:nvPr/>
        </p:nvSpPr>
        <p:spPr bwMode="auto">
          <a:xfrm>
            <a:off x="4556987" y="997634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reeform 66"/>
          <p:cNvSpPr>
            <a:spLocks/>
          </p:cNvSpPr>
          <p:nvPr/>
        </p:nvSpPr>
        <p:spPr bwMode="auto">
          <a:xfrm>
            <a:off x="4556987" y="1192896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Freeform 67"/>
          <p:cNvSpPr>
            <a:spLocks/>
          </p:cNvSpPr>
          <p:nvPr/>
        </p:nvSpPr>
        <p:spPr bwMode="auto">
          <a:xfrm>
            <a:off x="4556987" y="1388159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Freeform 68"/>
          <p:cNvSpPr>
            <a:spLocks/>
          </p:cNvSpPr>
          <p:nvPr/>
        </p:nvSpPr>
        <p:spPr bwMode="auto">
          <a:xfrm>
            <a:off x="4556987" y="1583421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Freeform 69"/>
          <p:cNvSpPr>
            <a:spLocks/>
          </p:cNvSpPr>
          <p:nvPr/>
        </p:nvSpPr>
        <p:spPr bwMode="auto">
          <a:xfrm>
            <a:off x="4556987" y="1778684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70"/>
          <p:cNvSpPr>
            <a:spLocks/>
          </p:cNvSpPr>
          <p:nvPr/>
        </p:nvSpPr>
        <p:spPr bwMode="auto">
          <a:xfrm>
            <a:off x="4556987" y="1973946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71"/>
          <p:cNvSpPr>
            <a:spLocks/>
          </p:cNvSpPr>
          <p:nvPr/>
        </p:nvSpPr>
        <p:spPr bwMode="auto">
          <a:xfrm>
            <a:off x="4556987" y="2169209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Freeform 72"/>
          <p:cNvSpPr>
            <a:spLocks/>
          </p:cNvSpPr>
          <p:nvPr/>
        </p:nvSpPr>
        <p:spPr bwMode="auto">
          <a:xfrm>
            <a:off x="4556987" y="2364471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73"/>
          <p:cNvSpPr>
            <a:spLocks/>
          </p:cNvSpPr>
          <p:nvPr/>
        </p:nvSpPr>
        <p:spPr bwMode="auto">
          <a:xfrm>
            <a:off x="4556987" y="2558146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74"/>
          <p:cNvSpPr>
            <a:spLocks/>
          </p:cNvSpPr>
          <p:nvPr/>
        </p:nvSpPr>
        <p:spPr bwMode="auto">
          <a:xfrm>
            <a:off x="4556987" y="2753409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75"/>
          <p:cNvSpPr>
            <a:spLocks noChangeArrowheads="1"/>
          </p:cNvSpPr>
          <p:nvPr/>
        </p:nvSpPr>
        <p:spPr bwMode="auto">
          <a:xfrm>
            <a:off x="1188450" y="3010584"/>
            <a:ext cx="299762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50" b="1" dirty="0">
                <a:solidFill>
                  <a:srgbClr val="C89800"/>
                </a:solidFill>
                <a:latin typeface="微软雅黑" pitchFamily="34" charset="-122"/>
                <a:ea typeface="微软雅黑" pitchFamily="34" charset="-122"/>
              </a:rPr>
              <a:t>SUN</a:t>
            </a:r>
          </a:p>
        </p:txBody>
      </p:sp>
      <p:sp>
        <p:nvSpPr>
          <p:cNvPr id="74" name="Rectangle 76"/>
          <p:cNvSpPr>
            <a:spLocks noChangeArrowheads="1"/>
          </p:cNvSpPr>
          <p:nvPr/>
        </p:nvSpPr>
        <p:spPr bwMode="auto">
          <a:xfrm>
            <a:off x="1749330" y="3010584"/>
            <a:ext cx="36228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50" b="1" dirty="0">
                <a:solidFill>
                  <a:srgbClr val="C89800"/>
                </a:solidFill>
                <a:latin typeface="微软雅黑" pitchFamily="34" charset="-122"/>
                <a:ea typeface="微软雅黑" pitchFamily="34" charset="-122"/>
              </a:rPr>
              <a:t>MON</a:t>
            </a:r>
          </a:p>
        </p:txBody>
      </p:sp>
      <p:sp>
        <p:nvSpPr>
          <p:cNvPr id="75" name="Rectangle 77"/>
          <p:cNvSpPr>
            <a:spLocks noChangeArrowheads="1"/>
          </p:cNvSpPr>
          <p:nvPr/>
        </p:nvSpPr>
        <p:spPr bwMode="auto">
          <a:xfrm>
            <a:off x="2352251" y="3010584"/>
            <a:ext cx="26609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50" b="1" dirty="0">
                <a:solidFill>
                  <a:srgbClr val="C89800"/>
                </a:solidFill>
                <a:latin typeface="微软雅黑" pitchFamily="34" charset="-122"/>
                <a:ea typeface="微软雅黑" pitchFamily="34" charset="-122"/>
              </a:rPr>
              <a:t>TUE</a:t>
            </a:r>
          </a:p>
        </p:txBody>
      </p:sp>
      <p:sp>
        <p:nvSpPr>
          <p:cNvPr id="76" name="Rectangle 78"/>
          <p:cNvSpPr>
            <a:spLocks noChangeArrowheads="1"/>
          </p:cNvSpPr>
          <p:nvPr/>
        </p:nvSpPr>
        <p:spPr bwMode="auto">
          <a:xfrm>
            <a:off x="2897263" y="3010584"/>
            <a:ext cx="327013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50" b="1" dirty="0">
                <a:solidFill>
                  <a:srgbClr val="C89800"/>
                </a:solidFill>
                <a:latin typeface="微软雅黑" pitchFamily="34" charset="-122"/>
                <a:ea typeface="微软雅黑" pitchFamily="34" charset="-122"/>
              </a:rPr>
              <a:t>WED</a:t>
            </a:r>
          </a:p>
        </p:txBody>
      </p:sp>
      <p:sp>
        <p:nvSpPr>
          <p:cNvPr id="77" name="Rectangle 79"/>
          <p:cNvSpPr>
            <a:spLocks noChangeArrowheads="1"/>
          </p:cNvSpPr>
          <p:nvPr/>
        </p:nvSpPr>
        <p:spPr bwMode="auto">
          <a:xfrm>
            <a:off x="3507787" y="3010584"/>
            <a:ext cx="299762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50" b="1" dirty="0">
                <a:solidFill>
                  <a:srgbClr val="C89800"/>
                </a:solidFill>
                <a:latin typeface="微软雅黑" pitchFamily="34" charset="-122"/>
                <a:ea typeface="微软雅黑" pitchFamily="34" charset="-122"/>
              </a:rPr>
              <a:t>THU</a:t>
            </a:r>
          </a:p>
        </p:txBody>
      </p:sp>
      <p:sp>
        <p:nvSpPr>
          <p:cNvPr id="78" name="Rectangle 80"/>
          <p:cNvSpPr>
            <a:spLocks noChangeArrowheads="1"/>
          </p:cNvSpPr>
          <p:nvPr/>
        </p:nvSpPr>
        <p:spPr bwMode="auto">
          <a:xfrm>
            <a:off x="4086843" y="3010584"/>
            <a:ext cx="214802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50" b="1" dirty="0">
                <a:solidFill>
                  <a:srgbClr val="C89800"/>
                </a:solidFill>
                <a:latin typeface="微软雅黑" pitchFamily="34" charset="-122"/>
                <a:ea typeface="微软雅黑" pitchFamily="34" charset="-122"/>
              </a:rPr>
              <a:t>FRI</a:t>
            </a:r>
          </a:p>
        </p:txBody>
      </p:sp>
      <p:sp>
        <p:nvSpPr>
          <p:cNvPr id="79" name="Rectangle 81"/>
          <p:cNvSpPr>
            <a:spLocks noChangeArrowheads="1"/>
          </p:cNvSpPr>
          <p:nvPr/>
        </p:nvSpPr>
        <p:spPr bwMode="auto">
          <a:xfrm>
            <a:off x="4649355" y="3010584"/>
            <a:ext cx="267702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50" b="1" dirty="0">
                <a:solidFill>
                  <a:srgbClr val="C89800"/>
                </a:solidFill>
                <a:latin typeface="微软雅黑" pitchFamily="34" charset="-122"/>
                <a:ea typeface="微软雅黑" pitchFamily="34" charset="-122"/>
              </a:rPr>
              <a:t>Sat</a:t>
            </a: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63" y="780159"/>
            <a:ext cx="3657601" cy="2577905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1112905" y="4234022"/>
            <a:ext cx="3889375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Design. meticulous, earnest, not going to be, committed to providing practical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 and design works and tips.</a:t>
            </a:r>
          </a:p>
        </p:txBody>
      </p:sp>
      <p:sp>
        <p:nvSpPr>
          <p:cNvPr id="86" name="矩形 85"/>
          <p:cNvSpPr/>
          <p:nvPr/>
        </p:nvSpPr>
        <p:spPr>
          <a:xfrm>
            <a:off x="7375775" y="4234022"/>
            <a:ext cx="3889375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Design. meticulous, earnest, not going to be, committed to providing practical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 and design works and tips.</a:t>
            </a:r>
          </a:p>
        </p:txBody>
      </p:sp>
    </p:spTree>
    <p:extLst>
      <p:ext uri="{BB962C8B-B14F-4D97-AF65-F5344CB8AC3E}">
        <p14:creationId xmlns:p14="http://schemas.microsoft.com/office/powerpoint/2010/main" val="13592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32" name="自由: 形状 31"/>
          <p:cNvSpPr>
            <a:spLocks/>
          </p:cNvSpPr>
          <p:nvPr/>
        </p:nvSpPr>
        <p:spPr bwMode="auto">
          <a:xfrm>
            <a:off x="991582" y="1097559"/>
            <a:ext cx="10094161" cy="2285201"/>
          </a:xfrm>
          <a:custGeom>
            <a:avLst/>
            <a:gdLst>
              <a:gd name="connsiteX0" fmla="*/ 3364986 w 10981976"/>
              <a:gd name="connsiteY0" fmla="*/ 0 h 2486192"/>
              <a:gd name="connsiteX1" fmla="*/ 4600678 w 10981976"/>
              <a:gd name="connsiteY1" fmla="*/ 1244209 h 2486192"/>
              <a:gd name="connsiteX2" fmla="*/ 4600403 w 10981976"/>
              <a:gd name="connsiteY2" fmla="*/ 1244209 h 2486192"/>
              <a:gd name="connsiteX3" fmla="*/ 5489875 w 10981976"/>
              <a:gd name="connsiteY3" fmla="*/ 2135036 h 2486192"/>
              <a:gd name="connsiteX4" fmla="*/ 6379346 w 10981976"/>
              <a:gd name="connsiteY4" fmla="*/ 1244209 h 2486192"/>
              <a:gd name="connsiteX5" fmla="*/ 6379072 w 10981976"/>
              <a:gd name="connsiteY5" fmla="*/ 1244209 h 2486192"/>
              <a:gd name="connsiteX6" fmla="*/ 7614765 w 10981976"/>
              <a:gd name="connsiteY6" fmla="*/ 0 h 2486192"/>
              <a:gd name="connsiteX7" fmla="*/ 8854135 w 10981976"/>
              <a:gd name="connsiteY7" fmla="*/ 1244209 h 2486192"/>
              <a:gd name="connsiteX8" fmla="*/ 8853861 w 10981976"/>
              <a:gd name="connsiteY8" fmla="*/ 1244209 h 2486192"/>
              <a:gd name="connsiteX9" fmla="*/ 9743332 w 10981976"/>
              <a:gd name="connsiteY9" fmla="*/ 2135036 h 2486192"/>
              <a:gd name="connsiteX10" fmla="*/ 10632803 w 10981976"/>
              <a:gd name="connsiteY10" fmla="*/ 1244209 h 2486192"/>
              <a:gd name="connsiteX11" fmla="*/ 10981976 w 10981976"/>
              <a:gd name="connsiteY11" fmla="*/ 1244209 h 2486192"/>
              <a:gd name="connsiteX12" fmla="*/ 9743332 w 10981976"/>
              <a:gd name="connsiteY12" fmla="*/ 2486192 h 2486192"/>
              <a:gd name="connsiteX13" fmla="*/ 8504688 w 10981976"/>
              <a:gd name="connsiteY13" fmla="*/ 1244209 h 2486192"/>
              <a:gd name="connsiteX14" fmla="*/ 8504757 w 10981976"/>
              <a:gd name="connsiteY14" fmla="*/ 1244209 h 2486192"/>
              <a:gd name="connsiteX15" fmla="*/ 7614765 w 10981976"/>
              <a:gd name="connsiteY15" fmla="*/ 350741 h 2486192"/>
              <a:gd name="connsiteX16" fmla="*/ 6728450 w 10981976"/>
              <a:gd name="connsiteY16" fmla="*/ 1244209 h 2486192"/>
              <a:gd name="connsiteX17" fmla="*/ 6728519 w 10981976"/>
              <a:gd name="connsiteY17" fmla="*/ 1244209 h 2486192"/>
              <a:gd name="connsiteX18" fmla="*/ 5489875 w 10981976"/>
              <a:gd name="connsiteY18" fmla="*/ 2486192 h 2486192"/>
              <a:gd name="connsiteX19" fmla="*/ 4251230 w 10981976"/>
              <a:gd name="connsiteY19" fmla="*/ 1244209 h 2486192"/>
              <a:gd name="connsiteX20" fmla="*/ 4251301 w 10981976"/>
              <a:gd name="connsiteY20" fmla="*/ 1244209 h 2486192"/>
              <a:gd name="connsiteX21" fmla="*/ 3364986 w 10981976"/>
              <a:gd name="connsiteY21" fmla="*/ 350741 h 2486192"/>
              <a:gd name="connsiteX22" fmla="*/ 2474993 w 10981976"/>
              <a:gd name="connsiteY22" fmla="*/ 1244209 h 2486192"/>
              <a:gd name="connsiteX23" fmla="*/ 2475062 w 10981976"/>
              <a:gd name="connsiteY23" fmla="*/ 1244209 h 2486192"/>
              <a:gd name="connsiteX24" fmla="*/ 1235692 w 10981976"/>
              <a:gd name="connsiteY24" fmla="*/ 2486192 h 2486192"/>
              <a:gd name="connsiteX25" fmla="*/ 0 w 10981976"/>
              <a:gd name="connsiteY25" fmla="*/ 1244209 h 2486192"/>
              <a:gd name="connsiteX26" fmla="*/ 349377 w 10981976"/>
              <a:gd name="connsiteY26" fmla="*/ 1244209 h 2486192"/>
              <a:gd name="connsiteX27" fmla="*/ 1235692 w 10981976"/>
              <a:gd name="connsiteY27" fmla="*/ 2135036 h 2486192"/>
              <a:gd name="connsiteX28" fmla="*/ 2125685 w 10981976"/>
              <a:gd name="connsiteY28" fmla="*/ 1244209 h 2486192"/>
              <a:gd name="connsiteX29" fmla="*/ 2125615 w 10981976"/>
              <a:gd name="connsiteY29" fmla="*/ 1244209 h 2486192"/>
              <a:gd name="connsiteX30" fmla="*/ 3364986 w 10981976"/>
              <a:gd name="connsiteY30" fmla="*/ 0 h 248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981976" h="2486192">
                <a:moveTo>
                  <a:pt x="3364986" y="0"/>
                </a:moveTo>
                <a:cubicBezTo>
                  <a:pt x="4049030" y="0"/>
                  <a:pt x="4600678" y="557494"/>
                  <a:pt x="4600678" y="1244209"/>
                </a:cubicBezTo>
                <a:lnTo>
                  <a:pt x="4600403" y="1244209"/>
                </a:lnTo>
                <a:cubicBezTo>
                  <a:pt x="4600403" y="1735827"/>
                  <a:pt x="5001033" y="2135036"/>
                  <a:pt x="5489875" y="2135036"/>
                </a:cubicBezTo>
                <a:cubicBezTo>
                  <a:pt x="5982392" y="2135036"/>
                  <a:pt x="6379346" y="1735827"/>
                  <a:pt x="6379346" y="1244209"/>
                </a:cubicBezTo>
                <a:lnTo>
                  <a:pt x="6379072" y="1244209"/>
                </a:lnTo>
                <a:cubicBezTo>
                  <a:pt x="6379072" y="557494"/>
                  <a:pt x="6930721" y="0"/>
                  <a:pt x="7614765" y="0"/>
                </a:cubicBezTo>
                <a:cubicBezTo>
                  <a:pt x="8298809" y="0"/>
                  <a:pt x="8854135" y="557494"/>
                  <a:pt x="8854135" y="1244209"/>
                </a:cubicBezTo>
                <a:lnTo>
                  <a:pt x="8853861" y="1244209"/>
                </a:lnTo>
                <a:cubicBezTo>
                  <a:pt x="8853861" y="1735827"/>
                  <a:pt x="9250815" y="2135036"/>
                  <a:pt x="9743332" y="2135036"/>
                </a:cubicBezTo>
                <a:cubicBezTo>
                  <a:pt x="10232174" y="2135036"/>
                  <a:pt x="10632803" y="1735827"/>
                  <a:pt x="10632803" y="1244209"/>
                </a:cubicBezTo>
                <a:cubicBezTo>
                  <a:pt x="10632803" y="1244209"/>
                  <a:pt x="10632803" y="1244209"/>
                  <a:pt x="10981976" y="1244209"/>
                </a:cubicBezTo>
                <a:cubicBezTo>
                  <a:pt x="10981976" y="1931735"/>
                  <a:pt x="10426975" y="2486192"/>
                  <a:pt x="9743332" y="2486192"/>
                </a:cubicBezTo>
                <a:cubicBezTo>
                  <a:pt x="9059689" y="2486192"/>
                  <a:pt x="8504688" y="1931735"/>
                  <a:pt x="8504688" y="1244209"/>
                </a:cubicBezTo>
                <a:lnTo>
                  <a:pt x="8504757" y="1244209"/>
                </a:lnTo>
                <a:cubicBezTo>
                  <a:pt x="8504757" y="749479"/>
                  <a:pt x="8107571" y="350741"/>
                  <a:pt x="7614765" y="350741"/>
                </a:cubicBezTo>
                <a:cubicBezTo>
                  <a:pt x="7125637" y="350741"/>
                  <a:pt x="6728450" y="749479"/>
                  <a:pt x="6728450" y="1244209"/>
                </a:cubicBezTo>
                <a:lnTo>
                  <a:pt x="6728519" y="1244209"/>
                </a:lnTo>
                <a:cubicBezTo>
                  <a:pt x="6728519" y="1931735"/>
                  <a:pt x="6173518" y="2486192"/>
                  <a:pt x="5489875" y="2486192"/>
                </a:cubicBezTo>
                <a:cubicBezTo>
                  <a:pt x="4806231" y="2486192"/>
                  <a:pt x="4251230" y="1931735"/>
                  <a:pt x="4251230" y="1244209"/>
                </a:cubicBezTo>
                <a:lnTo>
                  <a:pt x="4251301" y="1244209"/>
                </a:lnTo>
                <a:cubicBezTo>
                  <a:pt x="4251301" y="749479"/>
                  <a:pt x="3854114" y="350741"/>
                  <a:pt x="3364986" y="350741"/>
                </a:cubicBezTo>
                <a:cubicBezTo>
                  <a:pt x="2872180" y="350741"/>
                  <a:pt x="2474993" y="749479"/>
                  <a:pt x="2474993" y="1244209"/>
                </a:cubicBezTo>
                <a:lnTo>
                  <a:pt x="2475062" y="1244209"/>
                </a:lnTo>
                <a:cubicBezTo>
                  <a:pt x="2475062" y="1931735"/>
                  <a:pt x="1919737" y="2486192"/>
                  <a:pt x="1235692" y="2486192"/>
                </a:cubicBezTo>
                <a:cubicBezTo>
                  <a:pt x="551648" y="2486192"/>
                  <a:pt x="0" y="1931735"/>
                  <a:pt x="0" y="1244209"/>
                </a:cubicBezTo>
                <a:cubicBezTo>
                  <a:pt x="0" y="1244209"/>
                  <a:pt x="0" y="1244209"/>
                  <a:pt x="349377" y="1244209"/>
                </a:cubicBezTo>
                <a:cubicBezTo>
                  <a:pt x="349377" y="1735827"/>
                  <a:pt x="746564" y="2135036"/>
                  <a:pt x="1235692" y="2135036"/>
                </a:cubicBezTo>
                <a:cubicBezTo>
                  <a:pt x="1728498" y="2135036"/>
                  <a:pt x="2125685" y="1735827"/>
                  <a:pt x="2125685" y="1244209"/>
                </a:cubicBezTo>
                <a:lnTo>
                  <a:pt x="2125615" y="1244209"/>
                </a:lnTo>
                <a:cubicBezTo>
                  <a:pt x="2125615" y="557494"/>
                  <a:pt x="2680942" y="0"/>
                  <a:pt x="3364986" y="0"/>
                </a:cubicBezTo>
                <a:close/>
              </a:path>
            </a:pathLst>
          </a:custGeom>
          <a:solidFill>
            <a:srgbClr val="8A6900"/>
          </a:solidFill>
          <a:ln w="9525">
            <a:noFill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自由: 形状 30"/>
          <p:cNvSpPr>
            <a:spLocks/>
          </p:cNvSpPr>
          <p:nvPr/>
        </p:nvSpPr>
        <p:spPr bwMode="auto">
          <a:xfrm>
            <a:off x="991582" y="1106464"/>
            <a:ext cx="10094161" cy="2277018"/>
          </a:xfrm>
          <a:custGeom>
            <a:avLst/>
            <a:gdLst>
              <a:gd name="connsiteX0" fmla="*/ 1235692 w 10981976"/>
              <a:gd name="connsiteY0" fmla="*/ 0 h 2477289"/>
              <a:gd name="connsiteX1" fmla="*/ 2449865 w 10981976"/>
              <a:gd name="connsiteY1" fmla="*/ 993585 h 2477289"/>
              <a:gd name="connsiteX2" fmla="*/ 2474167 w 10981976"/>
              <a:gd name="connsiteY2" fmla="*/ 1235306 h 2477289"/>
              <a:gd name="connsiteX3" fmla="*/ 2474993 w 10981976"/>
              <a:gd name="connsiteY3" fmla="*/ 1235306 h 2477289"/>
              <a:gd name="connsiteX4" fmla="*/ 3364986 w 10981976"/>
              <a:gd name="connsiteY4" fmla="*/ 2126133 h 2477289"/>
              <a:gd name="connsiteX5" fmla="*/ 4251301 w 10981976"/>
              <a:gd name="connsiteY5" fmla="*/ 1235306 h 2477289"/>
              <a:gd name="connsiteX6" fmla="*/ 4252125 w 10981976"/>
              <a:gd name="connsiteY6" fmla="*/ 1235306 h 2477289"/>
              <a:gd name="connsiteX7" fmla="*/ 4276413 w 10981976"/>
              <a:gd name="connsiteY7" fmla="*/ 993585 h 2477289"/>
              <a:gd name="connsiteX8" fmla="*/ 5489875 w 10981976"/>
              <a:gd name="connsiteY8" fmla="*/ 0 h 2477289"/>
              <a:gd name="connsiteX9" fmla="*/ 6703336 w 10981976"/>
              <a:gd name="connsiteY9" fmla="*/ 993585 h 2477289"/>
              <a:gd name="connsiteX10" fmla="*/ 6727625 w 10981976"/>
              <a:gd name="connsiteY10" fmla="*/ 1235306 h 2477289"/>
              <a:gd name="connsiteX11" fmla="*/ 6728450 w 10981976"/>
              <a:gd name="connsiteY11" fmla="*/ 1235306 h 2477289"/>
              <a:gd name="connsiteX12" fmla="*/ 7614765 w 10981976"/>
              <a:gd name="connsiteY12" fmla="*/ 2126133 h 2477289"/>
              <a:gd name="connsiteX13" fmla="*/ 8504757 w 10981976"/>
              <a:gd name="connsiteY13" fmla="*/ 1235306 h 2477289"/>
              <a:gd name="connsiteX14" fmla="*/ 8505583 w 10981976"/>
              <a:gd name="connsiteY14" fmla="*/ 1235306 h 2477289"/>
              <a:gd name="connsiteX15" fmla="*/ 8529871 w 10981976"/>
              <a:gd name="connsiteY15" fmla="*/ 993585 h 2477289"/>
              <a:gd name="connsiteX16" fmla="*/ 9743332 w 10981976"/>
              <a:gd name="connsiteY16" fmla="*/ 0 h 2477289"/>
              <a:gd name="connsiteX17" fmla="*/ 10981976 w 10981976"/>
              <a:gd name="connsiteY17" fmla="*/ 1244209 h 2477289"/>
              <a:gd name="connsiteX18" fmla="*/ 10632803 w 10981976"/>
              <a:gd name="connsiteY18" fmla="*/ 1244209 h 2477289"/>
              <a:gd name="connsiteX19" fmla="*/ 9743332 w 10981976"/>
              <a:gd name="connsiteY19" fmla="*/ 350741 h 2477289"/>
              <a:gd name="connsiteX20" fmla="*/ 8853861 w 10981976"/>
              <a:gd name="connsiteY20" fmla="*/ 1244209 h 2477289"/>
              <a:gd name="connsiteX21" fmla="*/ 8853240 w 10981976"/>
              <a:gd name="connsiteY21" fmla="*/ 1244209 h 2477289"/>
              <a:gd name="connsiteX22" fmla="*/ 8828937 w 10981976"/>
              <a:gd name="connsiteY22" fmla="*/ 1486068 h 2477289"/>
              <a:gd name="connsiteX23" fmla="*/ 7614765 w 10981976"/>
              <a:gd name="connsiteY23" fmla="*/ 2477289 h 2477289"/>
              <a:gd name="connsiteX24" fmla="*/ 6404112 w 10981976"/>
              <a:gd name="connsiteY24" fmla="*/ 1486068 h 2477289"/>
              <a:gd name="connsiteX25" fmla="*/ 6379961 w 10981976"/>
              <a:gd name="connsiteY25" fmla="*/ 1244209 h 2477289"/>
              <a:gd name="connsiteX26" fmla="*/ 6379346 w 10981976"/>
              <a:gd name="connsiteY26" fmla="*/ 1244209 h 2477289"/>
              <a:gd name="connsiteX27" fmla="*/ 5489875 w 10981976"/>
              <a:gd name="connsiteY27" fmla="*/ 350741 h 2477289"/>
              <a:gd name="connsiteX28" fmla="*/ 4600403 w 10981976"/>
              <a:gd name="connsiteY28" fmla="*/ 1244209 h 2477289"/>
              <a:gd name="connsiteX29" fmla="*/ 4599789 w 10981976"/>
              <a:gd name="connsiteY29" fmla="*/ 1244209 h 2477289"/>
              <a:gd name="connsiteX30" fmla="*/ 4575639 w 10981976"/>
              <a:gd name="connsiteY30" fmla="*/ 1486068 h 2477289"/>
              <a:gd name="connsiteX31" fmla="*/ 3364986 w 10981976"/>
              <a:gd name="connsiteY31" fmla="*/ 2477289 h 2477289"/>
              <a:gd name="connsiteX32" fmla="*/ 2150813 w 10981976"/>
              <a:gd name="connsiteY32" fmla="*/ 1486068 h 2477289"/>
              <a:gd name="connsiteX33" fmla="*/ 2126510 w 10981976"/>
              <a:gd name="connsiteY33" fmla="*/ 1244209 h 2477289"/>
              <a:gd name="connsiteX34" fmla="*/ 2125685 w 10981976"/>
              <a:gd name="connsiteY34" fmla="*/ 1244209 h 2477289"/>
              <a:gd name="connsiteX35" fmla="*/ 1235692 w 10981976"/>
              <a:gd name="connsiteY35" fmla="*/ 350741 h 2477289"/>
              <a:gd name="connsiteX36" fmla="*/ 349377 w 10981976"/>
              <a:gd name="connsiteY36" fmla="*/ 1244209 h 2477289"/>
              <a:gd name="connsiteX37" fmla="*/ 0 w 10981976"/>
              <a:gd name="connsiteY37" fmla="*/ 1244209 h 2477289"/>
              <a:gd name="connsiteX38" fmla="*/ 1235692 w 10981976"/>
              <a:gd name="connsiteY38" fmla="*/ 0 h 247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981976" h="2477289">
                <a:moveTo>
                  <a:pt x="1235692" y="0"/>
                </a:moveTo>
                <a:cubicBezTo>
                  <a:pt x="1834231" y="0"/>
                  <a:pt x="2334219" y="426832"/>
                  <a:pt x="2449865" y="993585"/>
                </a:cubicBezTo>
                <a:lnTo>
                  <a:pt x="2474167" y="1235306"/>
                </a:lnTo>
                <a:lnTo>
                  <a:pt x="2474993" y="1235306"/>
                </a:lnTo>
                <a:cubicBezTo>
                  <a:pt x="2474993" y="1726924"/>
                  <a:pt x="2872180" y="2126133"/>
                  <a:pt x="3364986" y="2126133"/>
                </a:cubicBezTo>
                <a:cubicBezTo>
                  <a:pt x="3854114" y="2126133"/>
                  <a:pt x="4251301" y="1726924"/>
                  <a:pt x="4251301" y="1235306"/>
                </a:cubicBezTo>
                <a:lnTo>
                  <a:pt x="4252125" y="1235306"/>
                </a:lnTo>
                <a:lnTo>
                  <a:pt x="4276413" y="993585"/>
                </a:lnTo>
                <a:cubicBezTo>
                  <a:pt x="4391991" y="426832"/>
                  <a:pt x="4891687" y="0"/>
                  <a:pt x="5489875" y="0"/>
                </a:cubicBezTo>
                <a:cubicBezTo>
                  <a:pt x="6088063" y="0"/>
                  <a:pt x="6587759" y="426832"/>
                  <a:pt x="6703336" y="993585"/>
                </a:cubicBezTo>
                <a:lnTo>
                  <a:pt x="6727625" y="1235306"/>
                </a:lnTo>
                <a:lnTo>
                  <a:pt x="6728450" y="1235306"/>
                </a:lnTo>
                <a:cubicBezTo>
                  <a:pt x="6728450" y="1726924"/>
                  <a:pt x="7125637" y="2126133"/>
                  <a:pt x="7614765" y="2126133"/>
                </a:cubicBezTo>
                <a:cubicBezTo>
                  <a:pt x="8107571" y="2126133"/>
                  <a:pt x="8504757" y="1726924"/>
                  <a:pt x="8504757" y="1235306"/>
                </a:cubicBezTo>
                <a:lnTo>
                  <a:pt x="8505583" y="1235306"/>
                </a:lnTo>
                <a:lnTo>
                  <a:pt x="8529871" y="993585"/>
                </a:lnTo>
                <a:cubicBezTo>
                  <a:pt x="8645448" y="426832"/>
                  <a:pt x="9145144" y="0"/>
                  <a:pt x="9743332" y="0"/>
                </a:cubicBezTo>
                <a:cubicBezTo>
                  <a:pt x="10426975" y="0"/>
                  <a:pt x="10981976" y="557494"/>
                  <a:pt x="10981976" y="1244209"/>
                </a:cubicBezTo>
                <a:cubicBezTo>
                  <a:pt x="10981976" y="1244209"/>
                  <a:pt x="10981976" y="1244209"/>
                  <a:pt x="10632803" y="1244209"/>
                </a:cubicBezTo>
                <a:cubicBezTo>
                  <a:pt x="10632803" y="749479"/>
                  <a:pt x="10232174" y="350741"/>
                  <a:pt x="9743332" y="350741"/>
                </a:cubicBezTo>
                <a:cubicBezTo>
                  <a:pt x="9250815" y="350741"/>
                  <a:pt x="8853861" y="749479"/>
                  <a:pt x="8853861" y="1244209"/>
                </a:cubicBezTo>
                <a:lnTo>
                  <a:pt x="8853240" y="1244209"/>
                </a:lnTo>
                <a:lnTo>
                  <a:pt x="8828937" y="1486068"/>
                </a:lnTo>
                <a:cubicBezTo>
                  <a:pt x="8713292" y="2052783"/>
                  <a:pt x="8213303" y="2477289"/>
                  <a:pt x="7614765" y="2477289"/>
                </a:cubicBezTo>
                <a:cubicBezTo>
                  <a:pt x="7016226" y="2477289"/>
                  <a:pt x="6519053" y="2052783"/>
                  <a:pt x="6404112" y="1486068"/>
                </a:cubicBezTo>
                <a:lnTo>
                  <a:pt x="6379961" y="1244209"/>
                </a:lnTo>
                <a:lnTo>
                  <a:pt x="6379346" y="1244209"/>
                </a:lnTo>
                <a:cubicBezTo>
                  <a:pt x="6379346" y="749479"/>
                  <a:pt x="5982392" y="350741"/>
                  <a:pt x="5489875" y="350741"/>
                </a:cubicBezTo>
                <a:cubicBezTo>
                  <a:pt x="5001033" y="350741"/>
                  <a:pt x="4600403" y="749479"/>
                  <a:pt x="4600403" y="1244209"/>
                </a:cubicBezTo>
                <a:lnTo>
                  <a:pt x="4599789" y="1244209"/>
                </a:lnTo>
                <a:lnTo>
                  <a:pt x="4575639" y="1486068"/>
                </a:lnTo>
                <a:cubicBezTo>
                  <a:pt x="4460697" y="2052783"/>
                  <a:pt x="3963524" y="2477289"/>
                  <a:pt x="3364986" y="2477289"/>
                </a:cubicBezTo>
                <a:cubicBezTo>
                  <a:pt x="2766447" y="2477289"/>
                  <a:pt x="2266458" y="2052783"/>
                  <a:pt x="2150813" y="1486068"/>
                </a:cubicBezTo>
                <a:lnTo>
                  <a:pt x="2126510" y="1244209"/>
                </a:lnTo>
                <a:lnTo>
                  <a:pt x="2125685" y="1244209"/>
                </a:lnTo>
                <a:cubicBezTo>
                  <a:pt x="2125685" y="749479"/>
                  <a:pt x="1728498" y="350741"/>
                  <a:pt x="1235692" y="350741"/>
                </a:cubicBezTo>
                <a:cubicBezTo>
                  <a:pt x="746564" y="350741"/>
                  <a:pt x="349377" y="749479"/>
                  <a:pt x="349377" y="1244209"/>
                </a:cubicBezTo>
                <a:cubicBezTo>
                  <a:pt x="349377" y="1244209"/>
                  <a:pt x="349377" y="1244209"/>
                  <a:pt x="0" y="1244209"/>
                </a:cubicBezTo>
                <a:cubicBezTo>
                  <a:pt x="0" y="557494"/>
                  <a:pt x="551648" y="0"/>
                  <a:pt x="1235692" y="0"/>
                </a:cubicBezTo>
                <a:close/>
              </a:path>
            </a:pathLst>
          </a:custGeom>
          <a:solidFill>
            <a:srgbClr val="EBAC07"/>
          </a:solidFill>
          <a:ln w="9525">
            <a:noFill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10323282" y="2269095"/>
            <a:ext cx="198093" cy="144676"/>
            <a:chOff x="0" y="0"/>
            <a:chExt cx="89" cy="65"/>
          </a:xfrm>
        </p:grpSpPr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32" y="23"/>
              <a:ext cx="2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0" y="0"/>
              <a:ext cx="89" cy="65"/>
            </a:xfrm>
            <a:custGeom>
              <a:avLst/>
              <a:gdLst>
                <a:gd name="T0" fmla="*/ 51 w 54"/>
                <a:gd name="T1" fmla="*/ 6 h 39"/>
                <a:gd name="T2" fmla="*/ 38 w 54"/>
                <a:gd name="T3" fmla="*/ 6 h 39"/>
                <a:gd name="T4" fmla="*/ 37 w 54"/>
                <a:gd name="T5" fmla="*/ 3 h 39"/>
                <a:gd name="T6" fmla="*/ 34 w 54"/>
                <a:gd name="T7" fmla="*/ 0 h 39"/>
                <a:gd name="T8" fmla="*/ 20 w 54"/>
                <a:gd name="T9" fmla="*/ 0 h 39"/>
                <a:gd name="T10" fmla="*/ 16 w 54"/>
                <a:gd name="T11" fmla="*/ 3 h 39"/>
                <a:gd name="T12" fmla="*/ 16 w 54"/>
                <a:gd name="T13" fmla="*/ 6 h 39"/>
                <a:gd name="T14" fmla="*/ 2 w 54"/>
                <a:gd name="T15" fmla="*/ 6 h 39"/>
                <a:gd name="T16" fmla="*/ 0 w 54"/>
                <a:gd name="T17" fmla="*/ 8 h 39"/>
                <a:gd name="T18" fmla="*/ 0 w 54"/>
                <a:gd name="T19" fmla="*/ 37 h 39"/>
                <a:gd name="T20" fmla="*/ 2 w 54"/>
                <a:gd name="T21" fmla="*/ 39 h 39"/>
                <a:gd name="T22" fmla="*/ 51 w 54"/>
                <a:gd name="T23" fmla="*/ 39 h 39"/>
                <a:gd name="T24" fmla="*/ 54 w 54"/>
                <a:gd name="T25" fmla="*/ 37 h 39"/>
                <a:gd name="T26" fmla="*/ 54 w 54"/>
                <a:gd name="T27" fmla="*/ 8 h 39"/>
                <a:gd name="T28" fmla="*/ 51 w 54"/>
                <a:gd name="T29" fmla="*/ 6 h 39"/>
                <a:gd name="T30" fmla="*/ 27 w 54"/>
                <a:gd name="T31" fmla="*/ 36 h 39"/>
                <a:gd name="T32" fmla="*/ 13 w 54"/>
                <a:gd name="T33" fmla="*/ 23 h 39"/>
                <a:gd name="T34" fmla="*/ 27 w 54"/>
                <a:gd name="T35" fmla="*/ 9 h 39"/>
                <a:gd name="T36" fmla="*/ 41 w 54"/>
                <a:gd name="T37" fmla="*/ 23 h 39"/>
                <a:gd name="T38" fmla="*/ 27 w 54"/>
                <a:gd name="T39" fmla="*/ 36 h 39"/>
                <a:gd name="T40" fmla="*/ 51 w 54"/>
                <a:gd name="T41" fmla="*/ 12 h 39"/>
                <a:gd name="T42" fmla="*/ 39 w 54"/>
                <a:gd name="T43" fmla="*/ 12 h 39"/>
                <a:gd name="T44" fmla="*/ 39 w 54"/>
                <a:gd name="T45" fmla="*/ 9 h 39"/>
                <a:gd name="T46" fmla="*/ 51 w 54"/>
                <a:gd name="T47" fmla="*/ 9 h 39"/>
                <a:gd name="T48" fmla="*/ 51 w 54"/>
                <a:gd name="T49" fmla="*/ 12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39"/>
                <a:gd name="T77" fmla="*/ 54 w 54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39">
                  <a:moveTo>
                    <a:pt x="51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3" y="6"/>
                    <a:pt x="51" y="6"/>
                  </a:cubicBezTo>
                  <a:close/>
                  <a:moveTo>
                    <a:pt x="27" y="36"/>
                  </a:moveTo>
                  <a:cubicBezTo>
                    <a:pt x="19" y="36"/>
                    <a:pt x="13" y="30"/>
                    <a:pt x="13" y="23"/>
                  </a:cubicBezTo>
                  <a:cubicBezTo>
                    <a:pt x="13" y="15"/>
                    <a:pt x="19" y="9"/>
                    <a:pt x="27" y="9"/>
                  </a:cubicBezTo>
                  <a:cubicBezTo>
                    <a:pt x="34" y="9"/>
                    <a:pt x="41" y="15"/>
                    <a:pt x="41" y="23"/>
                  </a:cubicBezTo>
                  <a:cubicBezTo>
                    <a:pt x="41" y="30"/>
                    <a:pt x="34" y="36"/>
                    <a:pt x="27" y="36"/>
                  </a:cubicBezTo>
                  <a:close/>
                  <a:moveTo>
                    <a:pt x="51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51" y="9"/>
                    <a:pt x="51" y="9"/>
                    <a:pt x="51" y="9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Freeform 24"/>
          <p:cNvSpPr>
            <a:spLocks noEditPoints="1"/>
          </p:cNvSpPr>
          <p:nvPr/>
        </p:nvSpPr>
        <p:spPr bwMode="auto">
          <a:xfrm>
            <a:off x="8190989" y="2249064"/>
            <a:ext cx="206996" cy="202545"/>
          </a:xfrm>
          <a:custGeom>
            <a:avLst/>
            <a:gdLst>
              <a:gd name="T0" fmla="*/ 53 w 56"/>
              <a:gd name="T1" fmla="*/ 0 h 55"/>
              <a:gd name="T2" fmla="*/ 4 w 56"/>
              <a:gd name="T3" fmla="*/ 0 h 55"/>
              <a:gd name="T4" fmla="*/ 0 w 56"/>
              <a:gd name="T5" fmla="*/ 3 h 55"/>
              <a:gd name="T6" fmla="*/ 0 w 56"/>
              <a:gd name="T7" fmla="*/ 40 h 55"/>
              <a:gd name="T8" fmla="*/ 4 w 56"/>
              <a:gd name="T9" fmla="*/ 43 h 55"/>
              <a:gd name="T10" fmla="*/ 53 w 56"/>
              <a:gd name="T11" fmla="*/ 43 h 55"/>
              <a:gd name="T12" fmla="*/ 56 w 56"/>
              <a:gd name="T13" fmla="*/ 40 h 55"/>
              <a:gd name="T14" fmla="*/ 56 w 56"/>
              <a:gd name="T15" fmla="*/ 3 h 55"/>
              <a:gd name="T16" fmla="*/ 53 w 56"/>
              <a:gd name="T17" fmla="*/ 0 h 55"/>
              <a:gd name="T18" fmla="*/ 53 w 56"/>
              <a:gd name="T19" fmla="*/ 31 h 55"/>
              <a:gd name="T20" fmla="*/ 49 w 56"/>
              <a:gd name="T21" fmla="*/ 35 h 55"/>
              <a:gd name="T22" fmla="*/ 7 w 56"/>
              <a:gd name="T23" fmla="*/ 35 h 55"/>
              <a:gd name="T24" fmla="*/ 4 w 56"/>
              <a:gd name="T25" fmla="*/ 31 h 55"/>
              <a:gd name="T26" fmla="*/ 4 w 56"/>
              <a:gd name="T27" fmla="*/ 7 h 55"/>
              <a:gd name="T28" fmla="*/ 7 w 56"/>
              <a:gd name="T29" fmla="*/ 3 h 55"/>
              <a:gd name="T30" fmla="*/ 49 w 56"/>
              <a:gd name="T31" fmla="*/ 3 h 55"/>
              <a:gd name="T32" fmla="*/ 53 w 56"/>
              <a:gd name="T33" fmla="*/ 7 h 55"/>
              <a:gd name="T34" fmla="*/ 53 w 56"/>
              <a:gd name="T35" fmla="*/ 31 h 55"/>
              <a:gd name="T36" fmla="*/ 32 w 56"/>
              <a:gd name="T37" fmla="*/ 45 h 55"/>
              <a:gd name="T38" fmla="*/ 34 w 56"/>
              <a:gd name="T39" fmla="*/ 47 h 55"/>
              <a:gd name="T40" fmla="*/ 34 w 56"/>
              <a:gd name="T41" fmla="*/ 48 h 55"/>
              <a:gd name="T42" fmla="*/ 35 w 56"/>
              <a:gd name="T43" fmla="*/ 51 h 55"/>
              <a:gd name="T44" fmla="*/ 39 w 56"/>
              <a:gd name="T45" fmla="*/ 54 h 55"/>
              <a:gd name="T46" fmla="*/ 39 w 56"/>
              <a:gd name="T47" fmla="*/ 55 h 55"/>
              <a:gd name="T48" fmla="*/ 18 w 56"/>
              <a:gd name="T49" fmla="*/ 55 h 55"/>
              <a:gd name="T50" fmla="*/ 18 w 56"/>
              <a:gd name="T51" fmla="*/ 54 h 55"/>
              <a:gd name="T52" fmla="*/ 22 w 56"/>
              <a:gd name="T53" fmla="*/ 51 h 55"/>
              <a:gd name="T54" fmla="*/ 23 w 56"/>
              <a:gd name="T55" fmla="*/ 48 h 55"/>
              <a:gd name="T56" fmla="*/ 23 w 56"/>
              <a:gd name="T57" fmla="*/ 47 h 55"/>
              <a:gd name="T58" fmla="*/ 25 w 56"/>
              <a:gd name="T59" fmla="*/ 45 h 55"/>
              <a:gd name="T60" fmla="*/ 32 w 56"/>
              <a:gd name="T61" fmla="*/ 45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"/>
              <a:gd name="T94" fmla="*/ 0 h 55"/>
              <a:gd name="T95" fmla="*/ 56 w 56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" h="55">
                <a:moveTo>
                  <a:pt x="5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3"/>
                  <a:pt x="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5" y="43"/>
                  <a:pt x="56" y="42"/>
                  <a:pt x="56" y="40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5" y="0"/>
                  <a:pt x="53" y="0"/>
                </a:cubicBezTo>
                <a:close/>
                <a:moveTo>
                  <a:pt x="53" y="31"/>
                </a:moveTo>
                <a:cubicBezTo>
                  <a:pt x="53" y="33"/>
                  <a:pt x="51" y="35"/>
                  <a:pt x="49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5" y="35"/>
                  <a:pt x="4" y="33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lnTo>
                  <a:pt x="53" y="31"/>
                </a:lnTo>
                <a:close/>
                <a:moveTo>
                  <a:pt x="32" y="45"/>
                </a:moveTo>
                <a:cubicBezTo>
                  <a:pt x="33" y="45"/>
                  <a:pt x="34" y="46"/>
                  <a:pt x="34" y="47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9"/>
                  <a:pt x="34" y="51"/>
                  <a:pt x="35" y="51"/>
                </a:cubicBezTo>
                <a:cubicBezTo>
                  <a:pt x="39" y="54"/>
                  <a:pt x="39" y="54"/>
                  <a:pt x="39" y="54"/>
                </a:cubicBezTo>
                <a:cubicBezTo>
                  <a:pt x="40" y="55"/>
                  <a:pt x="40" y="55"/>
                  <a:pt x="3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7" y="55"/>
                  <a:pt x="17" y="55"/>
                  <a:pt x="18" y="54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51"/>
                  <a:pt x="23" y="49"/>
                  <a:pt x="23" y="48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6"/>
                  <a:pt x="24" y="45"/>
                  <a:pt x="25" y="45"/>
                </a:cubicBezTo>
                <a:lnTo>
                  <a:pt x="32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6038663" y="2284676"/>
            <a:ext cx="242610" cy="129095"/>
            <a:chOff x="0" y="0"/>
            <a:chExt cx="109" cy="58"/>
          </a:xfrm>
        </p:grpSpPr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36" y="0"/>
              <a:ext cx="73" cy="58"/>
            </a:xfrm>
            <a:custGeom>
              <a:avLst/>
              <a:gdLst>
                <a:gd name="T0" fmla="*/ 0 w 44"/>
                <a:gd name="T1" fmla="*/ 0 h 35"/>
                <a:gd name="T2" fmla="*/ 32 w 44"/>
                <a:gd name="T3" fmla="*/ 0 h 35"/>
                <a:gd name="T4" fmla="*/ 34 w 44"/>
                <a:gd name="T5" fmla="*/ 2 h 35"/>
                <a:gd name="T6" fmla="*/ 34 w 44"/>
                <a:gd name="T7" fmla="*/ 21 h 35"/>
                <a:gd name="T8" fmla="*/ 44 w 44"/>
                <a:gd name="T9" fmla="*/ 21 h 35"/>
                <a:gd name="T10" fmla="*/ 31 w 44"/>
                <a:gd name="T11" fmla="*/ 35 h 35"/>
                <a:gd name="T12" fmla="*/ 30 w 44"/>
                <a:gd name="T13" fmla="*/ 35 h 35"/>
                <a:gd name="T14" fmla="*/ 17 w 44"/>
                <a:gd name="T15" fmla="*/ 21 h 35"/>
                <a:gd name="T16" fmla="*/ 27 w 44"/>
                <a:gd name="T17" fmla="*/ 21 h 35"/>
                <a:gd name="T18" fmla="*/ 27 w 44"/>
                <a:gd name="T19" fmla="*/ 7 h 35"/>
                <a:gd name="T20" fmla="*/ 7 w 44"/>
                <a:gd name="T21" fmla="*/ 7 h 35"/>
                <a:gd name="T22" fmla="*/ 0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0" y="0"/>
                  </a:moveTo>
                  <a:cubicBezTo>
                    <a:pt x="8" y="0"/>
                    <a:pt x="25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8"/>
                    <a:pt x="34" y="14"/>
                    <a:pt x="34" y="21"/>
                  </a:cubicBezTo>
                  <a:cubicBezTo>
                    <a:pt x="38" y="21"/>
                    <a:pt x="41" y="21"/>
                    <a:pt x="44" y="21"/>
                  </a:cubicBezTo>
                  <a:cubicBezTo>
                    <a:pt x="40" y="25"/>
                    <a:pt x="35" y="30"/>
                    <a:pt x="31" y="35"/>
                  </a:cubicBezTo>
                  <a:cubicBezTo>
                    <a:pt x="31" y="35"/>
                    <a:pt x="31" y="35"/>
                    <a:pt x="30" y="35"/>
                  </a:cubicBezTo>
                  <a:cubicBezTo>
                    <a:pt x="26" y="30"/>
                    <a:pt x="22" y="25"/>
                    <a:pt x="17" y="21"/>
                  </a:cubicBezTo>
                  <a:cubicBezTo>
                    <a:pt x="21" y="21"/>
                    <a:pt x="24" y="21"/>
                    <a:pt x="27" y="21"/>
                  </a:cubicBezTo>
                  <a:cubicBezTo>
                    <a:pt x="27" y="16"/>
                    <a:pt x="27" y="12"/>
                    <a:pt x="27" y="7"/>
                  </a:cubicBezTo>
                  <a:cubicBezTo>
                    <a:pt x="24" y="7"/>
                    <a:pt x="11" y="7"/>
                    <a:pt x="7" y="7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0" y="0"/>
              <a:ext cx="73" cy="58"/>
            </a:xfrm>
            <a:custGeom>
              <a:avLst/>
              <a:gdLst>
                <a:gd name="T0" fmla="*/ 13 w 44"/>
                <a:gd name="T1" fmla="*/ 0 h 35"/>
                <a:gd name="T2" fmla="*/ 14 w 44"/>
                <a:gd name="T3" fmla="*/ 0 h 35"/>
                <a:gd name="T4" fmla="*/ 27 w 44"/>
                <a:gd name="T5" fmla="*/ 15 h 35"/>
                <a:gd name="T6" fmla="*/ 17 w 44"/>
                <a:gd name="T7" fmla="*/ 15 h 35"/>
                <a:gd name="T8" fmla="*/ 17 w 44"/>
                <a:gd name="T9" fmla="*/ 28 h 35"/>
                <a:gd name="T10" fmla="*/ 37 w 44"/>
                <a:gd name="T11" fmla="*/ 28 h 35"/>
                <a:gd name="T12" fmla="*/ 44 w 44"/>
                <a:gd name="T13" fmla="*/ 35 h 35"/>
                <a:gd name="T14" fmla="*/ 12 w 44"/>
                <a:gd name="T15" fmla="*/ 35 h 35"/>
                <a:gd name="T16" fmla="*/ 10 w 44"/>
                <a:gd name="T17" fmla="*/ 33 h 35"/>
                <a:gd name="T18" fmla="*/ 10 w 44"/>
                <a:gd name="T19" fmla="*/ 15 h 35"/>
                <a:gd name="T20" fmla="*/ 0 w 44"/>
                <a:gd name="T21" fmla="*/ 15 h 35"/>
                <a:gd name="T22" fmla="*/ 13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13" y="0"/>
                  </a:moveTo>
                  <a:cubicBezTo>
                    <a:pt x="13" y="0"/>
                    <a:pt x="14" y="0"/>
                    <a:pt x="14" y="0"/>
                  </a:cubicBezTo>
                  <a:cubicBezTo>
                    <a:pt x="18" y="5"/>
                    <a:pt x="22" y="10"/>
                    <a:pt x="27" y="15"/>
                  </a:cubicBezTo>
                  <a:cubicBezTo>
                    <a:pt x="23" y="15"/>
                    <a:pt x="20" y="15"/>
                    <a:pt x="17" y="15"/>
                  </a:cubicBezTo>
                  <a:cubicBezTo>
                    <a:pt x="17" y="19"/>
                    <a:pt x="17" y="24"/>
                    <a:pt x="17" y="28"/>
                  </a:cubicBezTo>
                  <a:cubicBezTo>
                    <a:pt x="20" y="28"/>
                    <a:pt x="34" y="28"/>
                    <a:pt x="37" y="28"/>
                  </a:cubicBezTo>
                  <a:cubicBezTo>
                    <a:pt x="40" y="30"/>
                    <a:pt x="42" y="33"/>
                    <a:pt x="44" y="35"/>
                  </a:cubicBezTo>
                  <a:cubicBezTo>
                    <a:pt x="37" y="35"/>
                    <a:pt x="20" y="35"/>
                    <a:pt x="12" y="35"/>
                  </a:cubicBezTo>
                  <a:cubicBezTo>
                    <a:pt x="11" y="35"/>
                    <a:pt x="10" y="34"/>
                    <a:pt x="10" y="33"/>
                  </a:cubicBezTo>
                  <a:cubicBezTo>
                    <a:pt x="10" y="27"/>
                    <a:pt x="10" y="21"/>
                    <a:pt x="10" y="15"/>
                  </a:cubicBezTo>
                  <a:cubicBezTo>
                    <a:pt x="7" y="15"/>
                    <a:pt x="3" y="15"/>
                    <a:pt x="0" y="15"/>
                  </a:cubicBezTo>
                  <a:cubicBezTo>
                    <a:pt x="4" y="10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3924176" y="2240160"/>
            <a:ext cx="220352" cy="222578"/>
            <a:chOff x="0" y="0"/>
            <a:chExt cx="99" cy="100"/>
          </a:xfrm>
        </p:grpSpPr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60" y="60"/>
              <a:ext cx="39" cy="40"/>
            </a:xfrm>
            <a:custGeom>
              <a:avLst/>
              <a:gdLst>
                <a:gd name="T0" fmla="*/ 22 w 24"/>
                <a:gd name="T1" fmla="*/ 14 h 24"/>
                <a:gd name="T2" fmla="*/ 8 w 24"/>
                <a:gd name="T3" fmla="*/ 0 h 24"/>
                <a:gd name="T4" fmla="*/ 0 w 24"/>
                <a:gd name="T5" fmla="*/ 8 h 24"/>
                <a:gd name="T6" fmla="*/ 14 w 24"/>
                <a:gd name="T7" fmla="*/ 22 h 24"/>
                <a:gd name="T8" fmla="*/ 22 w 24"/>
                <a:gd name="T9" fmla="*/ 22 h 24"/>
                <a:gd name="T10" fmla="*/ 22 w 24"/>
                <a:gd name="T11" fmla="*/ 1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2" y="14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4"/>
                    <a:pt x="20" y="24"/>
                    <a:pt x="22" y="22"/>
                  </a:cubicBezTo>
                  <a:cubicBezTo>
                    <a:pt x="24" y="19"/>
                    <a:pt x="24" y="16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0" y="0"/>
              <a:ext cx="73" cy="73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0 h 44"/>
                <a:gd name="T4" fmla="*/ 0 w 44"/>
                <a:gd name="T5" fmla="*/ 22 h 44"/>
                <a:gd name="T6" fmla="*/ 22 w 44"/>
                <a:gd name="T7" fmla="*/ 44 h 44"/>
                <a:gd name="T8" fmla="*/ 44 w 44"/>
                <a:gd name="T9" fmla="*/ 22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5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44" y="22"/>
                  </a:move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5"/>
                    <a:pt x="22" y="5"/>
                  </a:cubicBezTo>
                  <a:cubicBezTo>
                    <a:pt x="31" y="5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5" y="15"/>
              <a:ext cx="21" cy="22"/>
            </a:xfrm>
            <a:custGeom>
              <a:avLst/>
              <a:gdLst>
                <a:gd name="T0" fmla="*/ 0 w 13"/>
                <a:gd name="T1" fmla="*/ 13 h 13"/>
                <a:gd name="T2" fmla="*/ 4 w 13"/>
                <a:gd name="T3" fmla="*/ 13 h 13"/>
                <a:gd name="T4" fmla="*/ 13 w 13"/>
                <a:gd name="T5" fmla="*/ 4 h 13"/>
                <a:gd name="T6" fmla="*/ 13 w 13"/>
                <a:gd name="T7" fmla="*/ 0 h 13"/>
                <a:gd name="T8" fmla="*/ 0 w 13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0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Freeform 32"/>
          <p:cNvSpPr>
            <a:spLocks/>
          </p:cNvSpPr>
          <p:nvPr/>
        </p:nvSpPr>
        <p:spPr bwMode="auto">
          <a:xfrm>
            <a:off x="1803013" y="2249064"/>
            <a:ext cx="209223" cy="202545"/>
          </a:xfrm>
          <a:custGeom>
            <a:avLst/>
            <a:gdLst>
              <a:gd name="T0" fmla="*/ 29 w 57"/>
              <a:gd name="T1" fmla="*/ 0 h 55"/>
              <a:gd name="T2" fmla="*/ 8 w 57"/>
              <a:gd name="T3" fmla="*/ 11 h 55"/>
              <a:gd name="T4" fmla="*/ 0 w 57"/>
              <a:gd name="T5" fmla="*/ 6 h 55"/>
              <a:gd name="T6" fmla="*/ 0 w 57"/>
              <a:gd name="T7" fmla="*/ 32 h 55"/>
              <a:gd name="T8" fmla="*/ 22 w 57"/>
              <a:gd name="T9" fmla="*/ 19 h 55"/>
              <a:gd name="T10" fmla="*/ 15 w 57"/>
              <a:gd name="T11" fmla="*/ 15 h 55"/>
              <a:gd name="T12" fmla="*/ 29 w 57"/>
              <a:gd name="T13" fmla="*/ 9 h 55"/>
              <a:gd name="T14" fmla="*/ 48 w 57"/>
              <a:gd name="T15" fmla="*/ 28 h 55"/>
              <a:gd name="T16" fmla="*/ 29 w 57"/>
              <a:gd name="T17" fmla="*/ 47 h 55"/>
              <a:gd name="T18" fmla="*/ 29 w 57"/>
              <a:gd name="T19" fmla="*/ 55 h 55"/>
              <a:gd name="T20" fmla="*/ 57 w 57"/>
              <a:gd name="T21" fmla="*/ 28 h 55"/>
              <a:gd name="T22" fmla="*/ 29 w 57"/>
              <a:gd name="T23" fmla="*/ 0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"/>
              <a:gd name="T37" fmla="*/ 0 h 55"/>
              <a:gd name="T38" fmla="*/ 57 w 57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" h="55">
                <a:moveTo>
                  <a:pt x="29" y="0"/>
                </a:moveTo>
                <a:cubicBezTo>
                  <a:pt x="21" y="0"/>
                  <a:pt x="13" y="4"/>
                  <a:pt x="8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22" y="19"/>
                  <a:pt x="22" y="19"/>
                  <a:pt x="22" y="19"/>
                </a:cubicBezTo>
                <a:cubicBezTo>
                  <a:pt x="15" y="15"/>
                  <a:pt x="15" y="15"/>
                  <a:pt x="15" y="15"/>
                </a:cubicBezTo>
                <a:cubicBezTo>
                  <a:pt x="19" y="11"/>
                  <a:pt x="24" y="9"/>
                  <a:pt x="29" y="9"/>
                </a:cubicBezTo>
                <a:cubicBezTo>
                  <a:pt x="40" y="9"/>
                  <a:pt x="48" y="17"/>
                  <a:pt x="48" y="28"/>
                </a:cubicBezTo>
                <a:cubicBezTo>
                  <a:pt x="48" y="38"/>
                  <a:pt x="40" y="47"/>
                  <a:pt x="29" y="47"/>
                </a:cubicBezTo>
                <a:cubicBezTo>
                  <a:pt x="29" y="55"/>
                  <a:pt x="29" y="55"/>
                  <a:pt x="29" y="55"/>
                </a:cubicBezTo>
                <a:cubicBezTo>
                  <a:pt x="44" y="55"/>
                  <a:pt x="57" y="43"/>
                  <a:pt x="57" y="28"/>
                </a:cubicBezTo>
                <a:cubicBezTo>
                  <a:pt x="57" y="12"/>
                  <a:pt x="44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A_图片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78" y="1983381"/>
            <a:ext cx="571428" cy="571428"/>
          </a:xfrm>
          <a:prstGeom prst="rect">
            <a:avLst/>
          </a:prstGeom>
        </p:spPr>
      </p:pic>
      <p:pic>
        <p:nvPicPr>
          <p:cNvPr id="34" name="PA_图片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50" y="1895256"/>
            <a:ext cx="707615" cy="707615"/>
          </a:xfrm>
          <a:prstGeom prst="rect">
            <a:avLst/>
          </a:prstGeom>
        </p:spPr>
      </p:pic>
      <p:pic>
        <p:nvPicPr>
          <p:cNvPr id="35" name="PA_图片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81" y="1890915"/>
            <a:ext cx="756362" cy="756360"/>
          </a:xfrm>
          <a:prstGeom prst="rect">
            <a:avLst/>
          </a:prstGeom>
        </p:spPr>
      </p:pic>
      <p:pic>
        <p:nvPicPr>
          <p:cNvPr id="36" name="PA_图片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64" y="1789470"/>
            <a:ext cx="959249" cy="959249"/>
          </a:xfrm>
          <a:prstGeom prst="rect">
            <a:avLst/>
          </a:prstGeom>
        </p:spPr>
      </p:pic>
      <p:pic>
        <p:nvPicPr>
          <p:cNvPr id="37" name="PA_图片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41" y="1888617"/>
            <a:ext cx="764758" cy="760953"/>
          </a:xfrm>
          <a:prstGeom prst="rect">
            <a:avLst/>
          </a:prstGeom>
        </p:spPr>
      </p:pic>
      <p:grpSp>
        <p:nvGrpSpPr>
          <p:cNvPr id="54" name="PA_组合 53"/>
          <p:cNvGrpSpPr/>
          <p:nvPr>
            <p:custDataLst>
              <p:tags r:id="rId6"/>
            </p:custDataLst>
          </p:nvPr>
        </p:nvGrpSpPr>
        <p:grpSpPr>
          <a:xfrm>
            <a:off x="1219200" y="3655344"/>
            <a:ext cx="1772384" cy="2644070"/>
            <a:chOff x="1219200" y="3655344"/>
            <a:chExt cx="1772384" cy="2644070"/>
          </a:xfrm>
        </p:grpSpPr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122154" y="3655344"/>
              <a:ext cx="0" cy="360362"/>
            </a:xfrm>
            <a:prstGeom prst="line">
              <a:avLst/>
            </a:prstGeom>
            <a:noFill/>
            <a:ln w="12700">
              <a:solidFill>
                <a:srgbClr val="8A6900"/>
              </a:solidFill>
              <a:prstDash val="dash"/>
              <a:round/>
              <a:headEnd/>
              <a:tailEnd type="oval" w="sm" len="sm"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219200" y="4171552"/>
              <a:ext cx="1772384" cy="37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8A6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b="1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323893" y="4698976"/>
              <a:ext cx="1562998" cy="1600438"/>
            </a:xfrm>
            <a:prstGeom prst="rect">
              <a:avLst/>
            </a:prstGeom>
            <a:ln>
              <a:solidFill>
                <a:srgbClr val="8A69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 sit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elit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porttitor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congue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massa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</a:p>
          </p:txBody>
        </p:sp>
      </p:grpSp>
      <p:grpSp>
        <p:nvGrpSpPr>
          <p:cNvPr id="55" name="PA_组合 54"/>
          <p:cNvGrpSpPr/>
          <p:nvPr>
            <p:custDataLst>
              <p:tags r:id="rId7"/>
            </p:custDataLst>
          </p:nvPr>
        </p:nvGrpSpPr>
        <p:grpSpPr>
          <a:xfrm>
            <a:off x="3210018" y="3655344"/>
            <a:ext cx="1772384" cy="2644070"/>
            <a:chOff x="3210018" y="3655344"/>
            <a:chExt cx="1772384" cy="2644070"/>
          </a:xfrm>
        </p:grpSpPr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4096210" y="3655344"/>
              <a:ext cx="0" cy="360362"/>
            </a:xfrm>
            <a:prstGeom prst="line">
              <a:avLst/>
            </a:prstGeom>
            <a:noFill/>
            <a:ln w="12700">
              <a:solidFill>
                <a:schemeClr val="accent4"/>
              </a:solidFill>
              <a:prstDash val="dash"/>
              <a:round/>
              <a:headEnd/>
              <a:tailEnd type="oval" w="sm" len="sm"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210018" y="4171552"/>
              <a:ext cx="1772384" cy="37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EB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b="1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5158" y="4698976"/>
              <a:ext cx="1562998" cy="1600438"/>
            </a:xfrm>
            <a:prstGeom prst="rect">
              <a:avLst/>
            </a:prstGeom>
            <a:ln>
              <a:solidFill>
                <a:srgbClr val="8A69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 sit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amet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consectetuer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adipiscing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elit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porttitor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congue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massa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</a:p>
          </p:txBody>
        </p:sp>
      </p:grpSp>
      <p:grpSp>
        <p:nvGrpSpPr>
          <p:cNvPr id="57" name="PA_组合 56"/>
          <p:cNvGrpSpPr/>
          <p:nvPr>
            <p:custDataLst>
              <p:tags r:id="rId8"/>
            </p:custDataLst>
          </p:nvPr>
        </p:nvGrpSpPr>
        <p:grpSpPr>
          <a:xfrm>
            <a:off x="7109996" y="3655344"/>
            <a:ext cx="1772384" cy="2644070"/>
            <a:chOff x="7109996" y="3655344"/>
            <a:chExt cx="1772384" cy="2644070"/>
          </a:xfrm>
        </p:grpSpPr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8044322" y="3655344"/>
              <a:ext cx="0" cy="360362"/>
            </a:xfrm>
            <a:prstGeom prst="line">
              <a:avLst/>
            </a:prstGeom>
            <a:noFill/>
            <a:ln w="12700">
              <a:solidFill>
                <a:schemeClr val="accent4"/>
              </a:solidFill>
              <a:prstDash val="dash"/>
              <a:round/>
              <a:headEnd/>
              <a:tailEnd type="oval" w="sm" len="sm"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109996" y="4171552"/>
              <a:ext cx="1772384" cy="37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EB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b="1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62823" y="4698976"/>
              <a:ext cx="1562998" cy="1600438"/>
            </a:xfrm>
            <a:prstGeom prst="rect">
              <a:avLst/>
            </a:prstGeom>
            <a:ln>
              <a:solidFill>
                <a:srgbClr val="8A69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 sit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amet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consectetuer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adipiscing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elit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porttitor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congue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massa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</a:p>
          </p:txBody>
        </p:sp>
      </p:grpSp>
      <p:grpSp>
        <p:nvGrpSpPr>
          <p:cNvPr id="56" name="PA_组合 55"/>
          <p:cNvGrpSpPr/>
          <p:nvPr>
            <p:custDataLst>
              <p:tags r:id="rId9"/>
            </p:custDataLst>
          </p:nvPr>
        </p:nvGrpSpPr>
        <p:grpSpPr>
          <a:xfrm>
            <a:off x="5152470" y="3655344"/>
            <a:ext cx="1772384" cy="2644070"/>
            <a:chOff x="5152470" y="3655344"/>
            <a:chExt cx="1772384" cy="2644070"/>
          </a:xfrm>
        </p:grpSpPr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6070266" y="3655344"/>
              <a:ext cx="0" cy="360362"/>
            </a:xfrm>
            <a:prstGeom prst="line">
              <a:avLst/>
            </a:prstGeom>
            <a:noFill/>
            <a:ln w="12700">
              <a:solidFill>
                <a:srgbClr val="8A6900"/>
              </a:solidFill>
              <a:prstDash val="dash"/>
              <a:round/>
              <a:headEnd/>
              <a:tailEnd type="oval" w="sm" len="sm"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152470" y="4171552"/>
              <a:ext cx="1772384" cy="37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8A6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b="1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3486" y="4698976"/>
              <a:ext cx="1562998" cy="1600438"/>
            </a:xfrm>
            <a:prstGeom prst="rect">
              <a:avLst/>
            </a:prstGeom>
            <a:ln>
              <a:solidFill>
                <a:srgbClr val="8A69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 sit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amet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consectetuer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adipiscing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elit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porttitor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congue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massa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</a:p>
          </p:txBody>
        </p:sp>
      </p:grpSp>
      <p:grpSp>
        <p:nvGrpSpPr>
          <p:cNvPr id="58" name="PA_组合 57"/>
          <p:cNvGrpSpPr/>
          <p:nvPr>
            <p:custDataLst>
              <p:tags r:id="rId10"/>
            </p:custDataLst>
          </p:nvPr>
        </p:nvGrpSpPr>
        <p:grpSpPr>
          <a:xfrm>
            <a:off x="9132187" y="3655344"/>
            <a:ext cx="1772384" cy="2644070"/>
            <a:chOff x="9132187" y="3655344"/>
            <a:chExt cx="1772384" cy="2644070"/>
          </a:xfrm>
        </p:grpSpPr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10018379" y="3655344"/>
              <a:ext cx="0" cy="360362"/>
            </a:xfrm>
            <a:prstGeom prst="line">
              <a:avLst/>
            </a:prstGeom>
            <a:noFill/>
            <a:ln w="12700">
              <a:solidFill>
                <a:srgbClr val="8A6900"/>
              </a:solidFill>
              <a:prstDash val="dash"/>
              <a:round/>
              <a:headEnd/>
              <a:tailEnd type="oval" w="sm" len="sm"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9132187" y="4171552"/>
              <a:ext cx="1772384" cy="37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8A6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b="1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185921" y="4698976"/>
              <a:ext cx="1562998" cy="1600438"/>
            </a:xfrm>
            <a:prstGeom prst="rect">
              <a:avLst/>
            </a:prstGeom>
            <a:ln>
              <a:solidFill>
                <a:srgbClr val="8A69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 sit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amet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consectetuer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adipiscing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elit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Maecenas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porttitor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congue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massa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943041" y="2723114"/>
            <a:ext cx="1024985" cy="0"/>
          </a:xfrm>
          <a:prstGeom prst="line">
            <a:avLst/>
          </a:prstGeom>
          <a:ln w="12700">
            <a:solidFill>
              <a:srgbClr val="546E7A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943041" y="3480005"/>
            <a:ext cx="102498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943041" y="4309952"/>
            <a:ext cx="102498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943041" y="5086363"/>
            <a:ext cx="10249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平行四边形 6"/>
          <p:cNvSpPr/>
          <p:nvPr/>
        </p:nvSpPr>
        <p:spPr>
          <a:xfrm rot="1249303">
            <a:off x="2855508" y="4611603"/>
            <a:ext cx="2477053" cy="1002161"/>
          </a:xfrm>
          <a:prstGeom prst="parallelogram">
            <a:avLst>
              <a:gd name="adj" fmla="val 1047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平行四边形 7"/>
          <p:cNvSpPr/>
          <p:nvPr/>
        </p:nvSpPr>
        <p:spPr>
          <a:xfrm rot="1249303">
            <a:off x="2855509" y="3836524"/>
            <a:ext cx="2477053" cy="1002161"/>
          </a:xfrm>
          <a:prstGeom prst="parallelogram">
            <a:avLst>
              <a:gd name="adj" fmla="val 104747"/>
            </a:avLst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平行四边形 8"/>
          <p:cNvSpPr/>
          <p:nvPr/>
        </p:nvSpPr>
        <p:spPr>
          <a:xfrm rot="1249303">
            <a:off x="2855509" y="3007907"/>
            <a:ext cx="2477053" cy="1002161"/>
          </a:xfrm>
          <a:prstGeom prst="parallelogram">
            <a:avLst>
              <a:gd name="adj" fmla="val 104747"/>
            </a:avLst>
          </a:prstGeom>
          <a:solidFill>
            <a:srgbClr val="A2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平行四边形 9"/>
          <p:cNvSpPr/>
          <p:nvPr/>
        </p:nvSpPr>
        <p:spPr>
          <a:xfrm rot="1249303">
            <a:off x="2855509" y="2252347"/>
            <a:ext cx="2477053" cy="1002161"/>
          </a:xfrm>
          <a:prstGeom prst="parallelogram">
            <a:avLst>
              <a:gd name="adj" fmla="val 104747"/>
            </a:avLst>
          </a:prstGeom>
          <a:solidFill>
            <a:srgbClr val="546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62"/>
          <p:cNvSpPr>
            <a:spLocks noChangeAspect="1"/>
          </p:cNvSpPr>
          <p:nvPr/>
        </p:nvSpPr>
        <p:spPr>
          <a:xfrm>
            <a:off x="6158119" y="3194059"/>
            <a:ext cx="612000" cy="594479"/>
          </a:xfrm>
          <a:prstGeom prst="ellipse">
            <a:avLst/>
          </a:prstGeom>
          <a:solidFill>
            <a:srgbClr val="8A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rgbClr val="8A69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Freeform 285"/>
          <p:cNvSpPr>
            <a:spLocks noEditPoints="1"/>
          </p:cNvSpPr>
          <p:nvPr/>
        </p:nvSpPr>
        <p:spPr bwMode="auto">
          <a:xfrm>
            <a:off x="6259580" y="3284214"/>
            <a:ext cx="409078" cy="414167"/>
          </a:xfrm>
          <a:custGeom>
            <a:avLst/>
            <a:gdLst>
              <a:gd name="T0" fmla="*/ 101 w 201"/>
              <a:gd name="T1" fmla="*/ 60 h 203"/>
              <a:gd name="T2" fmla="*/ 58 w 201"/>
              <a:gd name="T3" fmla="*/ 103 h 203"/>
              <a:gd name="T4" fmla="*/ 101 w 201"/>
              <a:gd name="T5" fmla="*/ 147 h 203"/>
              <a:gd name="T6" fmla="*/ 144 w 201"/>
              <a:gd name="T7" fmla="*/ 103 h 203"/>
              <a:gd name="T8" fmla="*/ 101 w 201"/>
              <a:gd name="T9" fmla="*/ 60 h 203"/>
              <a:gd name="T10" fmla="*/ 180 w 201"/>
              <a:gd name="T11" fmla="*/ 101 h 203"/>
              <a:gd name="T12" fmla="*/ 180 w 201"/>
              <a:gd name="T13" fmla="*/ 95 h 203"/>
              <a:gd name="T14" fmla="*/ 201 w 201"/>
              <a:gd name="T15" fmla="*/ 90 h 203"/>
              <a:gd name="T16" fmla="*/ 193 w 201"/>
              <a:gd name="T17" fmla="*/ 61 h 203"/>
              <a:gd name="T18" fmla="*/ 172 w 201"/>
              <a:gd name="T19" fmla="*/ 67 h 203"/>
              <a:gd name="T20" fmla="*/ 162 w 201"/>
              <a:gd name="T21" fmla="*/ 51 h 203"/>
              <a:gd name="T22" fmla="*/ 176 w 201"/>
              <a:gd name="T23" fmla="*/ 34 h 203"/>
              <a:gd name="T24" fmla="*/ 153 w 201"/>
              <a:gd name="T25" fmla="*/ 15 h 203"/>
              <a:gd name="T26" fmla="*/ 139 w 201"/>
              <a:gd name="T27" fmla="*/ 32 h 203"/>
              <a:gd name="T28" fmla="*/ 115 w 201"/>
              <a:gd name="T29" fmla="*/ 23 h 203"/>
              <a:gd name="T30" fmla="*/ 115 w 201"/>
              <a:gd name="T31" fmla="*/ 1 h 203"/>
              <a:gd name="T32" fmla="*/ 101 w 201"/>
              <a:gd name="T33" fmla="*/ 0 h 203"/>
              <a:gd name="T34" fmla="*/ 86 w 201"/>
              <a:gd name="T35" fmla="*/ 1 h 203"/>
              <a:gd name="T36" fmla="*/ 86 w 201"/>
              <a:gd name="T37" fmla="*/ 23 h 203"/>
              <a:gd name="T38" fmla="*/ 68 w 201"/>
              <a:gd name="T39" fmla="*/ 29 h 203"/>
              <a:gd name="T40" fmla="*/ 55 w 201"/>
              <a:gd name="T41" fmla="*/ 11 h 203"/>
              <a:gd name="T42" fmla="*/ 31 w 201"/>
              <a:gd name="T43" fmla="*/ 28 h 203"/>
              <a:gd name="T44" fmla="*/ 43 w 201"/>
              <a:gd name="T45" fmla="*/ 46 h 203"/>
              <a:gd name="T46" fmla="*/ 32 w 201"/>
              <a:gd name="T47" fmla="*/ 60 h 203"/>
              <a:gd name="T48" fmla="*/ 12 w 201"/>
              <a:gd name="T49" fmla="*/ 53 h 203"/>
              <a:gd name="T50" fmla="*/ 1 w 201"/>
              <a:gd name="T51" fmla="*/ 81 h 203"/>
              <a:gd name="T52" fmla="*/ 22 w 201"/>
              <a:gd name="T53" fmla="*/ 88 h 203"/>
              <a:gd name="T54" fmla="*/ 21 w 201"/>
              <a:gd name="T55" fmla="*/ 101 h 203"/>
              <a:gd name="T56" fmla="*/ 21 w 201"/>
              <a:gd name="T57" fmla="*/ 107 h 203"/>
              <a:gd name="T58" fmla="*/ 0 w 201"/>
              <a:gd name="T59" fmla="*/ 113 h 203"/>
              <a:gd name="T60" fmla="*/ 7 w 201"/>
              <a:gd name="T61" fmla="*/ 142 h 203"/>
              <a:gd name="T62" fmla="*/ 28 w 201"/>
              <a:gd name="T63" fmla="*/ 136 h 203"/>
              <a:gd name="T64" fmla="*/ 39 w 201"/>
              <a:gd name="T65" fmla="*/ 152 h 203"/>
              <a:gd name="T66" fmla="*/ 25 w 201"/>
              <a:gd name="T67" fmla="*/ 169 h 203"/>
              <a:gd name="T68" fmla="*/ 47 w 201"/>
              <a:gd name="T69" fmla="*/ 188 h 203"/>
              <a:gd name="T70" fmla="*/ 61 w 201"/>
              <a:gd name="T71" fmla="*/ 171 h 203"/>
              <a:gd name="T72" fmla="*/ 86 w 201"/>
              <a:gd name="T73" fmla="*/ 180 h 203"/>
              <a:gd name="T74" fmla="*/ 86 w 201"/>
              <a:gd name="T75" fmla="*/ 202 h 203"/>
              <a:gd name="T76" fmla="*/ 101 w 201"/>
              <a:gd name="T77" fmla="*/ 203 h 203"/>
              <a:gd name="T78" fmla="*/ 115 w 201"/>
              <a:gd name="T79" fmla="*/ 202 h 203"/>
              <a:gd name="T80" fmla="*/ 115 w 201"/>
              <a:gd name="T81" fmla="*/ 180 h 203"/>
              <a:gd name="T82" fmla="*/ 134 w 201"/>
              <a:gd name="T83" fmla="*/ 174 h 203"/>
              <a:gd name="T84" fmla="*/ 146 w 201"/>
              <a:gd name="T85" fmla="*/ 192 h 203"/>
              <a:gd name="T86" fmla="*/ 170 w 201"/>
              <a:gd name="T87" fmla="*/ 175 h 203"/>
              <a:gd name="T88" fmla="*/ 158 w 201"/>
              <a:gd name="T89" fmla="*/ 157 h 203"/>
              <a:gd name="T90" fmla="*/ 169 w 201"/>
              <a:gd name="T91" fmla="*/ 142 h 203"/>
              <a:gd name="T92" fmla="*/ 190 w 201"/>
              <a:gd name="T93" fmla="*/ 150 h 203"/>
              <a:gd name="T94" fmla="*/ 200 w 201"/>
              <a:gd name="T95" fmla="*/ 121 h 203"/>
              <a:gd name="T96" fmla="*/ 179 w 201"/>
              <a:gd name="T97" fmla="*/ 114 h 203"/>
              <a:gd name="T98" fmla="*/ 180 w 201"/>
              <a:gd name="T99" fmla="*/ 101 h 203"/>
              <a:gd name="T100" fmla="*/ 101 w 201"/>
              <a:gd name="T101" fmla="*/ 158 h 203"/>
              <a:gd name="T102" fmla="*/ 47 w 201"/>
              <a:gd name="T103" fmla="*/ 103 h 203"/>
              <a:gd name="T104" fmla="*/ 101 w 201"/>
              <a:gd name="T105" fmla="*/ 49 h 203"/>
              <a:gd name="T106" fmla="*/ 155 w 201"/>
              <a:gd name="T107" fmla="*/ 103 h 203"/>
              <a:gd name="T108" fmla="*/ 101 w 201"/>
              <a:gd name="T109" fmla="*/ 15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" h="203">
                <a:moveTo>
                  <a:pt x="101" y="60"/>
                </a:moveTo>
                <a:cubicBezTo>
                  <a:pt x="77" y="60"/>
                  <a:pt x="58" y="80"/>
                  <a:pt x="58" y="103"/>
                </a:cubicBezTo>
                <a:cubicBezTo>
                  <a:pt x="58" y="127"/>
                  <a:pt x="77" y="147"/>
                  <a:pt x="101" y="147"/>
                </a:cubicBezTo>
                <a:cubicBezTo>
                  <a:pt x="125" y="147"/>
                  <a:pt x="144" y="127"/>
                  <a:pt x="144" y="103"/>
                </a:cubicBezTo>
                <a:cubicBezTo>
                  <a:pt x="144" y="80"/>
                  <a:pt x="125" y="60"/>
                  <a:pt x="101" y="60"/>
                </a:cubicBezTo>
                <a:close/>
                <a:moveTo>
                  <a:pt x="180" y="101"/>
                </a:moveTo>
                <a:cubicBezTo>
                  <a:pt x="180" y="99"/>
                  <a:pt x="180" y="97"/>
                  <a:pt x="180" y="95"/>
                </a:cubicBezTo>
                <a:cubicBezTo>
                  <a:pt x="201" y="90"/>
                  <a:pt x="201" y="90"/>
                  <a:pt x="201" y="90"/>
                </a:cubicBezTo>
                <a:cubicBezTo>
                  <a:pt x="200" y="80"/>
                  <a:pt x="197" y="70"/>
                  <a:pt x="193" y="61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0" y="61"/>
                  <a:pt x="166" y="56"/>
                  <a:pt x="162" y="51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0" y="27"/>
                  <a:pt x="162" y="20"/>
                  <a:pt x="153" y="15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2" y="28"/>
                  <a:pt x="124" y="25"/>
                  <a:pt x="115" y="23"/>
                </a:cubicBezTo>
                <a:cubicBezTo>
                  <a:pt x="115" y="1"/>
                  <a:pt x="115" y="1"/>
                  <a:pt x="115" y="1"/>
                </a:cubicBezTo>
                <a:cubicBezTo>
                  <a:pt x="111" y="1"/>
                  <a:pt x="106" y="0"/>
                  <a:pt x="101" y="0"/>
                </a:cubicBezTo>
                <a:cubicBezTo>
                  <a:pt x="95" y="0"/>
                  <a:pt x="91" y="1"/>
                  <a:pt x="86" y="1"/>
                </a:cubicBezTo>
                <a:cubicBezTo>
                  <a:pt x="86" y="23"/>
                  <a:pt x="86" y="23"/>
                  <a:pt x="86" y="23"/>
                </a:cubicBezTo>
                <a:cubicBezTo>
                  <a:pt x="79" y="24"/>
                  <a:pt x="73" y="26"/>
                  <a:pt x="68" y="29"/>
                </a:cubicBezTo>
                <a:cubicBezTo>
                  <a:pt x="55" y="11"/>
                  <a:pt x="55" y="11"/>
                  <a:pt x="55" y="11"/>
                </a:cubicBezTo>
                <a:cubicBezTo>
                  <a:pt x="46" y="15"/>
                  <a:pt x="38" y="21"/>
                  <a:pt x="31" y="28"/>
                </a:cubicBezTo>
                <a:cubicBezTo>
                  <a:pt x="43" y="46"/>
                  <a:pt x="43" y="46"/>
                  <a:pt x="43" y="46"/>
                </a:cubicBezTo>
                <a:cubicBezTo>
                  <a:pt x="39" y="50"/>
                  <a:pt x="35" y="55"/>
                  <a:pt x="32" y="60"/>
                </a:cubicBezTo>
                <a:cubicBezTo>
                  <a:pt x="12" y="53"/>
                  <a:pt x="12" y="53"/>
                  <a:pt x="12" y="53"/>
                </a:cubicBezTo>
                <a:cubicBezTo>
                  <a:pt x="7" y="62"/>
                  <a:pt x="3" y="71"/>
                  <a:pt x="1" y="81"/>
                </a:cubicBezTo>
                <a:cubicBezTo>
                  <a:pt x="22" y="88"/>
                  <a:pt x="22" y="88"/>
                  <a:pt x="22" y="88"/>
                </a:cubicBezTo>
                <a:cubicBezTo>
                  <a:pt x="21" y="93"/>
                  <a:pt x="21" y="97"/>
                  <a:pt x="21" y="101"/>
                </a:cubicBezTo>
                <a:cubicBezTo>
                  <a:pt x="21" y="103"/>
                  <a:pt x="21" y="105"/>
                  <a:pt x="21" y="107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23"/>
                  <a:pt x="4" y="133"/>
                  <a:pt x="7" y="142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1" y="142"/>
                  <a:pt x="35" y="147"/>
                  <a:pt x="39" y="152"/>
                </a:cubicBezTo>
                <a:cubicBezTo>
                  <a:pt x="25" y="169"/>
                  <a:pt x="25" y="169"/>
                  <a:pt x="25" y="169"/>
                </a:cubicBezTo>
                <a:cubicBezTo>
                  <a:pt x="31" y="176"/>
                  <a:pt x="39" y="182"/>
                  <a:pt x="47" y="188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75"/>
                  <a:pt x="77" y="178"/>
                  <a:pt x="86" y="180"/>
                </a:cubicBezTo>
                <a:cubicBezTo>
                  <a:pt x="86" y="202"/>
                  <a:pt x="86" y="202"/>
                  <a:pt x="86" y="202"/>
                </a:cubicBezTo>
                <a:cubicBezTo>
                  <a:pt x="91" y="202"/>
                  <a:pt x="95" y="203"/>
                  <a:pt x="101" y="203"/>
                </a:cubicBezTo>
                <a:cubicBezTo>
                  <a:pt x="106" y="203"/>
                  <a:pt x="111" y="202"/>
                  <a:pt x="115" y="202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22" y="179"/>
                  <a:pt x="128" y="177"/>
                  <a:pt x="134" y="174"/>
                </a:cubicBezTo>
                <a:cubicBezTo>
                  <a:pt x="146" y="192"/>
                  <a:pt x="146" y="192"/>
                  <a:pt x="146" y="192"/>
                </a:cubicBezTo>
                <a:cubicBezTo>
                  <a:pt x="155" y="188"/>
                  <a:pt x="163" y="182"/>
                  <a:pt x="170" y="175"/>
                </a:cubicBezTo>
                <a:cubicBezTo>
                  <a:pt x="158" y="157"/>
                  <a:pt x="158" y="157"/>
                  <a:pt x="158" y="157"/>
                </a:cubicBezTo>
                <a:cubicBezTo>
                  <a:pt x="162" y="153"/>
                  <a:pt x="166" y="148"/>
                  <a:pt x="169" y="142"/>
                </a:cubicBezTo>
                <a:cubicBezTo>
                  <a:pt x="190" y="150"/>
                  <a:pt x="190" y="150"/>
                  <a:pt x="190" y="150"/>
                </a:cubicBezTo>
                <a:cubicBezTo>
                  <a:pt x="194" y="141"/>
                  <a:pt x="198" y="131"/>
                  <a:pt x="200" y="121"/>
                </a:cubicBezTo>
                <a:cubicBezTo>
                  <a:pt x="179" y="114"/>
                  <a:pt x="179" y="114"/>
                  <a:pt x="179" y="114"/>
                </a:cubicBezTo>
                <a:cubicBezTo>
                  <a:pt x="180" y="110"/>
                  <a:pt x="180" y="106"/>
                  <a:pt x="180" y="101"/>
                </a:cubicBezTo>
                <a:close/>
                <a:moveTo>
                  <a:pt x="101" y="158"/>
                </a:moveTo>
                <a:cubicBezTo>
                  <a:pt x="71" y="158"/>
                  <a:pt x="47" y="133"/>
                  <a:pt x="47" y="103"/>
                </a:cubicBezTo>
                <a:cubicBezTo>
                  <a:pt x="47" y="73"/>
                  <a:pt x="71" y="49"/>
                  <a:pt x="101" y="49"/>
                </a:cubicBezTo>
                <a:cubicBezTo>
                  <a:pt x="131" y="49"/>
                  <a:pt x="155" y="73"/>
                  <a:pt x="155" y="103"/>
                </a:cubicBezTo>
                <a:cubicBezTo>
                  <a:pt x="155" y="133"/>
                  <a:pt x="131" y="158"/>
                  <a:pt x="101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96"/>
          <p:cNvSpPr>
            <a:spLocks noChangeAspect="1"/>
          </p:cNvSpPr>
          <p:nvPr/>
        </p:nvSpPr>
        <p:spPr>
          <a:xfrm>
            <a:off x="6158119" y="4813300"/>
            <a:ext cx="612000" cy="5944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latin typeface="微软雅黑" panose="020B0503020204020204" pitchFamily="34" charset="-122"/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6252661" y="4943971"/>
            <a:ext cx="407872" cy="383317"/>
          </a:xfrm>
          <a:custGeom>
            <a:avLst/>
            <a:gdLst>
              <a:gd name="T0" fmla="*/ 401 w 415"/>
              <a:gd name="T1" fmla="*/ 70 h 390"/>
              <a:gd name="T2" fmla="*/ 102 w 415"/>
              <a:gd name="T3" fmla="*/ 70 h 390"/>
              <a:gd name="T4" fmla="*/ 82 w 415"/>
              <a:gd name="T5" fmla="*/ 27 h 390"/>
              <a:gd name="T6" fmla="*/ 3 w 415"/>
              <a:gd name="T7" fmla="*/ 10 h 390"/>
              <a:gd name="T8" fmla="*/ 66 w 415"/>
              <a:gd name="T9" fmla="*/ 49 h 390"/>
              <a:gd name="T10" fmla="*/ 128 w 415"/>
              <a:gd name="T11" fmla="*/ 254 h 390"/>
              <a:gd name="T12" fmla="*/ 110 w 415"/>
              <a:gd name="T13" fmla="*/ 319 h 390"/>
              <a:gd name="T14" fmla="*/ 129 w 415"/>
              <a:gd name="T15" fmla="*/ 324 h 390"/>
              <a:gd name="T16" fmla="*/ 159 w 415"/>
              <a:gd name="T17" fmla="*/ 390 h 390"/>
              <a:gd name="T18" fmla="*/ 188 w 415"/>
              <a:gd name="T19" fmla="*/ 324 h 390"/>
              <a:gd name="T20" fmla="*/ 265 w 415"/>
              <a:gd name="T21" fmla="*/ 351 h 390"/>
              <a:gd name="T22" fmla="*/ 344 w 415"/>
              <a:gd name="T23" fmla="*/ 351 h 390"/>
              <a:gd name="T24" fmla="*/ 346 w 415"/>
              <a:gd name="T25" fmla="*/ 324 h 390"/>
              <a:gd name="T26" fmla="*/ 346 w 415"/>
              <a:gd name="T27" fmla="*/ 302 h 390"/>
              <a:gd name="T28" fmla="*/ 147 w 415"/>
              <a:gd name="T29" fmla="*/ 268 h 390"/>
              <a:gd name="T30" fmla="*/ 346 w 415"/>
              <a:gd name="T31" fmla="*/ 269 h 390"/>
              <a:gd name="T32" fmla="*/ 414 w 415"/>
              <a:gd name="T33" fmla="*/ 87 h 390"/>
              <a:gd name="T34" fmla="*/ 159 w 415"/>
              <a:gd name="T35" fmla="*/ 368 h 390"/>
              <a:gd name="T36" fmla="*/ 159 w 415"/>
              <a:gd name="T37" fmla="*/ 333 h 390"/>
              <a:gd name="T38" fmla="*/ 159 w 415"/>
              <a:gd name="T39" fmla="*/ 368 h 390"/>
              <a:gd name="T40" fmla="*/ 287 w 415"/>
              <a:gd name="T41" fmla="*/ 351 h 390"/>
              <a:gd name="T42" fmla="*/ 322 w 415"/>
              <a:gd name="T43" fmla="*/ 351 h 390"/>
              <a:gd name="T44" fmla="*/ 374 w 415"/>
              <a:gd name="T45" fmla="*/ 126 h 390"/>
              <a:gd name="T46" fmla="*/ 306 w 415"/>
              <a:gd name="T47" fmla="*/ 97 h 390"/>
              <a:gd name="T48" fmla="*/ 374 w 415"/>
              <a:gd name="T49" fmla="*/ 126 h 390"/>
              <a:gd name="T50" fmla="*/ 306 w 415"/>
              <a:gd name="T51" fmla="*/ 187 h 390"/>
              <a:gd name="T52" fmla="*/ 365 w 415"/>
              <a:gd name="T53" fmla="*/ 153 h 390"/>
              <a:gd name="T54" fmla="*/ 219 w 415"/>
              <a:gd name="T55" fmla="*/ 153 h 390"/>
              <a:gd name="T56" fmla="*/ 280 w 415"/>
              <a:gd name="T57" fmla="*/ 187 h 390"/>
              <a:gd name="T58" fmla="*/ 219 w 415"/>
              <a:gd name="T59" fmla="*/ 153 h 390"/>
              <a:gd name="T60" fmla="*/ 219 w 415"/>
              <a:gd name="T61" fmla="*/ 242 h 390"/>
              <a:gd name="T62" fmla="*/ 280 w 415"/>
              <a:gd name="T63" fmla="*/ 214 h 390"/>
              <a:gd name="T64" fmla="*/ 130 w 415"/>
              <a:gd name="T65" fmla="*/ 153 h 390"/>
              <a:gd name="T66" fmla="*/ 192 w 415"/>
              <a:gd name="T67" fmla="*/ 187 h 390"/>
              <a:gd name="T68" fmla="*/ 130 w 415"/>
              <a:gd name="T69" fmla="*/ 153 h 390"/>
              <a:gd name="T70" fmla="*/ 280 w 415"/>
              <a:gd name="T71" fmla="*/ 97 h 390"/>
              <a:gd name="T72" fmla="*/ 219 w 415"/>
              <a:gd name="T73" fmla="*/ 126 h 390"/>
              <a:gd name="T74" fmla="*/ 192 w 415"/>
              <a:gd name="T75" fmla="*/ 97 h 390"/>
              <a:gd name="T76" fmla="*/ 121 w 415"/>
              <a:gd name="T77" fmla="*/ 126 h 390"/>
              <a:gd name="T78" fmla="*/ 192 w 415"/>
              <a:gd name="T79" fmla="*/ 97 h 390"/>
              <a:gd name="T80" fmla="*/ 192 w 415"/>
              <a:gd name="T81" fmla="*/ 214 h 390"/>
              <a:gd name="T82" fmla="*/ 161 w 415"/>
              <a:gd name="T83" fmla="*/ 242 h 390"/>
              <a:gd name="T84" fmla="*/ 306 w 415"/>
              <a:gd name="T85" fmla="*/ 242 h 390"/>
              <a:gd name="T86" fmla="*/ 346 w 415"/>
              <a:gd name="T87" fmla="*/ 214 h 390"/>
              <a:gd name="T88" fmla="*/ 306 w 415"/>
              <a:gd name="T89" fmla="*/ 24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5" h="390">
                <a:moveTo>
                  <a:pt x="412" y="76"/>
                </a:moveTo>
                <a:cubicBezTo>
                  <a:pt x="410" y="72"/>
                  <a:pt x="406" y="70"/>
                  <a:pt x="401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2" y="70"/>
                  <a:pt x="102" y="70"/>
                </a:cubicBezTo>
                <a:cubicBezTo>
                  <a:pt x="89" y="35"/>
                  <a:pt x="89" y="35"/>
                  <a:pt x="89" y="35"/>
                </a:cubicBezTo>
                <a:cubicBezTo>
                  <a:pt x="88" y="31"/>
                  <a:pt x="85" y="28"/>
                  <a:pt x="82" y="27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0"/>
                  <a:pt x="5" y="3"/>
                  <a:pt x="3" y="10"/>
                </a:cubicBezTo>
                <a:cubicBezTo>
                  <a:pt x="0" y="17"/>
                  <a:pt x="3" y="25"/>
                  <a:pt x="10" y="27"/>
                </a:cubicBezTo>
                <a:cubicBezTo>
                  <a:pt x="66" y="49"/>
                  <a:pt x="66" y="49"/>
                  <a:pt x="66" y="49"/>
                </a:cubicBezTo>
                <a:cubicBezTo>
                  <a:pt x="135" y="247"/>
                  <a:pt x="135" y="247"/>
                  <a:pt x="135" y="247"/>
                </a:cubicBezTo>
                <a:cubicBezTo>
                  <a:pt x="132" y="248"/>
                  <a:pt x="130" y="251"/>
                  <a:pt x="128" y="254"/>
                </a:cubicBezTo>
                <a:cubicBezTo>
                  <a:pt x="109" y="309"/>
                  <a:pt x="109" y="309"/>
                  <a:pt x="109" y="309"/>
                </a:cubicBezTo>
                <a:cubicBezTo>
                  <a:pt x="107" y="313"/>
                  <a:pt x="108" y="316"/>
                  <a:pt x="110" y="319"/>
                </a:cubicBezTo>
                <a:cubicBezTo>
                  <a:pt x="112" y="322"/>
                  <a:pt x="115" y="324"/>
                  <a:pt x="119" y="324"/>
                </a:cubicBezTo>
                <a:cubicBezTo>
                  <a:pt x="129" y="324"/>
                  <a:pt x="129" y="324"/>
                  <a:pt x="129" y="324"/>
                </a:cubicBezTo>
                <a:cubicBezTo>
                  <a:pt x="123" y="331"/>
                  <a:pt x="119" y="340"/>
                  <a:pt x="119" y="351"/>
                </a:cubicBezTo>
                <a:cubicBezTo>
                  <a:pt x="119" y="372"/>
                  <a:pt x="137" y="390"/>
                  <a:pt x="159" y="390"/>
                </a:cubicBezTo>
                <a:cubicBezTo>
                  <a:pt x="181" y="390"/>
                  <a:pt x="198" y="372"/>
                  <a:pt x="198" y="351"/>
                </a:cubicBezTo>
                <a:cubicBezTo>
                  <a:pt x="198" y="340"/>
                  <a:pt x="194" y="331"/>
                  <a:pt x="188" y="324"/>
                </a:cubicBezTo>
                <a:cubicBezTo>
                  <a:pt x="275" y="324"/>
                  <a:pt x="275" y="324"/>
                  <a:pt x="275" y="324"/>
                </a:cubicBezTo>
                <a:cubicBezTo>
                  <a:pt x="268" y="331"/>
                  <a:pt x="265" y="340"/>
                  <a:pt x="265" y="351"/>
                </a:cubicBezTo>
                <a:cubicBezTo>
                  <a:pt x="265" y="372"/>
                  <a:pt x="282" y="390"/>
                  <a:pt x="304" y="390"/>
                </a:cubicBezTo>
                <a:cubicBezTo>
                  <a:pt x="326" y="390"/>
                  <a:pt x="344" y="372"/>
                  <a:pt x="344" y="351"/>
                </a:cubicBezTo>
                <a:cubicBezTo>
                  <a:pt x="344" y="340"/>
                  <a:pt x="340" y="331"/>
                  <a:pt x="334" y="324"/>
                </a:cubicBezTo>
                <a:cubicBezTo>
                  <a:pt x="346" y="324"/>
                  <a:pt x="346" y="324"/>
                  <a:pt x="346" y="324"/>
                </a:cubicBezTo>
                <a:cubicBezTo>
                  <a:pt x="352" y="324"/>
                  <a:pt x="357" y="319"/>
                  <a:pt x="357" y="313"/>
                </a:cubicBezTo>
                <a:cubicBezTo>
                  <a:pt x="357" y="307"/>
                  <a:pt x="352" y="302"/>
                  <a:pt x="346" y="302"/>
                </a:cubicBezTo>
                <a:cubicBezTo>
                  <a:pt x="135" y="302"/>
                  <a:pt x="135" y="302"/>
                  <a:pt x="135" y="302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48" y="268"/>
                  <a:pt x="150" y="269"/>
                  <a:pt x="152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52" y="269"/>
                  <a:pt x="357" y="265"/>
                  <a:pt x="359" y="260"/>
                </a:cubicBezTo>
                <a:cubicBezTo>
                  <a:pt x="414" y="87"/>
                  <a:pt x="414" y="87"/>
                  <a:pt x="414" y="87"/>
                </a:cubicBezTo>
                <a:cubicBezTo>
                  <a:pt x="415" y="83"/>
                  <a:pt x="415" y="79"/>
                  <a:pt x="412" y="76"/>
                </a:cubicBezTo>
                <a:moveTo>
                  <a:pt x="159" y="368"/>
                </a:moveTo>
                <a:cubicBezTo>
                  <a:pt x="149" y="368"/>
                  <a:pt x="141" y="360"/>
                  <a:pt x="141" y="351"/>
                </a:cubicBezTo>
                <a:cubicBezTo>
                  <a:pt x="141" y="341"/>
                  <a:pt x="149" y="333"/>
                  <a:pt x="159" y="333"/>
                </a:cubicBezTo>
                <a:cubicBezTo>
                  <a:pt x="168" y="333"/>
                  <a:pt x="176" y="341"/>
                  <a:pt x="176" y="351"/>
                </a:cubicBezTo>
                <a:cubicBezTo>
                  <a:pt x="176" y="360"/>
                  <a:pt x="168" y="368"/>
                  <a:pt x="159" y="368"/>
                </a:cubicBezTo>
                <a:moveTo>
                  <a:pt x="304" y="368"/>
                </a:moveTo>
                <a:cubicBezTo>
                  <a:pt x="295" y="368"/>
                  <a:pt x="287" y="360"/>
                  <a:pt x="287" y="351"/>
                </a:cubicBezTo>
                <a:cubicBezTo>
                  <a:pt x="287" y="341"/>
                  <a:pt x="295" y="333"/>
                  <a:pt x="304" y="333"/>
                </a:cubicBezTo>
                <a:cubicBezTo>
                  <a:pt x="314" y="333"/>
                  <a:pt x="322" y="341"/>
                  <a:pt x="322" y="351"/>
                </a:cubicBezTo>
                <a:cubicBezTo>
                  <a:pt x="322" y="360"/>
                  <a:pt x="314" y="368"/>
                  <a:pt x="304" y="368"/>
                </a:cubicBezTo>
                <a:moveTo>
                  <a:pt x="374" y="126"/>
                </a:moveTo>
                <a:cubicBezTo>
                  <a:pt x="306" y="126"/>
                  <a:pt x="306" y="126"/>
                  <a:pt x="306" y="126"/>
                </a:cubicBezTo>
                <a:cubicBezTo>
                  <a:pt x="306" y="97"/>
                  <a:pt x="306" y="97"/>
                  <a:pt x="306" y="97"/>
                </a:cubicBezTo>
                <a:cubicBezTo>
                  <a:pt x="383" y="97"/>
                  <a:pt x="383" y="97"/>
                  <a:pt x="383" y="97"/>
                </a:cubicBezTo>
                <a:lnTo>
                  <a:pt x="374" y="126"/>
                </a:lnTo>
                <a:close/>
                <a:moveTo>
                  <a:pt x="354" y="187"/>
                </a:moveTo>
                <a:cubicBezTo>
                  <a:pt x="306" y="187"/>
                  <a:pt x="306" y="187"/>
                  <a:pt x="306" y="187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65" y="153"/>
                  <a:pt x="365" y="153"/>
                  <a:pt x="365" y="153"/>
                </a:cubicBezTo>
                <a:lnTo>
                  <a:pt x="354" y="187"/>
                </a:lnTo>
                <a:close/>
                <a:moveTo>
                  <a:pt x="219" y="153"/>
                </a:moveTo>
                <a:cubicBezTo>
                  <a:pt x="280" y="153"/>
                  <a:pt x="280" y="153"/>
                  <a:pt x="280" y="153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19" y="187"/>
                  <a:pt x="219" y="187"/>
                  <a:pt x="219" y="187"/>
                </a:cubicBezTo>
                <a:lnTo>
                  <a:pt x="219" y="153"/>
                </a:lnTo>
                <a:close/>
                <a:moveTo>
                  <a:pt x="280" y="242"/>
                </a:moveTo>
                <a:cubicBezTo>
                  <a:pt x="219" y="242"/>
                  <a:pt x="219" y="242"/>
                  <a:pt x="219" y="242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280" y="214"/>
                  <a:pt x="280" y="214"/>
                  <a:pt x="280" y="214"/>
                </a:cubicBezTo>
                <a:lnTo>
                  <a:pt x="280" y="242"/>
                </a:lnTo>
                <a:close/>
                <a:moveTo>
                  <a:pt x="130" y="153"/>
                </a:moveTo>
                <a:cubicBezTo>
                  <a:pt x="192" y="153"/>
                  <a:pt x="192" y="153"/>
                  <a:pt x="192" y="153"/>
                </a:cubicBezTo>
                <a:cubicBezTo>
                  <a:pt x="192" y="187"/>
                  <a:pt x="192" y="187"/>
                  <a:pt x="192" y="187"/>
                </a:cubicBezTo>
                <a:cubicBezTo>
                  <a:pt x="142" y="187"/>
                  <a:pt x="142" y="187"/>
                  <a:pt x="142" y="187"/>
                </a:cubicBezTo>
                <a:lnTo>
                  <a:pt x="130" y="153"/>
                </a:lnTo>
                <a:close/>
                <a:moveTo>
                  <a:pt x="219" y="97"/>
                </a:moveTo>
                <a:cubicBezTo>
                  <a:pt x="280" y="97"/>
                  <a:pt x="280" y="97"/>
                  <a:pt x="280" y="97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19" y="126"/>
                  <a:pt x="219" y="126"/>
                  <a:pt x="219" y="126"/>
                </a:cubicBezTo>
                <a:lnTo>
                  <a:pt x="219" y="97"/>
                </a:lnTo>
                <a:close/>
                <a:moveTo>
                  <a:pt x="192" y="97"/>
                </a:moveTo>
                <a:cubicBezTo>
                  <a:pt x="192" y="126"/>
                  <a:pt x="192" y="126"/>
                  <a:pt x="192" y="126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11" y="97"/>
                  <a:pt x="111" y="97"/>
                  <a:pt x="111" y="97"/>
                </a:cubicBezTo>
                <a:lnTo>
                  <a:pt x="192" y="97"/>
                </a:lnTo>
                <a:close/>
                <a:moveTo>
                  <a:pt x="151" y="214"/>
                </a:moveTo>
                <a:cubicBezTo>
                  <a:pt x="192" y="214"/>
                  <a:pt x="192" y="214"/>
                  <a:pt x="192" y="214"/>
                </a:cubicBezTo>
                <a:cubicBezTo>
                  <a:pt x="192" y="242"/>
                  <a:pt x="192" y="242"/>
                  <a:pt x="192" y="242"/>
                </a:cubicBezTo>
                <a:cubicBezTo>
                  <a:pt x="161" y="242"/>
                  <a:pt x="161" y="242"/>
                  <a:pt x="161" y="242"/>
                </a:cubicBezTo>
                <a:lnTo>
                  <a:pt x="151" y="214"/>
                </a:lnTo>
                <a:close/>
                <a:moveTo>
                  <a:pt x="306" y="242"/>
                </a:moveTo>
                <a:cubicBezTo>
                  <a:pt x="306" y="214"/>
                  <a:pt x="306" y="214"/>
                  <a:pt x="306" y="214"/>
                </a:cubicBezTo>
                <a:cubicBezTo>
                  <a:pt x="346" y="214"/>
                  <a:pt x="346" y="214"/>
                  <a:pt x="346" y="214"/>
                </a:cubicBezTo>
                <a:cubicBezTo>
                  <a:pt x="337" y="242"/>
                  <a:pt x="337" y="242"/>
                  <a:pt x="337" y="242"/>
                </a:cubicBezTo>
                <a:lnTo>
                  <a:pt x="306" y="24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77"/>
          <p:cNvSpPr>
            <a:spLocks noChangeAspect="1"/>
          </p:cNvSpPr>
          <p:nvPr/>
        </p:nvSpPr>
        <p:spPr>
          <a:xfrm>
            <a:off x="6158119" y="4025529"/>
            <a:ext cx="612000" cy="594479"/>
          </a:xfrm>
          <a:prstGeom prst="ellipse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latin typeface="微软雅黑" panose="020B0503020204020204" pitchFamily="34" charset="-122"/>
            </a:endParaRPr>
          </a:p>
        </p:txBody>
      </p:sp>
      <p:sp>
        <p:nvSpPr>
          <p:cNvPr id="16" name="Freeform 910"/>
          <p:cNvSpPr>
            <a:spLocks/>
          </p:cNvSpPr>
          <p:nvPr/>
        </p:nvSpPr>
        <p:spPr bwMode="auto">
          <a:xfrm>
            <a:off x="6297923" y="4138159"/>
            <a:ext cx="365912" cy="369218"/>
          </a:xfrm>
          <a:custGeom>
            <a:avLst/>
            <a:gdLst>
              <a:gd name="T0" fmla="*/ 140 w 280"/>
              <a:gd name="T1" fmla="*/ 0 h 283"/>
              <a:gd name="T2" fmla="*/ 0 w 280"/>
              <a:gd name="T3" fmla="*/ 122 h 283"/>
              <a:gd name="T4" fmla="*/ 34 w 280"/>
              <a:gd name="T5" fmla="*/ 104 h 283"/>
              <a:gd name="T6" fmla="*/ 70 w 280"/>
              <a:gd name="T7" fmla="*/ 124 h 283"/>
              <a:gd name="T8" fmla="*/ 105 w 280"/>
              <a:gd name="T9" fmla="*/ 104 h 283"/>
              <a:gd name="T10" fmla="*/ 135 w 280"/>
              <a:gd name="T11" fmla="*/ 117 h 283"/>
              <a:gd name="T12" fmla="*/ 135 w 280"/>
              <a:gd name="T13" fmla="*/ 194 h 283"/>
              <a:gd name="T14" fmla="*/ 129 w 280"/>
              <a:gd name="T15" fmla="*/ 194 h 283"/>
              <a:gd name="T16" fmla="*/ 129 w 280"/>
              <a:gd name="T17" fmla="*/ 222 h 283"/>
              <a:gd name="T18" fmla="*/ 129 w 280"/>
              <a:gd name="T19" fmla="*/ 250 h 283"/>
              <a:gd name="T20" fmla="*/ 127 w 280"/>
              <a:gd name="T21" fmla="*/ 259 h 283"/>
              <a:gd name="T22" fmla="*/ 117 w 280"/>
              <a:gd name="T23" fmla="*/ 264 h 283"/>
              <a:gd name="T24" fmla="*/ 113 w 280"/>
              <a:gd name="T25" fmla="*/ 264 h 283"/>
              <a:gd name="T26" fmla="*/ 107 w 280"/>
              <a:gd name="T27" fmla="*/ 261 h 283"/>
              <a:gd name="T28" fmla="*/ 105 w 280"/>
              <a:gd name="T29" fmla="*/ 257 h 283"/>
              <a:gd name="T30" fmla="*/ 104 w 280"/>
              <a:gd name="T31" fmla="*/ 251 h 283"/>
              <a:gd name="T32" fmla="*/ 101 w 280"/>
              <a:gd name="T33" fmla="*/ 244 h 283"/>
              <a:gd name="T34" fmla="*/ 93 w 280"/>
              <a:gd name="T35" fmla="*/ 240 h 283"/>
              <a:gd name="T36" fmla="*/ 86 w 280"/>
              <a:gd name="T37" fmla="*/ 243 h 283"/>
              <a:gd name="T38" fmla="*/ 83 w 280"/>
              <a:gd name="T39" fmla="*/ 251 h 283"/>
              <a:gd name="T40" fmla="*/ 85 w 280"/>
              <a:gd name="T41" fmla="*/ 264 h 283"/>
              <a:gd name="T42" fmla="*/ 91 w 280"/>
              <a:gd name="T43" fmla="*/ 274 h 283"/>
              <a:gd name="T44" fmla="*/ 107 w 280"/>
              <a:gd name="T45" fmla="*/ 282 h 283"/>
              <a:gd name="T46" fmla="*/ 117 w 280"/>
              <a:gd name="T47" fmla="*/ 283 h 283"/>
              <a:gd name="T48" fmla="*/ 117 w 280"/>
              <a:gd name="T49" fmla="*/ 283 h 283"/>
              <a:gd name="T50" fmla="*/ 117 w 280"/>
              <a:gd name="T51" fmla="*/ 283 h 283"/>
              <a:gd name="T52" fmla="*/ 117 w 280"/>
              <a:gd name="T53" fmla="*/ 283 h 283"/>
              <a:gd name="T54" fmla="*/ 117 w 280"/>
              <a:gd name="T55" fmla="*/ 283 h 283"/>
              <a:gd name="T56" fmla="*/ 117 w 280"/>
              <a:gd name="T57" fmla="*/ 283 h 283"/>
              <a:gd name="T58" fmla="*/ 117 w 280"/>
              <a:gd name="T59" fmla="*/ 283 h 283"/>
              <a:gd name="T60" fmla="*/ 117 w 280"/>
              <a:gd name="T61" fmla="*/ 283 h 283"/>
              <a:gd name="T62" fmla="*/ 143 w 280"/>
              <a:gd name="T63" fmla="*/ 272 h 283"/>
              <a:gd name="T64" fmla="*/ 151 w 280"/>
              <a:gd name="T65" fmla="*/ 250 h 283"/>
              <a:gd name="T66" fmla="*/ 151 w 280"/>
              <a:gd name="T67" fmla="*/ 250 h 283"/>
              <a:gd name="T68" fmla="*/ 151 w 280"/>
              <a:gd name="T69" fmla="*/ 250 h 283"/>
              <a:gd name="T70" fmla="*/ 151 w 280"/>
              <a:gd name="T71" fmla="*/ 222 h 283"/>
              <a:gd name="T72" fmla="*/ 151 w 280"/>
              <a:gd name="T73" fmla="*/ 194 h 283"/>
              <a:gd name="T74" fmla="*/ 145 w 280"/>
              <a:gd name="T75" fmla="*/ 194 h 283"/>
              <a:gd name="T76" fmla="*/ 145 w 280"/>
              <a:gd name="T77" fmla="*/ 117 h 283"/>
              <a:gd name="T78" fmla="*/ 175 w 280"/>
              <a:gd name="T79" fmla="*/ 105 h 283"/>
              <a:gd name="T80" fmla="*/ 210 w 280"/>
              <a:gd name="T81" fmla="*/ 124 h 283"/>
              <a:gd name="T82" fmla="*/ 246 w 280"/>
              <a:gd name="T83" fmla="*/ 105 h 283"/>
              <a:gd name="T84" fmla="*/ 280 w 280"/>
              <a:gd name="T85" fmla="*/ 123 h 283"/>
              <a:gd name="T86" fmla="*/ 140 w 280"/>
              <a:gd name="T87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283">
                <a:moveTo>
                  <a:pt x="140" y="0"/>
                </a:moveTo>
                <a:cubicBezTo>
                  <a:pt x="68" y="0"/>
                  <a:pt x="9" y="54"/>
                  <a:pt x="0" y="122"/>
                </a:cubicBezTo>
                <a:cubicBezTo>
                  <a:pt x="7" y="112"/>
                  <a:pt x="20" y="104"/>
                  <a:pt x="34" y="104"/>
                </a:cubicBezTo>
                <a:cubicBezTo>
                  <a:pt x="50" y="104"/>
                  <a:pt x="63" y="112"/>
                  <a:pt x="70" y="124"/>
                </a:cubicBezTo>
                <a:cubicBezTo>
                  <a:pt x="76" y="113"/>
                  <a:pt x="89" y="104"/>
                  <a:pt x="105" y="104"/>
                </a:cubicBezTo>
                <a:cubicBezTo>
                  <a:pt x="117" y="104"/>
                  <a:pt x="128" y="110"/>
                  <a:pt x="135" y="117"/>
                </a:cubicBezTo>
                <a:cubicBezTo>
                  <a:pt x="135" y="194"/>
                  <a:pt x="135" y="194"/>
                  <a:pt x="135" y="194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9" y="194"/>
                  <a:pt x="129" y="208"/>
                  <a:pt x="129" y="222"/>
                </a:cubicBezTo>
                <a:cubicBezTo>
                  <a:pt x="129" y="236"/>
                  <a:pt x="129" y="250"/>
                  <a:pt x="129" y="250"/>
                </a:cubicBezTo>
                <a:cubicBezTo>
                  <a:pt x="129" y="252"/>
                  <a:pt x="129" y="256"/>
                  <a:pt x="127" y="259"/>
                </a:cubicBezTo>
                <a:cubicBezTo>
                  <a:pt x="125" y="262"/>
                  <a:pt x="122" y="264"/>
                  <a:pt x="117" y="264"/>
                </a:cubicBezTo>
                <a:cubicBezTo>
                  <a:pt x="116" y="264"/>
                  <a:pt x="115" y="264"/>
                  <a:pt x="113" y="264"/>
                </a:cubicBezTo>
                <a:cubicBezTo>
                  <a:pt x="111" y="263"/>
                  <a:pt x="109" y="262"/>
                  <a:pt x="107" y="261"/>
                </a:cubicBezTo>
                <a:cubicBezTo>
                  <a:pt x="106" y="259"/>
                  <a:pt x="106" y="258"/>
                  <a:pt x="105" y="257"/>
                </a:cubicBezTo>
                <a:cubicBezTo>
                  <a:pt x="104" y="255"/>
                  <a:pt x="104" y="253"/>
                  <a:pt x="104" y="251"/>
                </a:cubicBezTo>
                <a:cubicBezTo>
                  <a:pt x="104" y="248"/>
                  <a:pt x="103" y="245"/>
                  <a:pt x="101" y="244"/>
                </a:cubicBezTo>
                <a:cubicBezTo>
                  <a:pt x="99" y="242"/>
                  <a:pt x="96" y="240"/>
                  <a:pt x="93" y="240"/>
                </a:cubicBezTo>
                <a:cubicBezTo>
                  <a:pt x="90" y="240"/>
                  <a:pt x="88" y="242"/>
                  <a:pt x="86" y="243"/>
                </a:cubicBezTo>
                <a:cubicBezTo>
                  <a:pt x="84" y="245"/>
                  <a:pt x="83" y="248"/>
                  <a:pt x="83" y="251"/>
                </a:cubicBezTo>
                <a:cubicBezTo>
                  <a:pt x="83" y="256"/>
                  <a:pt x="83" y="260"/>
                  <a:pt x="85" y="264"/>
                </a:cubicBezTo>
                <a:cubicBezTo>
                  <a:pt x="86" y="267"/>
                  <a:pt x="88" y="271"/>
                  <a:pt x="91" y="274"/>
                </a:cubicBezTo>
                <a:cubicBezTo>
                  <a:pt x="96" y="278"/>
                  <a:pt x="102" y="281"/>
                  <a:pt x="107" y="282"/>
                </a:cubicBezTo>
                <a:cubicBezTo>
                  <a:pt x="112" y="283"/>
                  <a:pt x="116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29" y="283"/>
                  <a:pt x="137" y="278"/>
                  <a:pt x="143" y="272"/>
                </a:cubicBezTo>
                <a:cubicBezTo>
                  <a:pt x="148" y="265"/>
                  <a:pt x="150" y="257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22"/>
                  <a:pt x="151" y="222"/>
                  <a:pt x="151" y="222"/>
                </a:cubicBezTo>
                <a:cubicBezTo>
                  <a:pt x="151" y="194"/>
                  <a:pt x="151" y="194"/>
                  <a:pt x="151" y="194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17"/>
                  <a:pt x="145" y="117"/>
                  <a:pt x="145" y="117"/>
                </a:cubicBezTo>
                <a:cubicBezTo>
                  <a:pt x="152" y="109"/>
                  <a:pt x="163" y="104"/>
                  <a:pt x="175" y="105"/>
                </a:cubicBezTo>
                <a:cubicBezTo>
                  <a:pt x="191" y="105"/>
                  <a:pt x="204" y="113"/>
                  <a:pt x="210" y="124"/>
                </a:cubicBezTo>
                <a:cubicBezTo>
                  <a:pt x="217" y="113"/>
                  <a:pt x="230" y="105"/>
                  <a:pt x="246" y="105"/>
                </a:cubicBezTo>
                <a:cubicBezTo>
                  <a:pt x="260" y="105"/>
                  <a:pt x="273" y="112"/>
                  <a:pt x="280" y="123"/>
                </a:cubicBezTo>
                <a:cubicBezTo>
                  <a:pt x="271" y="54"/>
                  <a:pt x="212" y="0"/>
                  <a:pt x="14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67"/>
          <p:cNvSpPr>
            <a:spLocks noChangeAspect="1"/>
          </p:cNvSpPr>
          <p:nvPr/>
        </p:nvSpPr>
        <p:spPr>
          <a:xfrm>
            <a:off x="6158119" y="2415962"/>
            <a:ext cx="612000" cy="594479"/>
          </a:xfrm>
          <a:prstGeom prst="ellipse">
            <a:avLst/>
          </a:prstGeom>
          <a:solidFill>
            <a:srgbClr val="546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latin typeface="微软雅黑" panose="020B0503020204020204" pitchFamily="34" charset="-122"/>
            </a:endParaRP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6259580" y="2524959"/>
            <a:ext cx="407446" cy="309643"/>
            <a:chOff x="10004425" y="1971676"/>
            <a:chExt cx="1593850" cy="1211262"/>
          </a:xfrm>
          <a:solidFill>
            <a:schemeClr val="bg1"/>
          </a:solidFill>
        </p:grpSpPr>
        <p:sp>
          <p:nvSpPr>
            <p:cNvPr id="19" name="Freeform 267"/>
            <p:cNvSpPr>
              <a:spLocks/>
            </p:cNvSpPr>
            <p:nvPr/>
          </p:nvSpPr>
          <p:spPr bwMode="auto">
            <a:xfrm>
              <a:off x="10004425" y="1971676"/>
              <a:ext cx="1535113" cy="688975"/>
            </a:xfrm>
            <a:custGeom>
              <a:avLst/>
              <a:gdLst>
                <a:gd name="T0" fmla="*/ 480 w 967"/>
                <a:gd name="T1" fmla="*/ 434 h 434"/>
                <a:gd name="T2" fmla="*/ 0 w 967"/>
                <a:gd name="T3" fmla="*/ 217 h 434"/>
                <a:gd name="T4" fmla="*/ 492 w 967"/>
                <a:gd name="T5" fmla="*/ 0 h 434"/>
                <a:gd name="T6" fmla="*/ 967 w 967"/>
                <a:gd name="T7" fmla="*/ 212 h 434"/>
                <a:gd name="T8" fmla="*/ 480 w 967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34">
                  <a:moveTo>
                    <a:pt x="480" y="434"/>
                  </a:moveTo>
                  <a:lnTo>
                    <a:pt x="0" y="217"/>
                  </a:lnTo>
                  <a:lnTo>
                    <a:pt x="492" y="0"/>
                  </a:lnTo>
                  <a:lnTo>
                    <a:pt x="967" y="212"/>
                  </a:lnTo>
                  <a:lnTo>
                    <a:pt x="480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268"/>
            <p:cNvSpPr>
              <a:spLocks noChangeArrowheads="1"/>
            </p:cNvSpPr>
            <p:nvPr/>
          </p:nvSpPr>
          <p:spPr bwMode="auto">
            <a:xfrm>
              <a:off x="11474450" y="2297113"/>
              <a:ext cx="46038" cy="503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val 269"/>
            <p:cNvSpPr>
              <a:spLocks noChangeArrowheads="1"/>
            </p:cNvSpPr>
            <p:nvPr/>
          </p:nvSpPr>
          <p:spPr bwMode="auto">
            <a:xfrm>
              <a:off x="11422063" y="2743201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70"/>
            <p:cNvSpPr>
              <a:spLocks/>
            </p:cNvSpPr>
            <p:nvPr/>
          </p:nvSpPr>
          <p:spPr bwMode="auto">
            <a:xfrm>
              <a:off x="11404600" y="2822576"/>
              <a:ext cx="107950" cy="336550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9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8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71"/>
            <p:cNvSpPr>
              <a:spLocks/>
            </p:cNvSpPr>
            <p:nvPr/>
          </p:nvSpPr>
          <p:spPr bwMode="auto">
            <a:xfrm>
              <a:off x="11490325" y="2822576"/>
              <a:ext cx="107950" cy="336550"/>
            </a:xfrm>
            <a:custGeom>
              <a:avLst/>
              <a:gdLst>
                <a:gd name="T0" fmla="*/ 13 w 29"/>
                <a:gd name="T1" fmla="*/ 5 h 90"/>
                <a:gd name="T2" fmla="*/ 23 w 29"/>
                <a:gd name="T3" fmla="*/ 90 h 90"/>
                <a:gd name="T4" fmla="*/ 0 w 29"/>
                <a:gd name="T5" fmla="*/ 90 h 90"/>
                <a:gd name="T6" fmla="*/ 0 w 29"/>
                <a:gd name="T7" fmla="*/ 0 h 90"/>
                <a:gd name="T8" fmla="*/ 13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3" y="5"/>
                  </a:moveTo>
                  <a:cubicBezTo>
                    <a:pt x="13" y="5"/>
                    <a:pt x="29" y="39"/>
                    <a:pt x="23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8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72"/>
            <p:cNvSpPr>
              <a:spLocks/>
            </p:cNvSpPr>
            <p:nvPr/>
          </p:nvSpPr>
          <p:spPr bwMode="auto">
            <a:xfrm>
              <a:off x="10309225" y="2522538"/>
              <a:ext cx="889000" cy="660400"/>
            </a:xfrm>
            <a:custGeom>
              <a:avLst/>
              <a:gdLst>
                <a:gd name="T0" fmla="*/ 237 w 237"/>
                <a:gd name="T1" fmla="*/ 0 h 176"/>
                <a:gd name="T2" fmla="*/ 118 w 237"/>
                <a:gd name="T3" fmla="*/ 55 h 176"/>
                <a:gd name="T4" fmla="*/ 0 w 237"/>
                <a:gd name="T5" fmla="*/ 0 h 176"/>
                <a:gd name="T6" fmla="*/ 0 w 237"/>
                <a:gd name="T7" fmla="*/ 136 h 176"/>
                <a:gd name="T8" fmla="*/ 115 w 237"/>
                <a:gd name="T9" fmla="*/ 176 h 176"/>
                <a:gd name="T10" fmla="*/ 115 w 237"/>
                <a:gd name="T11" fmla="*/ 176 h 176"/>
                <a:gd name="T12" fmla="*/ 118 w 237"/>
                <a:gd name="T13" fmla="*/ 176 h 176"/>
                <a:gd name="T14" fmla="*/ 122 w 237"/>
                <a:gd name="T15" fmla="*/ 176 h 176"/>
                <a:gd name="T16" fmla="*/ 122 w 237"/>
                <a:gd name="T17" fmla="*/ 176 h 176"/>
                <a:gd name="T18" fmla="*/ 237 w 237"/>
                <a:gd name="T19" fmla="*/ 136 h 176"/>
                <a:gd name="T20" fmla="*/ 237 w 237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6">
                  <a:moveTo>
                    <a:pt x="237" y="0"/>
                  </a:moveTo>
                  <a:cubicBezTo>
                    <a:pt x="237" y="1"/>
                    <a:pt x="138" y="47"/>
                    <a:pt x="118" y="55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5"/>
                    <a:pt x="115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5" y="176"/>
                    <a:pt x="116" y="176"/>
                    <a:pt x="118" y="176"/>
                  </a:cubicBezTo>
                  <a:cubicBezTo>
                    <a:pt x="121" y="176"/>
                    <a:pt x="122" y="176"/>
                    <a:pt x="122" y="176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42" y="175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888891" y="2446036"/>
            <a:ext cx="4990505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8A69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the title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92014" y="2308208"/>
            <a:ext cx="1863173" cy="3159654"/>
            <a:chOff x="7856825" y="2588958"/>
            <a:chExt cx="841694" cy="1427383"/>
          </a:xfrm>
          <a:solidFill>
            <a:srgbClr val="546E7A"/>
          </a:solidFill>
        </p:grpSpPr>
        <p:sp>
          <p:nvSpPr>
            <p:cNvPr id="27" name="Freeform 110"/>
            <p:cNvSpPr>
              <a:spLocks/>
            </p:cNvSpPr>
            <p:nvPr/>
          </p:nvSpPr>
          <p:spPr bwMode="auto">
            <a:xfrm>
              <a:off x="7856825" y="2762542"/>
              <a:ext cx="841694" cy="1253799"/>
            </a:xfrm>
            <a:custGeom>
              <a:avLst/>
              <a:gdLst>
                <a:gd name="T0" fmla="*/ 779 w 904"/>
                <a:gd name="T1" fmla="*/ 173 h 1347"/>
                <a:gd name="T2" fmla="*/ 811 w 904"/>
                <a:gd name="T3" fmla="*/ 151 h 1347"/>
                <a:gd name="T4" fmla="*/ 880 w 904"/>
                <a:gd name="T5" fmla="*/ 98 h 1347"/>
                <a:gd name="T6" fmla="*/ 885 w 904"/>
                <a:gd name="T7" fmla="*/ 24 h 1347"/>
                <a:gd name="T8" fmla="*/ 811 w 904"/>
                <a:gd name="T9" fmla="*/ 18 h 1347"/>
                <a:gd name="T10" fmla="*/ 811 w 904"/>
                <a:gd name="T11" fmla="*/ 19 h 1347"/>
                <a:gd name="T12" fmla="*/ 779 w 904"/>
                <a:gd name="T13" fmla="*/ 45 h 1347"/>
                <a:gd name="T14" fmla="*/ 469 w 904"/>
                <a:gd name="T15" fmla="*/ 169 h 1347"/>
                <a:gd name="T16" fmla="*/ 459 w 904"/>
                <a:gd name="T17" fmla="*/ 168 h 1347"/>
                <a:gd name="T18" fmla="*/ 423 w 904"/>
                <a:gd name="T19" fmla="*/ 168 h 1347"/>
                <a:gd name="T20" fmla="*/ 206 w 904"/>
                <a:gd name="T21" fmla="*/ 168 h 1347"/>
                <a:gd name="T22" fmla="*/ 197 w 904"/>
                <a:gd name="T23" fmla="*/ 169 h 1347"/>
                <a:gd name="T24" fmla="*/ 151 w 904"/>
                <a:gd name="T25" fmla="*/ 177 h 1347"/>
                <a:gd name="T26" fmla="*/ 49 w 904"/>
                <a:gd name="T27" fmla="*/ 260 h 1347"/>
                <a:gd name="T28" fmla="*/ 0 w 904"/>
                <a:gd name="T29" fmla="*/ 474 h 1347"/>
                <a:gd name="T30" fmla="*/ 33 w 904"/>
                <a:gd name="T31" fmla="*/ 736 h 1347"/>
                <a:gd name="T32" fmla="*/ 84 w 904"/>
                <a:gd name="T33" fmla="*/ 777 h 1347"/>
                <a:gd name="T34" fmla="*/ 95 w 904"/>
                <a:gd name="T35" fmla="*/ 776 h 1347"/>
                <a:gd name="T36" fmla="*/ 136 w 904"/>
                <a:gd name="T37" fmla="*/ 713 h 1347"/>
                <a:gd name="T38" fmla="*/ 105 w 904"/>
                <a:gd name="T39" fmla="*/ 474 h 1347"/>
                <a:gd name="T40" fmla="*/ 122 w 904"/>
                <a:gd name="T41" fmla="*/ 350 h 1347"/>
                <a:gd name="T42" fmla="*/ 155 w 904"/>
                <a:gd name="T43" fmla="*/ 294 h 1347"/>
                <a:gd name="T44" fmla="*/ 155 w 904"/>
                <a:gd name="T45" fmla="*/ 543 h 1347"/>
                <a:gd name="T46" fmla="*/ 155 w 904"/>
                <a:gd name="T47" fmla="*/ 667 h 1347"/>
                <a:gd name="T48" fmla="*/ 155 w 904"/>
                <a:gd name="T49" fmla="*/ 1266 h 1347"/>
                <a:gd name="T50" fmla="*/ 236 w 904"/>
                <a:gd name="T51" fmla="*/ 1347 h 1347"/>
                <a:gd name="T52" fmla="*/ 317 w 904"/>
                <a:gd name="T53" fmla="*/ 1266 h 1347"/>
                <a:gd name="T54" fmla="*/ 317 w 904"/>
                <a:gd name="T55" fmla="*/ 718 h 1347"/>
                <a:gd name="T56" fmla="*/ 347 w 904"/>
                <a:gd name="T57" fmla="*/ 718 h 1347"/>
                <a:gd name="T58" fmla="*/ 347 w 904"/>
                <a:gd name="T59" fmla="*/ 1266 h 1347"/>
                <a:gd name="T60" fmla="*/ 429 w 904"/>
                <a:gd name="T61" fmla="*/ 1347 h 1347"/>
                <a:gd name="T62" fmla="*/ 510 w 904"/>
                <a:gd name="T63" fmla="*/ 1266 h 1347"/>
                <a:gd name="T64" fmla="*/ 510 w 904"/>
                <a:gd name="T65" fmla="*/ 667 h 1347"/>
                <a:gd name="T66" fmla="*/ 510 w 904"/>
                <a:gd name="T67" fmla="*/ 543 h 1347"/>
                <a:gd name="T68" fmla="*/ 510 w 904"/>
                <a:gd name="T69" fmla="*/ 284 h 1347"/>
                <a:gd name="T70" fmla="*/ 510 w 904"/>
                <a:gd name="T71" fmla="*/ 271 h 1347"/>
                <a:gd name="T72" fmla="*/ 779 w 904"/>
                <a:gd name="T73" fmla="*/ 17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4" h="1347">
                  <a:moveTo>
                    <a:pt x="779" y="173"/>
                  </a:moveTo>
                  <a:cubicBezTo>
                    <a:pt x="789" y="166"/>
                    <a:pt x="800" y="159"/>
                    <a:pt x="811" y="151"/>
                  </a:cubicBezTo>
                  <a:cubicBezTo>
                    <a:pt x="834" y="136"/>
                    <a:pt x="857" y="118"/>
                    <a:pt x="880" y="98"/>
                  </a:cubicBezTo>
                  <a:cubicBezTo>
                    <a:pt x="902" y="79"/>
                    <a:pt x="904" y="46"/>
                    <a:pt x="885" y="24"/>
                  </a:cubicBezTo>
                  <a:cubicBezTo>
                    <a:pt x="866" y="2"/>
                    <a:pt x="833" y="0"/>
                    <a:pt x="811" y="18"/>
                  </a:cubicBezTo>
                  <a:cubicBezTo>
                    <a:pt x="811" y="19"/>
                    <a:pt x="811" y="19"/>
                    <a:pt x="811" y="19"/>
                  </a:cubicBezTo>
                  <a:cubicBezTo>
                    <a:pt x="800" y="28"/>
                    <a:pt x="789" y="37"/>
                    <a:pt x="779" y="45"/>
                  </a:cubicBezTo>
                  <a:cubicBezTo>
                    <a:pt x="627" y="163"/>
                    <a:pt x="494" y="169"/>
                    <a:pt x="469" y="169"/>
                  </a:cubicBezTo>
                  <a:cubicBezTo>
                    <a:pt x="465" y="168"/>
                    <a:pt x="462" y="168"/>
                    <a:pt x="459" y="168"/>
                  </a:cubicBezTo>
                  <a:cubicBezTo>
                    <a:pt x="423" y="168"/>
                    <a:pt x="423" y="168"/>
                    <a:pt x="423" y="168"/>
                  </a:cubicBezTo>
                  <a:cubicBezTo>
                    <a:pt x="206" y="168"/>
                    <a:pt x="206" y="168"/>
                    <a:pt x="206" y="168"/>
                  </a:cubicBezTo>
                  <a:cubicBezTo>
                    <a:pt x="203" y="168"/>
                    <a:pt x="200" y="168"/>
                    <a:pt x="197" y="169"/>
                  </a:cubicBezTo>
                  <a:cubicBezTo>
                    <a:pt x="187" y="169"/>
                    <a:pt x="171" y="170"/>
                    <a:pt x="151" y="177"/>
                  </a:cubicBezTo>
                  <a:cubicBezTo>
                    <a:pt x="119" y="187"/>
                    <a:pt x="78" y="212"/>
                    <a:pt x="49" y="260"/>
                  </a:cubicBezTo>
                  <a:cubicBezTo>
                    <a:pt x="19" y="308"/>
                    <a:pt x="0" y="377"/>
                    <a:pt x="0" y="474"/>
                  </a:cubicBezTo>
                  <a:cubicBezTo>
                    <a:pt x="0" y="544"/>
                    <a:pt x="10" y="630"/>
                    <a:pt x="33" y="736"/>
                  </a:cubicBezTo>
                  <a:cubicBezTo>
                    <a:pt x="38" y="760"/>
                    <a:pt x="60" y="777"/>
                    <a:pt x="84" y="777"/>
                  </a:cubicBezTo>
                  <a:cubicBezTo>
                    <a:pt x="88" y="777"/>
                    <a:pt x="92" y="776"/>
                    <a:pt x="95" y="776"/>
                  </a:cubicBezTo>
                  <a:cubicBezTo>
                    <a:pt x="124" y="769"/>
                    <a:pt x="142" y="741"/>
                    <a:pt x="136" y="713"/>
                  </a:cubicBezTo>
                  <a:cubicBezTo>
                    <a:pt x="114" y="613"/>
                    <a:pt x="105" y="534"/>
                    <a:pt x="105" y="474"/>
                  </a:cubicBezTo>
                  <a:cubicBezTo>
                    <a:pt x="105" y="418"/>
                    <a:pt x="112" y="378"/>
                    <a:pt x="122" y="350"/>
                  </a:cubicBezTo>
                  <a:cubicBezTo>
                    <a:pt x="132" y="321"/>
                    <a:pt x="144" y="304"/>
                    <a:pt x="155" y="294"/>
                  </a:cubicBezTo>
                  <a:cubicBezTo>
                    <a:pt x="155" y="543"/>
                    <a:pt x="155" y="543"/>
                    <a:pt x="155" y="543"/>
                  </a:cubicBezTo>
                  <a:cubicBezTo>
                    <a:pt x="155" y="667"/>
                    <a:pt x="155" y="667"/>
                    <a:pt x="155" y="667"/>
                  </a:cubicBezTo>
                  <a:cubicBezTo>
                    <a:pt x="155" y="1266"/>
                    <a:pt x="155" y="1266"/>
                    <a:pt x="155" y="1266"/>
                  </a:cubicBezTo>
                  <a:cubicBezTo>
                    <a:pt x="155" y="1310"/>
                    <a:pt x="191" y="1347"/>
                    <a:pt x="236" y="1347"/>
                  </a:cubicBezTo>
                  <a:cubicBezTo>
                    <a:pt x="281" y="1347"/>
                    <a:pt x="317" y="1310"/>
                    <a:pt x="317" y="1266"/>
                  </a:cubicBezTo>
                  <a:cubicBezTo>
                    <a:pt x="317" y="718"/>
                    <a:pt x="317" y="718"/>
                    <a:pt x="317" y="718"/>
                  </a:cubicBezTo>
                  <a:cubicBezTo>
                    <a:pt x="347" y="718"/>
                    <a:pt x="347" y="718"/>
                    <a:pt x="347" y="718"/>
                  </a:cubicBezTo>
                  <a:cubicBezTo>
                    <a:pt x="347" y="1266"/>
                    <a:pt x="347" y="1266"/>
                    <a:pt x="347" y="1266"/>
                  </a:cubicBezTo>
                  <a:cubicBezTo>
                    <a:pt x="347" y="1310"/>
                    <a:pt x="384" y="1347"/>
                    <a:pt x="429" y="1347"/>
                  </a:cubicBezTo>
                  <a:cubicBezTo>
                    <a:pt x="473" y="1347"/>
                    <a:pt x="510" y="1310"/>
                    <a:pt x="510" y="1266"/>
                  </a:cubicBezTo>
                  <a:cubicBezTo>
                    <a:pt x="510" y="667"/>
                    <a:pt x="510" y="667"/>
                    <a:pt x="510" y="667"/>
                  </a:cubicBezTo>
                  <a:cubicBezTo>
                    <a:pt x="510" y="543"/>
                    <a:pt x="510" y="543"/>
                    <a:pt x="510" y="543"/>
                  </a:cubicBezTo>
                  <a:cubicBezTo>
                    <a:pt x="510" y="284"/>
                    <a:pt x="510" y="284"/>
                    <a:pt x="510" y="284"/>
                  </a:cubicBezTo>
                  <a:cubicBezTo>
                    <a:pt x="510" y="271"/>
                    <a:pt x="510" y="271"/>
                    <a:pt x="510" y="271"/>
                  </a:cubicBezTo>
                  <a:cubicBezTo>
                    <a:pt x="567" y="265"/>
                    <a:pt x="667" y="243"/>
                    <a:pt x="779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auto">
            <a:xfrm>
              <a:off x="8006681" y="2588958"/>
              <a:ext cx="300962" cy="302211"/>
            </a:xfrm>
            <a:custGeom>
              <a:avLst/>
              <a:gdLst>
                <a:gd name="T0" fmla="*/ 196 w 324"/>
                <a:gd name="T1" fmla="*/ 19 h 324"/>
                <a:gd name="T2" fmla="*/ 19 w 324"/>
                <a:gd name="T3" fmla="*/ 129 h 324"/>
                <a:gd name="T4" fmla="*/ 129 w 324"/>
                <a:gd name="T5" fmla="*/ 306 h 324"/>
                <a:gd name="T6" fmla="*/ 306 w 324"/>
                <a:gd name="T7" fmla="*/ 196 h 324"/>
                <a:gd name="T8" fmla="*/ 196 w 324"/>
                <a:gd name="T9" fmla="*/ 1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324">
                  <a:moveTo>
                    <a:pt x="196" y="19"/>
                  </a:moveTo>
                  <a:cubicBezTo>
                    <a:pt x="116" y="0"/>
                    <a:pt x="37" y="49"/>
                    <a:pt x="19" y="129"/>
                  </a:cubicBezTo>
                  <a:cubicBezTo>
                    <a:pt x="0" y="208"/>
                    <a:pt x="49" y="288"/>
                    <a:pt x="129" y="306"/>
                  </a:cubicBezTo>
                  <a:cubicBezTo>
                    <a:pt x="208" y="324"/>
                    <a:pt x="287" y="275"/>
                    <a:pt x="306" y="196"/>
                  </a:cubicBezTo>
                  <a:cubicBezTo>
                    <a:pt x="324" y="116"/>
                    <a:pt x="275" y="37"/>
                    <a:pt x="19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88891" y="3284214"/>
            <a:ext cx="4990505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8A69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the title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88891" y="4080157"/>
            <a:ext cx="4990505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8A69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the title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88891" y="4876465"/>
            <a:ext cx="4990505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8A69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the title</a:t>
            </a:r>
          </a:p>
        </p:txBody>
      </p:sp>
      <p:sp>
        <p:nvSpPr>
          <p:cNvPr id="32" name="矩形 31"/>
          <p:cNvSpPr/>
          <p:nvPr/>
        </p:nvSpPr>
        <p:spPr>
          <a:xfrm>
            <a:off x="4677880" y="963526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A6900"/>
                </a:solidFill>
                <a:latin typeface="方正剑体简体" panose="02000000000000000000" pitchFamily="2" charset="-122"/>
                <a:ea typeface="方正剑体简体" panose="02000000000000000000" pitchFamily="2" charset="-122"/>
              </a:rPr>
              <a:t>Four</a:t>
            </a:r>
            <a:r>
              <a:rPr lang="zh-CN" altLang="en-US" sz="5400" b="1" dirty="0">
                <a:solidFill>
                  <a:srgbClr val="8A6900"/>
                </a:solidFill>
                <a:latin typeface="方正剑体简体" panose="02000000000000000000" pitchFamily="2" charset="-122"/>
                <a:ea typeface="方正剑体简体" panose="02000000000000000000" pitchFamily="2" charset="-122"/>
              </a:rPr>
              <a:t>Challenge</a:t>
            </a:r>
            <a:endParaRPr lang="zh-CN" altLang="en-US" sz="3600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00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197181" y="2124410"/>
            <a:ext cx="2232025" cy="8413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Four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8904" y="1543867"/>
            <a:ext cx="51554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rgbClr val="C89800"/>
                </a:solidFill>
                <a:latin typeface="Aroly" pitchFamily="2" charset="0"/>
                <a:ea typeface="Adobe Gothic Std B" panose="020B0800000000000000" pitchFamily="34" charset="-128"/>
              </a:rPr>
              <a:t>04</a:t>
            </a:r>
            <a:endParaRPr lang="zh-CN" altLang="en-US" sz="23900" b="1" dirty="0">
              <a:solidFill>
                <a:srgbClr val="C89800"/>
              </a:solidFill>
              <a:latin typeface="Aroly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584030" y="3252536"/>
            <a:ext cx="345832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84030" y="3577389"/>
            <a:ext cx="345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04042"/>
              </a:clrFrom>
              <a:clrTo>
                <a:srgbClr val="40404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66" t="12948" r="2266" b="10678"/>
          <a:stretch/>
        </p:blipFill>
        <p:spPr>
          <a:xfrm>
            <a:off x="4831030" y="5102570"/>
            <a:ext cx="2529940" cy="25299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370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680362" y="861362"/>
            <a:ext cx="10831276" cy="5135276"/>
            <a:chOff x="0" y="4"/>
            <a:chExt cx="5003" cy="2372"/>
          </a:xfrm>
          <a:pattFill prst="wdUpDiag">
            <a:fgClr>
              <a:srgbClr val="2C2C2C"/>
            </a:fgClr>
            <a:bgClr>
              <a:srgbClr val="16141A"/>
            </a:bgClr>
          </a:pattFill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3742" y="1760"/>
              <a:ext cx="476" cy="441"/>
            </a:xfrm>
            <a:custGeom>
              <a:avLst/>
              <a:gdLst>
                <a:gd name="T0" fmla="*/ 194 w 201"/>
                <a:gd name="T1" fmla="*/ 92 h 186"/>
                <a:gd name="T2" fmla="*/ 188 w 201"/>
                <a:gd name="T3" fmla="*/ 81 h 186"/>
                <a:gd name="T4" fmla="*/ 186 w 201"/>
                <a:gd name="T5" fmla="*/ 71 h 186"/>
                <a:gd name="T6" fmla="*/ 177 w 201"/>
                <a:gd name="T7" fmla="*/ 59 h 186"/>
                <a:gd name="T8" fmla="*/ 176 w 201"/>
                <a:gd name="T9" fmla="*/ 44 h 186"/>
                <a:gd name="T10" fmla="*/ 175 w 201"/>
                <a:gd name="T11" fmla="*/ 34 h 186"/>
                <a:gd name="T12" fmla="*/ 167 w 201"/>
                <a:gd name="T13" fmla="*/ 28 h 186"/>
                <a:gd name="T14" fmla="*/ 164 w 201"/>
                <a:gd name="T15" fmla="*/ 9 h 186"/>
                <a:gd name="T16" fmla="*/ 157 w 201"/>
                <a:gd name="T17" fmla="*/ 21 h 186"/>
                <a:gd name="T18" fmla="*/ 154 w 201"/>
                <a:gd name="T19" fmla="*/ 35 h 186"/>
                <a:gd name="T20" fmla="*/ 143 w 201"/>
                <a:gd name="T21" fmla="*/ 43 h 186"/>
                <a:gd name="T22" fmla="*/ 131 w 201"/>
                <a:gd name="T23" fmla="*/ 31 h 186"/>
                <a:gd name="T24" fmla="*/ 128 w 201"/>
                <a:gd name="T25" fmla="*/ 17 h 186"/>
                <a:gd name="T26" fmla="*/ 134 w 201"/>
                <a:gd name="T27" fmla="*/ 8 h 186"/>
                <a:gd name="T28" fmla="*/ 117 w 201"/>
                <a:gd name="T29" fmla="*/ 4 h 186"/>
                <a:gd name="T30" fmla="*/ 110 w 201"/>
                <a:gd name="T31" fmla="*/ 0 h 186"/>
                <a:gd name="T32" fmla="*/ 103 w 201"/>
                <a:gd name="T33" fmla="*/ 6 h 186"/>
                <a:gd name="T34" fmla="*/ 95 w 201"/>
                <a:gd name="T35" fmla="*/ 14 h 186"/>
                <a:gd name="T36" fmla="*/ 87 w 201"/>
                <a:gd name="T37" fmla="*/ 18 h 186"/>
                <a:gd name="T38" fmla="*/ 77 w 201"/>
                <a:gd name="T39" fmla="*/ 14 h 186"/>
                <a:gd name="T40" fmla="*/ 73 w 201"/>
                <a:gd name="T41" fmla="*/ 15 h 186"/>
                <a:gd name="T42" fmla="*/ 66 w 201"/>
                <a:gd name="T43" fmla="*/ 23 h 186"/>
                <a:gd name="T44" fmla="*/ 60 w 201"/>
                <a:gd name="T45" fmla="*/ 27 h 186"/>
                <a:gd name="T46" fmla="*/ 54 w 201"/>
                <a:gd name="T47" fmla="*/ 26 h 186"/>
                <a:gd name="T48" fmla="*/ 48 w 201"/>
                <a:gd name="T49" fmla="*/ 37 h 186"/>
                <a:gd name="T50" fmla="*/ 35 w 201"/>
                <a:gd name="T51" fmla="*/ 40 h 186"/>
                <a:gd name="T52" fmla="*/ 16 w 201"/>
                <a:gd name="T53" fmla="*/ 47 h 186"/>
                <a:gd name="T54" fmla="*/ 7 w 201"/>
                <a:gd name="T55" fmla="*/ 52 h 186"/>
                <a:gd name="T56" fmla="*/ 5 w 201"/>
                <a:gd name="T57" fmla="*/ 52 h 186"/>
                <a:gd name="T58" fmla="*/ 4 w 201"/>
                <a:gd name="T59" fmla="*/ 69 h 186"/>
                <a:gd name="T60" fmla="*/ 1 w 201"/>
                <a:gd name="T61" fmla="*/ 78 h 186"/>
                <a:gd name="T62" fmla="*/ 4 w 201"/>
                <a:gd name="T63" fmla="*/ 84 h 186"/>
                <a:gd name="T64" fmla="*/ 6 w 201"/>
                <a:gd name="T65" fmla="*/ 101 h 186"/>
                <a:gd name="T66" fmla="*/ 7 w 201"/>
                <a:gd name="T67" fmla="*/ 114 h 186"/>
                <a:gd name="T68" fmla="*/ 3 w 201"/>
                <a:gd name="T69" fmla="*/ 126 h 186"/>
                <a:gd name="T70" fmla="*/ 14 w 201"/>
                <a:gd name="T71" fmla="*/ 133 h 186"/>
                <a:gd name="T72" fmla="*/ 23 w 201"/>
                <a:gd name="T73" fmla="*/ 132 h 186"/>
                <a:gd name="T74" fmla="*/ 38 w 201"/>
                <a:gd name="T75" fmla="*/ 129 h 186"/>
                <a:gd name="T76" fmla="*/ 50 w 201"/>
                <a:gd name="T77" fmla="*/ 126 h 186"/>
                <a:gd name="T78" fmla="*/ 67 w 201"/>
                <a:gd name="T79" fmla="*/ 123 h 186"/>
                <a:gd name="T80" fmla="*/ 79 w 201"/>
                <a:gd name="T81" fmla="*/ 122 h 186"/>
                <a:gd name="T82" fmla="*/ 93 w 201"/>
                <a:gd name="T83" fmla="*/ 126 h 186"/>
                <a:gd name="T84" fmla="*/ 102 w 201"/>
                <a:gd name="T85" fmla="*/ 135 h 186"/>
                <a:gd name="T86" fmla="*/ 109 w 201"/>
                <a:gd name="T87" fmla="*/ 141 h 186"/>
                <a:gd name="T88" fmla="*/ 115 w 201"/>
                <a:gd name="T89" fmla="*/ 142 h 186"/>
                <a:gd name="T90" fmla="*/ 111 w 201"/>
                <a:gd name="T91" fmla="*/ 149 h 186"/>
                <a:gd name="T92" fmla="*/ 118 w 201"/>
                <a:gd name="T93" fmla="*/ 150 h 186"/>
                <a:gd name="T94" fmla="*/ 122 w 201"/>
                <a:gd name="T95" fmla="*/ 160 h 186"/>
                <a:gd name="T96" fmla="*/ 126 w 201"/>
                <a:gd name="T97" fmla="*/ 173 h 186"/>
                <a:gd name="T98" fmla="*/ 140 w 201"/>
                <a:gd name="T99" fmla="*/ 181 h 186"/>
                <a:gd name="T100" fmla="*/ 147 w 201"/>
                <a:gd name="T101" fmla="*/ 178 h 186"/>
                <a:gd name="T102" fmla="*/ 153 w 201"/>
                <a:gd name="T103" fmla="*/ 186 h 186"/>
                <a:gd name="T104" fmla="*/ 165 w 201"/>
                <a:gd name="T105" fmla="*/ 179 h 186"/>
                <a:gd name="T106" fmla="*/ 171 w 201"/>
                <a:gd name="T107" fmla="*/ 173 h 186"/>
                <a:gd name="T108" fmla="*/ 179 w 201"/>
                <a:gd name="T109" fmla="*/ 160 h 186"/>
                <a:gd name="T110" fmla="*/ 187 w 201"/>
                <a:gd name="T111" fmla="*/ 149 h 186"/>
                <a:gd name="T112" fmla="*/ 195 w 201"/>
                <a:gd name="T113" fmla="*/ 136 h 186"/>
                <a:gd name="T114" fmla="*/ 200 w 201"/>
                <a:gd name="T115" fmla="*/ 121 h 186"/>
                <a:gd name="T116" fmla="*/ 199 w 201"/>
                <a:gd name="T117" fmla="*/ 1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" h="186">
                  <a:moveTo>
                    <a:pt x="200" y="105"/>
                  </a:moveTo>
                  <a:cubicBezTo>
                    <a:pt x="200" y="104"/>
                    <a:pt x="200" y="104"/>
                    <a:pt x="200" y="103"/>
                  </a:cubicBezTo>
                  <a:cubicBezTo>
                    <a:pt x="200" y="103"/>
                    <a:pt x="200" y="103"/>
                    <a:pt x="199" y="102"/>
                  </a:cubicBezTo>
                  <a:cubicBezTo>
                    <a:pt x="199" y="102"/>
                    <a:pt x="199" y="102"/>
                    <a:pt x="199" y="102"/>
                  </a:cubicBezTo>
                  <a:cubicBezTo>
                    <a:pt x="199" y="102"/>
                    <a:pt x="199" y="102"/>
                    <a:pt x="199" y="102"/>
                  </a:cubicBezTo>
                  <a:cubicBezTo>
                    <a:pt x="198" y="100"/>
                    <a:pt x="198" y="100"/>
                    <a:pt x="198" y="99"/>
                  </a:cubicBezTo>
                  <a:cubicBezTo>
                    <a:pt x="198" y="99"/>
                    <a:pt x="198" y="99"/>
                    <a:pt x="198" y="99"/>
                  </a:cubicBezTo>
                  <a:cubicBezTo>
                    <a:pt x="197" y="99"/>
                    <a:pt x="197" y="99"/>
                    <a:pt x="197" y="99"/>
                  </a:cubicBezTo>
                  <a:cubicBezTo>
                    <a:pt x="197" y="98"/>
                    <a:pt x="197" y="97"/>
                    <a:pt x="197" y="97"/>
                  </a:cubicBezTo>
                  <a:cubicBezTo>
                    <a:pt x="197" y="96"/>
                    <a:pt x="196" y="95"/>
                    <a:pt x="195" y="94"/>
                  </a:cubicBezTo>
                  <a:cubicBezTo>
                    <a:pt x="195" y="94"/>
                    <a:pt x="195" y="93"/>
                    <a:pt x="194" y="93"/>
                  </a:cubicBezTo>
                  <a:cubicBezTo>
                    <a:pt x="194" y="93"/>
                    <a:pt x="194" y="92"/>
                    <a:pt x="194" y="92"/>
                  </a:cubicBezTo>
                  <a:cubicBezTo>
                    <a:pt x="194" y="92"/>
                    <a:pt x="194" y="92"/>
                    <a:pt x="193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3" y="91"/>
                    <a:pt x="193" y="92"/>
                    <a:pt x="193" y="91"/>
                  </a:cubicBezTo>
                  <a:cubicBezTo>
                    <a:pt x="193" y="91"/>
                    <a:pt x="193" y="91"/>
                    <a:pt x="192" y="90"/>
                  </a:cubicBezTo>
                  <a:cubicBezTo>
                    <a:pt x="193" y="89"/>
                    <a:pt x="193" y="87"/>
                    <a:pt x="193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5"/>
                    <a:pt x="193" y="85"/>
                    <a:pt x="193" y="84"/>
                  </a:cubicBezTo>
                  <a:cubicBezTo>
                    <a:pt x="192" y="84"/>
                    <a:pt x="192" y="84"/>
                    <a:pt x="191" y="83"/>
                  </a:cubicBezTo>
                  <a:cubicBezTo>
                    <a:pt x="191" y="83"/>
                    <a:pt x="191" y="82"/>
                    <a:pt x="191" y="82"/>
                  </a:cubicBezTo>
                  <a:cubicBezTo>
                    <a:pt x="191" y="82"/>
                    <a:pt x="191" y="82"/>
                    <a:pt x="190" y="82"/>
                  </a:cubicBezTo>
                  <a:cubicBezTo>
                    <a:pt x="190" y="82"/>
                    <a:pt x="190" y="83"/>
                    <a:pt x="190" y="83"/>
                  </a:cubicBezTo>
                  <a:cubicBezTo>
                    <a:pt x="189" y="82"/>
                    <a:pt x="189" y="82"/>
                    <a:pt x="188" y="81"/>
                  </a:cubicBezTo>
                  <a:cubicBezTo>
                    <a:pt x="188" y="80"/>
                    <a:pt x="188" y="80"/>
                    <a:pt x="188" y="79"/>
                  </a:cubicBezTo>
                  <a:cubicBezTo>
                    <a:pt x="188" y="79"/>
                    <a:pt x="188" y="79"/>
                    <a:pt x="189" y="79"/>
                  </a:cubicBezTo>
                  <a:cubicBezTo>
                    <a:pt x="189" y="78"/>
                    <a:pt x="189" y="77"/>
                    <a:pt x="189" y="77"/>
                  </a:cubicBezTo>
                  <a:cubicBezTo>
                    <a:pt x="189" y="76"/>
                    <a:pt x="189" y="76"/>
                    <a:pt x="189" y="76"/>
                  </a:cubicBezTo>
                  <a:cubicBezTo>
                    <a:pt x="189" y="76"/>
                    <a:pt x="189" y="75"/>
                    <a:pt x="189" y="75"/>
                  </a:cubicBezTo>
                  <a:cubicBezTo>
                    <a:pt x="189" y="75"/>
                    <a:pt x="189" y="74"/>
                    <a:pt x="189" y="74"/>
                  </a:cubicBezTo>
                  <a:cubicBezTo>
                    <a:pt x="189" y="74"/>
                    <a:pt x="189" y="74"/>
                    <a:pt x="189" y="74"/>
                  </a:cubicBezTo>
                  <a:cubicBezTo>
                    <a:pt x="189" y="74"/>
                    <a:pt x="188" y="74"/>
                    <a:pt x="188" y="74"/>
                  </a:cubicBezTo>
                  <a:cubicBezTo>
                    <a:pt x="188" y="73"/>
                    <a:pt x="188" y="73"/>
                    <a:pt x="188" y="72"/>
                  </a:cubicBezTo>
                  <a:cubicBezTo>
                    <a:pt x="187" y="72"/>
                    <a:pt x="187" y="72"/>
                    <a:pt x="186" y="72"/>
                  </a:cubicBezTo>
                  <a:cubicBezTo>
                    <a:pt x="187" y="72"/>
                    <a:pt x="187" y="72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7" y="69"/>
                  </a:cubicBezTo>
                  <a:cubicBezTo>
                    <a:pt x="187" y="68"/>
                    <a:pt x="187" y="68"/>
                    <a:pt x="187" y="67"/>
                  </a:cubicBezTo>
                  <a:cubicBezTo>
                    <a:pt x="186" y="67"/>
                    <a:pt x="185" y="66"/>
                    <a:pt x="185" y="66"/>
                  </a:cubicBezTo>
                  <a:cubicBezTo>
                    <a:pt x="185" y="65"/>
                    <a:pt x="185" y="65"/>
                    <a:pt x="185" y="64"/>
                  </a:cubicBezTo>
                  <a:cubicBezTo>
                    <a:pt x="184" y="64"/>
                    <a:pt x="184" y="64"/>
                    <a:pt x="183" y="64"/>
                  </a:cubicBezTo>
                  <a:cubicBezTo>
                    <a:pt x="183" y="63"/>
                    <a:pt x="183" y="63"/>
                    <a:pt x="183" y="63"/>
                  </a:cubicBezTo>
                  <a:cubicBezTo>
                    <a:pt x="183" y="63"/>
                    <a:pt x="182" y="63"/>
                    <a:pt x="182" y="63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1" y="63"/>
                    <a:pt x="181" y="63"/>
                    <a:pt x="180" y="62"/>
                  </a:cubicBezTo>
                  <a:cubicBezTo>
                    <a:pt x="180" y="62"/>
                    <a:pt x="180" y="61"/>
                    <a:pt x="180" y="61"/>
                  </a:cubicBezTo>
                  <a:cubicBezTo>
                    <a:pt x="179" y="60"/>
                    <a:pt x="178" y="60"/>
                    <a:pt x="177" y="60"/>
                  </a:cubicBezTo>
                  <a:cubicBezTo>
                    <a:pt x="177" y="60"/>
                    <a:pt x="177" y="59"/>
                    <a:pt x="177" y="59"/>
                  </a:cubicBezTo>
                  <a:cubicBezTo>
                    <a:pt x="176" y="59"/>
                    <a:pt x="176" y="59"/>
                    <a:pt x="176" y="58"/>
                  </a:cubicBezTo>
                  <a:cubicBezTo>
                    <a:pt x="176" y="58"/>
                    <a:pt x="175" y="56"/>
                    <a:pt x="176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6" y="54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4"/>
                    <a:pt x="176" y="53"/>
                    <a:pt x="176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6" y="51"/>
                    <a:pt x="176" y="50"/>
                    <a:pt x="177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76" y="46"/>
                    <a:pt x="176" y="45"/>
                    <a:pt x="176" y="44"/>
                  </a:cubicBezTo>
                  <a:cubicBezTo>
                    <a:pt x="176" y="44"/>
                    <a:pt x="175" y="44"/>
                    <a:pt x="175" y="43"/>
                  </a:cubicBezTo>
                  <a:cubicBezTo>
                    <a:pt x="175" y="43"/>
                    <a:pt x="175" y="43"/>
                    <a:pt x="175" y="42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4" y="40"/>
                    <a:pt x="174" y="40"/>
                    <a:pt x="173" y="40"/>
                  </a:cubicBezTo>
                  <a:cubicBezTo>
                    <a:pt x="173" y="40"/>
                    <a:pt x="174" y="40"/>
                    <a:pt x="174" y="3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4" y="38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5" y="36"/>
                    <a:pt x="175" y="36"/>
                    <a:pt x="175" y="35"/>
                  </a:cubicBezTo>
                  <a:cubicBezTo>
                    <a:pt x="175" y="35"/>
                    <a:pt x="174" y="35"/>
                    <a:pt x="174" y="35"/>
                  </a:cubicBezTo>
                  <a:cubicBezTo>
                    <a:pt x="174" y="35"/>
                    <a:pt x="174" y="34"/>
                    <a:pt x="175" y="34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0"/>
                    <a:pt x="172" y="30"/>
                    <a:pt x="172" y="30"/>
                  </a:cubicBezTo>
                  <a:cubicBezTo>
                    <a:pt x="172" y="29"/>
                    <a:pt x="172" y="29"/>
                    <a:pt x="172" y="28"/>
                  </a:cubicBezTo>
                  <a:cubicBezTo>
                    <a:pt x="172" y="28"/>
                    <a:pt x="171" y="28"/>
                    <a:pt x="171" y="27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69" y="28"/>
                    <a:pt x="170" y="29"/>
                    <a:pt x="168" y="29"/>
                  </a:cubicBezTo>
                  <a:cubicBezTo>
                    <a:pt x="168" y="29"/>
                    <a:pt x="168" y="29"/>
                    <a:pt x="168" y="30"/>
                  </a:cubicBezTo>
                  <a:cubicBezTo>
                    <a:pt x="168" y="29"/>
                    <a:pt x="167" y="29"/>
                    <a:pt x="167" y="28"/>
                  </a:cubicBezTo>
                  <a:cubicBezTo>
                    <a:pt x="167" y="27"/>
                    <a:pt x="167" y="26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68" y="24"/>
                    <a:pt x="169" y="21"/>
                    <a:pt x="168" y="2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19"/>
                    <a:pt x="168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7" y="17"/>
                    <a:pt x="167" y="16"/>
                    <a:pt x="167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4"/>
                    <a:pt x="167" y="14"/>
                  </a:cubicBezTo>
                  <a:cubicBezTo>
                    <a:pt x="166" y="13"/>
                    <a:pt x="166" y="13"/>
                    <a:pt x="165" y="13"/>
                  </a:cubicBezTo>
                  <a:cubicBezTo>
                    <a:pt x="165" y="12"/>
                    <a:pt x="165" y="11"/>
                    <a:pt x="165" y="11"/>
                  </a:cubicBezTo>
                  <a:cubicBezTo>
                    <a:pt x="165" y="10"/>
                    <a:pt x="165" y="10"/>
                    <a:pt x="164" y="9"/>
                  </a:cubicBezTo>
                  <a:cubicBezTo>
                    <a:pt x="164" y="8"/>
                    <a:pt x="164" y="8"/>
                    <a:pt x="164" y="7"/>
                  </a:cubicBezTo>
                  <a:cubicBezTo>
                    <a:pt x="163" y="7"/>
                    <a:pt x="162" y="7"/>
                    <a:pt x="162" y="7"/>
                  </a:cubicBezTo>
                  <a:cubicBezTo>
                    <a:pt x="161" y="8"/>
                    <a:pt x="161" y="10"/>
                    <a:pt x="160" y="12"/>
                  </a:cubicBezTo>
                  <a:cubicBezTo>
                    <a:pt x="160" y="12"/>
                    <a:pt x="160" y="12"/>
                    <a:pt x="159" y="12"/>
                  </a:cubicBezTo>
                  <a:cubicBezTo>
                    <a:pt x="159" y="13"/>
                    <a:pt x="159" y="14"/>
                    <a:pt x="159" y="14"/>
                  </a:cubicBezTo>
                  <a:cubicBezTo>
                    <a:pt x="159" y="14"/>
                    <a:pt x="158" y="14"/>
                    <a:pt x="158" y="14"/>
                  </a:cubicBezTo>
                  <a:cubicBezTo>
                    <a:pt x="158" y="15"/>
                    <a:pt x="159" y="15"/>
                    <a:pt x="159" y="15"/>
                  </a:cubicBezTo>
                  <a:cubicBezTo>
                    <a:pt x="159" y="16"/>
                    <a:pt x="158" y="17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8" y="20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2"/>
                    <a:pt x="157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5"/>
                    <a:pt x="156" y="27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2"/>
                    <a:pt x="156" y="32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5" y="33"/>
                    <a:pt x="154" y="34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6"/>
                    <a:pt x="153" y="37"/>
                    <a:pt x="153" y="37"/>
                  </a:cubicBezTo>
                  <a:cubicBezTo>
                    <a:pt x="153" y="37"/>
                    <a:pt x="153" y="37"/>
                    <a:pt x="152" y="37"/>
                  </a:cubicBezTo>
                  <a:cubicBezTo>
                    <a:pt x="152" y="37"/>
                    <a:pt x="152" y="38"/>
                    <a:pt x="152" y="38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1" y="38"/>
                    <a:pt x="152" y="39"/>
                    <a:pt x="152" y="40"/>
                  </a:cubicBezTo>
                  <a:cubicBezTo>
                    <a:pt x="151" y="40"/>
                    <a:pt x="151" y="41"/>
                    <a:pt x="151" y="41"/>
                  </a:cubicBezTo>
                  <a:cubicBezTo>
                    <a:pt x="150" y="42"/>
                    <a:pt x="150" y="43"/>
                    <a:pt x="149" y="45"/>
                  </a:cubicBezTo>
                  <a:cubicBezTo>
                    <a:pt x="148" y="45"/>
                    <a:pt x="146" y="45"/>
                    <a:pt x="143" y="45"/>
                  </a:cubicBezTo>
                  <a:cubicBezTo>
                    <a:pt x="143" y="44"/>
                    <a:pt x="143" y="43"/>
                    <a:pt x="143" y="43"/>
                  </a:cubicBezTo>
                  <a:cubicBezTo>
                    <a:pt x="142" y="43"/>
                    <a:pt x="142" y="42"/>
                    <a:pt x="142" y="42"/>
                  </a:cubicBezTo>
                  <a:cubicBezTo>
                    <a:pt x="142" y="42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0"/>
                    <a:pt x="142" y="40"/>
                  </a:cubicBezTo>
                  <a:cubicBezTo>
                    <a:pt x="139" y="39"/>
                    <a:pt x="139" y="38"/>
                    <a:pt x="137" y="36"/>
                  </a:cubicBezTo>
                  <a:cubicBezTo>
                    <a:pt x="137" y="36"/>
                    <a:pt x="137" y="35"/>
                    <a:pt x="136" y="35"/>
                  </a:cubicBezTo>
                  <a:cubicBezTo>
                    <a:pt x="136" y="35"/>
                    <a:pt x="136" y="35"/>
                    <a:pt x="136" y="34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34"/>
                    <a:pt x="136" y="34"/>
                    <a:pt x="136" y="33"/>
                  </a:cubicBezTo>
                  <a:cubicBezTo>
                    <a:pt x="135" y="33"/>
                    <a:pt x="134" y="33"/>
                    <a:pt x="133" y="33"/>
                  </a:cubicBezTo>
                  <a:cubicBezTo>
                    <a:pt x="133" y="32"/>
                    <a:pt x="133" y="32"/>
                    <a:pt x="132" y="31"/>
                  </a:cubicBezTo>
                  <a:cubicBezTo>
                    <a:pt x="132" y="31"/>
                    <a:pt x="132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29"/>
                    <a:pt x="129" y="29"/>
                    <a:pt x="128" y="28"/>
                  </a:cubicBezTo>
                  <a:cubicBezTo>
                    <a:pt x="128" y="28"/>
                    <a:pt x="128" y="28"/>
                    <a:pt x="127" y="28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7"/>
                    <a:pt x="127" y="27"/>
                    <a:pt x="126" y="27"/>
                  </a:cubicBezTo>
                  <a:cubicBezTo>
                    <a:pt x="126" y="27"/>
                    <a:pt x="126" y="26"/>
                    <a:pt x="126" y="26"/>
                  </a:cubicBezTo>
                  <a:cubicBezTo>
                    <a:pt x="126" y="26"/>
                    <a:pt x="125" y="26"/>
                    <a:pt x="125" y="26"/>
                  </a:cubicBezTo>
                  <a:cubicBezTo>
                    <a:pt x="125" y="25"/>
                    <a:pt x="125" y="25"/>
                    <a:pt x="124" y="25"/>
                  </a:cubicBezTo>
                  <a:cubicBezTo>
                    <a:pt x="125" y="23"/>
                    <a:pt x="126" y="22"/>
                    <a:pt x="126" y="20"/>
                  </a:cubicBezTo>
                  <a:cubicBezTo>
                    <a:pt x="126" y="20"/>
                    <a:pt x="127" y="20"/>
                    <a:pt x="127" y="20"/>
                  </a:cubicBezTo>
                  <a:cubicBezTo>
                    <a:pt x="127" y="19"/>
                    <a:pt x="128" y="18"/>
                    <a:pt x="128" y="17"/>
                  </a:cubicBezTo>
                  <a:cubicBezTo>
                    <a:pt x="128" y="17"/>
                    <a:pt x="128" y="17"/>
                    <a:pt x="127" y="16"/>
                  </a:cubicBezTo>
                  <a:cubicBezTo>
                    <a:pt x="128" y="16"/>
                    <a:pt x="128" y="15"/>
                    <a:pt x="128" y="15"/>
                  </a:cubicBezTo>
                  <a:cubicBezTo>
                    <a:pt x="130" y="15"/>
                    <a:pt x="130" y="16"/>
                    <a:pt x="131" y="16"/>
                  </a:cubicBezTo>
                  <a:cubicBezTo>
                    <a:pt x="131" y="14"/>
                    <a:pt x="132" y="14"/>
                    <a:pt x="131" y="13"/>
                  </a:cubicBezTo>
                  <a:cubicBezTo>
                    <a:pt x="131" y="12"/>
                    <a:pt x="131" y="12"/>
                    <a:pt x="132" y="12"/>
                  </a:cubicBezTo>
                  <a:cubicBezTo>
                    <a:pt x="132" y="12"/>
                    <a:pt x="132" y="12"/>
                    <a:pt x="133" y="12"/>
                  </a:cubicBezTo>
                  <a:cubicBezTo>
                    <a:pt x="133" y="12"/>
                    <a:pt x="133" y="11"/>
                    <a:pt x="134" y="11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5" y="11"/>
                    <a:pt x="135" y="10"/>
                    <a:pt x="135" y="10"/>
                  </a:cubicBezTo>
                  <a:cubicBezTo>
                    <a:pt x="134" y="10"/>
                    <a:pt x="134" y="10"/>
                    <a:pt x="133" y="10"/>
                  </a:cubicBezTo>
                  <a:cubicBezTo>
                    <a:pt x="133" y="9"/>
                    <a:pt x="133" y="9"/>
                    <a:pt x="133" y="8"/>
                  </a:cubicBezTo>
                  <a:cubicBezTo>
                    <a:pt x="133" y="8"/>
                    <a:pt x="134" y="8"/>
                    <a:pt x="134" y="8"/>
                  </a:cubicBezTo>
                  <a:cubicBezTo>
                    <a:pt x="134" y="8"/>
                    <a:pt x="134" y="8"/>
                    <a:pt x="134" y="7"/>
                  </a:cubicBezTo>
                  <a:cubicBezTo>
                    <a:pt x="133" y="8"/>
                    <a:pt x="132" y="8"/>
                    <a:pt x="130" y="8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8"/>
                    <a:pt x="128" y="7"/>
                  </a:cubicBezTo>
                  <a:cubicBezTo>
                    <a:pt x="128" y="7"/>
                    <a:pt x="127" y="6"/>
                    <a:pt x="126" y="6"/>
                  </a:cubicBezTo>
                  <a:cubicBezTo>
                    <a:pt x="126" y="6"/>
                    <a:pt x="125" y="8"/>
                    <a:pt x="124" y="7"/>
                  </a:cubicBezTo>
                  <a:cubicBezTo>
                    <a:pt x="124" y="7"/>
                    <a:pt x="124" y="6"/>
                    <a:pt x="124" y="6"/>
                  </a:cubicBezTo>
                  <a:cubicBezTo>
                    <a:pt x="123" y="5"/>
                    <a:pt x="121" y="6"/>
                    <a:pt x="121" y="6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4"/>
                    <a:pt x="118" y="4"/>
                  </a:cubicBezTo>
                  <a:cubicBezTo>
                    <a:pt x="118" y="4"/>
                    <a:pt x="117" y="4"/>
                    <a:pt x="117" y="4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5" y="3"/>
                    <a:pt x="114" y="3"/>
                    <a:pt x="114" y="3"/>
                  </a:cubicBezTo>
                  <a:cubicBezTo>
                    <a:pt x="113" y="3"/>
                    <a:pt x="113" y="2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0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1" y="1"/>
                    <a:pt x="111" y="0"/>
                    <a:pt x="111" y="0"/>
                  </a:cubicBezTo>
                  <a:cubicBezTo>
                    <a:pt x="110" y="0"/>
                    <a:pt x="111" y="0"/>
                    <a:pt x="11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"/>
                    <a:pt x="111" y="2"/>
                    <a:pt x="113" y="3"/>
                  </a:cubicBezTo>
                  <a:cubicBezTo>
                    <a:pt x="113" y="4"/>
                    <a:pt x="114" y="5"/>
                    <a:pt x="113" y="6"/>
                  </a:cubicBezTo>
                  <a:cubicBezTo>
                    <a:pt x="112" y="6"/>
                    <a:pt x="113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8"/>
                    <a:pt x="111" y="7"/>
                    <a:pt x="111" y="7"/>
                  </a:cubicBezTo>
                  <a:cubicBezTo>
                    <a:pt x="110" y="6"/>
                    <a:pt x="110" y="6"/>
                    <a:pt x="109" y="6"/>
                  </a:cubicBezTo>
                  <a:cubicBezTo>
                    <a:pt x="108" y="6"/>
                    <a:pt x="107" y="4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5"/>
                    <a:pt x="105" y="5"/>
                    <a:pt x="106" y="4"/>
                  </a:cubicBezTo>
                  <a:cubicBezTo>
                    <a:pt x="104" y="4"/>
                    <a:pt x="105" y="4"/>
                    <a:pt x="104" y="5"/>
                  </a:cubicBezTo>
                  <a:cubicBezTo>
                    <a:pt x="103" y="5"/>
                    <a:pt x="103" y="5"/>
                    <a:pt x="103" y="6"/>
                  </a:cubicBezTo>
                  <a:cubicBezTo>
                    <a:pt x="103" y="6"/>
                    <a:pt x="102" y="6"/>
                    <a:pt x="102" y="6"/>
                  </a:cubicBezTo>
                  <a:cubicBezTo>
                    <a:pt x="102" y="5"/>
                    <a:pt x="102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7"/>
                    <a:pt x="100" y="7"/>
                    <a:pt x="98" y="7"/>
                  </a:cubicBezTo>
                  <a:cubicBezTo>
                    <a:pt x="99" y="9"/>
                    <a:pt x="99" y="9"/>
                    <a:pt x="100" y="10"/>
                  </a:cubicBezTo>
                  <a:cubicBezTo>
                    <a:pt x="100" y="11"/>
                    <a:pt x="100" y="10"/>
                    <a:pt x="100" y="11"/>
                  </a:cubicBezTo>
                  <a:cubicBezTo>
                    <a:pt x="99" y="11"/>
                    <a:pt x="99" y="11"/>
                    <a:pt x="98" y="11"/>
                  </a:cubicBezTo>
                  <a:cubicBezTo>
                    <a:pt x="98" y="11"/>
                    <a:pt x="98" y="10"/>
                    <a:pt x="97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2"/>
                    <a:pt x="97" y="13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4" y="14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3" y="14"/>
                    <a:pt x="93" y="14"/>
                  </a:cubicBezTo>
                  <a:cubicBezTo>
                    <a:pt x="93" y="17"/>
                    <a:pt x="93" y="18"/>
                    <a:pt x="95" y="19"/>
                  </a:cubicBezTo>
                  <a:cubicBezTo>
                    <a:pt x="95" y="19"/>
                    <a:pt x="95" y="20"/>
                    <a:pt x="95" y="20"/>
                  </a:cubicBezTo>
                  <a:cubicBezTo>
                    <a:pt x="94" y="20"/>
                    <a:pt x="94" y="20"/>
                    <a:pt x="93" y="20"/>
                  </a:cubicBezTo>
                  <a:cubicBezTo>
                    <a:pt x="93" y="20"/>
                    <a:pt x="93" y="19"/>
                    <a:pt x="93" y="19"/>
                  </a:cubicBezTo>
                  <a:cubicBezTo>
                    <a:pt x="92" y="19"/>
                    <a:pt x="92" y="20"/>
                    <a:pt x="92" y="19"/>
                  </a:cubicBezTo>
                  <a:cubicBezTo>
                    <a:pt x="92" y="19"/>
                    <a:pt x="91" y="19"/>
                    <a:pt x="91" y="19"/>
                  </a:cubicBezTo>
                  <a:cubicBezTo>
                    <a:pt x="90" y="18"/>
                    <a:pt x="89" y="19"/>
                    <a:pt x="89" y="17"/>
                  </a:cubicBezTo>
                  <a:cubicBezTo>
                    <a:pt x="88" y="17"/>
                    <a:pt x="88" y="17"/>
                    <a:pt x="87" y="18"/>
                  </a:cubicBezTo>
                  <a:cubicBezTo>
                    <a:pt x="87" y="19"/>
                    <a:pt x="87" y="20"/>
                    <a:pt x="87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18"/>
                    <a:pt x="86" y="18"/>
                    <a:pt x="87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4"/>
                    <a:pt x="86" y="14"/>
                    <a:pt x="84" y="13"/>
                  </a:cubicBezTo>
                  <a:cubicBezTo>
                    <a:pt x="84" y="12"/>
                    <a:pt x="84" y="12"/>
                    <a:pt x="83" y="11"/>
                  </a:cubicBezTo>
                  <a:cubicBezTo>
                    <a:pt x="82" y="10"/>
                    <a:pt x="82" y="10"/>
                    <a:pt x="81" y="10"/>
                  </a:cubicBezTo>
                  <a:cubicBezTo>
                    <a:pt x="80" y="10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1"/>
                    <a:pt x="78" y="11"/>
                    <a:pt x="78" y="10"/>
                  </a:cubicBezTo>
                  <a:cubicBezTo>
                    <a:pt x="77" y="11"/>
                    <a:pt x="77" y="13"/>
                    <a:pt x="77" y="14"/>
                  </a:cubicBezTo>
                  <a:cubicBezTo>
                    <a:pt x="76" y="13"/>
                    <a:pt x="76" y="14"/>
                    <a:pt x="76" y="13"/>
                  </a:cubicBezTo>
                  <a:cubicBezTo>
                    <a:pt x="76" y="13"/>
                    <a:pt x="76" y="13"/>
                    <a:pt x="75" y="13"/>
                  </a:cubicBezTo>
                  <a:cubicBezTo>
                    <a:pt x="75" y="13"/>
                    <a:pt x="76" y="12"/>
                    <a:pt x="76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4" y="12"/>
                    <a:pt x="74" y="12"/>
                  </a:cubicBezTo>
                  <a:cubicBezTo>
                    <a:pt x="74" y="12"/>
                    <a:pt x="74" y="13"/>
                    <a:pt x="74" y="13"/>
                  </a:cubicBezTo>
                  <a:cubicBezTo>
                    <a:pt x="74" y="13"/>
                    <a:pt x="75" y="13"/>
                    <a:pt x="75" y="13"/>
                  </a:cubicBezTo>
                  <a:cubicBezTo>
                    <a:pt x="74" y="13"/>
                    <a:pt x="75" y="13"/>
                    <a:pt x="74" y="13"/>
                  </a:cubicBezTo>
                  <a:cubicBezTo>
                    <a:pt x="74" y="13"/>
                    <a:pt x="74" y="14"/>
                    <a:pt x="74" y="14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3" y="14"/>
                    <a:pt x="73" y="14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2" y="16"/>
                    <a:pt x="71" y="16"/>
                  </a:cubicBezTo>
                  <a:cubicBezTo>
                    <a:pt x="71" y="17"/>
                    <a:pt x="72" y="17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7"/>
                  </a:cubicBezTo>
                  <a:cubicBezTo>
                    <a:pt x="70" y="17"/>
                    <a:pt x="70" y="17"/>
                    <a:pt x="69" y="17"/>
                  </a:cubicBezTo>
                  <a:cubicBezTo>
                    <a:pt x="69" y="17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67" y="22"/>
                    <a:pt x="67" y="22"/>
                    <a:pt x="66" y="22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5" y="22"/>
                    <a:pt x="65" y="22"/>
                  </a:cubicBezTo>
                  <a:cubicBezTo>
                    <a:pt x="65" y="22"/>
                    <a:pt x="65" y="22"/>
                    <a:pt x="64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3" y="21"/>
                    <a:pt x="63" y="21"/>
                    <a:pt x="62" y="21"/>
                  </a:cubicBezTo>
                  <a:cubicBezTo>
                    <a:pt x="62" y="23"/>
                    <a:pt x="61" y="25"/>
                    <a:pt x="63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1" y="27"/>
                    <a:pt x="61" y="27"/>
                  </a:cubicBezTo>
                  <a:cubicBezTo>
                    <a:pt x="61" y="27"/>
                    <a:pt x="61" y="28"/>
                    <a:pt x="61" y="28"/>
                  </a:cubicBezTo>
                  <a:cubicBezTo>
                    <a:pt x="61" y="28"/>
                    <a:pt x="61" y="28"/>
                    <a:pt x="60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60" y="27"/>
                    <a:pt x="60" y="27"/>
                    <a:pt x="59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5"/>
                    <a:pt x="59" y="24"/>
                    <a:pt x="59" y="23"/>
                  </a:cubicBezTo>
                  <a:cubicBezTo>
                    <a:pt x="59" y="23"/>
                    <a:pt x="58" y="23"/>
                    <a:pt x="58" y="22"/>
                  </a:cubicBezTo>
                  <a:cubicBezTo>
                    <a:pt x="58" y="23"/>
                    <a:pt x="58" y="23"/>
                    <a:pt x="58" y="24"/>
                  </a:cubicBezTo>
                  <a:cubicBezTo>
                    <a:pt x="57" y="24"/>
                    <a:pt x="56" y="24"/>
                    <a:pt x="56" y="25"/>
                  </a:cubicBezTo>
                  <a:cubicBezTo>
                    <a:pt x="56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4" y="26"/>
                    <a:pt x="54" y="26"/>
                  </a:cubicBezTo>
                  <a:cubicBezTo>
                    <a:pt x="54" y="28"/>
                    <a:pt x="54" y="29"/>
                    <a:pt x="54" y="30"/>
                  </a:cubicBezTo>
                  <a:cubicBezTo>
                    <a:pt x="54" y="30"/>
                    <a:pt x="54" y="30"/>
                    <a:pt x="53" y="30"/>
                  </a:cubicBezTo>
                  <a:cubicBezTo>
                    <a:pt x="53" y="30"/>
                    <a:pt x="53" y="31"/>
                    <a:pt x="53" y="31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3"/>
                    <a:pt x="54" y="33"/>
                    <a:pt x="53" y="33"/>
                  </a:cubicBezTo>
                  <a:cubicBezTo>
                    <a:pt x="53" y="33"/>
                    <a:pt x="53" y="33"/>
                    <a:pt x="52" y="33"/>
                  </a:cubicBezTo>
                  <a:cubicBezTo>
                    <a:pt x="52" y="34"/>
                    <a:pt x="52" y="34"/>
                    <a:pt x="51" y="34"/>
                  </a:cubicBezTo>
                  <a:cubicBezTo>
                    <a:pt x="51" y="34"/>
                    <a:pt x="51" y="34"/>
                    <a:pt x="50" y="35"/>
                  </a:cubicBezTo>
                  <a:cubicBezTo>
                    <a:pt x="50" y="35"/>
                    <a:pt x="50" y="35"/>
                    <a:pt x="50" y="36"/>
                  </a:cubicBezTo>
                  <a:cubicBezTo>
                    <a:pt x="50" y="36"/>
                    <a:pt x="49" y="36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8"/>
                    <a:pt x="47" y="39"/>
                    <a:pt x="46" y="39"/>
                  </a:cubicBezTo>
                  <a:cubicBezTo>
                    <a:pt x="46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4" y="39"/>
                    <a:pt x="44" y="39"/>
                  </a:cubicBezTo>
                  <a:cubicBezTo>
                    <a:pt x="44" y="39"/>
                    <a:pt x="44" y="40"/>
                    <a:pt x="44" y="40"/>
                  </a:cubicBezTo>
                  <a:cubicBezTo>
                    <a:pt x="44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40"/>
                    <a:pt x="41" y="40"/>
                    <a:pt x="40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7" y="41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3" y="42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29" y="43"/>
                    <a:pt x="29" y="44"/>
                    <a:pt x="29" y="44"/>
                  </a:cubicBezTo>
                  <a:cubicBezTo>
                    <a:pt x="27" y="44"/>
                    <a:pt x="26" y="44"/>
                    <a:pt x="25" y="4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4"/>
                    <a:pt x="22" y="44"/>
                    <a:pt x="22" y="45"/>
                  </a:cubicBezTo>
                  <a:cubicBezTo>
                    <a:pt x="21" y="45"/>
                    <a:pt x="20" y="44"/>
                    <a:pt x="20" y="44"/>
                  </a:cubicBezTo>
                  <a:cubicBezTo>
                    <a:pt x="19" y="45"/>
                    <a:pt x="17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4" y="48"/>
                    <a:pt x="14" y="48"/>
                  </a:cubicBezTo>
                  <a:cubicBezTo>
                    <a:pt x="14" y="48"/>
                    <a:pt x="14" y="49"/>
                    <a:pt x="14" y="49"/>
                  </a:cubicBezTo>
                  <a:cubicBezTo>
                    <a:pt x="13" y="49"/>
                    <a:pt x="12" y="50"/>
                    <a:pt x="11" y="50"/>
                  </a:cubicBezTo>
                  <a:cubicBezTo>
                    <a:pt x="11" y="50"/>
                    <a:pt x="11" y="51"/>
                    <a:pt x="11" y="51"/>
                  </a:cubicBezTo>
                  <a:cubicBezTo>
                    <a:pt x="11" y="51"/>
                    <a:pt x="10" y="51"/>
                    <a:pt x="10" y="52"/>
                  </a:cubicBezTo>
                  <a:cubicBezTo>
                    <a:pt x="10" y="52"/>
                    <a:pt x="10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2"/>
                    <a:pt x="6" y="52"/>
                    <a:pt x="6" y="5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4"/>
                  </a:cubicBezTo>
                  <a:cubicBezTo>
                    <a:pt x="6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4" y="56"/>
                    <a:pt x="5" y="58"/>
                  </a:cubicBezTo>
                  <a:cubicBezTo>
                    <a:pt x="5" y="59"/>
                    <a:pt x="5" y="59"/>
                    <a:pt x="5" y="60"/>
                  </a:cubicBezTo>
                  <a:cubicBezTo>
                    <a:pt x="5" y="60"/>
                    <a:pt x="4" y="60"/>
                    <a:pt x="4" y="60"/>
                  </a:cubicBezTo>
                  <a:cubicBezTo>
                    <a:pt x="4" y="61"/>
                    <a:pt x="4" y="62"/>
                    <a:pt x="3" y="62"/>
                  </a:cubicBezTo>
                  <a:cubicBezTo>
                    <a:pt x="3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1" y="62"/>
                  </a:cubicBezTo>
                  <a:cubicBezTo>
                    <a:pt x="2" y="64"/>
                    <a:pt x="3" y="64"/>
                    <a:pt x="4" y="65"/>
                  </a:cubicBezTo>
                  <a:cubicBezTo>
                    <a:pt x="5" y="66"/>
                    <a:pt x="4" y="67"/>
                    <a:pt x="4" y="69"/>
                  </a:cubicBezTo>
                  <a:cubicBezTo>
                    <a:pt x="4" y="69"/>
                    <a:pt x="4" y="69"/>
                    <a:pt x="5" y="69"/>
                  </a:cubicBezTo>
                  <a:cubicBezTo>
                    <a:pt x="4" y="69"/>
                    <a:pt x="4" y="69"/>
                    <a:pt x="4" y="70"/>
                  </a:cubicBezTo>
                  <a:cubicBezTo>
                    <a:pt x="4" y="72"/>
                    <a:pt x="5" y="73"/>
                    <a:pt x="4" y="75"/>
                  </a:cubicBezTo>
                  <a:cubicBezTo>
                    <a:pt x="3" y="75"/>
                    <a:pt x="4" y="75"/>
                    <a:pt x="2" y="74"/>
                  </a:cubicBezTo>
                  <a:cubicBezTo>
                    <a:pt x="2" y="74"/>
                    <a:pt x="2" y="73"/>
                    <a:pt x="2" y="73"/>
                  </a:cubicBezTo>
                  <a:cubicBezTo>
                    <a:pt x="2" y="73"/>
                    <a:pt x="2" y="72"/>
                    <a:pt x="2" y="72"/>
                  </a:cubicBezTo>
                  <a:cubicBezTo>
                    <a:pt x="2" y="74"/>
                    <a:pt x="2" y="75"/>
                    <a:pt x="2" y="76"/>
                  </a:cubicBezTo>
                  <a:cubicBezTo>
                    <a:pt x="2" y="76"/>
                    <a:pt x="3" y="76"/>
                    <a:pt x="3" y="76"/>
                  </a:cubicBezTo>
                  <a:cubicBezTo>
                    <a:pt x="3" y="77"/>
                    <a:pt x="3" y="77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" y="78"/>
                    <a:pt x="2" y="78"/>
                    <a:pt x="1" y="78"/>
                  </a:cubicBezTo>
                  <a:cubicBezTo>
                    <a:pt x="1" y="77"/>
                    <a:pt x="1" y="77"/>
                    <a:pt x="1" y="76"/>
                  </a:cubicBezTo>
                  <a:cubicBezTo>
                    <a:pt x="1" y="76"/>
                    <a:pt x="1" y="76"/>
                    <a:pt x="0" y="76"/>
                  </a:cubicBezTo>
                  <a:cubicBezTo>
                    <a:pt x="1" y="75"/>
                    <a:pt x="1" y="73"/>
                    <a:pt x="0" y="7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4"/>
                    <a:pt x="0" y="75"/>
                    <a:pt x="0" y="77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80"/>
                    <a:pt x="2" y="80"/>
                    <a:pt x="3" y="81"/>
                  </a:cubicBezTo>
                  <a:cubicBezTo>
                    <a:pt x="3" y="81"/>
                    <a:pt x="3" y="81"/>
                    <a:pt x="3" y="82"/>
                  </a:cubicBezTo>
                  <a:cubicBezTo>
                    <a:pt x="3" y="82"/>
                    <a:pt x="3" y="82"/>
                    <a:pt x="4" y="82"/>
                  </a:cubicBezTo>
                  <a:cubicBezTo>
                    <a:pt x="4" y="83"/>
                    <a:pt x="4" y="84"/>
                    <a:pt x="4" y="84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4" y="85"/>
                    <a:pt x="4" y="86"/>
                  </a:cubicBezTo>
                  <a:cubicBezTo>
                    <a:pt x="4" y="86"/>
                    <a:pt x="4" y="87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5" y="88"/>
                    <a:pt x="5" y="89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6" y="92"/>
                    <a:pt x="5" y="92"/>
                  </a:cubicBezTo>
                  <a:cubicBezTo>
                    <a:pt x="6" y="93"/>
                    <a:pt x="6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7" y="94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6" y="98"/>
                    <a:pt x="6" y="101"/>
                  </a:cubicBezTo>
                  <a:cubicBezTo>
                    <a:pt x="6" y="101"/>
                    <a:pt x="6" y="101"/>
                    <a:pt x="7" y="101"/>
                  </a:cubicBezTo>
                  <a:cubicBezTo>
                    <a:pt x="6" y="101"/>
                    <a:pt x="6" y="102"/>
                    <a:pt x="6" y="103"/>
                  </a:cubicBezTo>
                  <a:cubicBezTo>
                    <a:pt x="6" y="103"/>
                    <a:pt x="7" y="103"/>
                    <a:pt x="7" y="103"/>
                  </a:cubicBezTo>
                  <a:cubicBezTo>
                    <a:pt x="7" y="103"/>
                    <a:pt x="7" y="104"/>
                    <a:pt x="7" y="104"/>
                  </a:cubicBezTo>
                  <a:cubicBezTo>
                    <a:pt x="7" y="104"/>
                    <a:pt x="7" y="105"/>
                    <a:pt x="7" y="105"/>
                  </a:cubicBezTo>
                  <a:cubicBezTo>
                    <a:pt x="7" y="106"/>
                    <a:pt x="7" y="107"/>
                    <a:pt x="7" y="108"/>
                  </a:cubicBezTo>
                  <a:cubicBezTo>
                    <a:pt x="7" y="108"/>
                    <a:pt x="7" y="108"/>
                    <a:pt x="8" y="108"/>
                  </a:cubicBezTo>
                  <a:cubicBezTo>
                    <a:pt x="7" y="108"/>
                    <a:pt x="7" y="108"/>
                    <a:pt x="7" y="109"/>
                  </a:cubicBezTo>
                  <a:cubicBezTo>
                    <a:pt x="7" y="109"/>
                    <a:pt x="8" y="112"/>
                    <a:pt x="8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8" y="113"/>
                    <a:pt x="8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5"/>
                    <a:pt x="8" y="115"/>
                    <a:pt x="8" y="117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7" y="117"/>
                    <a:pt x="7" y="117"/>
                    <a:pt x="6" y="117"/>
                  </a:cubicBezTo>
                  <a:cubicBezTo>
                    <a:pt x="6" y="118"/>
                    <a:pt x="6" y="119"/>
                    <a:pt x="6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21"/>
                    <a:pt x="5" y="124"/>
                    <a:pt x="5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4" y="124"/>
                    <a:pt x="4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3" y="126"/>
                    <a:pt x="3" y="126"/>
                  </a:cubicBezTo>
                  <a:cubicBezTo>
                    <a:pt x="4" y="128"/>
                    <a:pt x="5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6" y="129"/>
                    <a:pt x="6" y="129"/>
                    <a:pt x="6" y="130"/>
                  </a:cubicBezTo>
                  <a:cubicBezTo>
                    <a:pt x="6" y="130"/>
                    <a:pt x="6" y="130"/>
                    <a:pt x="7" y="130"/>
                  </a:cubicBezTo>
                  <a:cubicBezTo>
                    <a:pt x="7" y="130"/>
                    <a:pt x="7" y="131"/>
                    <a:pt x="8" y="131"/>
                  </a:cubicBezTo>
                  <a:cubicBezTo>
                    <a:pt x="8" y="131"/>
                    <a:pt x="7" y="132"/>
                    <a:pt x="7" y="132"/>
                  </a:cubicBezTo>
                  <a:cubicBezTo>
                    <a:pt x="8" y="132"/>
                    <a:pt x="9" y="132"/>
                    <a:pt x="9" y="132"/>
                  </a:cubicBezTo>
                  <a:cubicBezTo>
                    <a:pt x="10" y="132"/>
                    <a:pt x="9" y="133"/>
                    <a:pt x="10" y="133"/>
                  </a:cubicBezTo>
                  <a:cubicBezTo>
                    <a:pt x="11" y="133"/>
                    <a:pt x="11" y="132"/>
                    <a:pt x="11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3" y="133"/>
                    <a:pt x="13" y="133"/>
                    <a:pt x="14" y="133"/>
                  </a:cubicBezTo>
                  <a:cubicBezTo>
                    <a:pt x="14" y="133"/>
                    <a:pt x="15" y="133"/>
                    <a:pt x="15" y="133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6" y="134"/>
                    <a:pt x="16" y="133"/>
                    <a:pt x="16" y="133"/>
                  </a:cubicBezTo>
                  <a:cubicBezTo>
                    <a:pt x="16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1" y="131"/>
                    <a:pt x="20" y="131"/>
                    <a:pt x="21" y="130"/>
                  </a:cubicBezTo>
                  <a:cubicBezTo>
                    <a:pt x="22" y="130"/>
                    <a:pt x="21" y="130"/>
                    <a:pt x="22" y="130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2" y="132"/>
                    <a:pt x="23" y="132"/>
                    <a:pt x="23" y="132"/>
                  </a:cubicBezTo>
                  <a:cubicBezTo>
                    <a:pt x="24" y="130"/>
                    <a:pt x="24" y="131"/>
                    <a:pt x="24" y="129"/>
                  </a:cubicBezTo>
                  <a:cubicBezTo>
                    <a:pt x="25" y="129"/>
                    <a:pt x="26" y="129"/>
                    <a:pt x="27" y="129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9" y="129"/>
                    <a:pt x="29" y="129"/>
                    <a:pt x="30" y="129"/>
                  </a:cubicBezTo>
                  <a:cubicBezTo>
                    <a:pt x="30" y="128"/>
                    <a:pt x="30" y="129"/>
                    <a:pt x="30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2" y="128"/>
                    <a:pt x="32" y="129"/>
                  </a:cubicBezTo>
                  <a:cubicBezTo>
                    <a:pt x="33" y="129"/>
                    <a:pt x="34" y="128"/>
                    <a:pt x="36" y="129"/>
                  </a:cubicBezTo>
                  <a:cubicBezTo>
                    <a:pt x="36" y="129"/>
                    <a:pt x="36" y="129"/>
                    <a:pt x="35" y="130"/>
                  </a:cubicBezTo>
                  <a:cubicBezTo>
                    <a:pt x="36" y="130"/>
                    <a:pt x="36" y="129"/>
                    <a:pt x="38" y="129"/>
                  </a:cubicBezTo>
                  <a:cubicBezTo>
                    <a:pt x="38" y="129"/>
                    <a:pt x="38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40" y="130"/>
                    <a:pt x="41" y="130"/>
                    <a:pt x="41" y="129"/>
                  </a:cubicBezTo>
                  <a:cubicBezTo>
                    <a:pt x="43" y="130"/>
                    <a:pt x="43" y="130"/>
                    <a:pt x="43" y="131"/>
                  </a:cubicBezTo>
                  <a:cubicBezTo>
                    <a:pt x="44" y="131"/>
                    <a:pt x="44" y="130"/>
                    <a:pt x="44" y="130"/>
                  </a:cubicBezTo>
                  <a:cubicBezTo>
                    <a:pt x="45" y="130"/>
                    <a:pt x="45" y="130"/>
                    <a:pt x="45" y="131"/>
                  </a:cubicBezTo>
                  <a:cubicBezTo>
                    <a:pt x="45" y="131"/>
                    <a:pt x="45" y="130"/>
                    <a:pt x="45" y="130"/>
                  </a:cubicBezTo>
                  <a:cubicBezTo>
                    <a:pt x="46" y="130"/>
                    <a:pt x="46" y="130"/>
                    <a:pt x="46" y="129"/>
                  </a:cubicBezTo>
                  <a:cubicBezTo>
                    <a:pt x="46" y="129"/>
                    <a:pt x="47" y="129"/>
                    <a:pt x="47" y="129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29"/>
                    <a:pt x="47" y="128"/>
                    <a:pt x="48" y="128"/>
                  </a:cubicBezTo>
                  <a:cubicBezTo>
                    <a:pt x="49" y="127"/>
                    <a:pt x="48" y="126"/>
                    <a:pt x="50" y="126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1" y="126"/>
                    <a:pt x="52" y="126"/>
                    <a:pt x="53" y="126"/>
                  </a:cubicBezTo>
                  <a:cubicBezTo>
                    <a:pt x="54" y="125"/>
                    <a:pt x="54" y="125"/>
                    <a:pt x="55" y="124"/>
                  </a:cubicBezTo>
                  <a:cubicBezTo>
                    <a:pt x="55" y="124"/>
                    <a:pt x="55" y="124"/>
                    <a:pt x="56" y="125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8" y="123"/>
                    <a:pt x="58" y="123"/>
                    <a:pt x="58" y="122"/>
                  </a:cubicBezTo>
                  <a:cubicBezTo>
                    <a:pt x="59" y="123"/>
                    <a:pt x="61" y="123"/>
                    <a:pt x="62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4" y="123"/>
                    <a:pt x="65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8" y="123"/>
                    <a:pt x="69" y="123"/>
                    <a:pt x="70" y="123"/>
                  </a:cubicBezTo>
                  <a:cubicBezTo>
                    <a:pt x="70" y="123"/>
                    <a:pt x="70" y="122"/>
                    <a:pt x="70" y="122"/>
                  </a:cubicBezTo>
                  <a:cubicBezTo>
                    <a:pt x="71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3" y="122"/>
                    <a:pt x="74" y="122"/>
                    <a:pt x="74" y="123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7" y="122"/>
                    <a:pt x="78" y="122"/>
                    <a:pt x="79" y="12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9" y="122"/>
                    <a:pt x="80" y="122"/>
                    <a:pt x="80" y="122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1" y="122"/>
                    <a:pt x="81" y="122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3" y="123"/>
                    <a:pt x="84" y="122"/>
                    <a:pt x="85" y="121"/>
                  </a:cubicBezTo>
                  <a:cubicBezTo>
                    <a:pt x="87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6"/>
                  </a:cubicBezTo>
                  <a:cubicBezTo>
                    <a:pt x="90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2" y="126"/>
                    <a:pt x="92" y="126"/>
                    <a:pt x="93" y="126"/>
                  </a:cubicBezTo>
                  <a:cubicBezTo>
                    <a:pt x="93" y="126"/>
                    <a:pt x="92" y="125"/>
                    <a:pt x="93" y="126"/>
                  </a:cubicBezTo>
                  <a:cubicBezTo>
                    <a:pt x="93" y="126"/>
                    <a:pt x="93" y="126"/>
                    <a:pt x="93" y="126"/>
                  </a:cubicBezTo>
                  <a:cubicBezTo>
                    <a:pt x="93" y="126"/>
                    <a:pt x="94" y="126"/>
                    <a:pt x="94" y="126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6" y="128"/>
                    <a:pt x="96" y="127"/>
                    <a:pt x="96" y="127"/>
                  </a:cubicBezTo>
                  <a:cubicBezTo>
                    <a:pt x="98" y="127"/>
                    <a:pt x="97" y="128"/>
                    <a:pt x="98" y="129"/>
                  </a:cubicBezTo>
                  <a:cubicBezTo>
                    <a:pt x="98" y="129"/>
                    <a:pt x="98" y="130"/>
                    <a:pt x="97" y="130"/>
                  </a:cubicBezTo>
                  <a:cubicBezTo>
                    <a:pt x="98" y="131"/>
                    <a:pt x="99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2"/>
                    <a:pt x="100" y="132"/>
                    <a:pt x="99" y="132"/>
                  </a:cubicBezTo>
                  <a:cubicBezTo>
                    <a:pt x="98" y="133"/>
                    <a:pt x="99" y="132"/>
                    <a:pt x="98" y="133"/>
                  </a:cubicBezTo>
                  <a:cubicBezTo>
                    <a:pt x="98" y="134"/>
                    <a:pt x="100" y="135"/>
                    <a:pt x="102" y="135"/>
                  </a:cubicBezTo>
                  <a:cubicBezTo>
                    <a:pt x="102" y="138"/>
                    <a:pt x="100" y="140"/>
                    <a:pt x="103" y="142"/>
                  </a:cubicBezTo>
                  <a:cubicBezTo>
                    <a:pt x="103" y="142"/>
                    <a:pt x="103" y="142"/>
                    <a:pt x="103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3" y="144"/>
                    <a:pt x="103" y="144"/>
                    <a:pt x="104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6" y="144"/>
                    <a:pt x="106" y="144"/>
                    <a:pt x="107" y="143"/>
                  </a:cubicBezTo>
                  <a:cubicBezTo>
                    <a:pt x="107" y="143"/>
                    <a:pt x="107" y="143"/>
                    <a:pt x="107" y="143"/>
                  </a:cubicBezTo>
                  <a:cubicBezTo>
                    <a:pt x="107" y="143"/>
                    <a:pt x="107" y="142"/>
                    <a:pt x="107" y="142"/>
                  </a:cubicBezTo>
                  <a:cubicBezTo>
                    <a:pt x="107" y="142"/>
                    <a:pt x="108" y="142"/>
                    <a:pt x="108" y="141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0"/>
                    <a:pt x="110" y="141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1" y="140"/>
                    <a:pt x="112" y="140"/>
                  </a:cubicBezTo>
                  <a:cubicBezTo>
                    <a:pt x="112" y="140"/>
                    <a:pt x="112" y="140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4" y="139"/>
                    <a:pt x="114" y="139"/>
                  </a:cubicBezTo>
                  <a:cubicBezTo>
                    <a:pt x="115" y="138"/>
                    <a:pt x="115" y="137"/>
                    <a:pt x="116" y="137"/>
                  </a:cubicBezTo>
                  <a:cubicBezTo>
                    <a:pt x="116" y="137"/>
                    <a:pt x="116" y="137"/>
                    <a:pt x="117" y="137"/>
                  </a:cubicBezTo>
                  <a:cubicBezTo>
                    <a:pt x="116" y="138"/>
                    <a:pt x="116" y="140"/>
                    <a:pt x="116" y="141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5" y="141"/>
                    <a:pt x="115" y="142"/>
                    <a:pt x="115" y="142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4" y="143"/>
                    <a:pt x="114" y="143"/>
                    <a:pt x="114" y="144"/>
                  </a:cubicBezTo>
                  <a:cubicBezTo>
                    <a:pt x="114" y="144"/>
                    <a:pt x="113" y="144"/>
                    <a:pt x="113" y="144"/>
                  </a:cubicBezTo>
                  <a:cubicBezTo>
                    <a:pt x="113" y="145"/>
                    <a:pt x="113" y="146"/>
                    <a:pt x="113" y="147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13" y="148"/>
                    <a:pt x="113" y="148"/>
                    <a:pt x="112" y="148"/>
                  </a:cubicBezTo>
                  <a:cubicBezTo>
                    <a:pt x="111" y="148"/>
                    <a:pt x="110" y="148"/>
                    <a:pt x="110" y="148"/>
                  </a:cubicBezTo>
                  <a:cubicBezTo>
                    <a:pt x="109" y="149"/>
                    <a:pt x="109" y="149"/>
                    <a:pt x="109" y="150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0"/>
                    <a:pt x="111" y="150"/>
                    <a:pt x="111" y="149"/>
                  </a:cubicBezTo>
                  <a:cubicBezTo>
                    <a:pt x="113" y="150"/>
                    <a:pt x="113" y="150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49"/>
                    <a:pt x="114" y="148"/>
                    <a:pt x="114" y="147"/>
                  </a:cubicBezTo>
                  <a:cubicBezTo>
                    <a:pt x="114" y="147"/>
                    <a:pt x="114" y="147"/>
                    <a:pt x="115" y="147"/>
                  </a:cubicBezTo>
                  <a:cubicBezTo>
                    <a:pt x="115" y="147"/>
                    <a:pt x="115" y="146"/>
                    <a:pt x="115" y="145"/>
                  </a:cubicBezTo>
                  <a:cubicBezTo>
                    <a:pt x="116" y="145"/>
                    <a:pt x="116" y="145"/>
                    <a:pt x="117" y="145"/>
                  </a:cubicBezTo>
                  <a:cubicBezTo>
                    <a:pt x="117" y="146"/>
                    <a:pt x="117" y="147"/>
                    <a:pt x="117" y="147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148"/>
                    <a:pt x="118" y="148"/>
                    <a:pt x="118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2"/>
                    <a:pt x="117" y="153"/>
                    <a:pt x="117" y="155"/>
                  </a:cubicBezTo>
                  <a:cubicBezTo>
                    <a:pt x="119" y="155"/>
                    <a:pt x="119" y="154"/>
                    <a:pt x="122" y="154"/>
                  </a:cubicBezTo>
                  <a:cubicBezTo>
                    <a:pt x="122" y="155"/>
                    <a:pt x="121" y="156"/>
                    <a:pt x="121" y="157"/>
                  </a:cubicBezTo>
                  <a:cubicBezTo>
                    <a:pt x="121" y="157"/>
                    <a:pt x="122" y="157"/>
                    <a:pt x="122" y="157"/>
                  </a:cubicBezTo>
                  <a:cubicBezTo>
                    <a:pt x="122" y="157"/>
                    <a:pt x="122" y="157"/>
                    <a:pt x="122" y="158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122" y="158"/>
                    <a:pt x="122" y="158"/>
                    <a:pt x="122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1"/>
                    <a:pt x="123" y="160"/>
                    <a:pt x="123" y="162"/>
                  </a:cubicBezTo>
                  <a:cubicBezTo>
                    <a:pt x="123" y="162"/>
                    <a:pt x="123" y="162"/>
                    <a:pt x="122" y="162"/>
                  </a:cubicBezTo>
                  <a:cubicBezTo>
                    <a:pt x="122" y="163"/>
                    <a:pt x="123" y="164"/>
                    <a:pt x="122" y="165"/>
                  </a:cubicBezTo>
                  <a:cubicBezTo>
                    <a:pt x="122" y="165"/>
                    <a:pt x="122" y="166"/>
                    <a:pt x="121" y="167"/>
                  </a:cubicBezTo>
                  <a:cubicBezTo>
                    <a:pt x="122" y="167"/>
                    <a:pt x="122" y="167"/>
                    <a:pt x="122" y="168"/>
                  </a:cubicBezTo>
                  <a:cubicBezTo>
                    <a:pt x="122" y="168"/>
                    <a:pt x="122" y="168"/>
                    <a:pt x="122" y="168"/>
                  </a:cubicBezTo>
                  <a:cubicBezTo>
                    <a:pt x="122" y="169"/>
                    <a:pt x="123" y="169"/>
                    <a:pt x="123" y="169"/>
                  </a:cubicBezTo>
                  <a:cubicBezTo>
                    <a:pt x="123" y="169"/>
                    <a:pt x="124" y="170"/>
                    <a:pt x="124" y="170"/>
                  </a:cubicBezTo>
                  <a:cubicBezTo>
                    <a:pt x="124" y="170"/>
                    <a:pt x="124" y="171"/>
                    <a:pt x="124" y="171"/>
                  </a:cubicBezTo>
                  <a:cubicBezTo>
                    <a:pt x="125" y="171"/>
                    <a:pt x="124" y="172"/>
                    <a:pt x="125" y="173"/>
                  </a:cubicBezTo>
                  <a:cubicBezTo>
                    <a:pt x="125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7" y="174"/>
                    <a:pt x="129" y="175"/>
                    <a:pt x="129" y="176"/>
                  </a:cubicBezTo>
                  <a:cubicBezTo>
                    <a:pt x="130" y="176"/>
                    <a:pt x="130" y="176"/>
                    <a:pt x="130" y="175"/>
                  </a:cubicBezTo>
                  <a:cubicBezTo>
                    <a:pt x="131" y="175"/>
                    <a:pt x="132" y="176"/>
                    <a:pt x="133" y="176"/>
                  </a:cubicBezTo>
                  <a:cubicBezTo>
                    <a:pt x="133" y="176"/>
                    <a:pt x="133" y="176"/>
                    <a:pt x="133" y="177"/>
                  </a:cubicBezTo>
                  <a:cubicBezTo>
                    <a:pt x="133" y="177"/>
                    <a:pt x="134" y="177"/>
                    <a:pt x="134" y="177"/>
                  </a:cubicBezTo>
                  <a:cubicBezTo>
                    <a:pt x="134" y="178"/>
                    <a:pt x="134" y="179"/>
                    <a:pt x="134" y="179"/>
                  </a:cubicBezTo>
                  <a:cubicBezTo>
                    <a:pt x="134" y="179"/>
                    <a:pt x="134" y="180"/>
                    <a:pt x="134" y="180"/>
                  </a:cubicBezTo>
                  <a:cubicBezTo>
                    <a:pt x="135" y="180"/>
                    <a:pt x="135" y="180"/>
                    <a:pt x="136" y="180"/>
                  </a:cubicBezTo>
                  <a:cubicBezTo>
                    <a:pt x="136" y="180"/>
                    <a:pt x="137" y="181"/>
                    <a:pt x="137" y="182"/>
                  </a:cubicBezTo>
                  <a:cubicBezTo>
                    <a:pt x="138" y="182"/>
                    <a:pt x="138" y="182"/>
                    <a:pt x="139" y="181"/>
                  </a:cubicBezTo>
                  <a:cubicBezTo>
                    <a:pt x="139" y="181"/>
                    <a:pt x="139" y="181"/>
                    <a:pt x="139" y="181"/>
                  </a:cubicBezTo>
                  <a:cubicBezTo>
                    <a:pt x="139" y="181"/>
                    <a:pt x="139" y="181"/>
                    <a:pt x="140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0" y="180"/>
                    <a:pt x="140" y="181"/>
                    <a:pt x="141" y="180"/>
                  </a:cubicBezTo>
                  <a:cubicBezTo>
                    <a:pt x="141" y="180"/>
                    <a:pt x="141" y="180"/>
                    <a:pt x="141" y="180"/>
                  </a:cubicBezTo>
                  <a:cubicBezTo>
                    <a:pt x="142" y="179"/>
                    <a:pt x="142" y="179"/>
                    <a:pt x="142" y="178"/>
                  </a:cubicBezTo>
                  <a:cubicBezTo>
                    <a:pt x="143" y="178"/>
                    <a:pt x="143" y="179"/>
                    <a:pt x="144" y="177"/>
                  </a:cubicBezTo>
                  <a:cubicBezTo>
                    <a:pt x="144" y="177"/>
                    <a:pt x="143" y="177"/>
                    <a:pt x="144" y="176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45" y="176"/>
                    <a:pt x="145" y="176"/>
                    <a:pt x="146" y="176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8" y="177"/>
                    <a:pt x="147" y="177"/>
                    <a:pt x="147" y="178"/>
                  </a:cubicBezTo>
                  <a:cubicBezTo>
                    <a:pt x="146" y="178"/>
                    <a:pt x="146" y="178"/>
                    <a:pt x="146" y="178"/>
                  </a:cubicBezTo>
                  <a:cubicBezTo>
                    <a:pt x="146" y="178"/>
                    <a:pt x="146" y="179"/>
                    <a:pt x="146" y="179"/>
                  </a:cubicBezTo>
                  <a:cubicBezTo>
                    <a:pt x="147" y="179"/>
                    <a:pt x="147" y="179"/>
                    <a:pt x="149" y="178"/>
                  </a:cubicBezTo>
                  <a:cubicBezTo>
                    <a:pt x="149" y="179"/>
                    <a:pt x="149" y="179"/>
                    <a:pt x="149" y="180"/>
                  </a:cubicBezTo>
                  <a:cubicBezTo>
                    <a:pt x="149" y="180"/>
                    <a:pt x="148" y="179"/>
                    <a:pt x="148" y="179"/>
                  </a:cubicBezTo>
                  <a:cubicBezTo>
                    <a:pt x="148" y="180"/>
                    <a:pt x="147" y="180"/>
                    <a:pt x="147" y="180"/>
                  </a:cubicBezTo>
                  <a:cubicBezTo>
                    <a:pt x="149" y="181"/>
                    <a:pt x="148" y="181"/>
                    <a:pt x="150" y="182"/>
                  </a:cubicBezTo>
                  <a:cubicBezTo>
                    <a:pt x="150" y="183"/>
                    <a:pt x="150" y="183"/>
                    <a:pt x="150" y="184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51" y="184"/>
                    <a:pt x="151" y="185"/>
                    <a:pt x="151" y="186"/>
                  </a:cubicBezTo>
                  <a:cubicBezTo>
                    <a:pt x="152" y="186"/>
                    <a:pt x="152" y="186"/>
                    <a:pt x="153" y="186"/>
                  </a:cubicBezTo>
                  <a:cubicBezTo>
                    <a:pt x="153" y="186"/>
                    <a:pt x="153" y="185"/>
                    <a:pt x="153" y="184"/>
                  </a:cubicBezTo>
                  <a:cubicBezTo>
                    <a:pt x="154" y="185"/>
                    <a:pt x="154" y="184"/>
                    <a:pt x="156" y="184"/>
                  </a:cubicBezTo>
                  <a:cubicBezTo>
                    <a:pt x="156" y="183"/>
                    <a:pt x="157" y="183"/>
                    <a:pt x="157" y="182"/>
                  </a:cubicBezTo>
                  <a:cubicBezTo>
                    <a:pt x="158" y="182"/>
                    <a:pt x="158" y="181"/>
                    <a:pt x="159" y="181"/>
                  </a:cubicBezTo>
                  <a:cubicBezTo>
                    <a:pt x="159" y="181"/>
                    <a:pt x="159" y="181"/>
                    <a:pt x="159" y="181"/>
                  </a:cubicBezTo>
                  <a:cubicBezTo>
                    <a:pt x="159" y="181"/>
                    <a:pt x="159" y="180"/>
                    <a:pt x="160" y="180"/>
                  </a:cubicBezTo>
                  <a:cubicBezTo>
                    <a:pt x="160" y="180"/>
                    <a:pt x="159" y="179"/>
                    <a:pt x="159" y="179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0" y="179"/>
                    <a:pt x="160" y="178"/>
                    <a:pt x="160" y="178"/>
                  </a:cubicBezTo>
                  <a:cubicBezTo>
                    <a:pt x="160" y="178"/>
                    <a:pt x="161" y="178"/>
                    <a:pt x="161" y="178"/>
                  </a:cubicBezTo>
                  <a:cubicBezTo>
                    <a:pt x="162" y="178"/>
                    <a:pt x="163" y="178"/>
                    <a:pt x="165" y="178"/>
                  </a:cubicBezTo>
                  <a:cubicBezTo>
                    <a:pt x="165" y="178"/>
                    <a:pt x="165" y="178"/>
                    <a:pt x="165" y="179"/>
                  </a:cubicBezTo>
                  <a:cubicBezTo>
                    <a:pt x="166" y="179"/>
                    <a:pt x="166" y="177"/>
                    <a:pt x="168" y="179"/>
                  </a:cubicBezTo>
                  <a:cubicBezTo>
                    <a:pt x="168" y="179"/>
                    <a:pt x="169" y="179"/>
                    <a:pt x="169" y="179"/>
                  </a:cubicBezTo>
                  <a:cubicBezTo>
                    <a:pt x="169" y="179"/>
                    <a:pt x="169" y="179"/>
                    <a:pt x="169" y="179"/>
                  </a:cubicBezTo>
                  <a:cubicBezTo>
                    <a:pt x="169" y="179"/>
                    <a:pt x="170" y="179"/>
                    <a:pt x="170" y="179"/>
                  </a:cubicBezTo>
                  <a:cubicBezTo>
                    <a:pt x="170" y="179"/>
                    <a:pt x="170" y="178"/>
                    <a:pt x="170" y="178"/>
                  </a:cubicBezTo>
                  <a:cubicBezTo>
                    <a:pt x="170" y="178"/>
                    <a:pt x="171" y="178"/>
                    <a:pt x="171" y="178"/>
                  </a:cubicBezTo>
                  <a:cubicBezTo>
                    <a:pt x="171" y="178"/>
                    <a:pt x="171" y="177"/>
                    <a:pt x="171" y="176"/>
                  </a:cubicBezTo>
                  <a:cubicBezTo>
                    <a:pt x="173" y="176"/>
                    <a:pt x="172" y="176"/>
                    <a:pt x="173" y="175"/>
                  </a:cubicBezTo>
                  <a:cubicBezTo>
                    <a:pt x="172" y="175"/>
                    <a:pt x="172" y="175"/>
                    <a:pt x="171" y="174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74"/>
                    <a:pt x="171" y="174"/>
                    <a:pt x="171" y="173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2"/>
                    <a:pt x="172" y="171"/>
                    <a:pt x="173" y="171"/>
                  </a:cubicBezTo>
                  <a:cubicBezTo>
                    <a:pt x="173" y="171"/>
                    <a:pt x="173" y="171"/>
                    <a:pt x="174" y="171"/>
                  </a:cubicBezTo>
                  <a:cubicBezTo>
                    <a:pt x="174" y="169"/>
                    <a:pt x="175" y="168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5"/>
                    <a:pt x="176" y="165"/>
                    <a:pt x="176" y="164"/>
                  </a:cubicBezTo>
                  <a:cubicBezTo>
                    <a:pt x="176" y="164"/>
                    <a:pt x="177" y="164"/>
                    <a:pt x="177" y="164"/>
                  </a:cubicBezTo>
                  <a:cubicBezTo>
                    <a:pt x="177" y="163"/>
                    <a:pt x="177" y="162"/>
                    <a:pt x="178" y="162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9" y="162"/>
                    <a:pt x="179" y="161"/>
                    <a:pt x="179" y="161"/>
                  </a:cubicBezTo>
                  <a:cubicBezTo>
                    <a:pt x="179" y="161"/>
                    <a:pt x="178" y="161"/>
                    <a:pt x="179" y="160"/>
                  </a:cubicBezTo>
                  <a:cubicBezTo>
                    <a:pt x="179" y="160"/>
                    <a:pt x="179" y="160"/>
                    <a:pt x="180" y="160"/>
                  </a:cubicBezTo>
                  <a:cubicBezTo>
                    <a:pt x="180" y="159"/>
                    <a:pt x="180" y="158"/>
                    <a:pt x="180" y="158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8"/>
                    <a:pt x="181" y="157"/>
                    <a:pt x="181" y="157"/>
                  </a:cubicBezTo>
                  <a:cubicBezTo>
                    <a:pt x="181" y="157"/>
                    <a:pt x="181" y="157"/>
                    <a:pt x="181" y="157"/>
                  </a:cubicBezTo>
                  <a:cubicBezTo>
                    <a:pt x="181" y="157"/>
                    <a:pt x="181" y="156"/>
                    <a:pt x="181" y="156"/>
                  </a:cubicBezTo>
                  <a:cubicBezTo>
                    <a:pt x="182" y="154"/>
                    <a:pt x="182" y="154"/>
                    <a:pt x="182" y="152"/>
                  </a:cubicBezTo>
                  <a:cubicBezTo>
                    <a:pt x="182" y="152"/>
                    <a:pt x="182" y="152"/>
                    <a:pt x="183" y="151"/>
                  </a:cubicBezTo>
                  <a:cubicBezTo>
                    <a:pt x="183" y="151"/>
                    <a:pt x="184" y="152"/>
                    <a:pt x="184" y="152"/>
                  </a:cubicBezTo>
                  <a:cubicBezTo>
                    <a:pt x="184" y="150"/>
                    <a:pt x="184" y="150"/>
                    <a:pt x="186" y="149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6" y="149"/>
                    <a:pt x="186" y="149"/>
                    <a:pt x="187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7" y="149"/>
                    <a:pt x="187" y="149"/>
                    <a:pt x="188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9" y="148"/>
                    <a:pt x="190" y="148"/>
                    <a:pt x="190" y="147"/>
                  </a:cubicBezTo>
                  <a:cubicBezTo>
                    <a:pt x="191" y="147"/>
                    <a:pt x="191" y="146"/>
                    <a:pt x="191" y="146"/>
                  </a:cubicBezTo>
                  <a:cubicBezTo>
                    <a:pt x="191" y="146"/>
                    <a:pt x="191" y="146"/>
                    <a:pt x="191" y="146"/>
                  </a:cubicBezTo>
                  <a:cubicBezTo>
                    <a:pt x="191" y="145"/>
                    <a:pt x="191" y="145"/>
                    <a:pt x="191" y="144"/>
                  </a:cubicBezTo>
                  <a:cubicBezTo>
                    <a:pt x="191" y="144"/>
                    <a:pt x="192" y="144"/>
                    <a:pt x="192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4" y="142"/>
                    <a:pt x="194" y="141"/>
                    <a:pt x="195" y="139"/>
                  </a:cubicBezTo>
                  <a:cubicBezTo>
                    <a:pt x="195" y="139"/>
                    <a:pt x="195" y="139"/>
                    <a:pt x="195" y="140"/>
                  </a:cubicBezTo>
                  <a:cubicBezTo>
                    <a:pt x="196" y="138"/>
                    <a:pt x="195" y="137"/>
                    <a:pt x="195" y="136"/>
                  </a:cubicBezTo>
                  <a:cubicBezTo>
                    <a:pt x="195" y="137"/>
                    <a:pt x="195" y="137"/>
                    <a:pt x="196" y="137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97" y="135"/>
                    <a:pt x="196" y="135"/>
                    <a:pt x="196" y="135"/>
                  </a:cubicBezTo>
                  <a:cubicBezTo>
                    <a:pt x="196" y="133"/>
                    <a:pt x="196" y="131"/>
                    <a:pt x="197" y="131"/>
                  </a:cubicBezTo>
                  <a:cubicBezTo>
                    <a:pt x="198" y="130"/>
                    <a:pt x="198" y="130"/>
                    <a:pt x="197" y="129"/>
                  </a:cubicBezTo>
                  <a:cubicBezTo>
                    <a:pt x="197" y="129"/>
                    <a:pt x="197" y="129"/>
                    <a:pt x="197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9" y="128"/>
                    <a:pt x="199" y="127"/>
                    <a:pt x="199" y="127"/>
                  </a:cubicBezTo>
                  <a:cubicBezTo>
                    <a:pt x="199" y="127"/>
                    <a:pt x="198" y="126"/>
                    <a:pt x="198" y="126"/>
                  </a:cubicBezTo>
                  <a:cubicBezTo>
                    <a:pt x="199" y="126"/>
                    <a:pt x="199" y="125"/>
                    <a:pt x="200" y="125"/>
                  </a:cubicBezTo>
                  <a:cubicBezTo>
                    <a:pt x="200" y="124"/>
                    <a:pt x="200" y="123"/>
                    <a:pt x="200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200" y="120"/>
                    <a:pt x="199" y="120"/>
                    <a:pt x="199" y="119"/>
                  </a:cubicBezTo>
                  <a:cubicBezTo>
                    <a:pt x="199" y="119"/>
                    <a:pt x="199" y="118"/>
                    <a:pt x="199" y="118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199" y="118"/>
                    <a:pt x="199" y="118"/>
                    <a:pt x="199" y="117"/>
                  </a:cubicBezTo>
                  <a:cubicBezTo>
                    <a:pt x="199" y="117"/>
                    <a:pt x="199" y="117"/>
                    <a:pt x="198" y="117"/>
                  </a:cubicBezTo>
                  <a:cubicBezTo>
                    <a:pt x="198" y="116"/>
                    <a:pt x="199" y="115"/>
                    <a:pt x="199" y="114"/>
                  </a:cubicBezTo>
                  <a:cubicBezTo>
                    <a:pt x="199" y="114"/>
                    <a:pt x="199" y="114"/>
                    <a:pt x="199" y="114"/>
                  </a:cubicBezTo>
                  <a:cubicBezTo>
                    <a:pt x="199" y="114"/>
                    <a:pt x="199" y="113"/>
                    <a:pt x="199" y="11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199" y="112"/>
                    <a:pt x="199" y="111"/>
                    <a:pt x="199" y="111"/>
                  </a:cubicBezTo>
                  <a:cubicBezTo>
                    <a:pt x="199" y="111"/>
                    <a:pt x="199" y="111"/>
                    <a:pt x="199" y="110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199" y="110"/>
                    <a:pt x="200" y="109"/>
                    <a:pt x="200" y="109"/>
                  </a:cubicBezTo>
                  <a:cubicBezTo>
                    <a:pt x="200" y="109"/>
                    <a:pt x="200" y="108"/>
                    <a:pt x="200" y="108"/>
                  </a:cubicBezTo>
                  <a:cubicBezTo>
                    <a:pt x="201" y="108"/>
                    <a:pt x="200" y="108"/>
                    <a:pt x="200" y="108"/>
                  </a:cubicBezTo>
                  <a:cubicBezTo>
                    <a:pt x="200" y="107"/>
                    <a:pt x="201" y="106"/>
                    <a:pt x="201" y="105"/>
                  </a:cubicBezTo>
                  <a:cubicBezTo>
                    <a:pt x="200" y="105"/>
                    <a:pt x="200" y="105"/>
                    <a:pt x="200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3577" y="1445"/>
              <a:ext cx="123" cy="178"/>
            </a:xfrm>
            <a:custGeom>
              <a:avLst/>
              <a:gdLst>
                <a:gd name="T0" fmla="*/ 47 w 52"/>
                <a:gd name="T1" fmla="*/ 74 h 75"/>
                <a:gd name="T2" fmla="*/ 49 w 52"/>
                <a:gd name="T3" fmla="*/ 74 h 75"/>
                <a:gd name="T4" fmla="*/ 50 w 52"/>
                <a:gd name="T5" fmla="*/ 69 h 75"/>
                <a:gd name="T6" fmla="*/ 50 w 52"/>
                <a:gd name="T7" fmla="*/ 68 h 75"/>
                <a:gd name="T8" fmla="*/ 51 w 52"/>
                <a:gd name="T9" fmla="*/ 61 h 75"/>
                <a:gd name="T10" fmla="*/ 51 w 52"/>
                <a:gd name="T11" fmla="*/ 57 h 75"/>
                <a:gd name="T12" fmla="*/ 47 w 52"/>
                <a:gd name="T13" fmla="*/ 57 h 75"/>
                <a:gd name="T14" fmla="*/ 45 w 52"/>
                <a:gd name="T15" fmla="*/ 53 h 75"/>
                <a:gd name="T16" fmla="*/ 43 w 52"/>
                <a:gd name="T17" fmla="*/ 48 h 75"/>
                <a:gd name="T18" fmla="*/ 42 w 52"/>
                <a:gd name="T19" fmla="*/ 48 h 75"/>
                <a:gd name="T20" fmla="*/ 41 w 52"/>
                <a:gd name="T21" fmla="*/ 44 h 75"/>
                <a:gd name="T22" fmla="*/ 42 w 52"/>
                <a:gd name="T23" fmla="*/ 41 h 75"/>
                <a:gd name="T24" fmla="*/ 42 w 52"/>
                <a:gd name="T25" fmla="*/ 39 h 75"/>
                <a:gd name="T26" fmla="*/ 41 w 52"/>
                <a:gd name="T27" fmla="*/ 37 h 75"/>
                <a:gd name="T28" fmla="*/ 40 w 52"/>
                <a:gd name="T29" fmla="*/ 34 h 75"/>
                <a:gd name="T30" fmla="*/ 39 w 52"/>
                <a:gd name="T31" fmla="*/ 33 h 75"/>
                <a:gd name="T32" fmla="*/ 35 w 52"/>
                <a:gd name="T33" fmla="*/ 34 h 75"/>
                <a:gd name="T34" fmla="*/ 32 w 52"/>
                <a:gd name="T35" fmla="*/ 29 h 75"/>
                <a:gd name="T36" fmla="*/ 29 w 52"/>
                <a:gd name="T37" fmla="*/ 27 h 75"/>
                <a:gd name="T38" fmla="*/ 25 w 52"/>
                <a:gd name="T39" fmla="*/ 18 h 75"/>
                <a:gd name="T40" fmla="*/ 23 w 52"/>
                <a:gd name="T41" fmla="*/ 16 h 75"/>
                <a:gd name="T42" fmla="*/ 20 w 52"/>
                <a:gd name="T43" fmla="*/ 14 h 75"/>
                <a:gd name="T44" fmla="*/ 18 w 52"/>
                <a:gd name="T45" fmla="*/ 10 h 75"/>
                <a:gd name="T46" fmla="*/ 15 w 52"/>
                <a:gd name="T47" fmla="*/ 6 h 75"/>
                <a:gd name="T48" fmla="*/ 10 w 52"/>
                <a:gd name="T49" fmla="*/ 3 h 75"/>
                <a:gd name="T50" fmla="*/ 6 w 52"/>
                <a:gd name="T51" fmla="*/ 3 h 75"/>
                <a:gd name="T52" fmla="*/ 5 w 52"/>
                <a:gd name="T53" fmla="*/ 1 h 75"/>
                <a:gd name="T54" fmla="*/ 0 w 52"/>
                <a:gd name="T55" fmla="*/ 4 h 75"/>
                <a:gd name="T56" fmla="*/ 1 w 52"/>
                <a:gd name="T57" fmla="*/ 6 h 75"/>
                <a:gd name="T58" fmla="*/ 2 w 52"/>
                <a:gd name="T59" fmla="*/ 8 h 75"/>
                <a:gd name="T60" fmla="*/ 3 w 52"/>
                <a:gd name="T61" fmla="*/ 10 h 75"/>
                <a:gd name="T62" fmla="*/ 5 w 52"/>
                <a:gd name="T63" fmla="*/ 12 h 75"/>
                <a:gd name="T64" fmla="*/ 7 w 52"/>
                <a:gd name="T65" fmla="*/ 14 h 75"/>
                <a:gd name="T66" fmla="*/ 8 w 52"/>
                <a:gd name="T67" fmla="*/ 15 h 75"/>
                <a:gd name="T68" fmla="*/ 10 w 52"/>
                <a:gd name="T69" fmla="*/ 18 h 75"/>
                <a:gd name="T70" fmla="*/ 11 w 52"/>
                <a:gd name="T71" fmla="*/ 19 h 75"/>
                <a:gd name="T72" fmla="*/ 12 w 52"/>
                <a:gd name="T73" fmla="*/ 24 h 75"/>
                <a:gd name="T74" fmla="*/ 17 w 52"/>
                <a:gd name="T75" fmla="*/ 31 h 75"/>
                <a:gd name="T76" fmla="*/ 18 w 52"/>
                <a:gd name="T77" fmla="*/ 34 h 75"/>
                <a:gd name="T78" fmla="*/ 19 w 52"/>
                <a:gd name="T79" fmla="*/ 36 h 75"/>
                <a:gd name="T80" fmla="*/ 21 w 52"/>
                <a:gd name="T81" fmla="*/ 40 h 75"/>
                <a:gd name="T82" fmla="*/ 22 w 52"/>
                <a:gd name="T83" fmla="*/ 42 h 75"/>
                <a:gd name="T84" fmla="*/ 24 w 52"/>
                <a:gd name="T85" fmla="*/ 43 h 75"/>
                <a:gd name="T86" fmla="*/ 25 w 52"/>
                <a:gd name="T87" fmla="*/ 45 h 75"/>
                <a:gd name="T88" fmla="*/ 25 w 52"/>
                <a:gd name="T89" fmla="*/ 46 h 75"/>
                <a:gd name="T90" fmla="*/ 26 w 52"/>
                <a:gd name="T91" fmla="*/ 48 h 75"/>
                <a:gd name="T92" fmla="*/ 27 w 52"/>
                <a:gd name="T93" fmla="*/ 50 h 75"/>
                <a:gd name="T94" fmla="*/ 28 w 52"/>
                <a:gd name="T95" fmla="*/ 55 h 75"/>
                <a:gd name="T96" fmla="*/ 29 w 52"/>
                <a:gd name="T97" fmla="*/ 56 h 75"/>
                <a:gd name="T98" fmla="*/ 31 w 52"/>
                <a:gd name="T99" fmla="*/ 62 h 75"/>
                <a:gd name="T100" fmla="*/ 32 w 52"/>
                <a:gd name="T101" fmla="*/ 64 h 75"/>
                <a:gd name="T102" fmla="*/ 32 w 52"/>
                <a:gd name="T103" fmla="*/ 66 h 75"/>
                <a:gd name="T104" fmla="*/ 36 w 52"/>
                <a:gd name="T105" fmla="*/ 69 h 75"/>
                <a:gd name="T106" fmla="*/ 39 w 52"/>
                <a:gd name="T107" fmla="*/ 72 h 75"/>
                <a:gd name="T108" fmla="*/ 41 w 52"/>
                <a:gd name="T10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" h="75">
                  <a:moveTo>
                    <a:pt x="43" y="73"/>
                  </a:moveTo>
                  <a:cubicBezTo>
                    <a:pt x="43" y="73"/>
                    <a:pt x="43" y="73"/>
                    <a:pt x="43" y="73"/>
                  </a:cubicBezTo>
                  <a:cubicBezTo>
                    <a:pt x="44" y="73"/>
                    <a:pt x="45" y="74"/>
                    <a:pt x="47" y="74"/>
                  </a:cubicBezTo>
                  <a:cubicBezTo>
                    <a:pt x="47" y="74"/>
                    <a:pt x="47" y="74"/>
                    <a:pt x="47" y="73"/>
                  </a:cubicBezTo>
                  <a:cubicBezTo>
                    <a:pt x="48" y="74"/>
                    <a:pt x="48" y="74"/>
                    <a:pt x="49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50" y="74"/>
                    <a:pt x="50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6"/>
                    <a:pt x="51" y="64"/>
                    <a:pt x="52" y="63"/>
                  </a:cubicBezTo>
                  <a:cubicBezTo>
                    <a:pt x="52" y="61"/>
                    <a:pt x="52" y="62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0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59"/>
                    <a:pt x="51" y="58"/>
                    <a:pt x="51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56"/>
                    <a:pt x="48" y="57"/>
                    <a:pt x="47" y="57"/>
                  </a:cubicBezTo>
                  <a:cubicBezTo>
                    <a:pt x="47" y="56"/>
                    <a:pt x="47" y="56"/>
                    <a:pt x="46" y="56"/>
                  </a:cubicBezTo>
                  <a:cubicBezTo>
                    <a:pt x="46" y="55"/>
                    <a:pt x="46" y="56"/>
                    <a:pt x="47" y="55"/>
                  </a:cubicBezTo>
                  <a:cubicBezTo>
                    <a:pt x="47" y="54"/>
                    <a:pt x="46" y="54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2"/>
                    <a:pt x="46" y="50"/>
                    <a:pt x="46" y="49"/>
                  </a:cubicBezTo>
                  <a:cubicBezTo>
                    <a:pt x="45" y="49"/>
                    <a:pt x="45" y="48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8"/>
                    <a:pt x="41" y="47"/>
                    <a:pt x="41" y="47"/>
                  </a:cubicBezTo>
                  <a:cubicBezTo>
                    <a:pt x="41" y="47"/>
                    <a:pt x="40" y="47"/>
                    <a:pt x="40" y="47"/>
                  </a:cubicBezTo>
                  <a:cubicBezTo>
                    <a:pt x="40" y="46"/>
                    <a:pt x="40" y="45"/>
                    <a:pt x="41" y="44"/>
                  </a:cubicBezTo>
                  <a:cubicBezTo>
                    <a:pt x="41" y="43"/>
                    <a:pt x="43" y="43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0"/>
                    <a:pt x="42" y="40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8"/>
                    <a:pt x="41" y="38"/>
                    <a:pt x="41" y="37"/>
                  </a:cubicBezTo>
                  <a:cubicBezTo>
                    <a:pt x="40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5"/>
                  </a:cubicBezTo>
                  <a:cubicBezTo>
                    <a:pt x="40" y="35"/>
                    <a:pt x="40" y="34"/>
                    <a:pt x="40" y="34"/>
                  </a:cubicBezTo>
                  <a:cubicBezTo>
                    <a:pt x="40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8" y="34"/>
                  </a:cubicBezTo>
                  <a:cubicBezTo>
                    <a:pt x="38" y="35"/>
                    <a:pt x="38" y="35"/>
                    <a:pt x="38" y="36"/>
                  </a:cubicBezTo>
                  <a:cubicBezTo>
                    <a:pt x="36" y="35"/>
                    <a:pt x="37" y="35"/>
                    <a:pt x="35" y="34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4" y="33"/>
                    <a:pt x="34" y="32"/>
                    <a:pt x="35" y="31"/>
                  </a:cubicBezTo>
                  <a:cubicBezTo>
                    <a:pt x="34" y="31"/>
                    <a:pt x="33" y="30"/>
                    <a:pt x="32" y="29"/>
                  </a:cubicBezTo>
                  <a:cubicBezTo>
                    <a:pt x="31" y="28"/>
                    <a:pt x="32" y="27"/>
                    <a:pt x="31" y="26"/>
                  </a:cubicBezTo>
                  <a:cubicBezTo>
                    <a:pt x="30" y="25"/>
                    <a:pt x="31" y="26"/>
                    <a:pt x="30" y="25"/>
                  </a:cubicBezTo>
                  <a:cubicBezTo>
                    <a:pt x="30" y="26"/>
                    <a:pt x="29" y="26"/>
                    <a:pt x="29" y="27"/>
                  </a:cubicBezTo>
                  <a:cubicBezTo>
                    <a:pt x="28" y="26"/>
                    <a:pt x="28" y="24"/>
                    <a:pt x="26" y="24"/>
                  </a:cubicBezTo>
                  <a:cubicBezTo>
                    <a:pt x="26" y="23"/>
                    <a:pt x="27" y="22"/>
                    <a:pt x="27" y="21"/>
                  </a:cubicBezTo>
                  <a:cubicBezTo>
                    <a:pt x="23" y="20"/>
                    <a:pt x="26" y="20"/>
                    <a:pt x="25" y="18"/>
                  </a:cubicBezTo>
                  <a:cubicBezTo>
                    <a:pt x="25" y="18"/>
                    <a:pt x="24" y="18"/>
                    <a:pt x="24" y="17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2" y="16"/>
                    <a:pt x="22" y="16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17" y="12"/>
                    <a:pt x="19" y="12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4" y="5"/>
                    <a:pt x="13" y="4"/>
                  </a:cubicBezTo>
                  <a:cubicBezTo>
                    <a:pt x="12" y="4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2" y="20"/>
                    <a:pt x="12" y="21"/>
                  </a:cubicBezTo>
                  <a:cubicBezTo>
                    <a:pt x="12" y="22"/>
                    <a:pt x="12" y="23"/>
                    <a:pt x="12" y="24"/>
                  </a:cubicBezTo>
                  <a:cubicBezTo>
                    <a:pt x="14" y="24"/>
                    <a:pt x="16" y="26"/>
                    <a:pt x="17" y="27"/>
                  </a:cubicBezTo>
                  <a:cubicBezTo>
                    <a:pt x="18" y="28"/>
                    <a:pt x="17" y="30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3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19" y="37"/>
                    <a:pt x="19" y="37"/>
                    <a:pt x="20" y="37"/>
                  </a:cubicBezTo>
                  <a:cubicBezTo>
                    <a:pt x="20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41"/>
                    <a:pt x="22" y="41"/>
                    <a:pt x="23" y="41"/>
                  </a:cubicBezTo>
                  <a:cubicBezTo>
                    <a:pt x="23" y="41"/>
                    <a:pt x="23" y="42"/>
                    <a:pt x="22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4" y="42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4"/>
                    <a:pt x="24" y="44"/>
                    <a:pt x="25" y="44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7"/>
                  </a:cubicBezTo>
                  <a:cubicBezTo>
                    <a:pt x="25" y="47"/>
                    <a:pt x="26" y="47"/>
                    <a:pt x="26" y="47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27" y="49"/>
                    <a:pt x="27" y="50"/>
                    <a:pt x="27" y="50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7" y="53"/>
                    <a:pt x="28" y="53"/>
                    <a:pt x="28" y="54"/>
                  </a:cubicBezTo>
                  <a:cubicBezTo>
                    <a:pt x="28" y="54"/>
                    <a:pt x="28" y="54"/>
                    <a:pt x="28" y="55"/>
                  </a:cubicBezTo>
                  <a:cubicBezTo>
                    <a:pt x="28" y="55"/>
                    <a:pt x="29" y="55"/>
                    <a:pt x="2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7"/>
                    <a:pt x="30" y="59"/>
                    <a:pt x="3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1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3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3" y="65"/>
                    <a:pt x="32" y="66"/>
                    <a:pt x="32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7"/>
                    <a:pt x="33" y="68"/>
                    <a:pt x="33" y="68"/>
                  </a:cubicBezTo>
                  <a:cubicBezTo>
                    <a:pt x="34" y="69"/>
                    <a:pt x="35" y="69"/>
                    <a:pt x="36" y="69"/>
                  </a:cubicBezTo>
                  <a:cubicBezTo>
                    <a:pt x="36" y="70"/>
                    <a:pt x="37" y="70"/>
                    <a:pt x="37" y="71"/>
                  </a:cubicBezTo>
                  <a:cubicBezTo>
                    <a:pt x="37" y="71"/>
                    <a:pt x="38" y="71"/>
                    <a:pt x="38" y="71"/>
                  </a:cubicBezTo>
                  <a:cubicBezTo>
                    <a:pt x="39" y="71"/>
                    <a:pt x="39" y="72"/>
                    <a:pt x="39" y="72"/>
                  </a:cubicBezTo>
                  <a:cubicBezTo>
                    <a:pt x="39" y="72"/>
                    <a:pt x="39" y="73"/>
                    <a:pt x="39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0" y="73"/>
                    <a:pt x="41" y="74"/>
                  </a:cubicBezTo>
                  <a:cubicBezTo>
                    <a:pt x="41" y="74"/>
                    <a:pt x="42" y="75"/>
                    <a:pt x="44" y="75"/>
                  </a:cubicBezTo>
                  <a:cubicBezTo>
                    <a:pt x="44" y="74"/>
                    <a:pt x="43" y="74"/>
                    <a:pt x="4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3681" y="1625"/>
              <a:ext cx="116" cy="59"/>
            </a:xfrm>
            <a:custGeom>
              <a:avLst/>
              <a:gdLst>
                <a:gd name="T0" fmla="*/ 27 w 49"/>
                <a:gd name="T1" fmla="*/ 16 h 25"/>
                <a:gd name="T2" fmla="*/ 27 w 49"/>
                <a:gd name="T3" fmla="*/ 16 h 25"/>
                <a:gd name="T4" fmla="*/ 29 w 49"/>
                <a:gd name="T5" fmla="*/ 17 h 25"/>
                <a:gd name="T6" fmla="*/ 30 w 49"/>
                <a:gd name="T7" fmla="*/ 17 h 25"/>
                <a:gd name="T8" fmla="*/ 31 w 49"/>
                <a:gd name="T9" fmla="*/ 18 h 25"/>
                <a:gd name="T10" fmla="*/ 34 w 49"/>
                <a:gd name="T11" fmla="*/ 18 h 25"/>
                <a:gd name="T12" fmla="*/ 35 w 49"/>
                <a:gd name="T13" fmla="*/ 19 h 25"/>
                <a:gd name="T14" fmla="*/ 37 w 49"/>
                <a:gd name="T15" fmla="*/ 20 h 25"/>
                <a:gd name="T16" fmla="*/ 38 w 49"/>
                <a:gd name="T17" fmla="*/ 20 h 25"/>
                <a:gd name="T18" fmla="*/ 44 w 49"/>
                <a:gd name="T19" fmla="*/ 21 h 25"/>
                <a:gd name="T20" fmla="*/ 45 w 49"/>
                <a:gd name="T21" fmla="*/ 23 h 25"/>
                <a:gd name="T22" fmla="*/ 47 w 49"/>
                <a:gd name="T23" fmla="*/ 23 h 25"/>
                <a:gd name="T24" fmla="*/ 48 w 49"/>
                <a:gd name="T25" fmla="*/ 24 h 25"/>
                <a:gd name="T26" fmla="*/ 49 w 49"/>
                <a:gd name="T27" fmla="*/ 25 h 25"/>
                <a:gd name="T28" fmla="*/ 48 w 49"/>
                <a:gd name="T29" fmla="*/ 23 h 25"/>
                <a:gd name="T30" fmla="*/ 48 w 49"/>
                <a:gd name="T31" fmla="*/ 21 h 25"/>
                <a:gd name="T32" fmla="*/ 48 w 49"/>
                <a:gd name="T33" fmla="*/ 17 h 25"/>
                <a:gd name="T34" fmla="*/ 47 w 49"/>
                <a:gd name="T35" fmla="*/ 16 h 25"/>
                <a:gd name="T36" fmla="*/ 45 w 49"/>
                <a:gd name="T37" fmla="*/ 16 h 25"/>
                <a:gd name="T38" fmla="*/ 44 w 49"/>
                <a:gd name="T39" fmla="*/ 16 h 25"/>
                <a:gd name="T40" fmla="*/ 43 w 49"/>
                <a:gd name="T41" fmla="*/ 16 h 25"/>
                <a:gd name="T42" fmla="*/ 40 w 49"/>
                <a:gd name="T43" fmla="*/ 13 h 25"/>
                <a:gd name="T44" fmla="*/ 40 w 49"/>
                <a:gd name="T45" fmla="*/ 11 h 25"/>
                <a:gd name="T46" fmla="*/ 37 w 49"/>
                <a:gd name="T47" fmla="*/ 9 h 25"/>
                <a:gd name="T48" fmla="*/ 34 w 49"/>
                <a:gd name="T49" fmla="*/ 7 h 25"/>
                <a:gd name="T50" fmla="*/ 31 w 49"/>
                <a:gd name="T51" fmla="*/ 6 h 25"/>
                <a:gd name="T52" fmla="*/ 23 w 49"/>
                <a:gd name="T53" fmla="*/ 7 h 25"/>
                <a:gd name="T54" fmla="*/ 22 w 49"/>
                <a:gd name="T55" fmla="*/ 6 h 25"/>
                <a:gd name="T56" fmla="*/ 19 w 49"/>
                <a:gd name="T57" fmla="*/ 5 h 25"/>
                <a:gd name="T58" fmla="*/ 18 w 49"/>
                <a:gd name="T59" fmla="*/ 3 h 25"/>
                <a:gd name="T60" fmla="*/ 14 w 49"/>
                <a:gd name="T61" fmla="*/ 2 h 25"/>
                <a:gd name="T62" fmla="*/ 10 w 49"/>
                <a:gd name="T63" fmla="*/ 1 h 25"/>
                <a:gd name="T64" fmla="*/ 4 w 49"/>
                <a:gd name="T65" fmla="*/ 0 h 25"/>
                <a:gd name="T66" fmla="*/ 1 w 49"/>
                <a:gd name="T67" fmla="*/ 6 h 25"/>
                <a:gd name="T68" fmla="*/ 2 w 49"/>
                <a:gd name="T69" fmla="*/ 6 h 25"/>
                <a:gd name="T70" fmla="*/ 6 w 49"/>
                <a:gd name="T71" fmla="*/ 8 h 25"/>
                <a:gd name="T72" fmla="*/ 5 w 49"/>
                <a:gd name="T73" fmla="*/ 9 h 25"/>
                <a:gd name="T74" fmla="*/ 8 w 49"/>
                <a:gd name="T75" fmla="*/ 10 h 25"/>
                <a:gd name="T76" fmla="*/ 9 w 49"/>
                <a:gd name="T77" fmla="*/ 10 h 25"/>
                <a:gd name="T78" fmla="*/ 11 w 49"/>
                <a:gd name="T79" fmla="*/ 11 h 25"/>
                <a:gd name="T80" fmla="*/ 12 w 49"/>
                <a:gd name="T81" fmla="*/ 12 h 25"/>
                <a:gd name="T82" fmla="*/ 13 w 49"/>
                <a:gd name="T83" fmla="*/ 13 h 25"/>
                <a:gd name="T84" fmla="*/ 16 w 49"/>
                <a:gd name="T85" fmla="*/ 13 h 25"/>
                <a:gd name="T86" fmla="*/ 21 w 49"/>
                <a:gd name="T87" fmla="*/ 14 h 25"/>
                <a:gd name="T88" fmla="*/ 22 w 49"/>
                <a:gd name="T89" fmla="*/ 14 h 25"/>
                <a:gd name="T90" fmla="*/ 23 w 49"/>
                <a:gd name="T91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25">
                  <a:moveTo>
                    <a:pt x="27" y="16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3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7" y="19"/>
                  </a:cubicBezTo>
                  <a:cubicBezTo>
                    <a:pt x="37" y="19"/>
                    <a:pt x="37" y="19"/>
                    <a:pt x="37" y="20"/>
                  </a:cubicBezTo>
                  <a:cubicBezTo>
                    <a:pt x="37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0" y="21"/>
                    <a:pt x="40" y="19"/>
                    <a:pt x="42" y="20"/>
                  </a:cubicBezTo>
                  <a:cubicBezTo>
                    <a:pt x="43" y="21"/>
                    <a:pt x="43" y="21"/>
                    <a:pt x="44" y="21"/>
                  </a:cubicBezTo>
                  <a:cubicBezTo>
                    <a:pt x="43" y="21"/>
                    <a:pt x="43" y="22"/>
                    <a:pt x="43" y="22"/>
                  </a:cubicBezTo>
                  <a:cubicBezTo>
                    <a:pt x="44" y="22"/>
                    <a:pt x="45" y="22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4"/>
                    <a:pt x="49" y="23"/>
                    <a:pt x="49" y="23"/>
                  </a:cubicBezTo>
                  <a:cubicBezTo>
                    <a:pt x="49" y="23"/>
                    <a:pt x="48" y="23"/>
                    <a:pt x="48" y="2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1"/>
                    <a:pt x="48" y="21"/>
                  </a:cubicBezTo>
                  <a:cubicBezTo>
                    <a:pt x="47" y="20"/>
                    <a:pt x="47" y="20"/>
                    <a:pt x="48" y="19"/>
                  </a:cubicBezTo>
                  <a:cubicBezTo>
                    <a:pt x="48" y="18"/>
                    <a:pt x="48" y="18"/>
                    <a:pt x="48" y="17"/>
                  </a:cubicBezTo>
                  <a:cubicBezTo>
                    <a:pt x="48" y="17"/>
                    <a:pt x="47" y="17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3" y="16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1" y="15"/>
                    <a:pt x="40" y="15"/>
                  </a:cubicBezTo>
                  <a:cubicBezTo>
                    <a:pt x="40" y="15"/>
                    <a:pt x="40" y="14"/>
                    <a:pt x="40" y="13"/>
                  </a:cubicBezTo>
                  <a:cubicBezTo>
                    <a:pt x="40" y="13"/>
                    <a:pt x="41" y="13"/>
                    <a:pt x="41" y="12"/>
                  </a:cubicBezTo>
                  <a:cubicBezTo>
                    <a:pt x="40" y="12"/>
                    <a:pt x="40" y="11"/>
                    <a:pt x="40" y="11"/>
                  </a:cubicBezTo>
                  <a:cubicBezTo>
                    <a:pt x="40" y="11"/>
                    <a:pt x="40" y="10"/>
                    <a:pt x="40" y="9"/>
                  </a:cubicBezTo>
                  <a:cubicBezTo>
                    <a:pt x="39" y="9"/>
                    <a:pt x="38" y="9"/>
                    <a:pt x="37" y="9"/>
                  </a:cubicBezTo>
                  <a:cubicBezTo>
                    <a:pt x="37" y="9"/>
                    <a:pt x="37" y="9"/>
                    <a:pt x="37" y="8"/>
                  </a:cubicBezTo>
                  <a:cubicBezTo>
                    <a:pt x="36" y="8"/>
                    <a:pt x="35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8"/>
                    <a:pt x="31" y="6"/>
                  </a:cubicBezTo>
                  <a:cubicBezTo>
                    <a:pt x="30" y="6"/>
                    <a:pt x="29" y="6"/>
                    <a:pt x="29" y="8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0" y="6"/>
                    <a:pt x="19" y="5"/>
                  </a:cubicBezTo>
                  <a:cubicBezTo>
                    <a:pt x="18" y="4"/>
                    <a:pt x="19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6" y="1"/>
                    <a:pt x="4" y="0"/>
                  </a:cubicBezTo>
                  <a:cubicBezTo>
                    <a:pt x="3" y="3"/>
                    <a:pt x="2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6" y="10"/>
                    <a:pt x="7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9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5" y="15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4317" y="2286"/>
              <a:ext cx="109" cy="90"/>
            </a:xfrm>
            <a:custGeom>
              <a:avLst/>
              <a:gdLst>
                <a:gd name="T0" fmla="*/ 42 w 46"/>
                <a:gd name="T1" fmla="*/ 6 h 38"/>
                <a:gd name="T2" fmla="*/ 40 w 46"/>
                <a:gd name="T3" fmla="*/ 3 h 38"/>
                <a:gd name="T4" fmla="*/ 39 w 46"/>
                <a:gd name="T5" fmla="*/ 1 h 38"/>
                <a:gd name="T6" fmla="*/ 40 w 46"/>
                <a:gd name="T7" fmla="*/ 0 h 38"/>
                <a:gd name="T8" fmla="*/ 34 w 46"/>
                <a:gd name="T9" fmla="*/ 2 h 38"/>
                <a:gd name="T10" fmla="*/ 32 w 46"/>
                <a:gd name="T11" fmla="*/ 8 h 38"/>
                <a:gd name="T12" fmla="*/ 26 w 46"/>
                <a:gd name="T13" fmla="*/ 15 h 38"/>
                <a:gd name="T14" fmla="*/ 24 w 46"/>
                <a:gd name="T15" fmla="*/ 16 h 38"/>
                <a:gd name="T16" fmla="*/ 22 w 46"/>
                <a:gd name="T17" fmla="*/ 17 h 38"/>
                <a:gd name="T18" fmla="*/ 21 w 46"/>
                <a:gd name="T19" fmla="*/ 18 h 38"/>
                <a:gd name="T20" fmla="*/ 19 w 46"/>
                <a:gd name="T21" fmla="*/ 19 h 38"/>
                <a:gd name="T22" fmla="*/ 19 w 46"/>
                <a:gd name="T23" fmla="*/ 19 h 38"/>
                <a:gd name="T24" fmla="*/ 16 w 46"/>
                <a:gd name="T25" fmla="*/ 20 h 38"/>
                <a:gd name="T26" fmla="*/ 14 w 46"/>
                <a:gd name="T27" fmla="*/ 20 h 38"/>
                <a:gd name="T28" fmla="*/ 13 w 46"/>
                <a:gd name="T29" fmla="*/ 20 h 38"/>
                <a:gd name="T30" fmla="*/ 10 w 46"/>
                <a:gd name="T31" fmla="*/ 21 h 38"/>
                <a:gd name="T32" fmla="*/ 7 w 46"/>
                <a:gd name="T33" fmla="*/ 23 h 38"/>
                <a:gd name="T34" fmla="*/ 5 w 46"/>
                <a:gd name="T35" fmla="*/ 24 h 38"/>
                <a:gd name="T36" fmla="*/ 3 w 46"/>
                <a:gd name="T37" fmla="*/ 25 h 38"/>
                <a:gd name="T38" fmla="*/ 3 w 46"/>
                <a:gd name="T39" fmla="*/ 26 h 38"/>
                <a:gd name="T40" fmla="*/ 0 w 46"/>
                <a:gd name="T41" fmla="*/ 29 h 38"/>
                <a:gd name="T42" fmla="*/ 0 w 46"/>
                <a:gd name="T43" fmla="*/ 30 h 38"/>
                <a:gd name="T44" fmla="*/ 1 w 46"/>
                <a:gd name="T45" fmla="*/ 32 h 38"/>
                <a:gd name="T46" fmla="*/ 2 w 46"/>
                <a:gd name="T47" fmla="*/ 34 h 38"/>
                <a:gd name="T48" fmla="*/ 5 w 46"/>
                <a:gd name="T49" fmla="*/ 35 h 38"/>
                <a:gd name="T50" fmla="*/ 6 w 46"/>
                <a:gd name="T51" fmla="*/ 35 h 38"/>
                <a:gd name="T52" fmla="*/ 8 w 46"/>
                <a:gd name="T53" fmla="*/ 37 h 38"/>
                <a:gd name="T54" fmla="*/ 9 w 46"/>
                <a:gd name="T55" fmla="*/ 37 h 38"/>
                <a:gd name="T56" fmla="*/ 16 w 46"/>
                <a:gd name="T57" fmla="*/ 36 h 38"/>
                <a:gd name="T58" fmla="*/ 20 w 46"/>
                <a:gd name="T59" fmla="*/ 34 h 38"/>
                <a:gd name="T60" fmla="*/ 20 w 46"/>
                <a:gd name="T61" fmla="*/ 33 h 38"/>
                <a:gd name="T62" fmla="*/ 21 w 46"/>
                <a:gd name="T63" fmla="*/ 32 h 38"/>
                <a:gd name="T64" fmla="*/ 22 w 46"/>
                <a:gd name="T65" fmla="*/ 30 h 38"/>
                <a:gd name="T66" fmla="*/ 23 w 46"/>
                <a:gd name="T67" fmla="*/ 29 h 38"/>
                <a:gd name="T68" fmla="*/ 24 w 46"/>
                <a:gd name="T69" fmla="*/ 28 h 38"/>
                <a:gd name="T70" fmla="*/ 24 w 46"/>
                <a:gd name="T71" fmla="*/ 27 h 38"/>
                <a:gd name="T72" fmla="*/ 25 w 46"/>
                <a:gd name="T73" fmla="*/ 25 h 38"/>
                <a:gd name="T74" fmla="*/ 28 w 46"/>
                <a:gd name="T75" fmla="*/ 25 h 38"/>
                <a:gd name="T76" fmla="*/ 31 w 46"/>
                <a:gd name="T77" fmla="*/ 23 h 38"/>
                <a:gd name="T78" fmla="*/ 36 w 46"/>
                <a:gd name="T79" fmla="*/ 24 h 38"/>
                <a:gd name="T80" fmla="*/ 34 w 46"/>
                <a:gd name="T81" fmla="*/ 23 h 38"/>
                <a:gd name="T82" fmla="*/ 37 w 46"/>
                <a:gd name="T83" fmla="*/ 19 h 38"/>
                <a:gd name="T84" fmla="*/ 38 w 46"/>
                <a:gd name="T85" fmla="*/ 18 h 38"/>
                <a:gd name="T86" fmla="*/ 39 w 46"/>
                <a:gd name="T87" fmla="*/ 17 h 38"/>
                <a:gd name="T88" fmla="*/ 39 w 46"/>
                <a:gd name="T89" fmla="*/ 16 h 38"/>
                <a:gd name="T90" fmla="*/ 41 w 46"/>
                <a:gd name="T91" fmla="*/ 15 h 38"/>
                <a:gd name="T92" fmla="*/ 42 w 46"/>
                <a:gd name="T93" fmla="*/ 13 h 38"/>
                <a:gd name="T94" fmla="*/ 44 w 46"/>
                <a:gd name="T95" fmla="*/ 12 h 38"/>
                <a:gd name="T96" fmla="*/ 45 w 46"/>
                <a:gd name="T97" fmla="*/ 9 h 38"/>
                <a:gd name="T98" fmla="*/ 44 w 46"/>
                <a:gd name="T9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38">
                  <a:moveTo>
                    <a:pt x="43" y="5"/>
                  </a:moveTo>
                  <a:cubicBezTo>
                    <a:pt x="42" y="5"/>
                    <a:pt x="42" y="5"/>
                    <a:pt x="42" y="6"/>
                  </a:cubicBezTo>
                  <a:cubicBezTo>
                    <a:pt x="41" y="6"/>
                    <a:pt x="40" y="5"/>
                    <a:pt x="40" y="5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39" y="3"/>
                    <a:pt x="39" y="2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7" y="1"/>
                    <a:pt x="36" y="1"/>
                    <a:pt x="34" y="2"/>
                  </a:cubicBezTo>
                  <a:cubicBezTo>
                    <a:pt x="34" y="4"/>
                    <a:pt x="34" y="5"/>
                    <a:pt x="33" y="7"/>
                  </a:cubicBezTo>
                  <a:cubicBezTo>
                    <a:pt x="33" y="7"/>
                    <a:pt x="32" y="7"/>
                    <a:pt x="32" y="8"/>
                  </a:cubicBezTo>
                  <a:cubicBezTo>
                    <a:pt x="31" y="9"/>
                    <a:pt x="32" y="9"/>
                    <a:pt x="30" y="9"/>
                  </a:cubicBezTo>
                  <a:cubicBezTo>
                    <a:pt x="29" y="11"/>
                    <a:pt x="27" y="14"/>
                    <a:pt x="26" y="15"/>
                  </a:cubicBezTo>
                  <a:cubicBezTo>
                    <a:pt x="25" y="15"/>
                    <a:pt x="25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6"/>
                    <a:pt x="23" y="17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2" y="18"/>
                    <a:pt x="22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0" y="18"/>
                  </a:cubicBezTo>
                  <a:cubicBezTo>
                    <a:pt x="20" y="18"/>
                    <a:pt x="20" y="18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5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2" y="21"/>
                    <a:pt x="10" y="21"/>
                  </a:cubicBezTo>
                  <a:cubicBezTo>
                    <a:pt x="10" y="22"/>
                    <a:pt x="10" y="22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2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28"/>
                    <a:pt x="1" y="30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6" y="34"/>
                    <a:pt x="5" y="34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7" y="36"/>
                    <a:pt x="8" y="36"/>
                  </a:cubicBezTo>
                  <a:cubicBezTo>
                    <a:pt x="8" y="36"/>
                    <a:pt x="8" y="36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1" y="38"/>
                    <a:pt x="11" y="38"/>
                    <a:pt x="13" y="38"/>
                  </a:cubicBezTo>
                  <a:cubicBezTo>
                    <a:pt x="14" y="38"/>
                    <a:pt x="15" y="38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8" y="35"/>
                    <a:pt x="19" y="35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2"/>
                    <a:pt x="22" y="31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3" y="30"/>
                    <a:pt x="23" y="30"/>
                    <a:pt x="23" y="29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4" y="29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5"/>
                    <a:pt x="26" y="25"/>
                    <a:pt x="26" y="25"/>
                  </a:cubicBezTo>
                  <a:cubicBezTo>
                    <a:pt x="27" y="23"/>
                    <a:pt x="26" y="25"/>
                    <a:pt x="28" y="25"/>
                  </a:cubicBezTo>
                  <a:cubicBezTo>
                    <a:pt x="28" y="25"/>
                    <a:pt x="28" y="25"/>
                    <a:pt x="28" y="24"/>
                  </a:cubicBezTo>
                  <a:cubicBezTo>
                    <a:pt x="30" y="24"/>
                    <a:pt x="30" y="24"/>
                    <a:pt x="31" y="23"/>
                  </a:cubicBezTo>
                  <a:cubicBezTo>
                    <a:pt x="32" y="23"/>
                    <a:pt x="34" y="24"/>
                    <a:pt x="35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3"/>
                  </a:cubicBezTo>
                  <a:cubicBezTo>
                    <a:pt x="35" y="23"/>
                    <a:pt x="35" y="23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5" y="20"/>
                    <a:pt x="36" y="19"/>
                    <a:pt x="37" y="19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7" y="18"/>
                    <a:pt x="38" y="18"/>
                    <a:pt x="38" y="18"/>
                  </a:cubicBezTo>
                  <a:cubicBezTo>
                    <a:pt x="38" y="18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4"/>
                    <a:pt x="42" y="14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9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5" y="6"/>
                    <a:pt x="45" y="6"/>
                    <a:pt x="44" y="6"/>
                  </a:cubicBezTo>
                  <a:cubicBezTo>
                    <a:pt x="43" y="6"/>
                    <a:pt x="43" y="5"/>
                    <a:pt x="4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4423" y="2191"/>
              <a:ext cx="64" cy="121"/>
            </a:xfrm>
            <a:custGeom>
              <a:avLst/>
              <a:gdLst>
                <a:gd name="T0" fmla="*/ 20 w 27"/>
                <a:gd name="T1" fmla="*/ 30 h 51"/>
                <a:gd name="T2" fmla="*/ 20 w 27"/>
                <a:gd name="T3" fmla="*/ 30 h 51"/>
                <a:gd name="T4" fmla="*/ 19 w 27"/>
                <a:gd name="T5" fmla="*/ 30 h 51"/>
                <a:gd name="T6" fmla="*/ 18 w 27"/>
                <a:gd name="T7" fmla="*/ 29 h 51"/>
                <a:gd name="T8" fmla="*/ 16 w 27"/>
                <a:gd name="T9" fmla="*/ 28 h 51"/>
                <a:gd name="T10" fmla="*/ 15 w 27"/>
                <a:gd name="T11" fmla="*/ 26 h 51"/>
                <a:gd name="T12" fmla="*/ 15 w 27"/>
                <a:gd name="T13" fmla="*/ 24 h 51"/>
                <a:gd name="T14" fmla="*/ 16 w 27"/>
                <a:gd name="T15" fmla="*/ 21 h 51"/>
                <a:gd name="T16" fmla="*/ 15 w 27"/>
                <a:gd name="T17" fmla="*/ 19 h 51"/>
                <a:gd name="T18" fmla="*/ 15 w 27"/>
                <a:gd name="T19" fmla="*/ 18 h 51"/>
                <a:gd name="T20" fmla="*/ 13 w 27"/>
                <a:gd name="T21" fmla="*/ 20 h 51"/>
                <a:gd name="T22" fmla="*/ 13 w 27"/>
                <a:gd name="T23" fmla="*/ 22 h 51"/>
                <a:gd name="T24" fmla="*/ 12 w 27"/>
                <a:gd name="T25" fmla="*/ 21 h 51"/>
                <a:gd name="T26" fmla="*/ 11 w 27"/>
                <a:gd name="T27" fmla="*/ 20 h 51"/>
                <a:gd name="T28" fmla="*/ 11 w 27"/>
                <a:gd name="T29" fmla="*/ 16 h 51"/>
                <a:gd name="T30" fmla="*/ 11 w 27"/>
                <a:gd name="T31" fmla="*/ 15 h 51"/>
                <a:gd name="T32" fmla="*/ 10 w 27"/>
                <a:gd name="T33" fmla="*/ 14 h 51"/>
                <a:gd name="T34" fmla="*/ 11 w 27"/>
                <a:gd name="T35" fmla="*/ 12 h 51"/>
                <a:gd name="T36" fmla="*/ 9 w 27"/>
                <a:gd name="T37" fmla="*/ 9 h 51"/>
                <a:gd name="T38" fmla="*/ 9 w 27"/>
                <a:gd name="T39" fmla="*/ 7 h 51"/>
                <a:gd name="T40" fmla="*/ 7 w 27"/>
                <a:gd name="T41" fmla="*/ 5 h 51"/>
                <a:gd name="T42" fmla="*/ 6 w 27"/>
                <a:gd name="T43" fmla="*/ 5 h 51"/>
                <a:gd name="T44" fmla="*/ 5 w 27"/>
                <a:gd name="T45" fmla="*/ 4 h 51"/>
                <a:gd name="T46" fmla="*/ 4 w 27"/>
                <a:gd name="T47" fmla="*/ 2 h 51"/>
                <a:gd name="T48" fmla="*/ 3 w 27"/>
                <a:gd name="T49" fmla="*/ 1 h 51"/>
                <a:gd name="T50" fmla="*/ 2 w 27"/>
                <a:gd name="T51" fmla="*/ 0 h 51"/>
                <a:gd name="T52" fmla="*/ 3 w 27"/>
                <a:gd name="T53" fmla="*/ 3 h 51"/>
                <a:gd name="T54" fmla="*/ 4 w 27"/>
                <a:gd name="T55" fmla="*/ 4 h 51"/>
                <a:gd name="T56" fmla="*/ 4 w 27"/>
                <a:gd name="T57" fmla="*/ 6 h 51"/>
                <a:gd name="T58" fmla="*/ 5 w 27"/>
                <a:gd name="T59" fmla="*/ 8 h 51"/>
                <a:gd name="T60" fmla="*/ 5 w 27"/>
                <a:gd name="T61" fmla="*/ 9 h 51"/>
                <a:gd name="T62" fmla="*/ 6 w 27"/>
                <a:gd name="T63" fmla="*/ 10 h 51"/>
                <a:gd name="T64" fmla="*/ 6 w 27"/>
                <a:gd name="T65" fmla="*/ 11 h 51"/>
                <a:gd name="T66" fmla="*/ 9 w 27"/>
                <a:gd name="T67" fmla="*/ 15 h 51"/>
                <a:gd name="T68" fmla="*/ 8 w 27"/>
                <a:gd name="T69" fmla="*/ 17 h 51"/>
                <a:gd name="T70" fmla="*/ 9 w 27"/>
                <a:gd name="T71" fmla="*/ 21 h 51"/>
                <a:gd name="T72" fmla="*/ 8 w 27"/>
                <a:gd name="T73" fmla="*/ 26 h 51"/>
                <a:gd name="T74" fmla="*/ 7 w 27"/>
                <a:gd name="T75" fmla="*/ 28 h 51"/>
                <a:gd name="T76" fmla="*/ 7 w 27"/>
                <a:gd name="T77" fmla="*/ 29 h 51"/>
                <a:gd name="T78" fmla="*/ 6 w 27"/>
                <a:gd name="T79" fmla="*/ 30 h 51"/>
                <a:gd name="T80" fmla="*/ 5 w 27"/>
                <a:gd name="T81" fmla="*/ 31 h 51"/>
                <a:gd name="T82" fmla="*/ 4 w 27"/>
                <a:gd name="T83" fmla="*/ 32 h 51"/>
                <a:gd name="T84" fmla="*/ 1 w 27"/>
                <a:gd name="T85" fmla="*/ 33 h 51"/>
                <a:gd name="T86" fmla="*/ 4 w 27"/>
                <a:gd name="T87" fmla="*/ 37 h 51"/>
                <a:gd name="T88" fmla="*/ 6 w 27"/>
                <a:gd name="T89" fmla="*/ 44 h 51"/>
                <a:gd name="T90" fmla="*/ 5 w 27"/>
                <a:gd name="T91" fmla="*/ 46 h 51"/>
                <a:gd name="T92" fmla="*/ 3 w 27"/>
                <a:gd name="T93" fmla="*/ 48 h 51"/>
                <a:gd name="T94" fmla="*/ 5 w 27"/>
                <a:gd name="T95" fmla="*/ 49 h 51"/>
                <a:gd name="T96" fmla="*/ 7 w 27"/>
                <a:gd name="T97" fmla="*/ 51 h 51"/>
                <a:gd name="T98" fmla="*/ 10 w 27"/>
                <a:gd name="T99" fmla="*/ 48 h 51"/>
                <a:gd name="T100" fmla="*/ 12 w 27"/>
                <a:gd name="T101" fmla="*/ 47 h 51"/>
                <a:gd name="T102" fmla="*/ 12 w 27"/>
                <a:gd name="T103" fmla="*/ 45 h 51"/>
                <a:gd name="T104" fmla="*/ 16 w 27"/>
                <a:gd name="T105" fmla="*/ 41 h 51"/>
                <a:gd name="T106" fmla="*/ 18 w 27"/>
                <a:gd name="T107" fmla="*/ 41 h 51"/>
                <a:gd name="T108" fmla="*/ 20 w 27"/>
                <a:gd name="T109" fmla="*/ 37 h 51"/>
                <a:gd name="T110" fmla="*/ 22 w 27"/>
                <a:gd name="T111" fmla="*/ 39 h 51"/>
                <a:gd name="T112" fmla="*/ 22 w 27"/>
                <a:gd name="T113" fmla="*/ 36 h 51"/>
                <a:gd name="T114" fmla="*/ 24 w 27"/>
                <a:gd name="T115" fmla="*/ 35 h 51"/>
                <a:gd name="T116" fmla="*/ 24 w 27"/>
                <a:gd name="T117" fmla="*/ 34 h 51"/>
                <a:gd name="T118" fmla="*/ 25 w 27"/>
                <a:gd name="T119" fmla="*/ 33 h 51"/>
                <a:gd name="T120" fmla="*/ 25 w 27"/>
                <a:gd name="T121" fmla="*/ 33 h 51"/>
                <a:gd name="T122" fmla="*/ 27 w 27"/>
                <a:gd name="T123" fmla="*/ 31 h 51"/>
                <a:gd name="T124" fmla="*/ 27 w 27"/>
                <a:gd name="T125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51">
                  <a:moveTo>
                    <a:pt x="26" y="29"/>
                  </a:moveTo>
                  <a:cubicBezTo>
                    <a:pt x="23" y="28"/>
                    <a:pt x="23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6" y="28"/>
                    <a:pt x="16" y="27"/>
                  </a:cubicBezTo>
                  <a:cubicBezTo>
                    <a:pt x="16" y="27"/>
                    <a:pt x="15" y="26"/>
                    <a:pt x="15" y="26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6" y="23"/>
                    <a:pt x="16" y="23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0"/>
                    <a:pt x="15" y="20"/>
                    <a:pt x="15" y="19"/>
                  </a:cubicBezTo>
                  <a:cubicBezTo>
                    <a:pt x="15" y="19"/>
                    <a:pt x="15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1"/>
                    <a:pt x="12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11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0" y="14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0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7" y="13"/>
                    <a:pt x="6" y="14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8" y="19"/>
                    <a:pt x="7" y="20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7" y="23"/>
                    <a:pt x="9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2"/>
                    <a:pt x="2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3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" y="40"/>
                    <a:pt x="7" y="42"/>
                    <a:pt x="6" y="44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6"/>
                    <a:pt x="3" y="48"/>
                  </a:cubicBezTo>
                  <a:cubicBezTo>
                    <a:pt x="4" y="48"/>
                    <a:pt x="4" y="48"/>
                    <a:pt x="4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6" y="49"/>
                    <a:pt x="6" y="50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0"/>
                    <a:pt x="10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5"/>
                  </a:cubicBezTo>
                  <a:cubicBezTo>
                    <a:pt x="13" y="45"/>
                    <a:pt x="15" y="44"/>
                    <a:pt x="16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16" y="41"/>
                    <a:pt x="17" y="41"/>
                    <a:pt x="17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0"/>
                    <a:pt x="17" y="40"/>
                    <a:pt x="17" y="39"/>
                  </a:cubicBezTo>
                  <a:cubicBezTo>
                    <a:pt x="18" y="38"/>
                    <a:pt x="19" y="38"/>
                    <a:pt x="20" y="37"/>
                  </a:cubicBezTo>
                  <a:cubicBezTo>
                    <a:pt x="21" y="37"/>
                    <a:pt x="21" y="38"/>
                    <a:pt x="22" y="38"/>
                  </a:cubicBezTo>
                  <a:cubicBezTo>
                    <a:pt x="22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8"/>
                    <a:pt x="22" y="37"/>
                    <a:pt x="22" y="36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4"/>
                    <a:pt x="24" y="34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0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4012" y="1604"/>
              <a:ext cx="217" cy="182"/>
            </a:xfrm>
            <a:custGeom>
              <a:avLst/>
              <a:gdLst>
                <a:gd name="T0" fmla="*/ 89 w 92"/>
                <a:gd name="T1" fmla="*/ 71 h 77"/>
                <a:gd name="T2" fmla="*/ 82 w 92"/>
                <a:gd name="T3" fmla="*/ 62 h 77"/>
                <a:gd name="T4" fmla="*/ 80 w 92"/>
                <a:gd name="T5" fmla="*/ 59 h 77"/>
                <a:gd name="T6" fmla="*/ 79 w 92"/>
                <a:gd name="T7" fmla="*/ 53 h 77"/>
                <a:gd name="T8" fmla="*/ 81 w 92"/>
                <a:gd name="T9" fmla="*/ 52 h 77"/>
                <a:gd name="T10" fmla="*/ 82 w 92"/>
                <a:gd name="T11" fmla="*/ 46 h 77"/>
                <a:gd name="T12" fmla="*/ 73 w 92"/>
                <a:gd name="T13" fmla="*/ 39 h 77"/>
                <a:gd name="T14" fmla="*/ 72 w 92"/>
                <a:gd name="T15" fmla="*/ 35 h 77"/>
                <a:gd name="T16" fmla="*/ 67 w 92"/>
                <a:gd name="T17" fmla="*/ 31 h 77"/>
                <a:gd name="T18" fmla="*/ 63 w 92"/>
                <a:gd name="T19" fmla="*/ 28 h 77"/>
                <a:gd name="T20" fmla="*/ 57 w 92"/>
                <a:gd name="T21" fmla="*/ 26 h 77"/>
                <a:gd name="T22" fmla="*/ 54 w 92"/>
                <a:gd name="T23" fmla="*/ 23 h 77"/>
                <a:gd name="T24" fmla="*/ 49 w 92"/>
                <a:gd name="T25" fmla="*/ 20 h 77"/>
                <a:gd name="T26" fmla="*/ 43 w 92"/>
                <a:gd name="T27" fmla="*/ 17 h 77"/>
                <a:gd name="T28" fmla="*/ 39 w 92"/>
                <a:gd name="T29" fmla="*/ 14 h 77"/>
                <a:gd name="T30" fmla="*/ 34 w 92"/>
                <a:gd name="T31" fmla="*/ 11 h 77"/>
                <a:gd name="T32" fmla="*/ 28 w 92"/>
                <a:gd name="T33" fmla="*/ 14 h 77"/>
                <a:gd name="T34" fmla="*/ 24 w 92"/>
                <a:gd name="T35" fmla="*/ 17 h 77"/>
                <a:gd name="T36" fmla="*/ 19 w 92"/>
                <a:gd name="T37" fmla="*/ 18 h 77"/>
                <a:gd name="T38" fmla="*/ 18 w 92"/>
                <a:gd name="T39" fmla="*/ 17 h 77"/>
                <a:gd name="T40" fmla="*/ 16 w 92"/>
                <a:gd name="T41" fmla="*/ 14 h 77"/>
                <a:gd name="T42" fmla="*/ 17 w 92"/>
                <a:gd name="T43" fmla="*/ 7 h 77"/>
                <a:gd name="T44" fmla="*/ 14 w 92"/>
                <a:gd name="T45" fmla="*/ 1 h 77"/>
                <a:gd name="T46" fmla="*/ 5 w 92"/>
                <a:gd name="T47" fmla="*/ 0 h 77"/>
                <a:gd name="T48" fmla="*/ 0 w 92"/>
                <a:gd name="T49" fmla="*/ 4 h 77"/>
                <a:gd name="T50" fmla="*/ 5 w 92"/>
                <a:gd name="T51" fmla="*/ 8 h 77"/>
                <a:gd name="T52" fmla="*/ 9 w 92"/>
                <a:gd name="T53" fmla="*/ 10 h 77"/>
                <a:gd name="T54" fmla="*/ 11 w 92"/>
                <a:gd name="T55" fmla="*/ 12 h 77"/>
                <a:gd name="T56" fmla="*/ 7 w 92"/>
                <a:gd name="T57" fmla="*/ 12 h 77"/>
                <a:gd name="T58" fmla="*/ 6 w 92"/>
                <a:gd name="T59" fmla="*/ 13 h 77"/>
                <a:gd name="T60" fmla="*/ 7 w 92"/>
                <a:gd name="T61" fmla="*/ 18 h 77"/>
                <a:gd name="T62" fmla="*/ 11 w 92"/>
                <a:gd name="T63" fmla="*/ 17 h 77"/>
                <a:gd name="T64" fmla="*/ 13 w 92"/>
                <a:gd name="T65" fmla="*/ 20 h 77"/>
                <a:gd name="T66" fmla="*/ 16 w 92"/>
                <a:gd name="T67" fmla="*/ 24 h 77"/>
                <a:gd name="T68" fmla="*/ 20 w 92"/>
                <a:gd name="T69" fmla="*/ 25 h 77"/>
                <a:gd name="T70" fmla="*/ 26 w 92"/>
                <a:gd name="T71" fmla="*/ 28 h 77"/>
                <a:gd name="T72" fmla="*/ 33 w 92"/>
                <a:gd name="T73" fmla="*/ 34 h 77"/>
                <a:gd name="T74" fmla="*/ 33 w 92"/>
                <a:gd name="T75" fmla="*/ 39 h 77"/>
                <a:gd name="T76" fmla="*/ 34 w 92"/>
                <a:gd name="T77" fmla="*/ 44 h 77"/>
                <a:gd name="T78" fmla="*/ 35 w 92"/>
                <a:gd name="T79" fmla="*/ 49 h 77"/>
                <a:gd name="T80" fmla="*/ 30 w 92"/>
                <a:gd name="T81" fmla="*/ 49 h 77"/>
                <a:gd name="T82" fmla="*/ 39 w 92"/>
                <a:gd name="T83" fmla="*/ 52 h 77"/>
                <a:gd name="T84" fmla="*/ 42 w 92"/>
                <a:gd name="T85" fmla="*/ 58 h 77"/>
                <a:gd name="T86" fmla="*/ 49 w 92"/>
                <a:gd name="T87" fmla="*/ 59 h 77"/>
                <a:gd name="T88" fmla="*/ 54 w 92"/>
                <a:gd name="T89" fmla="*/ 60 h 77"/>
                <a:gd name="T90" fmla="*/ 58 w 92"/>
                <a:gd name="T91" fmla="*/ 58 h 77"/>
                <a:gd name="T92" fmla="*/ 61 w 92"/>
                <a:gd name="T93" fmla="*/ 54 h 77"/>
                <a:gd name="T94" fmla="*/ 67 w 92"/>
                <a:gd name="T95" fmla="*/ 57 h 77"/>
                <a:gd name="T96" fmla="*/ 72 w 92"/>
                <a:gd name="T97" fmla="*/ 59 h 77"/>
                <a:gd name="T98" fmla="*/ 76 w 92"/>
                <a:gd name="T99" fmla="*/ 68 h 77"/>
                <a:gd name="T100" fmla="*/ 81 w 92"/>
                <a:gd name="T101" fmla="*/ 72 h 77"/>
                <a:gd name="T102" fmla="*/ 83 w 92"/>
                <a:gd name="T103" fmla="*/ 74 h 77"/>
                <a:gd name="T104" fmla="*/ 91 w 92"/>
                <a:gd name="T10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77">
                  <a:moveTo>
                    <a:pt x="92" y="75"/>
                  </a:moveTo>
                  <a:cubicBezTo>
                    <a:pt x="91" y="75"/>
                    <a:pt x="90" y="74"/>
                    <a:pt x="89" y="74"/>
                  </a:cubicBezTo>
                  <a:cubicBezTo>
                    <a:pt x="89" y="74"/>
                    <a:pt x="89" y="73"/>
                    <a:pt x="89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2"/>
                    <a:pt x="89" y="72"/>
                    <a:pt x="89" y="71"/>
                  </a:cubicBezTo>
                  <a:cubicBezTo>
                    <a:pt x="88" y="71"/>
                    <a:pt x="88" y="70"/>
                    <a:pt x="87" y="70"/>
                  </a:cubicBezTo>
                  <a:cubicBezTo>
                    <a:pt x="86" y="69"/>
                    <a:pt x="85" y="69"/>
                    <a:pt x="86" y="67"/>
                  </a:cubicBezTo>
                  <a:cubicBezTo>
                    <a:pt x="85" y="66"/>
                    <a:pt x="84" y="66"/>
                    <a:pt x="83" y="66"/>
                  </a:cubicBezTo>
                  <a:cubicBezTo>
                    <a:pt x="83" y="64"/>
                    <a:pt x="83" y="63"/>
                    <a:pt x="83" y="63"/>
                  </a:cubicBezTo>
                  <a:cubicBezTo>
                    <a:pt x="83" y="62"/>
                    <a:pt x="83" y="62"/>
                    <a:pt x="82" y="62"/>
                  </a:cubicBezTo>
                  <a:cubicBezTo>
                    <a:pt x="82" y="62"/>
                    <a:pt x="82" y="61"/>
                    <a:pt x="83" y="61"/>
                  </a:cubicBezTo>
                  <a:cubicBezTo>
                    <a:pt x="82" y="61"/>
                    <a:pt x="82" y="60"/>
                    <a:pt x="82" y="60"/>
                  </a:cubicBezTo>
                  <a:cubicBezTo>
                    <a:pt x="81" y="59"/>
                    <a:pt x="82" y="60"/>
                    <a:pt x="81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79" y="58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4"/>
                    <a:pt x="79" y="53"/>
                    <a:pt x="79" y="53"/>
                  </a:cubicBezTo>
                  <a:cubicBezTo>
                    <a:pt x="79" y="52"/>
                    <a:pt x="78" y="52"/>
                    <a:pt x="78" y="52"/>
                  </a:cubicBezTo>
                  <a:cubicBezTo>
                    <a:pt x="78" y="52"/>
                    <a:pt x="79" y="52"/>
                    <a:pt x="79" y="52"/>
                  </a:cubicBezTo>
                  <a:cubicBezTo>
                    <a:pt x="79" y="52"/>
                    <a:pt x="79" y="51"/>
                    <a:pt x="79" y="51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2"/>
                    <a:pt x="80" y="52"/>
                    <a:pt x="81" y="52"/>
                  </a:cubicBezTo>
                  <a:cubicBezTo>
                    <a:pt x="81" y="52"/>
                    <a:pt x="81" y="52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2" y="51"/>
                    <a:pt x="83" y="50"/>
                    <a:pt x="83" y="48"/>
                  </a:cubicBezTo>
                  <a:cubicBezTo>
                    <a:pt x="83" y="48"/>
                    <a:pt x="83" y="48"/>
                    <a:pt x="82" y="48"/>
                  </a:cubicBezTo>
                  <a:cubicBezTo>
                    <a:pt x="82" y="47"/>
                    <a:pt x="82" y="47"/>
                    <a:pt x="82" y="46"/>
                  </a:cubicBezTo>
                  <a:cubicBezTo>
                    <a:pt x="80" y="46"/>
                    <a:pt x="81" y="45"/>
                    <a:pt x="80" y="46"/>
                  </a:cubicBezTo>
                  <a:cubicBezTo>
                    <a:pt x="77" y="46"/>
                    <a:pt x="79" y="45"/>
                    <a:pt x="77" y="44"/>
                  </a:cubicBezTo>
                  <a:cubicBezTo>
                    <a:pt x="77" y="43"/>
                    <a:pt x="77" y="43"/>
                    <a:pt x="77" y="42"/>
                  </a:cubicBezTo>
                  <a:cubicBezTo>
                    <a:pt x="76" y="42"/>
                    <a:pt x="74" y="41"/>
                    <a:pt x="73" y="41"/>
                  </a:cubicBezTo>
                  <a:cubicBezTo>
                    <a:pt x="73" y="40"/>
                    <a:pt x="72" y="40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8"/>
                    <a:pt x="72" y="37"/>
                    <a:pt x="72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1" y="35"/>
                    <a:pt x="71" y="35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3"/>
                    <a:pt x="69" y="33"/>
                    <a:pt x="68" y="33"/>
                  </a:cubicBezTo>
                  <a:cubicBezTo>
                    <a:pt x="68" y="32"/>
                    <a:pt x="67" y="32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6" y="30"/>
                    <a:pt x="65" y="29"/>
                    <a:pt x="64" y="29"/>
                  </a:cubicBezTo>
                  <a:cubicBezTo>
                    <a:pt x="64" y="29"/>
                    <a:pt x="64" y="29"/>
                    <a:pt x="63" y="28"/>
                  </a:cubicBezTo>
                  <a:cubicBezTo>
                    <a:pt x="63" y="28"/>
                    <a:pt x="63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1" y="27"/>
                    <a:pt x="60" y="27"/>
                  </a:cubicBezTo>
                  <a:cubicBezTo>
                    <a:pt x="60" y="27"/>
                    <a:pt x="60" y="27"/>
                    <a:pt x="60" y="26"/>
                  </a:cubicBezTo>
                  <a:cubicBezTo>
                    <a:pt x="60" y="26"/>
                    <a:pt x="59" y="26"/>
                    <a:pt x="5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6" y="24"/>
                    <a:pt x="55" y="24"/>
                    <a:pt x="54" y="24"/>
                  </a:cubicBezTo>
                  <a:cubicBezTo>
                    <a:pt x="54" y="24"/>
                    <a:pt x="54" y="23"/>
                    <a:pt x="54" y="23"/>
                  </a:cubicBezTo>
                  <a:cubicBezTo>
                    <a:pt x="53" y="22"/>
                    <a:pt x="53" y="22"/>
                    <a:pt x="51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49" y="20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8" y="18"/>
                    <a:pt x="47" y="18"/>
                    <a:pt x="47" y="18"/>
                  </a:cubicBezTo>
                  <a:cubicBezTo>
                    <a:pt x="47" y="18"/>
                    <a:pt x="46" y="18"/>
                    <a:pt x="45" y="18"/>
                  </a:cubicBezTo>
                  <a:cubicBezTo>
                    <a:pt x="45" y="18"/>
                    <a:pt x="45" y="18"/>
                    <a:pt x="45" y="17"/>
                  </a:cubicBezTo>
                  <a:cubicBezTo>
                    <a:pt x="45" y="17"/>
                    <a:pt x="44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6"/>
                    <a:pt x="42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0" y="15"/>
                    <a:pt x="39" y="15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9" y="14"/>
                    <a:pt x="38" y="14"/>
                    <a:pt x="38" y="14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4" y="11"/>
                    <a:pt x="34" y="11"/>
                  </a:cubicBezTo>
                  <a:cubicBezTo>
                    <a:pt x="34" y="11"/>
                    <a:pt x="34" y="11"/>
                    <a:pt x="33" y="12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30" y="13"/>
                    <a:pt x="29" y="14"/>
                  </a:cubicBezTo>
                  <a:cubicBezTo>
                    <a:pt x="29" y="13"/>
                    <a:pt x="29" y="13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26" y="15"/>
                    <a:pt x="25" y="16"/>
                    <a:pt x="25" y="16"/>
                  </a:cubicBezTo>
                  <a:cubicBezTo>
                    <a:pt x="25" y="16"/>
                    <a:pt x="25" y="16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2" y="18"/>
                    <a:pt x="23" y="17"/>
                    <a:pt x="22" y="18"/>
                  </a:cubicBezTo>
                  <a:cubicBezTo>
                    <a:pt x="22" y="18"/>
                    <a:pt x="21" y="18"/>
                    <a:pt x="21" y="18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0" y="19"/>
                    <a:pt x="20" y="18"/>
                    <a:pt x="19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7" y="14"/>
                    <a:pt x="17" y="13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4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5"/>
                    <a:pt x="0" y="4"/>
                    <a:pt x="0" y="5"/>
                  </a:cubicBezTo>
                  <a:cubicBezTo>
                    <a:pt x="1" y="6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5" y="10"/>
                    <a:pt x="6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1" y="10"/>
                    <a:pt x="13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6" y="14"/>
                    <a:pt x="6" y="15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7" y="16"/>
                    <a:pt x="7" y="17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11" y="20"/>
                    <a:pt x="9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6" y="21"/>
                    <a:pt x="15" y="22"/>
                    <a:pt x="15" y="23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9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7"/>
                    <a:pt x="25" y="28"/>
                    <a:pt x="26" y="28"/>
                  </a:cubicBezTo>
                  <a:cubicBezTo>
                    <a:pt x="26" y="29"/>
                    <a:pt x="26" y="30"/>
                    <a:pt x="27" y="31"/>
                  </a:cubicBezTo>
                  <a:cubicBezTo>
                    <a:pt x="28" y="31"/>
                    <a:pt x="29" y="31"/>
                    <a:pt x="30" y="31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1" y="32"/>
                    <a:pt x="32" y="32"/>
                    <a:pt x="33" y="33"/>
                  </a:cubicBezTo>
                  <a:cubicBezTo>
                    <a:pt x="33" y="33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5"/>
                    <a:pt x="33" y="35"/>
                  </a:cubicBezTo>
                  <a:cubicBezTo>
                    <a:pt x="34" y="35"/>
                    <a:pt x="34" y="35"/>
                    <a:pt x="34" y="36"/>
                  </a:cubicBezTo>
                  <a:cubicBezTo>
                    <a:pt x="34" y="36"/>
                    <a:pt x="33" y="38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3" y="41"/>
                    <a:pt x="34" y="41"/>
                    <a:pt x="34" y="41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7"/>
                    <a:pt x="33" y="47"/>
                    <a:pt x="35" y="49"/>
                  </a:cubicBezTo>
                  <a:cubicBezTo>
                    <a:pt x="35" y="49"/>
                    <a:pt x="35" y="49"/>
                    <a:pt x="35" y="50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2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9" y="50"/>
                    <a:pt x="28" y="50"/>
                    <a:pt x="27" y="51"/>
                  </a:cubicBezTo>
                  <a:cubicBezTo>
                    <a:pt x="29" y="51"/>
                    <a:pt x="31" y="51"/>
                    <a:pt x="33" y="51"/>
                  </a:cubicBezTo>
                  <a:cubicBezTo>
                    <a:pt x="33" y="51"/>
                    <a:pt x="33" y="51"/>
                    <a:pt x="34" y="50"/>
                  </a:cubicBezTo>
                  <a:cubicBezTo>
                    <a:pt x="34" y="50"/>
                    <a:pt x="34" y="51"/>
                    <a:pt x="34" y="51"/>
                  </a:cubicBezTo>
                  <a:cubicBezTo>
                    <a:pt x="36" y="52"/>
                    <a:pt x="38" y="51"/>
                    <a:pt x="39" y="52"/>
                  </a:cubicBezTo>
                  <a:cubicBezTo>
                    <a:pt x="39" y="52"/>
                    <a:pt x="39" y="52"/>
                    <a:pt x="40" y="52"/>
                  </a:cubicBezTo>
                  <a:cubicBezTo>
                    <a:pt x="40" y="52"/>
                    <a:pt x="40" y="53"/>
                    <a:pt x="40" y="53"/>
                  </a:cubicBezTo>
                  <a:cubicBezTo>
                    <a:pt x="40" y="53"/>
                    <a:pt x="40" y="53"/>
                    <a:pt x="41" y="54"/>
                  </a:cubicBezTo>
                  <a:cubicBezTo>
                    <a:pt x="41" y="54"/>
                    <a:pt x="41" y="55"/>
                    <a:pt x="41" y="57"/>
                  </a:cubicBezTo>
                  <a:cubicBezTo>
                    <a:pt x="42" y="57"/>
                    <a:pt x="42" y="57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9"/>
                  </a:cubicBezTo>
                  <a:cubicBezTo>
                    <a:pt x="45" y="59"/>
                    <a:pt x="47" y="59"/>
                    <a:pt x="49" y="60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1" y="59"/>
                    <a:pt x="51" y="59"/>
                    <a:pt x="51" y="60"/>
                  </a:cubicBezTo>
                  <a:cubicBezTo>
                    <a:pt x="52" y="60"/>
                    <a:pt x="53" y="60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59"/>
                    <a:pt x="56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8" y="58"/>
                    <a:pt x="58" y="58"/>
                  </a:cubicBezTo>
                  <a:cubicBezTo>
                    <a:pt x="58" y="58"/>
                    <a:pt x="58" y="57"/>
                    <a:pt x="58" y="57"/>
                  </a:cubicBezTo>
                  <a:cubicBezTo>
                    <a:pt x="58" y="56"/>
                    <a:pt x="59" y="55"/>
                    <a:pt x="59" y="55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5"/>
                    <a:pt x="61" y="55"/>
                  </a:cubicBezTo>
                  <a:cubicBezTo>
                    <a:pt x="61" y="55"/>
                    <a:pt x="61" y="55"/>
                    <a:pt x="61" y="54"/>
                  </a:cubicBezTo>
                  <a:cubicBezTo>
                    <a:pt x="63" y="55"/>
                    <a:pt x="63" y="56"/>
                    <a:pt x="65" y="56"/>
                  </a:cubicBezTo>
                  <a:cubicBezTo>
                    <a:pt x="65" y="56"/>
                    <a:pt x="66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7"/>
                  </a:cubicBezTo>
                  <a:cubicBezTo>
                    <a:pt x="67" y="57"/>
                    <a:pt x="68" y="57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7"/>
                    <a:pt x="69" y="57"/>
                    <a:pt x="70" y="57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9"/>
                    <a:pt x="72" y="59"/>
                  </a:cubicBezTo>
                  <a:cubicBezTo>
                    <a:pt x="72" y="61"/>
                    <a:pt x="73" y="61"/>
                    <a:pt x="72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5"/>
                    <a:pt x="73" y="65"/>
                  </a:cubicBezTo>
                  <a:cubicBezTo>
                    <a:pt x="74" y="66"/>
                    <a:pt x="75" y="66"/>
                    <a:pt x="76" y="67"/>
                  </a:cubicBezTo>
                  <a:cubicBezTo>
                    <a:pt x="76" y="67"/>
                    <a:pt x="76" y="67"/>
                    <a:pt x="76" y="68"/>
                  </a:cubicBezTo>
                  <a:cubicBezTo>
                    <a:pt x="76" y="68"/>
                    <a:pt x="78" y="70"/>
                    <a:pt x="78" y="70"/>
                  </a:cubicBezTo>
                  <a:cubicBezTo>
                    <a:pt x="78" y="70"/>
                    <a:pt x="78" y="71"/>
                    <a:pt x="78" y="71"/>
                  </a:cubicBezTo>
                  <a:cubicBezTo>
                    <a:pt x="78" y="71"/>
                    <a:pt x="79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1" y="72"/>
                    <a:pt x="81" y="7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3" y="73"/>
                    <a:pt x="83" y="73"/>
                    <a:pt x="83" y="74"/>
                  </a:cubicBezTo>
                  <a:cubicBezTo>
                    <a:pt x="84" y="74"/>
                    <a:pt x="86" y="74"/>
                    <a:pt x="87" y="75"/>
                  </a:cubicBezTo>
                  <a:cubicBezTo>
                    <a:pt x="87" y="75"/>
                    <a:pt x="87" y="76"/>
                    <a:pt x="88" y="76"/>
                  </a:cubicBezTo>
                  <a:cubicBezTo>
                    <a:pt x="88" y="76"/>
                    <a:pt x="89" y="76"/>
                    <a:pt x="89" y="76"/>
                  </a:cubicBezTo>
                  <a:cubicBezTo>
                    <a:pt x="89" y="76"/>
                    <a:pt x="89" y="77"/>
                    <a:pt x="89" y="77"/>
                  </a:cubicBezTo>
                  <a:cubicBezTo>
                    <a:pt x="90" y="77"/>
                    <a:pt x="90" y="77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7"/>
                    <a:pt x="91" y="77"/>
                    <a:pt x="92" y="77"/>
                  </a:cubicBezTo>
                  <a:cubicBezTo>
                    <a:pt x="91" y="76"/>
                    <a:pt x="91" y="76"/>
                    <a:pt x="9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3740" y="1464"/>
              <a:ext cx="139" cy="149"/>
            </a:xfrm>
            <a:custGeom>
              <a:avLst/>
              <a:gdLst>
                <a:gd name="T0" fmla="*/ 0 w 59"/>
                <a:gd name="T1" fmla="*/ 35 h 63"/>
                <a:gd name="T2" fmla="*/ 1 w 59"/>
                <a:gd name="T3" fmla="*/ 39 h 63"/>
                <a:gd name="T4" fmla="*/ 5 w 59"/>
                <a:gd name="T5" fmla="*/ 45 h 63"/>
                <a:gd name="T6" fmla="*/ 6 w 59"/>
                <a:gd name="T7" fmla="*/ 51 h 63"/>
                <a:gd name="T8" fmla="*/ 13 w 59"/>
                <a:gd name="T9" fmla="*/ 57 h 63"/>
                <a:gd name="T10" fmla="*/ 18 w 59"/>
                <a:gd name="T11" fmla="*/ 60 h 63"/>
                <a:gd name="T12" fmla="*/ 25 w 59"/>
                <a:gd name="T13" fmla="*/ 60 h 63"/>
                <a:gd name="T14" fmla="*/ 28 w 59"/>
                <a:gd name="T15" fmla="*/ 61 h 63"/>
                <a:gd name="T16" fmla="*/ 31 w 59"/>
                <a:gd name="T17" fmla="*/ 63 h 63"/>
                <a:gd name="T18" fmla="*/ 33 w 59"/>
                <a:gd name="T19" fmla="*/ 62 h 63"/>
                <a:gd name="T20" fmla="*/ 36 w 59"/>
                <a:gd name="T21" fmla="*/ 61 h 63"/>
                <a:gd name="T22" fmla="*/ 38 w 59"/>
                <a:gd name="T23" fmla="*/ 59 h 63"/>
                <a:gd name="T24" fmla="*/ 42 w 59"/>
                <a:gd name="T25" fmla="*/ 56 h 63"/>
                <a:gd name="T26" fmla="*/ 44 w 59"/>
                <a:gd name="T27" fmla="*/ 47 h 63"/>
                <a:gd name="T28" fmla="*/ 46 w 59"/>
                <a:gd name="T29" fmla="*/ 46 h 63"/>
                <a:gd name="T30" fmla="*/ 46 w 59"/>
                <a:gd name="T31" fmla="*/ 44 h 63"/>
                <a:gd name="T32" fmla="*/ 47 w 59"/>
                <a:gd name="T33" fmla="*/ 40 h 63"/>
                <a:gd name="T34" fmla="*/ 49 w 59"/>
                <a:gd name="T35" fmla="*/ 33 h 63"/>
                <a:gd name="T36" fmla="*/ 50 w 59"/>
                <a:gd name="T37" fmla="*/ 30 h 63"/>
                <a:gd name="T38" fmla="*/ 49 w 59"/>
                <a:gd name="T39" fmla="*/ 28 h 63"/>
                <a:gd name="T40" fmla="*/ 48 w 59"/>
                <a:gd name="T41" fmla="*/ 22 h 63"/>
                <a:gd name="T42" fmla="*/ 48 w 59"/>
                <a:gd name="T43" fmla="*/ 19 h 63"/>
                <a:gd name="T44" fmla="*/ 53 w 59"/>
                <a:gd name="T45" fmla="*/ 18 h 63"/>
                <a:gd name="T46" fmla="*/ 53 w 59"/>
                <a:gd name="T47" fmla="*/ 14 h 63"/>
                <a:gd name="T48" fmla="*/ 55 w 59"/>
                <a:gd name="T49" fmla="*/ 15 h 63"/>
                <a:gd name="T50" fmla="*/ 59 w 59"/>
                <a:gd name="T51" fmla="*/ 13 h 63"/>
                <a:gd name="T52" fmla="*/ 57 w 59"/>
                <a:gd name="T53" fmla="*/ 11 h 63"/>
                <a:gd name="T54" fmla="*/ 55 w 59"/>
                <a:gd name="T55" fmla="*/ 8 h 63"/>
                <a:gd name="T56" fmla="*/ 53 w 59"/>
                <a:gd name="T57" fmla="*/ 4 h 63"/>
                <a:gd name="T58" fmla="*/ 51 w 59"/>
                <a:gd name="T59" fmla="*/ 2 h 63"/>
                <a:gd name="T60" fmla="*/ 49 w 59"/>
                <a:gd name="T61" fmla="*/ 0 h 63"/>
                <a:gd name="T62" fmla="*/ 47 w 59"/>
                <a:gd name="T63" fmla="*/ 3 h 63"/>
                <a:gd name="T64" fmla="*/ 45 w 59"/>
                <a:gd name="T65" fmla="*/ 5 h 63"/>
                <a:gd name="T66" fmla="*/ 43 w 59"/>
                <a:gd name="T67" fmla="*/ 7 h 63"/>
                <a:gd name="T68" fmla="*/ 41 w 59"/>
                <a:gd name="T69" fmla="*/ 11 h 63"/>
                <a:gd name="T70" fmla="*/ 37 w 59"/>
                <a:gd name="T71" fmla="*/ 12 h 63"/>
                <a:gd name="T72" fmla="*/ 32 w 59"/>
                <a:gd name="T73" fmla="*/ 14 h 63"/>
                <a:gd name="T74" fmla="*/ 30 w 59"/>
                <a:gd name="T75" fmla="*/ 16 h 63"/>
                <a:gd name="T76" fmla="*/ 29 w 59"/>
                <a:gd name="T77" fmla="*/ 18 h 63"/>
                <a:gd name="T78" fmla="*/ 27 w 59"/>
                <a:gd name="T79" fmla="*/ 20 h 63"/>
                <a:gd name="T80" fmla="*/ 23 w 59"/>
                <a:gd name="T81" fmla="*/ 22 h 63"/>
                <a:gd name="T82" fmla="*/ 16 w 59"/>
                <a:gd name="T83" fmla="*/ 23 h 63"/>
                <a:gd name="T84" fmla="*/ 15 w 59"/>
                <a:gd name="T85" fmla="*/ 28 h 63"/>
                <a:gd name="T86" fmla="*/ 13 w 59"/>
                <a:gd name="T87" fmla="*/ 29 h 63"/>
                <a:gd name="T88" fmla="*/ 9 w 59"/>
                <a:gd name="T89" fmla="*/ 27 h 63"/>
                <a:gd name="T90" fmla="*/ 4 w 59"/>
                <a:gd name="T91" fmla="*/ 26 h 63"/>
                <a:gd name="T92" fmla="*/ 1 w 59"/>
                <a:gd name="T93" fmla="*/ 32 h 63"/>
                <a:gd name="T94" fmla="*/ 14 w 59"/>
                <a:gd name="T9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63">
                  <a:moveTo>
                    <a:pt x="0" y="32"/>
                  </a:moveTo>
                  <a:cubicBezTo>
                    <a:pt x="0" y="32"/>
                    <a:pt x="0" y="3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41"/>
                    <a:pt x="2" y="40"/>
                    <a:pt x="1" y="43"/>
                  </a:cubicBezTo>
                  <a:cubicBezTo>
                    <a:pt x="1" y="43"/>
                    <a:pt x="2" y="43"/>
                    <a:pt x="2" y="43"/>
                  </a:cubicBezTo>
                  <a:cubicBezTo>
                    <a:pt x="2" y="45"/>
                    <a:pt x="2" y="44"/>
                    <a:pt x="1" y="45"/>
                  </a:cubicBezTo>
                  <a:cubicBezTo>
                    <a:pt x="3" y="45"/>
                    <a:pt x="3" y="45"/>
                    <a:pt x="5" y="45"/>
                  </a:cubicBezTo>
                  <a:cubicBezTo>
                    <a:pt x="5" y="45"/>
                    <a:pt x="5" y="46"/>
                    <a:pt x="5" y="47"/>
                  </a:cubicBezTo>
                  <a:cubicBezTo>
                    <a:pt x="5" y="47"/>
                    <a:pt x="5" y="47"/>
                    <a:pt x="6" y="47"/>
                  </a:cubicBezTo>
                  <a:cubicBezTo>
                    <a:pt x="5" y="48"/>
                    <a:pt x="5" y="50"/>
                    <a:pt x="5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3"/>
                    <a:pt x="7" y="54"/>
                    <a:pt x="6" y="56"/>
                  </a:cubicBezTo>
                  <a:cubicBezTo>
                    <a:pt x="8" y="56"/>
                    <a:pt x="9" y="57"/>
                    <a:pt x="10" y="57"/>
                  </a:cubicBezTo>
                  <a:cubicBezTo>
                    <a:pt x="11" y="57"/>
                    <a:pt x="11" y="56"/>
                    <a:pt x="13" y="56"/>
                  </a:cubicBezTo>
                  <a:cubicBezTo>
                    <a:pt x="13" y="56"/>
                    <a:pt x="13" y="56"/>
                    <a:pt x="13" y="57"/>
                  </a:cubicBezTo>
                  <a:cubicBezTo>
                    <a:pt x="13" y="57"/>
                    <a:pt x="14" y="57"/>
                    <a:pt x="15" y="57"/>
                  </a:cubicBezTo>
                  <a:cubicBezTo>
                    <a:pt x="14" y="58"/>
                    <a:pt x="14" y="58"/>
                    <a:pt x="14" y="59"/>
                  </a:cubicBezTo>
                  <a:cubicBezTo>
                    <a:pt x="16" y="59"/>
                    <a:pt x="17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60"/>
                    <a:pt x="19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3" y="59"/>
                    <a:pt x="22" y="60"/>
                    <a:pt x="24" y="61"/>
                  </a:cubicBezTo>
                  <a:cubicBezTo>
                    <a:pt x="24" y="61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0"/>
                    <a:pt x="26" y="60"/>
                    <a:pt x="27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7" y="61"/>
                    <a:pt x="28" y="61"/>
                    <a:pt x="28" y="61"/>
                  </a:cubicBezTo>
                  <a:cubicBezTo>
                    <a:pt x="28" y="62"/>
                    <a:pt x="29" y="62"/>
                    <a:pt x="29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0" y="63"/>
                    <a:pt x="30" y="62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5" y="62"/>
                    <a:pt x="36" y="62"/>
                  </a:cubicBezTo>
                  <a:cubicBezTo>
                    <a:pt x="36" y="62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0"/>
                    <a:pt x="37" y="60"/>
                    <a:pt x="37" y="59"/>
                  </a:cubicBezTo>
                  <a:cubicBezTo>
                    <a:pt x="37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6"/>
                    <a:pt x="41" y="57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5"/>
                    <a:pt x="41" y="54"/>
                    <a:pt x="41" y="53"/>
                  </a:cubicBezTo>
                  <a:cubicBezTo>
                    <a:pt x="42" y="52"/>
                    <a:pt x="43" y="50"/>
                    <a:pt x="45" y="50"/>
                  </a:cubicBezTo>
                  <a:cubicBezTo>
                    <a:pt x="45" y="48"/>
                    <a:pt x="45" y="48"/>
                    <a:pt x="44" y="47"/>
                  </a:cubicBezTo>
                  <a:cubicBezTo>
                    <a:pt x="44" y="47"/>
                    <a:pt x="43" y="47"/>
                    <a:pt x="44" y="47"/>
                  </a:cubicBezTo>
                  <a:cubicBezTo>
                    <a:pt x="44" y="47"/>
                    <a:pt x="45" y="47"/>
                    <a:pt x="45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6" y="46"/>
                    <a:pt x="46" y="46"/>
                  </a:cubicBezTo>
                  <a:cubicBezTo>
                    <a:pt x="46" y="45"/>
                    <a:pt x="46" y="45"/>
                    <a:pt x="46" y="44"/>
                  </a:cubicBezTo>
                  <a:cubicBezTo>
                    <a:pt x="46" y="44"/>
                    <a:pt x="46" y="45"/>
                    <a:pt x="46" y="45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3"/>
                    <a:pt x="46" y="43"/>
                    <a:pt x="47" y="42"/>
                  </a:cubicBezTo>
                  <a:cubicBezTo>
                    <a:pt x="47" y="42"/>
                    <a:pt x="46" y="42"/>
                    <a:pt x="46" y="42"/>
                  </a:cubicBezTo>
                  <a:cubicBezTo>
                    <a:pt x="46" y="41"/>
                    <a:pt x="46" y="40"/>
                    <a:pt x="47" y="40"/>
                  </a:cubicBezTo>
                  <a:cubicBezTo>
                    <a:pt x="47" y="39"/>
                    <a:pt x="51" y="38"/>
                    <a:pt x="53" y="38"/>
                  </a:cubicBezTo>
                  <a:cubicBezTo>
                    <a:pt x="53" y="38"/>
                    <a:pt x="53" y="37"/>
                    <a:pt x="53" y="37"/>
                  </a:cubicBezTo>
                  <a:cubicBezTo>
                    <a:pt x="52" y="37"/>
                    <a:pt x="52" y="36"/>
                    <a:pt x="51" y="36"/>
                  </a:cubicBezTo>
                  <a:cubicBezTo>
                    <a:pt x="50" y="35"/>
                    <a:pt x="50" y="34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9" y="32"/>
                    <a:pt x="49" y="31"/>
                    <a:pt x="49" y="30"/>
                  </a:cubicBezTo>
                  <a:cubicBezTo>
                    <a:pt x="49" y="30"/>
                    <a:pt x="49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9"/>
                    <a:pt x="50" y="28"/>
                    <a:pt x="50" y="28"/>
                  </a:cubicBezTo>
                  <a:cubicBezTo>
                    <a:pt x="50" y="28"/>
                    <a:pt x="49" y="28"/>
                    <a:pt x="49" y="28"/>
                  </a:cubicBezTo>
                  <a:cubicBezTo>
                    <a:pt x="49" y="27"/>
                    <a:pt x="49" y="27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5"/>
                    <a:pt x="48" y="24"/>
                    <a:pt x="48" y="24"/>
                  </a:cubicBezTo>
                  <a:cubicBezTo>
                    <a:pt x="48" y="23"/>
                    <a:pt x="48" y="23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50" y="20"/>
                  </a:cubicBezTo>
                  <a:cubicBezTo>
                    <a:pt x="49" y="20"/>
                    <a:pt x="49" y="20"/>
                    <a:pt x="48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1" y="18"/>
                    <a:pt x="51" y="19"/>
                  </a:cubicBezTo>
                  <a:cubicBezTo>
                    <a:pt x="53" y="19"/>
                    <a:pt x="53" y="19"/>
                    <a:pt x="53" y="18"/>
                  </a:cubicBezTo>
                  <a:cubicBezTo>
                    <a:pt x="53" y="18"/>
                    <a:pt x="54" y="18"/>
                    <a:pt x="54" y="18"/>
                  </a:cubicBezTo>
                  <a:cubicBezTo>
                    <a:pt x="54" y="17"/>
                    <a:pt x="54" y="17"/>
                    <a:pt x="55" y="16"/>
                  </a:cubicBezTo>
                  <a:cubicBezTo>
                    <a:pt x="54" y="16"/>
                    <a:pt x="54" y="16"/>
                    <a:pt x="53" y="16"/>
                  </a:cubicBezTo>
                  <a:cubicBezTo>
                    <a:pt x="53" y="15"/>
                    <a:pt x="53" y="15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4"/>
                    <a:pt x="55" y="14"/>
                  </a:cubicBezTo>
                  <a:cubicBezTo>
                    <a:pt x="56" y="14"/>
                    <a:pt x="56" y="14"/>
                    <a:pt x="57" y="15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4"/>
                    <a:pt x="58" y="14"/>
                    <a:pt x="59" y="13"/>
                  </a:cubicBezTo>
                  <a:cubicBezTo>
                    <a:pt x="59" y="13"/>
                    <a:pt x="59" y="13"/>
                    <a:pt x="59" y="12"/>
                  </a:cubicBezTo>
                  <a:cubicBezTo>
                    <a:pt x="59" y="12"/>
                    <a:pt x="58" y="12"/>
                    <a:pt x="58" y="12"/>
                  </a:cubicBezTo>
                  <a:cubicBezTo>
                    <a:pt x="58" y="12"/>
                    <a:pt x="58" y="11"/>
                    <a:pt x="58" y="11"/>
                  </a:cubicBezTo>
                  <a:cubicBezTo>
                    <a:pt x="58" y="11"/>
                    <a:pt x="57" y="11"/>
                    <a:pt x="57" y="11"/>
                  </a:cubicBezTo>
                  <a:cubicBezTo>
                    <a:pt x="57" y="11"/>
                    <a:pt x="57" y="10"/>
                    <a:pt x="57" y="10"/>
                  </a:cubicBezTo>
                  <a:cubicBezTo>
                    <a:pt x="57" y="10"/>
                    <a:pt x="57" y="10"/>
                    <a:pt x="57" y="9"/>
                  </a:cubicBezTo>
                  <a:cubicBezTo>
                    <a:pt x="56" y="9"/>
                    <a:pt x="55" y="9"/>
                    <a:pt x="55" y="9"/>
                  </a:cubicBezTo>
                  <a:cubicBezTo>
                    <a:pt x="55" y="9"/>
                    <a:pt x="55" y="8"/>
                    <a:pt x="55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4" y="5"/>
                    <a:pt x="54" y="5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2" y="3"/>
                    <a:pt x="52" y="3"/>
                  </a:cubicBezTo>
                  <a:cubicBezTo>
                    <a:pt x="52" y="3"/>
                    <a:pt x="52" y="2"/>
                    <a:pt x="52" y="2"/>
                  </a:cubicBezTo>
                  <a:cubicBezTo>
                    <a:pt x="52" y="2"/>
                    <a:pt x="51" y="2"/>
                    <a:pt x="51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0" y="3"/>
                    <a:pt x="50" y="3"/>
                    <a:pt x="49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5" y="4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3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2" y="8"/>
                    <a:pt x="41" y="7"/>
                    <a:pt x="40" y="9"/>
                  </a:cubicBezTo>
                  <a:cubicBezTo>
                    <a:pt x="40" y="9"/>
                    <a:pt x="41" y="9"/>
                    <a:pt x="41" y="9"/>
                  </a:cubicBezTo>
                  <a:cubicBezTo>
                    <a:pt x="41" y="10"/>
                    <a:pt x="41" y="1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0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3"/>
                    <a:pt x="38" y="13"/>
                    <a:pt x="37" y="12"/>
                  </a:cubicBezTo>
                  <a:cubicBezTo>
                    <a:pt x="36" y="13"/>
                    <a:pt x="36" y="13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5"/>
                  </a:cubicBezTo>
                  <a:cubicBezTo>
                    <a:pt x="34" y="14"/>
                    <a:pt x="33" y="14"/>
                    <a:pt x="32" y="14"/>
                  </a:cubicBezTo>
                  <a:cubicBezTo>
                    <a:pt x="32" y="15"/>
                    <a:pt x="32" y="15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0" y="16"/>
                    <a:pt x="30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7" y="20"/>
                    <a:pt x="27" y="21"/>
                    <a:pt x="26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5" y="21"/>
                    <a:pt x="24" y="21"/>
                    <a:pt x="23" y="21"/>
                  </a:cubicBezTo>
                  <a:cubicBezTo>
                    <a:pt x="23" y="21"/>
                    <a:pt x="23" y="21"/>
                    <a:pt x="23" y="22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0" y="22"/>
                    <a:pt x="20" y="21"/>
                    <a:pt x="19" y="21"/>
                  </a:cubicBezTo>
                  <a:cubicBezTo>
                    <a:pt x="18" y="22"/>
                    <a:pt x="17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5" y="26"/>
                    <a:pt x="15" y="26"/>
                    <a:pt x="15" y="28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2" y="29"/>
                    <a:pt x="12" y="29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7"/>
                    <a:pt x="10" y="27"/>
                    <a:pt x="9" y="26"/>
                  </a:cubicBezTo>
                  <a:cubicBezTo>
                    <a:pt x="9" y="26"/>
                    <a:pt x="9" y="26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8" y="27"/>
                    <a:pt x="8" y="27"/>
                    <a:pt x="8" y="26"/>
                  </a:cubicBezTo>
                  <a:cubicBezTo>
                    <a:pt x="7" y="26"/>
                    <a:pt x="7" y="25"/>
                    <a:pt x="5" y="25"/>
                  </a:cubicBezTo>
                  <a:cubicBezTo>
                    <a:pt x="5" y="25"/>
                    <a:pt x="5" y="26"/>
                    <a:pt x="4" y="26"/>
                  </a:cubicBezTo>
                  <a:cubicBezTo>
                    <a:pt x="4" y="26"/>
                    <a:pt x="4" y="26"/>
                    <a:pt x="3" y="27"/>
                  </a:cubicBezTo>
                  <a:cubicBezTo>
                    <a:pt x="3" y="28"/>
                    <a:pt x="2" y="29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lose/>
                  <a:moveTo>
                    <a:pt x="14" y="30"/>
                  </a:moveTo>
                  <a:cubicBezTo>
                    <a:pt x="14" y="29"/>
                    <a:pt x="14" y="30"/>
                    <a:pt x="14" y="29"/>
                  </a:cubicBezTo>
                  <a:cubicBezTo>
                    <a:pt x="15" y="29"/>
                    <a:pt x="14" y="29"/>
                    <a:pt x="1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4095" y="1002"/>
              <a:ext cx="160" cy="114"/>
            </a:xfrm>
            <a:custGeom>
              <a:avLst/>
              <a:gdLst>
                <a:gd name="T0" fmla="*/ 67 w 68"/>
                <a:gd name="T1" fmla="*/ 7 h 48"/>
                <a:gd name="T2" fmla="*/ 66 w 68"/>
                <a:gd name="T3" fmla="*/ 3 h 48"/>
                <a:gd name="T4" fmla="*/ 62 w 68"/>
                <a:gd name="T5" fmla="*/ 2 h 48"/>
                <a:gd name="T6" fmla="*/ 60 w 68"/>
                <a:gd name="T7" fmla="*/ 0 h 48"/>
                <a:gd name="T8" fmla="*/ 58 w 68"/>
                <a:gd name="T9" fmla="*/ 3 h 48"/>
                <a:gd name="T10" fmla="*/ 55 w 68"/>
                <a:gd name="T11" fmla="*/ 9 h 48"/>
                <a:gd name="T12" fmla="*/ 55 w 68"/>
                <a:gd name="T13" fmla="*/ 10 h 48"/>
                <a:gd name="T14" fmla="*/ 55 w 68"/>
                <a:gd name="T15" fmla="*/ 13 h 48"/>
                <a:gd name="T16" fmla="*/ 54 w 68"/>
                <a:gd name="T17" fmla="*/ 17 h 48"/>
                <a:gd name="T18" fmla="*/ 52 w 68"/>
                <a:gd name="T19" fmla="*/ 18 h 48"/>
                <a:gd name="T20" fmla="*/ 51 w 68"/>
                <a:gd name="T21" fmla="*/ 19 h 48"/>
                <a:gd name="T22" fmla="*/ 45 w 68"/>
                <a:gd name="T23" fmla="*/ 23 h 48"/>
                <a:gd name="T24" fmla="*/ 44 w 68"/>
                <a:gd name="T25" fmla="*/ 25 h 48"/>
                <a:gd name="T26" fmla="*/ 41 w 68"/>
                <a:gd name="T27" fmla="*/ 26 h 48"/>
                <a:gd name="T28" fmla="*/ 39 w 68"/>
                <a:gd name="T29" fmla="*/ 27 h 48"/>
                <a:gd name="T30" fmla="*/ 37 w 68"/>
                <a:gd name="T31" fmla="*/ 28 h 48"/>
                <a:gd name="T32" fmla="*/ 35 w 68"/>
                <a:gd name="T33" fmla="*/ 27 h 48"/>
                <a:gd name="T34" fmla="*/ 35 w 68"/>
                <a:gd name="T35" fmla="*/ 25 h 48"/>
                <a:gd name="T36" fmla="*/ 34 w 68"/>
                <a:gd name="T37" fmla="*/ 24 h 48"/>
                <a:gd name="T38" fmla="*/ 32 w 68"/>
                <a:gd name="T39" fmla="*/ 29 h 48"/>
                <a:gd name="T40" fmla="*/ 30 w 68"/>
                <a:gd name="T41" fmla="*/ 31 h 48"/>
                <a:gd name="T42" fmla="*/ 30 w 68"/>
                <a:gd name="T43" fmla="*/ 33 h 48"/>
                <a:gd name="T44" fmla="*/ 24 w 68"/>
                <a:gd name="T45" fmla="*/ 34 h 48"/>
                <a:gd name="T46" fmla="*/ 20 w 68"/>
                <a:gd name="T47" fmla="*/ 34 h 48"/>
                <a:gd name="T48" fmla="*/ 14 w 68"/>
                <a:gd name="T49" fmla="*/ 35 h 48"/>
                <a:gd name="T50" fmla="*/ 9 w 68"/>
                <a:gd name="T51" fmla="*/ 35 h 48"/>
                <a:gd name="T52" fmla="*/ 2 w 68"/>
                <a:gd name="T53" fmla="*/ 37 h 48"/>
                <a:gd name="T54" fmla="*/ 0 w 68"/>
                <a:gd name="T55" fmla="*/ 38 h 48"/>
                <a:gd name="T56" fmla="*/ 7 w 68"/>
                <a:gd name="T57" fmla="*/ 41 h 48"/>
                <a:gd name="T58" fmla="*/ 12 w 68"/>
                <a:gd name="T59" fmla="*/ 40 h 48"/>
                <a:gd name="T60" fmla="*/ 15 w 68"/>
                <a:gd name="T61" fmla="*/ 40 h 48"/>
                <a:gd name="T62" fmla="*/ 17 w 68"/>
                <a:gd name="T63" fmla="*/ 39 h 48"/>
                <a:gd name="T64" fmla="*/ 20 w 68"/>
                <a:gd name="T65" fmla="*/ 39 h 48"/>
                <a:gd name="T66" fmla="*/ 22 w 68"/>
                <a:gd name="T67" fmla="*/ 40 h 48"/>
                <a:gd name="T68" fmla="*/ 22 w 68"/>
                <a:gd name="T69" fmla="*/ 42 h 48"/>
                <a:gd name="T70" fmla="*/ 22 w 68"/>
                <a:gd name="T71" fmla="*/ 45 h 48"/>
                <a:gd name="T72" fmla="*/ 24 w 68"/>
                <a:gd name="T73" fmla="*/ 47 h 48"/>
                <a:gd name="T74" fmla="*/ 29 w 68"/>
                <a:gd name="T75" fmla="*/ 45 h 48"/>
                <a:gd name="T76" fmla="*/ 32 w 68"/>
                <a:gd name="T77" fmla="*/ 44 h 48"/>
                <a:gd name="T78" fmla="*/ 32 w 68"/>
                <a:gd name="T79" fmla="*/ 41 h 48"/>
                <a:gd name="T80" fmla="*/ 36 w 68"/>
                <a:gd name="T81" fmla="*/ 42 h 48"/>
                <a:gd name="T82" fmla="*/ 38 w 68"/>
                <a:gd name="T83" fmla="*/ 43 h 48"/>
                <a:gd name="T84" fmla="*/ 45 w 68"/>
                <a:gd name="T85" fmla="*/ 42 h 48"/>
                <a:gd name="T86" fmla="*/ 46 w 68"/>
                <a:gd name="T87" fmla="*/ 45 h 48"/>
                <a:gd name="T88" fmla="*/ 50 w 68"/>
                <a:gd name="T89" fmla="*/ 42 h 48"/>
                <a:gd name="T90" fmla="*/ 50 w 68"/>
                <a:gd name="T91" fmla="*/ 41 h 48"/>
                <a:gd name="T92" fmla="*/ 52 w 68"/>
                <a:gd name="T93" fmla="*/ 37 h 48"/>
                <a:gd name="T94" fmla="*/ 54 w 68"/>
                <a:gd name="T95" fmla="*/ 38 h 48"/>
                <a:gd name="T96" fmla="*/ 52 w 68"/>
                <a:gd name="T97" fmla="*/ 43 h 48"/>
                <a:gd name="T98" fmla="*/ 55 w 68"/>
                <a:gd name="T99" fmla="*/ 36 h 48"/>
                <a:gd name="T100" fmla="*/ 57 w 68"/>
                <a:gd name="T101" fmla="*/ 34 h 48"/>
                <a:gd name="T102" fmla="*/ 56 w 68"/>
                <a:gd name="T103" fmla="*/ 32 h 48"/>
                <a:gd name="T104" fmla="*/ 57 w 68"/>
                <a:gd name="T105" fmla="*/ 31 h 48"/>
                <a:gd name="T106" fmla="*/ 58 w 68"/>
                <a:gd name="T107" fmla="*/ 30 h 48"/>
                <a:gd name="T108" fmla="*/ 59 w 68"/>
                <a:gd name="T109" fmla="*/ 27 h 48"/>
                <a:gd name="T110" fmla="*/ 61 w 68"/>
                <a:gd name="T111" fmla="*/ 20 h 48"/>
                <a:gd name="T112" fmla="*/ 65 w 68"/>
                <a:gd name="T113" fmla="*/ 18 h 48"/>
                <a:gd name="T114" fmla="*/ 67 w 68"/>
                <a:gd name="T115" fmla="*/ 15 h 48"/>
                <a:gd name="T116" fmla="*/ 67 w 68"/>
                <a:gd name="T117" fmla="*/ 7 h 48"/>
                <a:gd name="T118" fmla="*/ 14 w 68"/>
                <a:gd name="T119" fmla="*/ 37 h 48"/>
                <a:gd name="T120" fmla="*/ 14 w 68"/>
                <a:gd name="T121" fmla="*/ 35 h 48"/>
                <a:gd name="T122" fmla="*/ 15 w 68"/>
                <a:gd name="T123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" h="48">
                  <a:moveTo>
                    <a:pt x="67" y="7"/>
                  </a:move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6"/>
                    <a:pt x="67" y="6"/>
                    <a:pt x="66" y="6"/>
                  </a:cubicBezTo>
                  <a:cubicBezTo>
                    <a:pt x="66" y="5"/>
                    <a:pt x="67" y="5"/>
                    <a:pt x="66" y="4"/>
                  </a:cubicBezTo>
                  <a:cubicBezTo>
                    <a:pt x="66" y="4"/>
                    <a:pt x="66" y="3"/>
                    <a:pt x="66" y="3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2" y="2"/>
                    <a:pt x="62" y="2"/>
                  </a:cubicBezTo>
                  <a:cubicBezTo>
                    <a:pt x="63" y="1"/>
                    <a:pt x="63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60" y="2"/>
                    <a:pt x="60" y="3"/>
                    <a:pt x="59" y="3"/>
                  </a:cubicBezTo>
                  <a:cubicBezTo>
                    <a:pt x="59" y="3"/>
                    <a:pt x="59" y="4"/>
                    <a:pt x="59" y="4"/>
                  </a:cubicBezTo>
                  <a:cubicBezTo>
                    <a:pt x="58" y="4"/>
                    <a:pt x="58" y="3"/>
                    <a:pt x="58" y="3"/>
                  </a:cubicBezTo>
                  <a:cubicBezTo>
                    <a:pt x="57" y="4"/>
                    <a:pt x="57" y="4"/>
                    <a:pt x="57" y="5"/>
                  </a:cubicBezTo>
                  <a:cubicBezTo>
                    <a:pt x="57" y="5"/>
                    <a:pt x="57" y="5"/>
                    <a:pt x="58" y="5"/>
                  </a:cubicBezTo>
                  <a:cubicBezTo>
                    <a:pt x="57" y="8"/>
                    <a:pt x="57" y="8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9"/>
                    <a:pt x="57" y="9"/>
                  </a:cubicBezTo>
                  <a:cubicBezTo>
                    <a:pt x="57" y="11"/>
                    <a:pt x="57" y="12"/>
                    <a:pt x="56" y="13"/>
                  </a:cubicBezTo>
                  <a:cubicBezTo>
                    <a:pt x="56" y="13"/>
                    <a:pt x="56" y="13"/>
                    <a:pt x="55" y="13"/>
                  </a:cubicBezTo>
                  <a:cubicBezTo>
                    <a:pt x="55" y="13"/>
                    <a:pt x="55" y="13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5"/>
                    <a:pt x="54" y="16"/>
                    <a:pt x="54" y="17"/>
                  </a:cubicBezTo>
                  <a:cubicBezTo>
                    <a:pt x="54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9"/>
                    <a:pt x="52" y="19"/>
                  </a:cubicBezTo>
                  <a:cubicBezTo>
                    <a:pt x="52" y="19"/>
                    <a:pt x="52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0" y="20"/>
                    <a:pt x="49" y="20"/>
                    <a:pt x="48" y="21"/>
                  </a:cubicBezTo>
                  <a:cubicBezTo>
                    <a:pt x="48" y="21"/>
                    <a:pt x="48" y="21"/>
                    <a:pt x="48" y="22"/>
                  </a:cubicBezTo>
                  <a:cubicBezTo>
                    <a:pt x="47" y="22"/>
                    <a:pt x="46" y="23"/>
                    <a:pt x="45" y="23"/>
                  </a:cubicBezTo>
                  <a:cubicBezTo>
                    <a:pt x="45" y="23"/>
                    <a:pt x="45" y="24"/>
                    <a:pt x="45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40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8" y="28"/>
                    <a:pt x="37" y="28"/>
                    <a:pt x="37" y="28"/>
                  </a:cubicBezTo>
                  <a:cubicBezTo>
                    <a:pt x="36" y="28"/>
                    <a:pt x="37" y="28"/>
                    <a:pt x="36" y="28"/>
                  </a:cubicBezTo>
                  <a:cubicBezTo>
                    <a:pt x="36" y="28"/>
                    <a:pt x="36" y="28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7" y="24"/>
                    <a:pt x="38" y="23"/>
                    <a:pt x="38" y="22"/>
                  </a:cubicBezTo>
                  <a:cubicBezTo>
                    <a:pt x="36" y="22"/>
                    <a:pt x="35" y="24"/>
                    <a:pt x="34" y="24"/>
                  </a:cubicBezTo>
                  <a:cubicBezTo>
                    <a:pt x="33" y="25"/>
                    <a:pt x="33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8"/>
                    <a:pt x="32" y="28"/>
                    <a:pt x="32" y="29"/>
                  </a:cubicBezTo>
                  <a:cubicBezTo>
                    <a:pt x="32" y="29"/>
                    <a:pt x="32" y="29"/>
                    <a:pt x="31" y="29"/>
                  </a:cubicBezTo>
                  <a:cubicBezTo>
                    <a:pt x="31" y="29"/>
                    <a:pt x="31" y="30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2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4"/>
                    <a:pt x="28" y="34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6" y="35"/>
                    <a:pt x="26" y="34"/>
                    <a:pt x="24" y="34"/>
                  </a:cubicBezTo>
                  <a:cubicBezTo>
                    <a:pt x="24" y="34"/>
                    <a:pt x="24" y="34"/>
                    <a:pt x="25" y="33"/>
                  </a:cubicBezTo>
                  <a:cubicBezTo>
                    <a:pt x="23" y="33"/>
                    <a:pt x="22" y="32"/>
                    <a:pt x="21" y="33"/>
                  </a:cubicBezTo>
                  <a:cubicBezTo>
                    <a:pt x="20" y="33"/>
                    <a:pt x="20" y="34"/>
                    <a:pt x="20" y="34"/>
                  </a:cubicBezTo>
                  <a:cubicBezTo>
                    <a:pt x="19" y="34"/>
                    <a:pt x="18" y="34"/>
                    <a:pt x="17" y="34"/>
                  </a:cubicBezTo>
                  <a:cubicBezTo>
                    <a:pt x="17" y="34"/>
                    <a:pt x="16" y="34"/>
                    <a:pt x="16" y="34"/>
                  </a:cubicBezTo>
                  <a:cubicBezTo>
                    <a:pt x="16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5"/>
                    <a:pt x="11" y="34"/>
                    <a:pt x="9" y="35"/>
                  </a:cubicBezTo>
                  <a:cubicBezTo>
                    <a:pt x="9" y="35"/>
                    <a:pt x="8" y="37"/>
                    <a:pt x="8" y="37"/>
                  </a:cubicBezTo>
                  <a:cubicBezTo>
                    <a:pt x="6" y="38"/>
                    <a:pt x="4" y="38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2" y="37"/>
                    <a:pt x="2" y="37"/>
                    <a:pt x="1" y="37"/>
                  </a:cubicBezTo>
                  <a:cubicBezTo>
                    <a:pt x="1" y="37"/>
                    <a:pt x="1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6" y="40"/>
                    <a:pt x="7" y="41"/>
                    <a:pt x="7" y="41"/>
                  </a:cubicBezTo>
                  <a:cubicBezTo>
                    <a:pt x="8" y="40"/>
                    <a:pt x="8" y="40"/>
                    <a:pt x="9" y="39"/>
                  </a:cubicBezTo>
                  <a:cubicBezTo>
                    <a:pt x="10" y="39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39"/>
                    <a:pt x="13" y="39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40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39"/>
                    <a:pt x="19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3" y="40"/>
                    <a:pt x="24" y="40"/>
                    <a:pt x="25" y="40"/>
                  </a:cubicBezTo>
                  <a:cubicBezTo>
                    <a:pt x="24" y="42"/>
                    <a:pt x="24" y="41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3" y="43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2" y="45"/>
                    <a:pt x="23" y="45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4" y="47"/>
                  </a:cubicBezTo>
                  <a:cubicBezTo>
                    <a:pt x="26" y="48"/>
                    <a:pt x="26" y="47"/>
                    <a:pt x="28" y="46"/>
                  </a:cubicBezTo>
                  <a:cubicBezTo>
                    <a:pt x="28" y="46"/>
                    <a:pt x="28" y="46"/>
                    <a:pt x="29" y="46"/>
                  </a:cubicBezTo>
                  <a:cubicBezTo>
                    <a:pt x="29" y="46"/>
                    <a:pt x="29" y="45"/>
                    <a:pt x="29" y="45"/>
                  </a:cubicBezTo>
                  <a:cubicBezTo>
                    <a:pt x="29" y="45"/>
                    <a:pt x="30" y="45"/>
                    <a:pt x="30" y="45"/>
                  </a:cubicBezTo>
                  <a:cubicBezTo>
                    <a:pt x="31" y="45"/>
                    <a:pt x="31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3"/>
                    <a:pt x="32" y="43"/>
                  </a:cubicBezTo>
                  <a:cubicBezTo>
                    <a:pt x="32" y="42"/>
                    <a:pt x="32" y="42"/>
                    <a:pt x="31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3" y="41"/>
                    <a:pt x="33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6" y="41"/>
                    <a:pt x="36" y="42"/>
                  </a:cubicBezTo>
                  <a:cubicBezTo>
                    <a:pt x="36" y="43"/>
                    <a:pt x="36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8" y="44"/>
                    <a:pt x="37" y="43"/>
                    <a:pt x="38" y="43"/>
                  </a:cubicBezTo>
                  <a:cubicBezTo>
                    <a:pt x="39" y="42"/>
                    <a:pt x="38" y="43"/>
                    <a:pt x="39" y="43"/>
                  </a:cubicBezTo>
                  <a:cubicBezTo>
                    <a:pt x="41" y="44"/>
                    <a:pt x="41" y="44"/>
                    <a:pt x="42" y="43"/>
                  </a:cubicBezTo>
                  <a:cubicBezTo>
                    <a:pt x="44" y="43"/>
                    <a:pt x="44" y="42"/>
                    <a:pt x="45" y="42"/>
                  </a:cubicBezTo>
                  <a:cubicBezTo>
                    <a:pt x="45" y="43"/>
                    <a:pt x="45" y="44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5"/>
                    <a:pt x="45" y="45"/>
                    <a:pt x="46" y="45"/>
                  </a:cubicBezTo>
                  <a:cubicBezTo>
                    <a:pt x="47" y="44"/>
                    <a:pt x="47" y="43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9" y="41"/>
                    <a:pt x="49" y="41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1"/>
                    <a:pt x="51" y="41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50" y="41"/>
                    <a:pt x="50" y="40"/>
                    <a:pt x="50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8"/>
                    <a:pt x="52" y="37"/>
                  </a:cubicBezTo>
                  <a:cubicBezTo>
                    <a:pt x="53" y="38"/>
                    <a:pt x="53" y="38"/>
                    <a:pt x="54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9"/>
                    <a:pt x="53" y="39"/>
                    <a:pt x="53" y="40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1" y="40"/>
                    <a:pt x="52" y="42"/>
                    <a:pt x="52" y="43"/>
                  </a:cubicBezTo>
                  <a:cubicBezTo>
                    <a:pt x="55" y="43"/>
                    <a:pt x="55" y="40"/>
                    <a:pt x="57" y="39"/>
                  </a:cubicBezTo>
                  <a:cubicBezTo>
                    <a:pt x="57" y="39"/>
                    <a:pt x="57" y="38"/>
                    <a:pt x="57" y="38"/>
                  </a:cubicBezTo>
                  <a:cubicBezTo>
                    <a:pt x="56" y="37"/>
                    <a:pt x="56" y="37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4"/>
                  </a:cubicBezTo>
                  <a:cubicBezTo>
                    <a:pt x="57" y="34"/>
                    <a:pt x="57" y="34"/>
                    <a:pt x="56" y="34"/>
                  </a:cubicBezTo>
                  <a:cubicBezTo>
                    <a:pt x="56" y="33"/>
                    <a:pt x="57" y="33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7" y="32"/>
                    <a:pt x="57" y="32"/>
                  </a:cubicBezTo>
                  <a:cubicBezTo>
                    <a:pt x="57" y="32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28"/>
                    <a:pt x="59" y="28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9" y="27"/>
                    <a:pt x="59" y="26"/>
                  </a:cubicBezTo>
                  <a:cubicBezTo>
                    <a:pt x="59" y="23"/>
                    <a:pt x="60" y="21"/>
                    <a:pt x="61" y="20"/>
                  </a:cubicBezTo>
                  <a:cubicBezTo>
                    <a:pt x="61" y="20"/>
                    <a:pt x="62" y="20"/>
                    <a:pt x="63" y="20"/>
                  </a:cubicBezTo>
                  <a:cubicBezTo>
                    <a:pt x="64" y="19"/>
                    <a:pt x="64" y="19"/>
                    <a:pt x="64" y="18"/>
                  </a:cubicBezTo>
                  <a:cubicBezTo>
                    <a:pt x="64" y="18"/>
                    <a:pt x="64" y="18"/>
                    <a:pt x="65" y="18"/>
                  </a:cubicBezTo>
                  <a:cubicBezTo>
                    <a:pt x="65" y="16"/>
                    <a:pt x="66" y="16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3"/>
                    <a:pt x="68" y="11"/>
                    <a:pt x="68" y="9"/>
                  </a:cubicBezTo>
                  <a:cubicBezTo>
                    <a:pt x="68" y="8"/>
                    <a:pt x="67" y="8"/>
                    <a:pt x="67" y="8"/>
                  </a:cubicBezTo>
                  <a:cubicBezTo>
                    <a:pt x="67" y="8"/>
                    <a:pt x="67" y="8"/>
                    <a:pt x="67" y="7"/>
                  </a:cubicBezTo>
                  <a:close/>
                  <a:moveTo>
                    <a:pt x="15" y="36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6"/>
                    <a:pt x="14" y="36"/>
                    <a:pt x="13" y="36"/>
                  </a:cubicBezTo>
                  <a:cubicBezTo>
                    <a:pt x="13" y="36"/>
                    <a:pt x="14" y="36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856" y="1554"/>
              <a:ext cx="90" cy="95"/>
            </a:xfrm>
            <a:custGeom>
              <a:avLst/>
              <a:gdLst>
                <a:gd name="T0" fmla="*/ 11 w 38"/>
                <a:gd name="T1" fmla="*/ 1 h 40"/>
                <a:gd name="T2" fmla="*/ 8 w 38"/>
                <a:gd name="T3" fmla="*/ 5 h 40"/>
                <a:gd name="T4" fmla="*/ 7 w 38"/>
                <a:gd name="T5" fmla="*/ 11 h 40"/>
                <a:gd name="T6" fmla="*/ 4 w 38"/>
                <a:gd name="T7" fmla="*/ 14 h 40"/>
                <a:gd name="T8" fmla="*/ 3 w 38"/>
                <a:gd name="T9" fmla="*/ 21 h 40"/>
                <a:gd name="T10" fmla="*/ 1 w 38"/>
                <a:gd name="T11" fmla="*/ 22 h 40"/>
                <a:gd name="T12" fmla="*/ 1 w 38"/>
                <a:gd name="T13" fmla="*/ 27 h 40"/>
                <a:gd name="T14" fmla="*/ 3 w 38"/>
                <a:gd name="T15" fmla="*/ 30 h 40"/>
                <a:gd name="T16" fmla="*/ 2 w 38"/>
                <a:gd name="T17" fmla="*/ 33 h 40"/>
                <a:gd name="T18" fmla="*/ 1 w 38"/>
                <a:gd name="T19" fmla="*/ 40 h 40"/>
                <a:gd name="T20" fmla="*/ 7 w 38"/>
                <a:gd name="T21" fmla="*/ 40 h 40"/>
                <a:gd name="T22" fmla="*/ 7 w 38"/>
                <a:gd name="T23" fmla="*/ 37 h 40"/>
                <a:gd name="T24" fmla="*/ 9 w 38"/>
                <a:gd name="T25" fmla="*/ 31 h 40"/>
                <a:gd name="T26" fmla="*/ 12 w 38"/>
                <a:gd name="T27" fmla="*/ 27 h 40"/>
                <a:gd name="T28" fmla="*/ 13 w 38"/>
                <a:gd name="T29" fmla="*/ 32 h 40"/>
                <a:gd name="T30" fmla="*/ 13 w 38"/>
                <a:gd name="T31" fmla="*/ 34 h 40"/>
                <a:gd name="T32" fmla="*/ 14 w 38"/>
                <a:gd name="T33" fmla="*/ 38 h 40"/>
                <a:gd name="T34" fmla="*/ 17 w 38"/>
                <a:gd name="T35" fmla="*/ 39 h 40"/>
                <a:gd name="T36" fmla="*/ 21 w 38"/>
                <a:gd name="T37" fmla="*/ 36 h 40"/>
                <a:gd name="T38" fmla="*/ 21 w 38"/>
                <a:gd name="T39" fmla="*/ 34 h 40"/>
                <a:gd name="T40" fmla="*/ 20 w 38"/>
                <a:gd name="T41" fmla="*/ 33 h 40"/>
                <a:gd name="T42" fmla="*/ 20 w 38"/>
                <a:gd name="T43" fmla="*/ 29 h 40"/>
                <a:gd name="T44" fmla="*/ 17 w 38"/>
                <a:gd name="T45" fmla="*/ 27 h 40"/>
                <a:gd name="T46" fmla="*/ 13 w 38"/>
                <a:gd name="T47" fmla="*/ 21 h 40"/>
                <a:gd name="T48" fmla="*/ 16 w 38"/>
                <a:gd name="T49" fmla="*/ 21 h 40"/>
                <a:gd name="T50" fmla="*/ 17 w 38"/>
                <a:gd name="T51" fmla="*/ 20 h 40"/>
                <a:gd name="T52" fmla="*/ 20 w 38"/>
                <a:gd name="T53" fmla="*/ 20 h 40"/>
                <a:gd name="T54" fmla="*/ 22 w 38"/>
                <a:gd name="T55" fmla="*/ 18 h 40"/>
                <a:gd name="T56" fmla="*/ 26 w 38"/>
                <a:gd name="T57" fmla="*/ 15 h 40"/>
                <a:gd name="T58" fmla="*/ 14 w 38"/>
                <a:gd name="T59" fmla="*/ 15 h 40"/>
                <a:gd name="T60" fmla="*/ 12 w 38"/>
                <a:gd name="T61" fmla="*/ 13 h 40"/>
                <a:gd name="T62" fmla="*/ 12 w 38"/>
                <a:gd name="T63" fmla="*/ 5 h 40"/>
                <a:gd name="T64" fmla="*/ 16 w 38"/>
                <a:gd name="T65" fmla="*/ 5 h 40"/>
                <a:gd name="T66" fmla="*/ 19 w 38"/>
                <a:gd name="T67" fmla="*/ 6 h 40"/>
                <a:gd name="T68" fmla="*/ 24 w 38"/>
                <a:gd name="T69" fmla="*/ 7 h 40"/>
                <a:gd name="T70" fmla="*/ 27 w 38"/>
                <a:gd name="T71" fmla="*/ 8 h 40"/>
                <a:gd name="T72" fmla="*/ 31 w 38"/>
                <a:gd name="T73" fmla="*/ 9 h 40"/>
                <a:gd name="T74" fmla="*/ 37 w 38"/>
                <a:gd name="T75" fmla="*/ 4 h 40"/>
                <a:gd name="T76" fmla="*/ 36 w 38"/>
                <a:gd name="T77" fmla="*/ 1 h 40"/>
                <a:gd name="T78" fmla="*/ 33 w 38"/>
                <a:gd name="T79" fmla="*/ 3 h 40"/>
                <a:gd name="T80" fmla="*/ 31 w 38"/>
                <a:gd name="T81" fmla="*/ 4 h 40"/>
                <a:gd name="T82" fmla="*/ 30 w 38"/>
                <a:gd name="T83" fmla="*/ 4 h 40"/>
                <a:gd name="T84" fmla="*/ 23 w 38"/>
                <a:gd name="T85" fmla="*/ 3 h 40"/>
                <a:gd name="T86" fmla="*/ 18 w 38"/>
                <a:gd name="T8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" h="40">
                  <a:moveTo>
                    <a:pt x="12" y="1"/>
                  </a:moveTo>
                  <a:cubicBezTo>
                    <a:pt x="12" y="1"/>
                    <a:pt x="12" y="2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8"/>
                    <a:pt x="8" y="10"/>
                    <a:pt x="7" y="11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7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7"/>
                    <a:pt x="1" y="27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3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2"/>
                    <a:pt x="3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2" y="34"/>
                    <a:pt x="1" y="34"/>
                  </a:cubicBezTo>
                  <a:cubicBezTo>
                    <a:pt x="1" y="36"/>
                    <a:pt x="0" y="38"/>
                    <a:pt x="1" y="40"/>
                  </a:cubicBezTo>
                  <a:cubicBezTo>
                    <a:pt x="1" y="40"/>
                    <a:pt x="2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0"/>
                    <a:pt x="6" y="40"/>
                    <a:pt x="7" y="40"/>
                  </a:cubicBezTo>
                  <a:cubicBezTo>
                    <a:pt x="7" y="39"/>
                    <a:pt x="7" y="39"/>
                    <a:pt x="7" y="38"/>
                  </a:cubicBezTo>
                  <a:cubicBezTo>
                    <a:pt x="7" y="38"/>
                    <a:pt x="6" y="38"/>
                    <a:pt x="6" y="37"/>
                  </a:cubicBezTo>
                  <a:cubicBezTo>
                    <a:pt x="6" y="37"/>
                    <a:pt x="7" y="37"/>
                    <a:pt x="7" y="37"/>
                  </a:cubicBezTo>
                  <a:cubicBezTo>
                    <a:pt x="7" y="37"/>
                    <a:pt x="8" y="36"/>
                    <a:pt x="8" y="35"/>
                  </a:cubicBezTo>
                  <a:cubicBezTo>
                    <a:pt x="8" y="35"/>
                    <a:pt x="7" y="33"/>
                    <a:pt x="7" y="32"/>
                  </a:cubicBezTo>
                  <a:cubicBezTo>
                    <a:pt x="8" y="32"/>
                    <a:pt x="8" y="32"/>
                    <a:pt x="9" y="31"/>
                  </a:cubicBezTo>
                  <a:cubicBezTo>
                    <a:pt x="9" y="30"/>
                    <a:pt x="9" y="29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9"/>
                    <a:pt x="12" y="30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4" y="36"/>
                    <a:pt x="13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7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8" y="36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5"/>
                  </a:cubicBezTo>
                  <a:cubicBezTo>
                    <a:pt x="21" y="35"/>
                    <a:pt x="21" y="35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19" y="32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20" y="30"/>
                    <a:pt x="20" y="29"/>
                  </a:cubicBezTo>
                  <a:cubicBezTo>
                    <a:pt x="20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8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7" y="24"/>
                    <a:pt x="17" y="23"/>
                  </a:cubicBezTo>
                  <a:cubicBezTo>
                    <a:pt x="15" y="23"/>
                    <a:pt x="15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4" y="20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8" y="20"/>
                    <a:pt x="19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7"/>
                    <a:pt x="23" y="17"/>
                    <a:pt x="25" y="17"/>
                  </a:cubicBezTo>
                  <a:cubicBezTo>
                    <a:pt x="25" y="17"/>
                    <a:pt x="26" y="16"/>
                    <a:pt x="26" y="15"/>
                  </a:cubicBezTo>
                  <a:cubicBezTo>
                    <a:pt x="24" y="15"/>
                    <a:pt x="22" y="15"/>
                    <a:pt x="20" y="15"/>
                  </a:cubicBezTo>
                  <a:cubicBezTo>
                    <a:pt x="19" y="14"/>
                    <a:pt x="18" y="14"/>
                    <a:pt x="16" y="13"/>
                  </a:cubicBezTo>
                  <a:cubicBezTo>
                    <a:pt x="16" y="15"/>
                    <a:pt x="16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9"/>
                    <a:pt x="11" y="7"/>
                    <a:pt x="12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3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30" y="8"/>
                    <a:pt x="31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8"/>
                    <a:pt x="32" y="8"/>
                    <a:pt x="33" y="8"/>
                  </a:cubicBezTo>
                  <a:cubicBezTo>
                    <a:pt x="34" y="6"/>
                    <a:pt x="35" y="5"/>
                    <a:pt x="37" y="4"/>
                  </a:cubicBezTo>
                  <a:cubicBezTo>
                    <a:pt x="37" y="3"/>
                    <a:pt x="37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5" y="2"/>
                    <a:pt x="35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3" y="4"/>
                    <a:pt x="23" y="3"/>
                  </a:cubicBezTo>
                  <a:cubicBezTo>
                    <a:pt x="22" y="3"/>
                    <a:pt x="21" y="3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5" y="0"/>
                    <a:pt x="14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234" y="936"/>
              <a:ext cx="81" cy="61"/>
            </a:xfrm>
            <a:custGeom>
              <a:avLst/>
              <a:gdLst>
                <a:gd name="T0" fmla="*/ 33 w 34"/>
                <a:gd name="T1" fmla="*/ 18 h 26"/>
                <a:gd name="T2" fmla="*/ 32 w 34"/>
                <a:gd name="T3" fmla="*/ 17 h 26"/>
                <a:gd name="T4" fmla="*/ 30 w 34"/>
                <a:gd name="T5" fmla="*/ 15 h 26"/>
                <a:gd name="T6" fmla="*/ 28 w 34"/>
                <a:gd name="T7" fmla="*/ 12 h 26"/>
                <a:gd name="T8" fmla="*/ 25 w 34"/>
                <a:gd name="T9" fmla="*/ 12 h 26"/>
                <a:gd name="T10" fmla="*/ 21 w 34"/>
                <a:gd name="T11" fmla="*/ 11 h 26"/>
                <a:gd name="T12" fmla="*/ 19 w 34"/>
                <a:gd name="T13" fmla="*/ 4 h 26"/>
                <a:gd name="T14" fmla="*/ 17 w 34"/>
                <a:gd name="T15" fmla="*/ 3 h 26"/>
                <a:gd name="T16" fmla="*/ 15 w 34"/>
                <a:gd name="T17" fmla="*/ 0 h 26"/>
                <a:gd name="T18" fmla="*/ 13 w 34"/>
                <a:gd name="T19" fmla="*/ 0 h 26"/>
                <a:gd name="T20" fmla="*/ 13 w 34"/>
                <a:gd name="T21" fmla="*/ 1 h 26"/>
                <a:gd name="T22" fmla="*/ 13 w 34"/>
                <a:gd name="T23" fmla="*/ 8 h 26"/>
                <a:gd name="T24" fmla="*/ 10 w 34"/>
                <a:gd name="T25" fmla="*/ 12 h 26"/>
                <a:gd name="T26" fmla="*/ 6 w 34"/>
                <a:gd name="T27" fmla="*/ 15 h 26"/>
                <a:gd name="T28" fmla="*/ 4 w 34"/>
                <a:gd name="T29" fmla="*/ 14 h 26"/>
                <a:gd name="T30" fmla="*/ 4 w 34"/>
                <a:gd name="T31" fmla="*/ 14 h 26"/>
                <a:gd name="T32" fmla="*/ 3 w 34"/>
                <a:gd name="T33" fmla="*/ 14 h 26"/>
                <a:gd name="T34" fmla="*/ 5 w 34"/>
                <a:gd name="T35" fmla="*/ 15 h 26"/>
                <a:gd name="T36" fmla="*/ 0 w 34"/>
                <a:gd name="T37" fmla="*/ 18 h 26"/>
                <a:gd name="T38" fmla="*/ 2 w 34"/>
                <a:gd name="T39" fmla="*/ 22 h 26"/>
                <a:gd name="T40" fmla="*/ 2 w 34"/>
                <a:gd name="T41" fmla="*/ 26 h 26"/>
                <a:gd name="T42" fmla="*/ 4 w 34"/>
                <a:gd name="T43" fmla="*/ 25 h 26"/>
                <a:gd name="T44" fmla="*/ 7 w 34"/>
                <a:gd name="T45" fmla="*/ 25 h 26"/>
                <a:gd name="T46" fmla="*/ 8 w 34"/>
                <a:gd name="T47" fmla="*/ 24 h 26"/>
                <a:gd name="T48" fmla="*/ 6 w 34"/>
                <a:gd name="T49" fmla="*/ 22 h 26"/>
                <a:gd name="T50" fmla="*/ 4 w 34"/>
                <a:gd name="T51" fmla="*/ 20 h 26"/>
                <a:gd name="T52" fmla="*/ 6 w 34"/>
                <a:gd name="T53" fmla="*/ 19 h 26"/>
                <a:gd name="T54" fmla="*/ 9 w 34"/>
                <a:gd name="T55" fmla="*/ 20 h 26"/>
                <a:gd name="T56" fmla="*/ 12 w 34"/>
                <a:gd name="T57" fmla="*/ 20 h 26"/>
                <a:gd name="T58" fmla="*/ 14 w 34"/>
                <a:gd name="T59" fmla="*/ 24 h 26"/>
                <a:gd name="T60" fmla="*/ 22 w 34"/>
                <a:gd name="T61" fmla="*/ 21 h 26"/>
                <a:gd name="T62" fmla="*/ 29 w 34"/>
                <a:gd name="T63" fmla="*/ 21 h 26"/>
                <a:gd name="T64" fmla="*/ 34 w 34"/>
                <a:gd name="T6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26">
                  <a:moveTo>
                    <a:pt x="33" y="19"/>
                  </a:moveTo>
                  <a:cubicBezTo>
                    <a:pt x="33" y="19"/>
                    <a:pt x="33" y="18"/>
                    <a:pt x="33" y="18"/>
                  </a:cubicBezTo>
                  <a:cubicBezTo>
                    <a:pt x="32" y="18"/>
                    <a:pt x="33" y="18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3" y="16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29" y="15"/>
                    <a:pt x="29" y="14"/>
                    <a:pt x="28" y="14"/>
                  </a:cubicBezTo>
                  <a:cubicBezTo>
                    <a:pt x="28" y="13"/>
                    <a:pt x="29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6" y="12"/>
                    <a:pt x="25" y="12"/>
                  </a:cubicBezTo>
                  <a:cubicBezTo>
                    <a:pt x="25" y="12"/>
                    <a:pt x="25" y="13"/>
                    <a:pt x="25" y="13"/>
                  </a:cubicBezTo>
                  <a:cubicBezTo>
                    <a:pt x="24" y="12"/>
                    <a:pt x="22" y="12"/>
                    <a:pt x="21" y="11"/>
                  </a:cubicBezTo>
                  <a:cubicBezTo>
                    <a:pt x="21" y="9"/>
                    <a:pt x="20" y="8"/>
                    <a:pt x="19" y="6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4"/>
                    <a:pt x="18" y="4"/>
                    <a:pt x="17" y="3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3"/>
                    <a:pt x="13" y="4"/>
                    <a:pt x="15" y="5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13" y="9"/>
                    <a:pt x="13" y="10"/>
                    <a:pt x="12" y="11"/>
                  </a:cubicBezTo>
                  <a:cubicBezTo>
                    <a:pt x="12" y="11"/>
                    <a:pt x="11" y="11"/>
                    <a:pt x="10" y="12"/>
                  </a:cubicBezTo>
                  <a:cubicBezTo>
                    <a:pt x="10" y="13"/>
                    <a:pt x="10" y="15"/>
                    <a:pt x="10" y="16"/>
                  </a:cubicBezTo>
                  <a:cubicBezTo>
                    <a:pt x="8" y="16"/>
                    <a:pt x="8" y="16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5"/>
                    <a:pt x="5" y="15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1" y="17"/>
                    <a:pt x="2" y="17"/>
                    <a:pt x="0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1" y="21"/>
                    <a:pt x="2" y="22"/>
                  </a:cubicBezTo>
                  <a:cubicBezTo>
                    <a:pt x="1" y="23"/>
                    <a:pt x="1" y="24"/>
                    <a:pt x="1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4" y="25"/>
                  </a:cubicBezTo>
                  <a:cubicBezTo>
                    <a:pt x="4" y="25"/>
                    <a:pt x="4" y="25"/>
                    <a:pt x="5" y="24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7" y="25"/>
                    <a:pt x="8" y="24"/>
                  </a:cubicBezTo>
                  <a:cubicBezTo>
                    <a:pt x="7" y="24"/>
                    <a:pt x="7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4" y="21"/>
                    <a:pt x="4" y="20"/>
                    <a:pt x="4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8" y="19"/>
                    <a:pt x="7" y="21"/>
                    <a:pt x="8" y="21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2"/>
                    <a:pt x="13" y="22"/>
                    <a:pt x="13" y="23"/>
                  </a:cubicBezTo>
                  <a:cubicBezTo>
                    <a:pt x="14" y="24"/>
                    <a:pt x="13" y="23"/>
                    <a:pt x="14" y="24"/>
                  </a:cubicBezTo>
                  <a:cubicBezTo>
                    <a:pt x="15" y="24"/>
                    <a:pt x="17" y="24"/>
                    <a:pt x="19" y="25"/>
                  </a:cubicBezTo>
                  <a:cubicBezTo>
                    <a:pt x="20" y="23"/>
                    <a:pt x="21" y="22"/>
                    <a:pt x="22" y="21"/>
                  </a:cubicBezTo>
                  <a:cubicBezTo>
                    <a:pt x="23" y="20"/>
                    <a:pt x="24" y="20"/>
                    <a:pt x="25" y="20"/>
                  </a:cubicBezTo>
                  <a:cubicBezTo>
                    <a:pt x="27" y="20"/>
                    <a:pt x="27" y="21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32" y="21"/>
                    <a:pt x="32" y="20"/>
                    <a:pt x="34" y="20"/>
                  </a:cubicBezTo>
                  <a:cubicBezTo>
                    <a:pt x="34" y="19"/>
                    <a:pt x="34" y="20"/>
                    <a:pt x="3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905" y="1303"/>
              <a:ext cx="52" cy="92"/>
            </a:xfrm>
            <a:custGeom>
              <a:avLst/>
              <a:gdLst>
                <a:gd name="T0" fmla="*/ 1 w 22"/>
                <a:gd name="T1" fmla="*/ 15 h 39"/>
                <a:gd name="T2" fmla="*/ 0 w 22"/>
                <a:gd name="T3" fmla="*/ 17 h 39"/>
                <a:gd name="T4" fmla="*/ 1 w 22"/>
                <a:gd name="T5" fmla="*/ 18 h 39"/>
                <a:gd name="T6" fmla="*/ 1 w 22"/>
                <a:gd name="T7" fmla="*/ 21 h 39"/>
                <a:gd name="T8" fmla="*/ 2 w 22"/>
                <a:gd name="T9" fmla="*/ 23 h 39"/>
                <a:gd name="T10" fmla="*/ 4 w 22"/>
                <a:gd name="T11" fmla="*/ 23 h 39"/>
                <a:gd name="T12" fmla="*/ 5 w 22"/>
                <a:gd name="T13" fmla="*/ 25 h 39"/>
                <a:gd name="T14" fmla="*/ 4 w 22"/>
                <a:gd name="T15" fmla="*/ 28 h 39"/>
                <a:gd name="T16" fmla="*/ 5 w 22"/>
                <a:gd name="T17" fmla="*/ 29 h 39"/>
                <a:gd name="T18" fmla="*/ 6 w 22"/>
                <a:gd name="T19" fmla="*/ 32 h 39"/>
                <a:gd name="T20" fmla="*/ 9 w 22"/>
                <a:gd name="T21" fmla="*/ 30 h 39"/>
                <a:gd name="T22" fmla="*/ 13 w 22"/>
                <a:gd name="T23" fmla="*/ 34 h 39"/>
                <a:gd name="T24" fmla="*/ 15 w 22"/>
                <a:gd name="T25" fmla="*/ 34 h 39"/>
                <a:gd name="T26" fmla="*/ 14 w 22"/>
                <a:gd name="T27" fmla="*/ 33 h 39"/>
                <a:gd name="T28" fmla="*/ 15 w 22"/>
                <a:gd name="T29" fmla="*/ 31 h 39"/>
                <a:gd name="T30" fmla="*/ 17 w 22"/>
                <a:gd name="T31" fmla="*/ 34 h 39"/>
                <a:gd name="T32" fmla="*/ 19 w 22"/>
                <a:gd name="T33" fmla="*/ 37 h 39"/>
                <a:gd name="T34" fmla="*/ 21 w 22"/>
                <a:gd name="T35" fmla="*/ 37 h 39"/>
                <a:gd name="T36" fmla="*/ 20 w 22"/>
                <a:gd name="T37" fmla="*/ 35 h 39"/>
                <a:gd name="T38" fmla="*/ 19 w 22"/>
                <a:gd name="T39" fmla="*/ 29 h 39"/>
                <a:gd name="T40" fmla="*/ 17 w 22"/>
                <a:gd name="T41" fmla="*/ 30 h 39"/>
                <a:gd name="T42" fmla="*/ 17 w 22"/>
                <a:gd name="T43" fmla="*/ 29 h 39"/>
                <a:gd name="T44" fmla="*/ 16 w 22"/>
                <a:gd name="T45" fmla="*/ 28 h 39"/>
                <a:gd name="T46" fmla="*/ 15 w 22"/>
                <a:gd name="T47" fmla="*/ 28 h 39"/>
                <a:gd name="T48" fmla="*/ 12 w 22"/>
                <a:gd name="T49" fmla="*/ 28 h 39"/>
                <a:gd name="T50" fmla="*/ 12 w 22"/>
                <a:gd name="T51" fmla="*/ 29 h 39"/>
                <a:gd name="T52" fmla="*/ 10 w 22"/>
                <a:gd name="T53" fmla="*/ 28 h 39"/>
                <a:gd name="T54" fmla="*/ 9 w 22"/>
                <a:gd name="T55" fmla="*/ 27 h 39"/>
                <a:gd name="T56" fmla="*/ 8 w 22"/>
                <a:gd name="T57" fmla="*/ 24 h 39"/>
                <a:gd name="T58" fmla="*/ 10 w 22"/>
                <a:gd name="T59" fmla="*/ 21 h 39"/>
                <a:gd name="T60" fmla="*/ 10 w 22"/>
                <a:gd name="T61" fmla="*/ 17 h 39"/>
                <a:gd name="T62" fmla="*/ 13 w 22"/>
                <a:gd name="T63" fmla="*/ 15 h 39"/>
                <a:gd name="T64" fmla="*/ 13 w 22"/>
                <a:gd name="T65" fmla="*/ 15 h 39"/>
                <a:gd name="T66" fmla="*/ 15 w 22"/>
                <a:gd name="T67" fmla="*/ 14 h 39"/>
                <a:gd name="T68" fmla="*/ 16 w 22"/>
                <a:gd name="T69" fmla="*/ 10 h 39"/>
                <a:gd name="T70" fmla="*/ 16 w 22"/>
                <a:gd name="T71" fmla="*/ 9 h 39"/>
                <a:gd name="T72" fmla="*/ 15 w 22"/>
                <a:gd name="T73" fmla="*/ 6 h 39"/>
                <a:gd name="T74" fmla="*/ 15 w 22"/>
                <a:gd name="T75" fmla="*/ 5 h 39"/>
                <a:gd name="T76" fmla="*/ 16 w 22"/>
                <a:gd name="T77" fmla="*/ 3 h 39"/>
                <a:gd name="T78" fmla="*/ 17 w 22"/>
                <a:gd name="T79" fmla="*/ 3 h 39"/>
                <a:gd name="T80" fmla="*/ 16 w 22"/>
                <a:gd name="T81" fmla="*/ 1 h 39"/>
                <a:gd name="T82" fmla="*/ 14 w 22"/>
                <a:gd name="T83" fmla="*/ 3 h 39"/>
                <a:gd name="T84" fmla="*/ 8 w 22"/>
                <a:gd name="T85" fmla="*/ 1 h 39"/>
                <a:gd name="T86" fmla="*/ 7 w 22"/>
                <a:gd name="T87" fmla="*/ 2 h 39"/>
                <a:gd name="T88" fmla="*/ 7 w 22"/>
                <a:gd name="T89" fmla="*/ 4 h 39"/>
                <a:gd name="T90" fmla="*/ 7 w 22"/>
                <a:gd name="T91" fmla="*/ 5 h 39"/>
                <a:gd name="T92" fmla="*/ 6 w 22"/>
                <a:gd name="T93" fmla="*/ 6 h 39"/>
                <a:gd name="T94" fmla="*/ 5 w 22"/>
                <a:gd name="T95" fmla="*/ 8 h 39"/>
                <a:gd name="T96" fmla="*/ 5 w 22"/>
                <a:gd name="T97" fmla="*/ 10 h 39"/>
                <a:gd name="T98" fmla="*/ 4 w 22"/>
                <a:gd name="T99" fmla="*/ 14 h 39"/>
                <a:gd name="T100" fmla="*/ 1 w 22"/>
                <a:gd name="T10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39"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2" y="21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3" y="23"/>
                    <a:pt x="2" y="24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6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31"/>
                    <a:pt x="6" y="32"/>
                    <a:pt x="6" y="32"/>
                  </a:cubicBezTo>
                  <a:cubicBezTo>
                    <a:pt x="7" y="32"/>
                    <a:pt x="7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10" y="30"/>
                    <a:pt x="12" y="31"/>
                    <a:pt x="13" y="32"/>
                  </a:cubicBezTo>
                  <a:cubicBezTo>
                    <a:pt x="13" y="32"/>
                    <a:pt x="13" y="33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3"/>
                    <a:pt x="16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6"/>
                  </a:cubicBezTo>
                  <a:cubicBezTo>
                    <a:pt x="18" y="37"/>
                    <a:pt x="18" y="36"/>
                    <a:pt x="19" y="37"/>
                  </a:cubicBezTo>
                  <a:cubicBezTo>
                    <a:pt x="20" y="37"/>
                    <a:pt x="19" y="38"/>
                    <a:pt x="21" y="39"/>
                  </a:cubicBezTo>
                  <a:cubicBezTo>
                    <a:pt x="21" y="38"/>
                    <a:pt x="21" y="38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6"/>
                    <a:pt x="22" y="36"/>
                    <a:pt x="20" y="35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1" y="31"/>
                    <a:pt x="20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8"/>
                    <a:pt x="17" y="28"/>
                    <a:pt x="16" y="28"/>
                  </a:cubicBezTo>
                  <a:cubicBezTo>
                    <a:pt x="16" y="28"/>
                    <a:pt x="17" y="28"/>
                    <a:pt x="16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5" y="28"/>
                    <a:pt x="14" y="28"/>
                    <a:pt x="13" y="28"/>
                  </a:cubicBezTo>
                  <a:cubicBezTo>
                    <a:pt x="13" y="28"/>
                    <a:pt x="13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1" y="29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5"/>
                    <a:pt x="9" y="25"/>
                  </a:cubicBezTo>
                  <a:cubicBezTo>
                    <a:pt x="9" y="24"/>
                    <a:pt x="9" y="24"/>
                    <a:pt x="8" y="24"/>
                  </a:cubicBezTo>
                  <a:cubicBezTo>
                    <a:pt x="8" y="23"/>
                    <a:pt x="10" y="22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10" y="20"/>
                    <a:pt x="10" y="18"/>
                    <a:pt x="10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4" y="13"/>
                    <a:pt x="15" y="14"/>
                    <a:pt x="15" y="14"/>
                  </a:cubicBezTo>
                  <a:cubicBezTo>
                    <a:pt x="16" y="13"/>
                    <a:pt x="16" y="13"/>
                    <a:pt x="17" y="12"/>
                  </a:cubicBezTo>
                  <a:cubicBezTo>
                    <a:pt x="17" y="11"/>
                    <a:pt x="17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7" y="3"/>
                    <a:pt x="17" y="3"/>
                  </a:cubicBezTo>
                  <a:cubicBezTo>
                    <a:pt x="17" y="2"/>
                    <a:pt x="17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5" y="2"/>
                    <a:pt x="14" y="3"/>
                  </a:cubicBezTo>
                  <a:cubicBezTo>
                    <a:pt x="12" y="2"/>
                    <a:pt x="11" y="2"/>
                    <a:pt x="11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8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2"/>
                    <a:pt x="3" y="12"/>
                    <a:pt x="4" y="14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2" y="15"/>
                    <a:pt x="2" y="15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080" y="189"/>
              <a:ext cx="246" cy="138"/>
            </a:xfrm>
            <a:custGeom>
              <a:avLst/>
              <a:gdLst>
                <a:gd name="T0" fmla="*/ 5 w 104"/>
                <a:gd name="T1" fmla="*/ 47 h 58"/>
                <a:gd name="T2" fmla="*/ 10 w 104"/>
                <a:gd name="T3" fmla="*/ 46 h 58"/>
                <a:gd name="T4" fmla="*/ 15 w 104"/>
                <a:gd name="T5" fmla="*/ 50 h 58"/>
                <a:gd name="T6" fmla="*/ 14 w 104"/>
                <a:gd name="T7" fmla="*/ 52 h 58"/>
                <a:gd name="T8" fmla="*/ 14 w 104"/>
                <a:gd name="T9" fmla="*/ 54 h 58"/>
                <a:gd name="T10" fmla="*/ 11 w 104"/>
                <a:gd name="T11" fmla="*/ 56 h 58"/>
                <a:gd name="T12" fmla="*/ 19 w 104"/>
                <a:gd name="T13" fmla="*/ 57 h 58"/>
                <a:gd name="T14" fmla="*/ 23 w 104"/>
                <a:gd name="T15" fmla="*/ 56 h 58"/>
                <a:gd name="T16" fmla="*/ 31 w 104"/>
                <a:gd name="T17" fmla="*/ 58 h 58"/>
                <a:gd name="T18" fmla="*/ 34 w 104"/>
                <a:gd name="T19" fmla="*/ 55 h 58"/>
                <a:gd name="T20" fmla="*/ 39 w 104"/>
                <a:gd name="T21" fmla="*/ 56 h 58"/>
                <a:gd name="T22" fmla="*/ 35 w 104"/>
                <a:gd name="T23" fmla="*/ 54 h 58"/>
                <a:gd name="T24" fmla="*/ 31 w 104"/>
                <a:gd name="T25" fmla="*/ 52 h 58"/>
                <a:gd name="T26" fmla="*/ 27 w 104"/>
                <a:gd name="T27" fmla="*/ 48 h 58"/>
                <a:gd name="T28" fmla="*/ 27 w 104"/>
                <a:gd name="T29" fmla="*/ 41 h 58"/>
                <a:gd name="T30" fmla="*/ 29 w 104"/>
                <a:gd name="T31" fmla="*/ 35 h 58"/>
                <a:gd name="T32" fmla="*/ 26 w 104"/>
                <a:gd name="T33" fmla="*/ 31 h 58"/>
                <a:gd name="T34" fmla="*/ 20 w 104"/>
                <a:gd name="T35" fmla="*/ 28 h 58"/>
                <a:gd name="T36" fmla="*/ 25 w 104"/>
                <a:gd name="T37" fmla="*/ 30 h 58"/>
                <a:gd name="T38" fmla="*/ 36 w 104"/>
                <a:gd name="T39" fmla="*/ 27 h 58"/>
                <a:gd name="T40" fmla="*/ 39 w 104"/>
                <a:gd name="T41" fmla="*/ 23 h 58"/>
                <a:gd name="T42" fmla="*/ 45 w 104"/>
                <a:gd name="T43" fmla="*/ 21 h 58"/>
                <a:gd name="T44" fmla="*/ 49 w 104"/>
                <a:gd name="T45" fmla="*/ 17 h 58"/>
                <a:gd name="T46" fmla="*/ 54 w 104"/>
                <a:gd name="T47" fmla="*/ 17 h 58"/>
                <a:gd name="T48" fmla="*/ 60 w 104"/>
                <a:gd name="T49" fmla="*/ 14 h 58"/>
                <a:gd name="T50" fmla="*/ 66 w 104"/>
                <a:gd name="T51" fmla="*/ 13 h 58"/>
                <a:gd name="T52" fmla="*/ 78 w 104"/>
                <a:gd name="T53" fmla="*/ 11 h 58"/>
                <a:gd name="T54" fmla="*/ 81 w 104"/>
                <a:gd name="T55" fmla="*/ 11 h 58"/>
                <a:gd name="T56" fmla="*/ 91 w 104"/>
                <a:gd name="T57" fmla="*/ 10 h 58"/>
                <a:gd name="T58" fmla="*/ 94 w 104"/>
                <a:gd name="T59" fmla="*/ 9 h 58"/>
                <a:gd name="T60" fmla="*/ 102 w 104"/>
                <a:gd name="T61" fmla="*/ 7 h 58"/>
                <a:gd name="T62" fmla="*/ 104 w 104"/>
                <a:gd name="T63" fmla="*/ 3 h 58"/>
                <a:gd name="T64" fmla="*/ 95 w 104"/>
                <a:gd name="T65" fmla="*/ 1 h 58"/>
                <a:gd name="T66" fmla="*/ 89 w 104"/>
                <a:gd name="T67" fmla="*/ 3 h 58"/>
                <a:gd name="T68" fmla="*/ 85 w 104"/>
                <a:gd name="T69" fmla="*/ 4 h 58"/>
                <a:gd name="T70" fmla="*/ 81 w 104"/>
                <a:gd name="T71" fmla="*/ 5 h 58"/>
                <a:gd name="T72" fmla="*/ 75 w 104"/>
                <a:gd name="T73" fmla="*/ 6 h 58"/>
                <a:gd name="T74" fmla="*/ 67 w 104"/>
                <a:gd name="T75" fmla="*/ 4 h 58"/>
                <a:gd name="T76" fmla="*/ 60 w 104"/>
                <a:gd name="T77" fmla="*/ 7 h 58"/>
                <a:gd name="T78" fmla="*/ 56 w 104"/>
                <a:gd name="T79" fmla="*/ 7 h 58"/>
                <a:gd name="T80" fmla="*/ 54 w 104"/>
                <a:gd name="T81" fmla="*/ 7 h 58"/>
                <a:gd name="T82" fmla="*/ 49 w 104"/>
                <a:gd name="T83" fmla="*/ 9 h 58"/>
                <a:gd name="T84" fmla="*/ 34 w 104"/>
                <a:gd name="T85" fmla="*/ 11 h 58"/>
                <a:gd name="T86" fmla="*/ 28 w 104"/>
                <a:gd name="T87" fmla="*/ 12 h 58"/>
                <a:gd name="T88" fmla="*/ 26 w 104"/>
                <a:gd name="T89" fmla="*/ 16 h 58"/>
                <a:gd name="T90" fmla="*/ 21 w 104"/>
                <a:gd name="T91" fmla="*/ 18 h 58"/>
                <a:gd name="T92" fmla="*/ 19 w 104"/>
                <a:gd name="T93" fmla="*/ 20 h 58"/>
                <a:gd name="T94" fmla="*/ 11 w 104"/>
                <a:gd name="T95" fmla="*/ 22 h 58"/>
                <a:gd name="T96" fmla="*/ 16 w 104"/>
                <a:gd name="T97" fmla="*/ 24 h 58"/>
                <a:gd name="T98" fmla="*/ 14 w 104"/>
                <a:gd name="T99" fmla="*/ 26 h 58"/>
                <a:gd name="T100" fmla="*/ 16 w 104"/>
                <a:gd name="T101" fmla="*/ 28 h 58"/>
                <a:gd name="T102" fmla="*/ 9 w 104"/>
                <a:gd name="T103" fmla="*/ 31 h 58"/>
                <a:gd name="T104" fmla="*/ 9 w 104"/>
                <a:gd name="T105" fmla="*/ 35 h 58"/>
                <a:gd name="T106" fmla="*/ 5 w 104"/>
                <a:gd name="T107" fmla="*/ 38 h 58"/>
                <a:gd name="T108" fmla="*/ 1 w 104"/>
                <a:gd name="T109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" h="58">
                  <a:moveTo>
                    <a:pt x="2" y="47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3" y="48"/>
                    <a:pt x="3" y="48"/>
                  </a:cubicBezTo>
                  <a:cubicBezTo>
                    <a:pt x="3" y="48"/>
                    <a:pt x="3" y="47"/>
                    <a:pt x="3" y="47"/>
                  </a:cubicBezTo>
                  <a:cubicBezTo>
                    <a:pt x="4" y="47"/>
                    <a:pt x="6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7" y="46"/>
                    <a:pt x="7" y="46"/>
                    <a:pt x="7" y="47"/>
                  </a:cubicBezTo>
                  <a:cubicBezTo>
                    <a:pt x="9" y="47"/>
                    <a:pt x="9" y="47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1" y="46"/>
                    <a:pt x="12" y="46"/>
                  </a:cubicBezTo>
                  <a:cubicBezTo>
                    <a:pt x="12" y="47"/>
                    <a:pt x="11" y="47"/>
                    <a:pt x="11" y="48"/>
                  </a:cubicBezTo>
                  <a:cubicBezTo>
                    <a:pt x="11" y="48"/>
                    <a:pt x="12" y="49"/>
                    <a:pt x="12" y="50"/>
                  </a:cubicBezTo>
                  <a:cubicBezTo>
                    <a:pt x="13" y="50"/>
                    <a:pt x="14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7" y="49"/>
                  </a:cubicBezTo>
                  <a:cubicBezTo>
                    <a:pt x="17" y="50"/>
                    <a:pt x="17" y="51"/>
                    <a:pt x="17" y="52"/>
                  </a:cubicBezTo>
                  <a:cubicBezTo>
                    <a:pt x="16" y="52"/>
                    <a:pt x="15" y="51"/>
                    <a:pt x="15" y="51"/>
                  </a:cubicBezTo>
                  <a:cubicBezTo>
                    <a:pt x="15" y="52"/>
                    <a:pt x="15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3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4"/>
                  </a:cubicBezTo>
                  <a:cubicBezTo>
                    <a:pt x="13" y="54"/>
                    <a:pt x="13" y="54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4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2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2" y="57"/>
                    <a:pt x="12" y="57"/>
                  </a:cubicBezTo>
                  <a:cubicBezTo>
                    <a:pt x="14" y="57"/>
                    <a:pt x="15" y="57"/>
                    <a:pt x="15" y="56"/>
                  </a:cubicBezTo>
                  <a:cubicBezTo>
                    <a:pt x="16" y="56"/>
                    <a:pt x="17" y="56"/>
                    <a:pt x="18" y="56"/>
                  </a:cubicBezTo>
                  <a:cubicBezTo>
                    <a:pt x="18" y="57"/>
                    <a:pt x="18" y="57"/>
                    <a:pt x="19" y="57"/>
                  </a:cubicBezTo>
                  <a:cubicBezTo>
                    <a:pt x="19" y="57"/>
                    <a:pt x="20" y="57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8"/>
                    <a:pt x="21" y="58"/>
                  </a:cubicBezTo>
                  <a:cubicBezTo>
                    <a:pt x="21" y="58"/>
                    <a:pt x="21" y="57"/>
                    <a:pt x="21" y="57"/>
                  </a:cubicBezTo>
                  <a:cubicBezTo>
                    <a:pt x="23" y="57"/>
                    <a:pt x="23" y="57"/>
                    <a:pt x="23" y="56"/>
                  </a:cubicBezTo>
                  <a:cubicBezTo>
                    <a:pt x="24" y="56"/>
                    <a:pt x="24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8"/>
                    <a:pt x="29" y="57"/>
                    <a:pt x="30" y="57"/>
                  </a:cubicBezTo>
                  <a:cubicBezTo>
                    <a:pt x="30" y="58"/>
                    <a:pt x="30" y="57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0" y="56"/>
                    <a:pt x="30" y="56"/>
                    <a:pt x="30" y="55"/>
                  </a:cubicBezTo>
                  <a:cubicBezTo>
                    <a:pt x="31" y="55"/>
                    <a:pt x="32" y="55"/>
                    <a:pt x="34" y="55"/>
                  </a:cubicBezTo>
                  <a:cubicBezTo>
                    <a:pt x="34" y="55"/>
                    <a:pt x="34" y="56"/>
                    <a:pt x="34" y="56"/>
                  </a:cubicBezTo>
                  <a:cubicBezTo>
                    <a:pt x="34" y="56"/>
                    <a:pt x="35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ubicBezTo>
                    <a:pt x="37" y="56"/>
                    <a:pt x="38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4"/>
                  </a:cubicBezTo>
                  <a:cubicBezTo>
                    <a:pt x="37" y="54"/>
                    <a:pt x="36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34" y="53"/>
                    <a:pt x="33" y="53"/>
                    <a:pt x="33" y="53"/>
                  </a:cubicBezTo>
                  <a:cubicBezTo>
                    <a:pt x="32" y="53"/>
                    <a:pt x="32" y="52"/>
                    <a:pt x="31" y="52"/>
                  </a:cubicBezTo>
                  <a:cubicBezTo>
                    <a:pt x="31" y="52"/>
                    <a:pt x="31" y="52"/>
                    <a:pt x="30" y="52"/>
                  </a:cubicBezTo>
                  <a:cubicBezTo>
                    <a:pt x="30" y="52"/>
                    <a:pt x="30" y="51"/>
                    <a:pt x="30" y="51"/>
                  </a:cubicBezTo>
                  <a:cubicBezTo>
                    <a:pt x="29" y="51"/>
                    <a:pt x="28" y="50"/>
                    <a:pt x="27" y="49"/>
                  </a:cubicBezTo>
                  <a:cubicBezTo>
                    <a:pt x="27" y="49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6"/>
                    <a:pt x="27" y="46"/>
                    <a:pt x="25" y="46"/>
                  </a:cubicBezTo>
                  <a:cubicBezTo>
                    <a:pt x="26" y="45"/>
                    <a:pt x="26" y="44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6" y="41"/>
                    <a:pt x="25" y="42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39"/>
                    <a:pt x="27" y="39"/>
                    <a:pt x="26" y="39"/>
                  </a:cubicBezTo>
                  <a:cubicBezTo>
                    <a:pt x="27" y="38"/>
                    <a:pt x="27" y="38"/>
                    <a:pt x="27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6"/>
                    <a:pt x="28" y="36"/>
                  </a:cubicBezTo>
                  <a:cubicBezTo>
                    <a:pt x="28" y="36"/>
                    <a:pt x="28" y="36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0" y="30"/>
                    <a:pt x="29" y="32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5" y="30"/>
                  </a:cubicBezTo>
                  <a:cubicBezTo>
                    <a:pt x="24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1" y="28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4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7" y="30"/>
                    <a:pt x="27" y="30"/>
                  </a:cubicBezTo>
                  <a:cubicBezTo>
                    <a:pt x="30" y="31"/>
                    <a:pt x="31" y="30"/>
                    <a:pt x="32" y="30"/>
                  </a:cubicBezTo>
                  <a:cubicBezTo>
                    <a:pt x="33" y="28"/>
                    <a:pt x="33" y="28"/>
                    <a:pt x="33" y="26"/>
                  </a:cubicBezTo>
                  <a:cubicBezTo>
                    <a:pt x="35" y="27"/>
                    <a:pt x="33" y="27"/>
                    <a:pt x="36" y="27"/>
                  </a:cubicBezTo>
                  <a:cubicBezTo>
                    <a:pt x="36" y="27"/>
                    <a:pt x="36" y="26"/>
                    <a:pt x="36" y="25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4"/>
                    <a:pt x="38" y="23"/>
                    <a:pt x="37" y="22"/>
                  </a:cubicBezTo>
                  <a:cubicBezTo>
                    <a:pt x="38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40" y="23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1"/>
                    <a:pt x="43" y="21"/>
                    <a:pt x="45" y="21"/>
                  </a:cubicBezTo>
                  <a:cubicBezTo>
                    <a:pt x="44" y="20"/>
                    <a:pt x="44" y="20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9"/>
                    <a:pt x="46" y="19"/>
                    <a:pt x="47" y="18"/>
                  </a:cubicBezTo>
                  <a:cubicBezTo>
                    <a:pt x="47" y="18"/>
                    <a:pt x="47" y="18"/>
                    <a:pt x="48" y="17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9" y="18"/>
                    <a:pt x="50" y="18"/>
                    <a:pt x="51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3" y="16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7"/>
                    <a:pt x="55" y="17"/>
                    <a:pt x="56" y="17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9" y="15"/>
                    <a:pt x="58" y="15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1" y="14"/>
                    <a:pt x="62" y="14"/>
                  </a:cubicBezTo>
                  <a:cubicBezTo>
                    <a:pt x="62" y="14"/>
                    <a:pt x="62" y="13"/>
                    <a:pt x="62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4" y="13"/>
                    <a:pt x="65" y="13"/>
                    <a:pt x="66" y="1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2"/>
                    <a:pt x="70" y="12"/>
                    <a:pt x="71" y="13"/>
                  </a:cubicBezTo>
                  <a:cubicBezTo>
                    <a:pt x="73" y="12"/>
                    <a:pt x="75" y="11"/>
                    <a:pt x="78" y="11"/>
                  </a:cubicBezTo>
                  <a:cubicBezTo>
                    <a:pt x="78" y="12"/>
                    <a:pt x="77" y="11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1"/>
                    <a:pt x="79" y="11"/>
                  </a:cubicBezTo>
                  <a:cubicBezTo>
                    <a:pt x="80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2" y="11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5" y="10"/>
                    <a:pt x="86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10"/>
                    <a:pt x="90" y="10"/>
                    <a:pt x="91" y="10"/>
                  </a:cubicBezTo>
                  <a:cubicBezTo>
                    <a:pt x="91" y="10"/>
                    <a:pt x="91" y="10"/>
                    <a:pt x="91" y="9"/>
                  </a:cubicBezTo>
                  <a:cubicBezTo>
                    <a:pt x="92" y="9"/>
                    <a:pt x="92" y="10"/>
                    <a:pt x="93" y="10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5" y="9"/>
                    <a:pt x="96" y="9"/>
                    <a:pt x="96" y="9"/>
                  </a:cubicBezTo>
                  <a:cubicBezTo>
                    <a:pt x="97" y="9"/>
                    <a:pt x="97" y="9"/>
                    <a:pt x="97" y="8"/>
                  </a:cubicBezTo>
                  <a:cubicBezTo>
                    <a:pt x="98" y="8"/>
                    <a:pt x="99" y="8"/>
                    <a:pt x="100" y="8"/>
                  </a:cubicBezTo>
                  <a:cubicBezTo>
                    <a:pt x="100" y="8"/>
                    <a:pt x="100" y="7"/>
                    <a:pt x="100" y="7"/>
                  </a:cubicBezTo>
                  <a:cubicBezTo>
                    <a:pt x="101" y="7"/>
                    <a:pt x="101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3" y="7"/>
                    <a:pt x="103" y="6"/>
                  </a:cubicBezTo>
                  <a:cubicBezTo>
                    <a:pt x="103" y="6"/>
                    <a:pt x="104" y="6"/>
                    <a:pt x="104" y="6"/>
                  </a:cubicBezTo>
                  <a:cubicBezTo>
                    <a:pt x="104" y="5"/>
                    <a:pt x="104" y="4"/>
                    <a:pt x="103" y="4"/>
                  </a:cubicBezTo>
                  <a:cubicBezTo>
                    <a:pt x="103" y="4"/>
                    <a:pt x="104" y="3"/>
                    <a:pt x="104" y="3"/>
                  </a:cubicBezTo>
                  <a:cubicBezTo>
                    <a:pt x="104" y="3"/>
                    <a:pt x="103" y="3"/>
                    <a:pt x="103" y="2"/>
                  </a:cubicBezTo>
                  <a:cubicBezTo>
                    <a:pt x="102" y="2"/>
                    <a:pt x="102" y="1"/>
                    <a:pt x="102" y="0"/>
                  </a:cubicBezTo>
                  <a:cubicBezTo>
                    <a:pt x="100" y="0"/>
                    <a:pt x="99" y="0"/>
                    <a:pt x="97" y="0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6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4" y="2"/>
                    <a:pt x="93" y="2"/>
                    <a:pt x="9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0" y="3"/>
                    <a:pt x="90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8" y="3"/>
                    <a:pt x="88" y="3"/>
                  </a:cubicBezTo>
                  <a:cubicBezTo>
                    <a:pt x="88" y="3"/>
                    <a:pt x="88" y="3"/>
                    <a:pt x="88" y="4"/>
                  </a:cubicBezTo>
                  <a:cubicBezTo>
                    <a:pt x="88" y="4"/>
                    <a:pt x="87" y="4"/>
                    <a:pt x="87" y="3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5" y="4"/>
                    <a:pt x="86" y="3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3" y="4"/>
                    <a:pt x="83" y="5"/>
                    <a:pt x="83" y="5"/>
                  </a:cubicBezTo>
                  <a:cubicBezTo>
                    <a:pt x="83" y="5"/>
                    <a:pt x="82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0" y="5"/>
                    <a:pt x="79" y="5"/>
                    <a:pt x="78" y="5"/>
                  </a:cubicBezTo>
                  <a:cubicBezTo>
                    <a:pt x="78" y="5"/>
                    <a:pt x="78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2" y="6"/>
                    <a:pt x="72" y="5"/>
                  </a:cubicBezTo>
                  <a:cubicBezTo>
                    <a:pt x="72" y="6"/>
                    <a:pt x="71" y="6"/>
                    <a:pt x="70" y="6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5"/>
                    <a:pt x="68" y="4"/>
                    <a:pt x="67" y="4"/>
                  </a:cubicBezTo>
                  <a:cubicBezTo>
                    <a:pt x="66" y="4"/>
                    <a:pt x="6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5"/>
                    <a:pt x="63" y="6"/>
                    <a:pt x="63" y="7"/>
                  </a:cubicBezTo>
                  <a:cubicBezTo>
                    <a:pt x="62" y="7"/>
                    <a:pt x="61" y="7"/>
                    <a:pt x="60" y="7"/>
                  </a:cubicBezTo>
                  <a:cubicBezTo>
                    <a:pt x="59" y="7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6" y="7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6" y="7"/>
                    <a:pt x="56" y="7"/>
                  </a:cubicBezTo>
                  <a:cubicBezTo>
                    <a:pt x="55" y="7"/>
                    <a:pt x="55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8"/>
                  </a:cubicBezTo>
                  <a:cubicBezTo>
                    <a:pt x="52" y="8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7" y="9"/>
                    <a:pt x="46" y="9"/>
                    <a:pt x="44" y="10"/>
                  </a:cubicBezTo>
                  <a:cubicBezTo>
                    <a:pt x="43" y="11"/>
                    <a:pt x="43" y="10"/>
                    <a:pt x="42" y="11"/>
                  </a:cubicBezTo>
                  <a:cubicBezTo>
                    <a:pt x="42" y="11"/>
                    <a:pt x="41" y="11"/>
                    <a:pt x="41" y="12"/>
                  </a:cubicBezTo>
                  <a:cubicBezTo>
                    <a:pt x="39" y="11"/>
                    <a:pt x="39" y="10"/>
                    <a:pt x="36" y="11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0" y="13"/>
                    <a:pt x="29" y="13"/>
                    <a:pt x="28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7" y="14"/>
                    <a:pt x="26" y="15"/>
                  </a:cubicBezTo>
                  <a:cubicBezTo>
                    <a:pt x="26" y="15"/>
                    <a:pt x="26" y="15"/>
                    <a:pt x="26" y="16"/>
                  </a:cubicBezTo>
                  <a:cubicBezTo>
                    <a:pt x="27" y="16"/>
                    <a:pt x="28" y="16"/>
                    <a:pt x="28" y="17"/>
                  </a:cubicBezTo>
                  <a:cubicBezTo>
                    <a:pt x="27" y="17"/>
                    <a:pt x="25" y="16"/>
                    <a:pt x="24" y="16"/>
                  </a:cubicBezTo>
                  <a:cubicBezTo>
                    <a:pt x="23" y="16"/>
                    <a:pt x="24" y="16"/>
                    <a:pt x="23" y="16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2" y="18"/>
                    <a:pt x="22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9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9" y="20"/>
                    <a:pt x="20" y="20"/>
                    <a:pt x="19" y="20"/>
                  </a:cubicBezTo>
                  <a:cubicBezTo>
                    <a:pt x="18" y="20"/>
                    <a:pt x="17" y="20"/>
                    <a:pt x="16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3" y="22"/>
                    <a:pt x="12" y="22"/>
                    <a:pt x="11" y="22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6" y="28"/>
                  </a:cubicBezTo>
                  <a:cubicBezTo>
                    <a:pt x="16" y="28"/>
                    <a:pt x="16" y="28"/>
                    <a:pt x="17" y="28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1" y="30"/>
                    <a:pt x="9" y="31"/>
                  </a:cubicBezTo>
                  <a:cubicBezTo>
                    <a:pt x="9" y="31"/>
                    <a:pt x="9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5"/>
                    <a:pt x="8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8" y="36"/>
                    <a:pt x="7" y="36"/>
                  </a:cubicBezTo>
                  <a:cubicBezTo>
                    <a:pt x="7" y="36"/>
                    <a:pt x="7" y="37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5" y="38"/>
                    <a:pt x="5" y="38"/>
                  </a:cubicBezTo>
                  <a:cubicBezTo>
                    <a:pt x="6" y="39"/>
                    <a:pt x="6" y="39"/>
                    <a:pt x="7" y="40"/>
                  </a:cubicBezTo>
                  <a:cubicBezTo>
                    <a:pt x="6" y="41"/>
                    <a:pt x="6" y="40"/>
                    <a:pt x="6" y="41"/>
                  </a:cubicBezTo>
                  <a:cubicBezTo>
                    <a:pt x="6" y="41"/>
                    <a:pt x="5" y="41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3" y="41"/>
                    <a:pt x="4" y="41"/>
                    <a:pt x="1" y="40"/>
                  </a:cubicBezTo>
                  <a:cubicBezTo>
                    <a:pt x="1" y="41"/>
                    <a:pt x="1" y="42"/>
                    <a:pt x="0" y="42"/>
                  </a:cubicBezTo>
                  <a:cubicBezTo>
                    <a:pt x="0" y="45"/>
                    <a:pt x="1" y="45"/>
                    <a:pt x="1" y="47"/>
                  </a:cubicBezTo>
                  <a:cubicBezTo>
                    <a:pt x="1" y="47"/>
                    <a:pt x="1" y="47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2136" y="225"/>
              <a:ext cx="2867" cy="1755"/>
            </a:xfrm>
            <a:custGeom>
              <a:avLst/>
              <a:gdLst>
                <a:gd name="T0" fmla="*/ 1090 w 1212"/>
                <a:gd name="T1" fmla="*/ 140 h 741"/>
                <a:gd name="T2" fmla="*/ 967 w 1212"/>
                <a:gd name="T3" fmla="*/ 98 h 741"/>
                <a:gd name="T4" fmla="*/ 890 w 1212"/>
                <a:gd name="T5" fmla="*/ 87 h 741"/>
                <a:gd name="T6" fmla="*/ 776 w 1212"/>
                <a:gd name="T7" fmla="*/ 48 h 741"/>
                <a:gd name="T8" fmla="*/ 780 w 1212"/>
                <a:gd name="T9" fmla="*/ 27 h 741"/>
                <a:gd name="T10" fmla="*/ 676 w 1212"/>
                <a:gd name="T11" fmla="*/ 14 h 741"/>
                <a:gd name="T12" fmla="*/ 580 w 1212"/>
                <a:gd name="T13" fmla="*/ 29 h 741"/>
                <a:gd name="T14" fmla="*/ 559 w 1212"/>
                <a:gd name="T15" fmla="*/ 49 h 741"/>
                <a:gd name="T16" fmla="*/ 556 w 1212"/>
                <a:gd name="T17" fmla="*/ 82 h 741"/>
                <a:gd name="T18" fmla="*/ 525 w 1212"/>
                <a:gd name="T19" fmla="*/ 42 h 741"/>
                <a:gd name="T20" fmla="*/ 457 w 1212"/>
                <a:gd name="T21" fmla="*/ 52 h 741"/>
                <a:gd name="T22" fmla="*/ 358 w 1212"/>
                <a:gd name="T23" fmla="*/ 56 h 741"/>
                <a:gd name="T24" fmla="*/ 289 w 1212"/>
                <a:gd name="T25" fmla="*/ 75 h 741"/>
                <a:gd name="T26" fmla="*/ 283 w 1212"/>
                <a:gd name="T27" fmla="*/ 40 h 741"/>
                <a:gd name="T28" fmla="*/ 230 w 1212"/>
                <a:gd name="T29" fmla="*/ 37 h 741"/>
                <a:gd name="T30" fmla="*/ 175 w 1212"/>
                <a:gd name="T31" fmla="*/ 77 h 741"/>
                <a:gd name="T32" fmla="*/ 134 w 1212"/>
                <a:gd name="T33" fmla="*/ 115 h 741"/>
                <a:gd name="T34" fmla="*/ 169 w 1212"/>
                <a:gd name="T35" fmla="*/ 152 h 741"/>
                <a:gd name="T36" fmla="*/ 199 w 1212"/>
                <a:gd name="T37" fmla="*/ 100 h 741"/>
                <a:gd name="T38" fmla="*/ 227 w 1212"/>
                <a:gd name="T39" fmla="*/ 122 h 741"/>
                <a:gd name="T40" fmla="*/ 215 w 1212"/>
                <a:gd name="T41" fmla="*/ 153 h 741"/>
                <a:gd name="T42" fmla="*/ 151 w 1212"/>
                <a:gd name="T43" fmla="*/ 148 h 741"/>
                <a:gd name="T44" fmla="*/ 84 w 1212"/>
                <a:gd name="T45" fmla="*/ 213 h 741"/>
                <a:gd name="T46" fmla="*/ 42 w 1212"/>
                <a:gd name="T47" fmla="*/ 278 h 741"/>
                <a:gd name="T48" fmla="*/ 139 w 1212"/>
                <a:gd name="T49" fmla="*/ 247 h 741"/>
                <a:gd name="T50" fmla="*/ 163 w 1212"/>
                <a:gd name="T51" fmla="*/ 247 h 741"/>
                <a:gd name="T52" fmla="*/ 215 w 1212"/>
                <a:gd name="T53" fmla="*/ 289 h 741"/>
                <a:gd name="T54" fmla="*/ 257 w 1212"/>
                <a:gd name="T55" fmla="*/ 269 h 741"/>
                <a:gd name="T56" fmla="*/ 292 w 1212"/>
                <a:gd name="T57" fmla="*/ 237 h 741"/>
                <a:gd name="T58" fmla="*/ 307 w 1212"/>
                <a:gd name="T59" fmla="*/ 268 h 741"/>
                <a:gd name="T60" fmla="*/ 297 w 1212"/>
                <a:gd name="T61" fmla="*/ 316 h 741"/>
                <a:gd name="T62" fmla="*/ 155 w 1212"/>
                <a:gd name="T63" fmla="*/ 317 h 741"/>
                <a:gd name="T64" fmla="*/ 51 w 1212"/>
                <a:gd name="T65" fmla="*/ 317 h 741"/>
                <a:gd name="T66" fmla="*/ 4 w 1212"/>
                <a:gd name="T67" fmla="*/ 427 h 741"/>
                <a:gd name="T68" fmla="*/ 100 w 1212"/>
                <a:gd name="T69" fmla="*/ 490 h 741"/>
                <a:gd name="T70" fmla="*/ 158 w 1212"/>
                <a:gd name="T71" fmla="*/ 549 h 741"/>
                <a:gd name="T72" fmla="*/ 174 w 1212"/>
                <a:gd name="T73" fmla="*/ 669 h 741"/>
                <a:gd name="T74" fmla="*/ 258 w 1212"/>
                <a:gd name="T75" fmla="*/ 709 h 741"/>
                <a:gd name="T76" fmla="*/ 311 w 1212"/>
                <a:gd name="T77" fmla="*/ 600 h 741"/>
                <a:gd name="T78" fmla="*/ 371 w 1212"/>
                <a:gd name="T79" fmla="*/ 476 h 741"/>
                <a:gd name="T80" fmla="*/ 300 w 1212"/>
                <a:gd name="T81" fmla="*/ 391 h 741"/>
                <a:gd name="T82" fmla="*/ 322 w 1212"/>
                <a:gd name="T83" fmla="*/ 412 h 741"/>
                <a:gd name="T84" fmla="*/ 415 w 1212"/>
                <a:gd name="T85" fmla="*/ 412 h 741"/>
                <a:gd name="T86" fmla="*/ 378 w 1212"/>
                <a:gd name="T87" fmla="*/ 351 h 741"/>
                <a:gd name="T88" fmla="*/ 488 w 1212"/>
                <a:gd name="T89" fmla="*/ 413 h 741"/>
                <a:gd name="T90" fmla="*/ 513 w 1212"/>
                <a:gd name="T91" fmla="*/ 489 h 741"/>
                <a:gd name="T92" fmla="*/ 602 w 1212"/>
                <a:gd name="T93" fmla="*/ 413 h 741"/>
                <a:gd name="T94" fmla="*/ 638 w 1212"/>
                <a:gd name="T95" fmla="*/ 520 h 741"/>
                <a:gd name="T96" fmla="*/ 669 w 1212"/>
                <a:gd name="T97" fmla="*/ 504 h 741"/>
                <a:gd name="T98" fmla="*/ 699 w 1212"/>
                <a:gd name="T99" fmla="*/ 430 h 741"/>
                <a:gd name="T100" fmla="*/ 773 w 1212"/>
                <a:gd name="T101" fmla="*/ 376 h 741"/>
                <a:gd name="T102" fmla="*/ 801 w 1212"/>
                <a:gd name="T103" fmla="*/ 324 h 741"/>
                <a:gd name="T104" fmla="*/ 846 w 1212"/>
                <a:gd name="T105" fmla="*/ 305 h 741"/>
                <a:gd name="T106" fmla="*/ 907 w 1212"/>
                <a:gd name="T107" fmla="*/ 246 h 741"/>
                <a:gd name="T108" fmla="*/ 985 w 1212"/>
                <a:gd name="T109" fmla="*/ 208 h 741"/>
                <a:gd name="T110" fmla="*/ 1054 w 1212"/>
                <a:gd name="T111" fmla="*/ 208 h 741"/>
                <a:gd name="T112" fmla="*/ 1037 w 1212"/>
                <a:gd name="T113" fmla="*/ 239 h 741"/>
                <a:gd name="T114" fmla="*/ 1141 w 1212"/>
                <a:gd name="T115" fmla="*/ 217 h 741"/>
                <a:gd name="T116" fmla="*/ 1199 w 1212"/>
                <a:gd name="T117" fmla="*/ 206 h 741"/>
                <a:gd name="T118" fmla="*/ 278 w 1212"/>
                <a:gd name="T119" fmla="*/ 345 h 741"/>
                <a:gd name="T120" fmla="*/ 371 w 1212"/>
                <a:gd name="T121" fmla="*/ 293 h 741"/>
                <a:gd name="T122" fmla="*/ 395 w 1212"/>
                <a:gd name="T123" fmla="*/ 232 h 741"/>
                <a:gd name="T124" fmla="*/ 712 w 1212"/>
                <a:gd name="T125" fmla="*/ 5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2" h="741">
                  <a:moveTo>
                    <a:pt x="1209" y="203"/>
                  </a:moveTo>
                  <a:cubicBezTo>
                    <a:pt x="1209" y="202"/>
                    <a:pt x="1209" y="202"/>
                    <a:pt x="1209" y="202"/>
                  </a:cubicBezTo>
                  <a:cubicBezTo>
                    <a:pt x="1209" y="202"/>
                    <a:pt x="1208" y="202"/>
                    <a:pt x="1207" y="201"/>
                  </a:cubicBezTo>
                  <a:cubicBezTo>
                    <a:pt x="1207" y="201"/>
                    <a:pt x="1207" y="201"/>
                    <a:pt x="1207" y="201"/>
                  </a:cubicBezTo>
                  <a:cubicBezTo>
                    <a:pt x="1207" y="200"/>
                    <a:pt x="1206" y="200"/>
                    <a:pt x="1206" y="200"/>
                  </a:cubicBezTo>
                  <a:cubicBezTo>
                    <a:pt x="1206" y="200"/>
                    <a:pt x="1206" y="200"/>
                    <a:pt x="1206" y="199"/>
                  </a:cubicBezTo>
                  <a:cubicBezTo>
                    <a:pt x="1205" y="199"/>
                    <a:pt x="1205" y="199"/>
                    <a:pt x="1204" y="198"/>
                  </a:cubicBezTo>
                  <a:cubicBezTo>
                    <a:pt x="1204" y="196"/>
                    <a:pt x="1202" y="197"/>
                    <a:pt x="1202" y="195"/>
                  </a:cubicBezTo>
                  <a:cubicBezTo>
                    <a:pt x="1202" y="195"/>
                    <a:pt x="1202" y="194"/>
                    <a:pt x="1201" y="193"/>
                  </a:cubicBezTo>
                  <a:cubicBezTo>
                    <a:pt x="1201" y="193"/>
                    <a:pt x="1201" y="193"/>
                    <a:pt x="1200" y="193"/>
                  </a:cubicBezTo>
                  <a:cubicBezTo>
                    <a:pt x="1200" y="193"/>
                    <a:pt x="1201" y="193"/>
                    <a:pt x="1201" y="193"/>
                  </a:cubicBezTo>
                  <a:cubicBezTo>
                    <a:pt x="1200" y="193"/>
                    <a:pt x="1200" y="193"/>
                    <a:pt x="1200" y="193"/>
                  </a:cubicBezTo>
                  <a:cubicBezTo>
                    <a:pt x="1200" y="192"/>
                    <a:pt x="1200" y="192"/>
                    <a:pt x="1200" y="192"/>
                  </a:cubicBezTo>
                  <a:cubicBezTo>
                    <a:pt x="1199" y="192"/>
                    <a:pt x="1198" y="192"/>
                    <a:pt x="1198" y="191"/>
                  </a:cubicBezTo>
                  <a:cubicBezTo>
                    <a:pt x="1198" y="191"/>
                    <a:pt x="1198" y="191"/>
                    <a:pt x="1198" y="191"/>
                  </a:cubicBezTo>
                  <a:cubicBezTo>
                    <a:pt x="1194" y="190"/>
                    <a:pt x="1191" y="190"/>
                    <a:pt x="1188" y="189"/>
                  </a:cubicBezTo>
                  <a:cubicBezTo>
                    <a:pt x="1187" y="191"/>
                    <a:pt x="1188" y="192"/>
                    <a:pt x="1188" y="194"/>
                  </a:cubicBezTo>
                  <a:cubicBezTo>
                    <a:pt x="1187" y="193"/>
                    <a:pt x="1186" y="193"/>
                    <a:pt x="1185" y="192"/>
                  </a:cubicBezTo>
                  <a:cubicBezTo>
                    <a:pt x="1185" y="191"/>
                    <a:pt x="1186" y="191"/>
                    <a:pt x="1186" y="191"/>
                  </a:cubicBezTo>
                  <a:cubicBezTo>
                    <a:pt x="1186" y="190"/>
                    <a:pt x="1186" y="189"/>
                    <a:pt x="1186" y="189"/>
                  </a:cubicBezTo>
                  <a:cubicBezTo>
                    <a:pt x="1186" y="189"/>
                    <a:pt x="1186" y="189"/>
                    <a:pt x="1186" y="189"/>
                  </a:cubicBezTo>
                  <a:cubicBezTo>
                    <a:pt x="1187" y="186"/>
                    <a:pt x="1186" y="187"/>
                    <a:pt x="1185" y="185"/>
                  </a:cubicBezTo>
                  <a:cubicBezTo>
                    <a:pt x="1185" y="185"/>
                    <a:pt x="1184" y="185"/>
                    <a:pt x="1184" y="185"/>
                  </a:cubicBezTo>
                  <a:cubicBezTo>
                    <a:pt x="1184" y="185"/>
                    <a:pt x="1185" y="184"/>
                    <a:pt x="1185" y="184"/>
                  </a:cubicBezTo>
                  <a:cubicBezTo>
                    <a:pt x="1184" y="184"/>
                    <a:pt x="1184" y="184"/>
                    <a:pt x="1184" y="184"/>
                  </a:cubicBezTo>
                  <a:cubicBezTo>
                    <a:pt x="1184" y="183"/>
                    <a:pt x="1182" y="183"/>
                    <a:pt x="1181" y="182"/>
                  </a:cubicBezTo>
                  <a:cubicBezTo>
                    <a:pt x="1181" y="181"/>
                    <a:pt x="1180" y="181"/>
                    <a:pt x="1180" y="180"/>
                  </a:cubicBezTo>
                  <a:cubicBezTo>
                    <a:pt x="1180" y="180"/>
                    <a:pt x="1179" y="180"/>
                    <a:pt x="1179" y="180"/>
                  </a:cubicBezTo>
                  <a:cubicBezTo>
                    <a:pt x="1179" y="180"/>
                    <a:pt x="1179" y="180"/>
                    <a:pt x="1179" y="180"/>
                  </a:cubicBezTo>
                  <a:cubicBezTo>
                    <a:pt x="1179" y="180"/>
                    <a:pt x="1178" y="179"/>
                    <a:pt x="1178" y="179"/>
                  </a:cubicBezTo>
                  <a:cubicBezTo>
                    <a:pt x="1178" y="179"/>
                    <a:pt x="1178" y="179"/>
                    <a:pt x="1178" y="179"/>
                  </a:cubicBezTo>
                  <a:cubicBezTo>
                    <a:pt x="1178" y="179"/>
                    <a:pt x="1178" y="179"/>
                    <a:pt x="1177" y="179"/>
                  </a:cubicBezTo>
                  <a:cubicBezTo>
                    <a:pt x="1177" y="178"/>
                    <a:pt x="1177" y="178"/>
                    <a:pt x="1176" y="177"/>
                  </a:cubicBezTo>
                  <a:cubicBezTo>
                    <a:pt x="1176" y="177"/>
                    <a:pt x="1175" y="177"/>
                    <a:pt x="1174" y="176"/>
                  </a:cubicBezTo>
                  <a:cubicBezTo>
                    <a:pt x="1174" y="176"/>
                    <a:pt x="1174" y="176"/>
                    <a:pt x="1174" y="175"/>
                  </a:cubicBezTo>
                  <a:cubicBezTo>
                    <a:pt x="1174" y="175"/>
                    <a:pt x="1174" y="175"/>
                    <a:pt x="1173" y="175"/>
                  </a:cubicBezTo>
                  <a:cubicBezTo>
                    <a:pt x="1173" y="175"/>
                    <a:pt x="1173" y="174"/>
                    <a:pt x="1173" y="174"/>
                  </a:cubicBezTo>
                  <a:cubicBezTo>
                    <a:pt x="1172" y="173"/>
                    <a:pt x="1170" y="172"/>
                    <a:pt x="1169" y="172"/>
                  </a:cubicBezTo>
                  <a:cubicBezTo>
                    <a:pt x="1169" y="172"/>
                    <a:pt x="1169" y="172"/>
                    <a:pt x="1169" y="171"/>
                  </a:cubicBezTo>
                  <a:cubicBezTo>
                    <a:pt x="1170" y="171"/>
                    <a:pt x="1170" y="171"/>
                    <a:pt x="1170" y="171"/>
                  </a:cubicBezTo>
                  <a:cubicBezTo>
                    <a:pt x="1170" y="171"/>
                    <a:pt x="1169" y="169"/>
                    <a:pt x="1169" y="169"/>
                  </a:cubicBezTo>
                  <a:cubicBezTo>
                    <a:pt x="1169" y="169"/>
                    <a:pt x="1169" y="169"/>
                    <a:pt x="1169" y="169"/>
                  </a:cubicBezTo>
                  <a:cubicBezTo>
                    <a:pt x="1168" y="169"/>
                    <a:pt x="1167" y="169"/>
                    <a:pt x="1166" y="169"/>
                  </a:cubicBezTo>
                  <a:cubicBezTo>
                    <a:pt x="1166" y="168"/>
                    <a:pt x="1166" y="168"/>
                    <a:pt x="1166" y="167"/>
                  </a:cubicBezTo>
                  <a:cubicBezTo>
                    <a:pt x="1164" y="167"/>
                    <a:pt x="1163" y="167"/>
                    <a:pt x="1162" y="165"/>
                  </a:cubicBezTo>
                  <a:cubicBezTo>
                    <a:pt x="1161" y="164"/>
                    <a:pt x="1163" y="164"/>
                    <a:pt x="1160" y="163"/>
                  </a:cubicBezTo>
                  <a:cubicBezTo>
                    <a:pt x="1161" y="162"/>
                    <a:pt x="1161" y="162"/>
                    <a:pt x="1161" y="162"/>
                  </a:cubicBezTo>
                  <a:cubicBezTo>
                    <a:pt x="1160" y="161"/>
                    <a:pt x="1159" y="161"/>
                    <a:pt x="1159" y="161"/>
                  </a:cubicBezTo>
                  <a:cubicBezTo>
                    <a:pt x="1158" y="160"/>
                    <a:pt x="1158" y="160"/>
                    <a:pt x="1158" y="160"/>
                  </a:cubicBezTo>
                  <a:cubicBezTo>
                    <a:pt x="1158" y="160"/>
                    <a:pt x="1158" y="160"/>
                    <a:pt x="1158" y="160"/>
                  </a:cubicBezTo>
                  <a:cubicBezTo>
                    <a:pt x="1158" y="159"/>
                    <a:pt x="1158" y="159"/>
                    <a:pt x="1158" y="158"/>
                  </a:cubicBezTo>
                  <a:cubicBezTo>
                    <a:pt x="1158" y="158"/>
                    <a:pt x="1158" y="158"/>
                    <a:pt x="1157" y="158"/>
                  </a:cubicBezTo>
                  <a:cubicBezTo>
                    <a:pt x="1157" y="157"/>
                    <a:pt x="1157" y="157"/>
                    <a:pt x="1157" y="157"/>
                  </a:cubicBezTo>
                  <a:cubicBezTo>
                    <a:pt x="1157" y="157"/>
                    <a:pt x="1157" y="157"/>
                    <a:pt x="1157" y="157"/>
                  </a:cubicBezTo>
                  <a:cubicBezTo>
                    <a:pt x="1156" y="156"/>
                    <a:pt x="1154" y="156"/>
                    <a:pt x="1152" y="155"/>
                  </a:cubicBezTo>
                  <a:cubicBezTo>
                    <a:pt x="1152" y="155"/>
                    <a:pt x="1152" y="155"/>
                    <a:pt x="1152" y="155"/>
                  </a:cubicBezTo>
                  <a:cubicBezTo>
                    <a:pt x="1152" y="155"/>
                    <a:pt x="1152" y="155"/>
                    <a:pt x="1151" y="155"/>
                  </a:cubicBezTo>
                  <a:cubicBezTo>
                    <a:pt x="1151" y="155"/>
                    <a:pt x="1151" y="154"/>
                    <a:pt x="1151" y="154"/>
                  </a:cubicBezTo>
                  <a:cubicBezTo>
                    <a:pt x="1151" y="154"/>
                    <a:pt x="1150" y="154"/>
                    <a:pt x="1150" y="154"/>
                  </a:cubicBezTo>
                  <a:cubicBezTo>
                    <a:pt x="1150" y="154"/>
                    <a:pt x="1150" y="154"/>
                    <a:pt x="1150" y="153"/>
                  </a:cubicBezTo>
                  <a:cubicBezTo>
                    <a:pt x="1148" y="153"/>
                    <a:pt x="1148" y="153"/>
                    <a:pt x="1147" y="154"/>
                  </a:cubicBezTo>
                  <a:cubicBezTo>
                    <a:pt x="1144" y="153"/>
                    <a:pt x="1144" y="153"/>
                    <a:pt x="1143" y="151"/>
                  </a:cubicBezTo>
                  <a:cubicBezTo>
                    <a:pt x="1143" y="151"/>
                    <a:pt x="1143" y="151"/>
                    <a:pt x="1143" y="151"/>
                  </a:cubicBezTo>
                  <a:cubicBezTo>
                    <a:pt x="1142" y="151"/>
                    <a:pt x="1143" y="150"/>
                    <a:pt x="1142" y="149"/>
                  </a:cubicBezTo>
                  <a:cubicBezTo>
                    <a:pt x="1142" y="149"/>
                    <a:pt x="1141" y="149"/>
                    <a:pt x="1141" y="149"/>
                  </a:cubicBezTo>
                  <a:cubicBezTo>
                    <a:pt x="1141" y="149"/>
                    <a:pt x="1141" y="149"/>
                    <a:pt x="1141" y="149"/>
                  </a:cubicBezTo>
                  <a:cubicBezTo>
                    <a:pt x="1139" y="148"/>
                    <a:pt x="1138" y="148"/>
                    <a:pt x="1137" y="147"/>
                  </a:cubicBezTo>
                  <a:cubicBezTo>
                    <a:pt x="1137" y="147"/>
                    <a:pt x="1136" y="147"/>
                    <a:pt x="1136" y="146"/>
                  </a:cubicBezTo>
                  <a:cubicBezTo>
                    <a:pt x="1136" y="146"/>
                    <a:pt x="1136" y="146"/>
                    <a:pt x="1135" y="146"/>
                  </a:cubicBezTo>
                  <a:cubicBezTo>
                    <a:pt x="1135" y="146"/>
                    <a:pt x="1135" y="146"/>
                    <a:pt x="1135" y="146"/>
                  </a:cubicBezTo>
                  <a:cubicBezTo>
                    <a:pt x="1135" y="145"/>
                    <a:pt x="1135" y="145"/>
                    <a:pt x="1135" y="145"/>
                  </a:cubicBezTo>
                  <a:cubicBezTo>
                    <a:pt x="1135" y="145"/>
                    <a:pt x="1135" y="145"/>
                    <a:pt x="1135" y="145"/>
                  </a:cubicBezTo>
                  <a:cubicBezTo>
                    <a:pt x="1135" y="145"/>
                    <a:pt x="1134" y="145"/>
                    <a:pt x="1134" y="144"/>
                  </a:cubicBezTo>
                  <a:cubicBezTo>
                    <a:pt x="1134" y="145"/>
                    <a:pt x="1134" y="145"/>
                    <a:pt x="1133" y="145"/>
                  </a:cubicBezTo>
                  <a:cubicBezTo>
                    <a:pt x="1131" y="144"/>
                    <a:pt x="1128" y="144"/>
                    <a:pt x="1125" y="143"/>
                  </a:cubicBezTo>
                  <a:cubicBezTo>
                    <a:pt x="1125" y="143"/>
                    <a:pt x="1125" y="143"/>
                    <a:pt x="1125" y="142"/>
                  </a:cubicBezTo>
                  <a:cubicBezTo>
                    <a:pt x="1123" y="141"/>
                    <a:pt x="1122" y="143"/>
                    <a:pt x="1120" y="142"/>
                  </a:cubicBezTo>
                  <a:cubicBezTo>
                    <a:pt x="1120" y="142"/>
                    <a:pt x="1120" y="142"/>
                    <a:pt x="1120" y="142"/>
                  </a:cubicBezTo>
                  <a:cubicBezTo>
                    <a:pt x="1120" y="142"/>
                    <a:pt x="1120" y="142"/>
                    <a:pt x="1119" y="142"/>
                  </a:cubicBezTo>
                  <a:cubicBezTo>
                    <a:pt x="1119" y="141"/>
                    <a:pt x="1119" y="141"/>
                    <a:pt x="1119" y="141"/>
                  </a:cubicBezTo>
                  <a:cubicBezTo>
                    <a:pt x="1119" y="141"/>
                    <a:pt x="1118" y="141"/>
                    <a:pt x="1117" y="140"/>
                  </a:cubicBezTo>
                  <a:cubicBezTo>
                    <a:pt x="1117" y="141"/>
                    <a:pt x="1117" y="141"/>
                    <a:pt x="1117" y="141"/>
                  </a:cubicBezTo>
                  <a:cubicBezTo>
                    <a:pt x="1115" y="140"/>
                    <a:pt x="1113" y="140"/>
                    <a:pt x="1111" y="140"/>
                  </a:cubicBezTo>
                  <a:cubicBezTo>
                    <a:pt x="1111" y="139"/>
                    <a:pt x="1111" y="139"/>
                    <a:pt x="1111" y="139"/>
                  </a:cubicBezTo>
                  <a:cubicBezTo>
                    <a:pt x="1110" y="138"/>
                    <a:pt x="1110" y="138"/>
                    <a:pt x="1108" y="138"/>
                  </a:cubicBezTo>
                  <a:cubicBezTo>
                    <a:pt x="1108" y="139"/>
                    <a:pt x="1108" y="140"/>
                    <a:pt x="1108" y="141"/>
                  </a:cubicBezTo>
                  <a:cubicBezTo>
                    <a:pt x="1108" y="141"/>
                    <a:pt x="1108" y="141"/>
                    <a:pt x="1108" y="141"/>
                  </a:cubicBezTo>
                  <a:cubicBezTo>
                    <a:pt x="1107" y="142"/>
                    <a:pt x="1107" y="142"/>
                    <a:pt x="1107" y="142"/>
                  </a:cubicBezTo>
                  <a:cubicBezTo>
                    <a:pt x="1109" y="143"/>
                    <a:pt x="1108" y="143"/>
                    <a:pt x="1109" y="144"/>
                  </a:cubicBezTo>
                  <a:cubicBezTo>
                    <a:pt x="1109" y="146"/>
                    <a:pt x="1109" y="147"/>
                    <a:pt x="1109" y="148"/>
                  </a:cubicBezTo>
                  <a:cubicBezTo>
                    <a:pt x="1108" y="148"/>
                    <a:pt x="1108" y="148"/>
                    <a:pt x="1107" y="148"/>
                  </a:cubicBezTo>
                  <a:cubicBezTo>
                    <a:pt x="1107" y="149"/>
                    <a:pt x="1106" y="149"/>
                    <a:pt x="1105" y="149"/>
                  </a:cubicBezTo>
                  <a:cubicBezTo>
                    <a:pt x="1105" y="149"/>
                    <a:pt x="1105" y="149"/>
                    <a:pt x="1104" y="149"/>
                  </a:cubicBezTo>
                  <a:cubicBezTo>
                    <a:pt x="1104" y="150"/>
                    <a:pt x="1104" y="150"/>
                    <a:pt x="1104" y="151"/>
                  </a:cubicBezTo>
                  <a:cubicBezTo>
                    <a:pt x="1100" y="150"/>
                    <a:pt x="1100" y="151"/>
                    <a:pt x="1096" y="150"/>
                  </a:cubicBezTo>
                  <a:cubicBezTo>
                    <a:pt x="1096" y="149"/>
                    <a:pt x="1096" y="146"/>
                    <a:pt x="1096" y="145"/>
                  </a:cubicBezTo>
                  <a:cubicBezTo>
                    <a:pt x="1096" y="145"/>
                    <a:pt x="1095" y="145"/>
                    <a:pt x="1095" y="144"/>
                  </a:cubicBezTo>
                  <a:cubicBezTo>
                    <a:pt x="1095" y="144"/>
                    <a:pt x="1095" y="144"/>
                    <a:pt x="1095" y="144"/>
                  </a:cubicBezTo>
                  <a:cubicBezTo>
                    <a:pt x="1094" y="144"/>
                    <a:pt x="1094" y="144"/>
                    <a:pt x="1093" y="143"/>
                  </a:cubicBezTo>
                  <a:cubicBezTo>
                    <a:pt x="1094" y="143"/>
                    <a:pt x="1094" y="142"/>
                    <a:pt x="1094" y="141"/>
                  </a:cubicBezTo>
                  <a:cubicBezTo>
                    <a:pt x="1094" y="141"/>
                    <a:pt x="1093" y="140"/>
                    <a:pt x="1093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3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39"/>
                  </a:cubicBezTo>
                  <a:cubicBezTo>
                    <a:pt x="1092" y="139"/>
                    <a:pt x="1092" y="140"/>
                    <a:pt x="1091" y="140"/>
                  </a:cubicBezTo>
                  <a:cubicBezTo>
                    <a:pt x="1091" y="140"/>
                    <a:pt x="1091" y="140"/>
                    <a:pt x="1091" y="141"/>
                  </a:cubicBezTo>
                  <a:cubicBezTo>
                    <a:pt x="1091" y="141"/>
                    <a:pt x="1090" y="140"/>
                    <a:pt x="1090" y="140"/>
                  </a:cubicBezTo>
                  <a:cubicBezTo>
                    <a:pt x="1090" y="140"/>
                    <a:pt x="1090" y="140"/>
                    <a:pt x="1090" y="140"/>
                  </a:cubicBezTo>
                  <a:cubicBezTo>
                    <a:pt x="1090" y="140"/>
                    <a:pt x="1090" y="140"/>
                    <a:pt x="1090" y="140"/>
                  </a:cubicBezTo>
                  <a:cubicBezTo>
                    <a:pt x="1090" y="140"/>
                    <a:pt x="1090" y="140"/>
                    <a:pt x="1090" y="140"/>
                  </a:cubicBezTo>
                  <a:cubicBezTo>
                    <a:pt x="1089" y="140"/>
                    <a:pt x="1089" y="140"/>
                    <a:pt x="1088" y="140"/>
                  </a:cubicBezTo>
                  <a:cubicBezTo>
                    <a:pt x="1087" y="140"/>
                    <a:pt x="1085" y="140"/>
                    <a:pt x="1084" y="140"/>
                  </a:cubicBezTo>
                  <a:cubicBezTo>
                    <a:pt x="1084" y="140"/>
                    <a:pt x="1084" y="139"/>
                    <a:pt x="1084" y="139"/>
                  </a:cubicBezTo>
                  <a:cubicBezTo>
                    <a:pt x="1084" y="139"/>
                    <a:pt x="1083" y="139"/>
                    <a:pt x="1082" y="138"/>
                  </a:cubicBezTo>
                  <a:cubicBezTo>
                    <a:pt x="1082" y="138"/>
                    <a:pt x="1080" y="137"/>
                    <a:pt x="1079" y="137"/>
                  </a:cubicBezTo>
                  <a:cubicBezTo>
                    <a:pt x="1079" y="137"/>
                    <a:pt x="1079" y="137"/>
                    <a:pt x="1079" y="137"/>
                  </a:cubicBezTo>
                  <a:cubicBezTo>
                    <a:pt x="1078" y="137"/>
                    <a:pt x="1076" y="136"/>
                    <a:pt x="1075" y="136"/>
                  </a:cubicBezTo>
                  <a:cubicBezTo>
                    <a:pt x="1075" y="136"/>
                    <a:pt x="1074" y="138"/>
                    <a:pt x="1073" y="137"/>
                  </a:cubicBezTo>
                  <a:cubicBezTo>
                    <a:pt x="1073" y="137"/>
                    <a:pt x="1073" y="137"/>
                    <a:pt x="1073" y="136"/>
                  </a:cubicBezTo>
                  <a:cubicBezTo>
                    <a:pt x="1072" y="136"/>
                    <a:pt x="1072" y="136"/>
                    <a:pt x="1071" y="136"/>
                  </a:cubicBezTo>
                  <a:cubicBezTo>
                    <a:pt x="1071" y="135"/>
                    <a:pt x="1072" y="135"/>
                    <a:pt x="1072" y="134"/>
                  </a:cubicBezTo>
                  <a:cubicBezTo>
                    <a:pt x="1069" y="134"/>
                    <a:pt x="1066" y="134"/>
                    <a:pt x="1063" y="133"/>
                  </a:cubicBezTo>
                  <a:cubicBezTo>
                    <a:pt x="1062" y="133"/>
                    <a:pt x="1061" y="132"/>
                    <a:pt x="1060" y="132"/>
                  </a:cubicBezTo>
                  <a:cubicBezTo>
                    <a:pt x="1060" y="132"/>
                    <a:pt x="1059" y="132"/>
                    <a:pt x="1059" y="133"/>
                  </a:cubicBezTo>
                  <a:cubicBezTo>
                    <a:pt x="1059" y="132"/>
                    <a:pt x="1059" y="132"/>
                    <a:pt x="1058" y="132"/>
                  </a:cubicBezTo>
                  <a:cubicBezTo>
                    <a:pt x="1058" y="132"/>
                    <a:pt x="1058" y="133"/>
                    <a:pt x="1058" y="133"/>
                  </a:cubicBezTo>
                  <a:cubicBezTo>
                    <a:pt x="1058" y="133"/>
                    <a:pt x="1057" y="133"/>
                    <a:pt x="1056" y="133"/>
                  </a:cubicBezTo>
                  <a:cubicBezTo>
                    <a:pt x="1056" y="133"/>
                    <a:pt x="1056" y="133"/>
                    <a:pt x="1056" y="133"/>
                  </a:cubicBezTo>
                  <a:cubicBezTo>
                    <a:pt x="1056" y="133"/>
                    <a:pt x="1055" y="133"/>
                    <a:pt x="1054" y="133"/>
                  </a:cubicBezTo>
                  <a:cubicBezTo>
                    <a:pt x="1054" y="133"/>
                    <a:pt x="1054" y="133"/>
                    <a:pt x="1053" y="133"/>
                  </a:cubicBezTo>
                  <a:cubicBezTo>
                    <a:pt x="1053" y="134"/>
                    <a:pt x="1052" y="134"/>
                    <a:pt x="1052" y="134"/>
                  </a:cubicBezTo>
                  <a:cubicBezTo>
                    <a:pt x="1052" y="134"/>
                    <a:pt x="1052" y="135"/>
                    <a:pt x="1051" y="136"/>
                  </a:cubicBezTo>
                  <a:cubicBezTo>
                    <a:pt x="1051" y="136"/>
                    <a:pt x="1051" y="136"/>
                    <a:pt x="1051" y="136"/>
                  </a:cubicBezTo>
                  <a:cubicBezTo>
                    <a:pt x="1050" y="137"/>
                    <a:pt x="1051" y="138"/>
                    <a:pt x="1050" y="138"/>
                  </a:cubicBezTo>
                  <a:cubicBezTo>
                    <a:pt x="1050" y="138"/>
                    <a:pt x="1050" y="139"/>
                    <a:pt x="1050" y="139"/>
                  </a:cubicBezTo>
                  <a:cubicBezTo>
                    <a:pt x="1049" y="139"/>
                    <a:pt x="1049" y="139"/>
                    <a:pt x="1049" y="139"/>
                  </a:cubicBezTo>
                  <a:cubicBezTo>
                    <a:pt x="1049" y="138"/>
                    <a:pt x="1049" y="137"/>
                    <a:pt x="1049" y="137"/>
                  </a:cubicBezTo>
                  <a:cubicBezTo>
                    <a:pt x="1049" y="137"/>
                    <a:pt x="1049" y="136"/>
                    <a:pt x="1049" y="136"/>
                  </a:cubicBezTo>
                  <a:cubicBezTo>
                    <a:pt x="1049" y="136"/>
                    <a:pt x="1049" y="135"/>
                    <a:pt x="1049" y="134"/>
                  </a:cubicBezTo>
                  <a:cubicBezTo>
                    <a:pt x="1049" y="133"/>
                    <a:pt x="1048" y="134"/>
                    <a:pt x="1048" y="131"/>
                  </a:cubicBezTo>
                  <a:cubicBezTo>
                    <a:pt x="1047" y="131"/>
                    <a:pt x="1046" y="131"/>
                    <a:pt x="1045" y="130"/>
                  </a:cubicBezTo>
                  <a:cubicBezTo>
                    <a:pt x="1045" y="129"/>
                    <a:pt x="1046" y="129"/>
                    <a:pt x="1046" y="128"/>
                  </a:cubicBezTo>
                  <a:cubicBezTo>
                    <a:pt x="1046" y="128"/>
                    <a:pt x="1045" y="128"/>
                    <a:pt x="1045" y="128"/>
                  </a:cubicBezTo>
                  <a:cubicBezTo>
                    <a:pt x="1046" y="126"/>
                    <a:pt x="1046" y="127"/>
                    <a:pt x="1047" y="126"/>
                  </a:cubicBezTo>
                  <a:cubicBezTo>
                    <a:pt x="1047" y="126"/>
                    <a:pt x="1047" y="126"/>
                    <a:pt x="1047" y="126"/>
                  </a:cubicBezTo>
                  <a:cubicBezTo>
                    <a:pt x="1046" y="125"/>
                    <a:pt x="1047" y="126"/>
                    <a:pt x="1047" y="125"/>
                  </a:cubicBezTo>
                  <a:cubicBezTo>
                    <a:pt x="1046" y="124"/>
                    <a:pt x="1046" y="124"/>
                    <a:pt x="1045" y="123"/>
                  </a:cubicBezTo>
                  <a:cubicBezTo>
                    <a:pt x="1045" y="123"/>
                    <a:pt x="1045" y="123"/>
                    <a:pt x="1045" y="123"/>
                  </a:cubicBezTo>
                  <a:cubicBezTo>
                    <a:pt x="1044" y="123"/>
                    <a:pt x="1044" y="122"/>
                    <a:pt x="1043" y="122"/>
                  </a:cubicBezTo>
                  <a:cubicBezTo>
                    <a:pt x="1042" y="121"/>
                    <a:pt x="1042" y="120"/>
                    <a:pt x="1042" y="119"/>
                  </a:cubicBezTo>
                  <a:cubicBezTo>
                    <a:pt x="1041" y="119"/>
                    <a:pt x="1041" y="119"/>
                    <a:pt x="1041" y="119"/>
                  </a:cubicBezTo>
                  <a:cubicBezTo>
                    <a:pt x="1041" y="119"/>
                    <a:pt x="1041" y="119"/>
                    <a:pt x="1041" y="119"/>
                  </a:cubicBezTo>
                  <a:cubicBezTo>
                    <a:pt x="1040" y="119"/>
                    <a:pt x="1040" y="119"/>
                    <a:pt x="1040" y="119"/>
                  </a:cubicBezTo>
                  <a:cubicBezTo>
                    <a:pt x="1040" y="119"/>
                    <a:pt x="1040" y="118"/>
                    <a:pt x="1040" y="118"/>
                  </a:cubicBezTo>
                  <a:cubicBezTo>
                    <a:pt x="1039" y="118"/>
                    <a:pt x="1038" y="118"/>
                    <a:pt x="1038" y="118"/>
                  </a:cubicBezTo>
                  <a:cubicBezTo>
                    <a:pt x="1038" y="118"/>
                    <a:pt x="1038" y="118"/>
                    <a:pt x="1038" y="117"/>
                  </a:cubicBezTo>
                  <a:cubicBezTo>
                    <a:pt x="1037" y="117"/>
                    <a:pt x="1037" y="117"/>
                    <a:pt x="1037" y="117"/>
                  </a:cubicBezTo>
                  <a:cubicBezTo>
                    <a:pt x="1037" y="117"/>
                    <a:pt x="1037" y="117"/>
                    <a:pt x="1036" y="116"/>
                  </a:cubicBezTo>
                  <a:cubicBezTo>
                    <a:pt x="1036" y="116"/>
                    <a:pt x="1035" y="116"/>
                    <a:pt x="1034" y="116"/>
                  </a:cubicBezTo>
                  <a:cubicBezTo>
                    <a:pt x="1034" y="116"/>
                    <a:pt x="1034" y="116"/>
                    <a:pt x="1033" y="117"/>
                  </a:cubicBezTo>
                  <a:cubicBezTo>
                    <a:pt x="1033" y="117"/>
                    <a:pt x="1033" y="117"/>
                    <a:pt x="1033" y="117"/>
                  </a:cubicBezTo>
                  <a:cubicBezTo>
                    <a:pt x="1032" y="117"/>
                    <a:pt x="1032" y="116"/>
                    <a:pt x="1030" y="116"/>
                  </a:cubicBezTo>
                  <a:cubicBezTo>
                    <a:pt x="1030" y="116"/>
                    <a:pt x="1030" y="116"/>
                    <a:pt x="1030" y="116"/>
                  </a:cubicBezTo>
                  <a:cubicBezTo>
                    <a:pt x="1030" y="116"/>
                    <a:pt x="1030" y="116"/>
                    <a:pt x="1029" y="116"/>
                  </a:cubicBezTo>
                  <a:cubicBezTo>
                    <a:pt x="1029" y="116"/>
                    <a:pt x="1029" y="116"/>
                    <a:pt x="1029" y="116"/>
                  </a:cubicBezTo>
                  <a:cubicBezTo>
                    <a:pt x="1028" y="116"/>
                    <a:pt x="1027" y="116"/>
                    <a:pt x="1026" y="116"/>
                  </a:cubicBezTo>
                  <a:cubicBezTo>
                    <a:pt x="1026" y="115"/>
                    <a:pt x="1026" y="116"/>
                    <a:pt x="1026" y="115"/>
                  </a:cubicBezTo>
                  <a:cubicBezTo>
                    <a:pt x="1025" y="115"/>
                    <a:pt x="1023" y="115"/>
                    <a:pt x="1022" y="114"/>
                  </a:cubicBezTo>
                  <a:cubicBezTo>
                    <a:pt x="1022" y="114"/>
                    <a:pt x="1022" y="114"/>
                    <a:pt x="1022" y="114"/>
                  </a:cubicBezTo>
                  <a:cubicBezTo>
                    <a:pt x="1021" y="114"/>
                    <a:pt x="1021" y="114"/>
                    <a:pt x="1020" y="114"/>
                  </a:cubicBezTo>
                  <a:cubicBezTo>
                    <a:pt x="1020" y="114"/>
                    <a:pt x="1020" y="114"/>
                    <a:pt x="1020" y="113"/>
                  </a:cubicBezTo>
                  <a:cubicBezTo>
                    <a:pt x="1019" y="113"/>
                    <a:pt x="1015" y="114"/>
                    <a:pt x="1013" y="114"/>
                  </a:cubicBezTo>
                  <a:cubicBezTo>
                    <a:pt x="1010" y="114"/>
                    <a:pt x="1010" y="111"/>
                    <a:pt x="1007" y="112"/>
                  </a:cubicBezTo>
                  <a:cubicBezTo>
                    <a:pt x="1007" y="112"/>
                    <a:pt x="1007" y="112"/>
                    <a:pt x="1007" y="112"/>
                  </a:cubicBezTo>
                  <a:cubicBezTo>
                    <a:pt x="1007" y="112"/>
                    <a:pt x="1006" y="112"/>
                    <a:pt x="1006" y="112"/>
                  </a:cubicBezTo>
                  <a:cubicBezTo>
                    <a:pt x="1006" y="112"/>
                    <a:pt x="1006" y="112"/>
                    <a:pt x="1006" y="112"/>
                  </a:cubicBezTo>
                  <a:cubicBezTo>
                    <a:pt x="1005" y="112"/>
                    <a:pt x="1004" y="112"/>
                    <a:pt x="1003" y="112"/>
                  </a:cubicBezTo>
                  <a:cubicBezTo>
                    <a:pt x="1003" y="112"/>
                    <a:pt x="1003" y="113"/>
                    <a:pt x="1003" y="113"/>
                  </a:cubicBezTo>
                  <a:cubicBezTo>
                    <a:pt x="1001" y="112"/>
                    <a:pt x="1000" y="112"/>
                    <a:pt x="999" y="112"/>
                  </a:cubicBezTo>
                  <a:cubicBezTo>
                    <a:pt x="999" y="112"/>
                    <a:pt x="999" y="112"/>
                    <a:pt x="999" y="112"/>
                  </a:cubicBezTo>
                  <a:cubicBezTo>
                    <a:pt x="997" y="112"/>
                    <a:pt x="995" y="111"/>
                    <a:pt x="993" y="111"/>
                  </a:cubicBezTo>
                  <a:cubicBezTo>
                    <a:pt x="993" y="111"/>
                    <a:pt x="992" y="111"/>
                    <a:pt x="992" y="111"/>
                  </a:cubicBezTo>
                  <a:cubicBezTo>
                    <a:pt x="992" y="111"/>
                    <a:pt x="991" y="111"/>
                    <a:pt x="990" y="111"/>
                  </a:cubicBezTo>
                  <a:cubicBezTo>
                    <a:pt x="990" y="111"/>
                    <a:pt x="990" y="111"/>
                    <a:pt x="990" y="111"/>
                  </a:cubicBezTo>
                  <a:cubicBezTo>
                    <a:pt x="989" y="111"/>
                    <a:pt x="988" y="111"/>
                    <a:pt x="986" y="110"/>
                  </a:cubicBezTo>
                  <a:cubicBezTo>
                    <a:pt x="986" y="110"/>
                    <a:pt x="987" y="110"/>
                    <a:pt x="987" y="110"/>
                  </a:cubicBezTo>
                  <a:cubicBezTo>
                    <a:pt x="986" y="110"/>
                    <a:pt x="985" y="110"/>
                    <a:pt x="984" y="110"/>
                  </a:cubicBezTo>
                  <a:cubicBezTo>
                    <a:pt x="984" y="110"/>
                    <a:pt x="984" y="110"/>
                    <a:pt x="984" y="110"/>
                  </a:cubicBezTo>
                  <a:cubicBezTo>
                    <a:pt x="983" y="109"/>
                    <a:pt x="983" y="109"/>
                    <a:pt x="982" y="109"/>
                  </a:cubicBezTo>
                  <a:cubicBezTo>
                    <a:pt x="982" y="109"/>
                    <a:pt x="982" y="109"/>
                    <a:pt x="982" y="109"/>
                  </a:cubicBezTo>
                  <a:cubicBezTo>
                    <a:pt x="982" y="109"/>
                    <a:pt x="982" y="109"/>
                    <a:pt x="982" y="109"/>
                  </a:cubicBezTo>
                  <a:cubicBezTo>
                    <a:pt x="982" y="109"/>
                    <a:pt x="982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80" y="109"/>
                    <a:pt x="980" y="109"/>
                    <a:pt x="979" y="109"/>
                  </a:cubicBezTo>
                  <a:cubicBezTo>
                    <a:pt x="981" y="108"/>
                    <a:pt x="983" y="106"/>
                    <a:pt x="986" y="105"/>
                  </a:cubicBezTo>
                  <a:cubicBezTo>
                    <a:pt x="986" y="104"/>
                    <a:pt x="985" y="104"/>
                    <a:pt x="985" y="104"/>
                  </a:cubicBezTo>
                  <a:cubicBezTo>
                    <a:pt x="984" y="104"/>
                    <a:pt x="984" y="103"/>
                    <a:pt x="983" y="103"/>
                  </a:cubicBezTo>
                  <a:cubicBezTo>
                    <a:pt x="983" y="102"/>
                    <a:pt x="983" y="102"/>
                    <a:pt x="983" y="101"/>
                  </a:cubicBezTo>
                  <a:cubicBezTo>
                    <a:pt x="983" y="101"/>
                    <a:pt x="984" y="101"/>
                    <a:pt x="984" y="101"/>
                  </a:cubicBezTo>
                  <a:cubicBezTo>
                    <a:pt x="984" y="101"/>
                    <a:pt x="984" y="101"/>
                    <a:pt x="984" y="100"/>
                  </a:cubicBezTo>
                  <a:cubicBezTo>
                    <a:pt x="984" y="100"/>
                    <a:pt x="985" y="101"/>
                    <a:pt x="985" y="101"/>
                  </a:cubicBezTo>
                  <a:cubicBezTo>
                    <a:pt x="985" y="102"/>
                    <a:pt x="985" y="102"/>
                    <a:pt x="986" y="103"/>
                  </a:cubicBezTo>
                  <a:cubicBezTo>
                    <a:pt x="988" y="103"/>
                    <a:pt x="988" y="102"/>
                    <a:pt x="989" y="101"/>
                  </a:cubicBezTo>
                  <a:cubicBezTo>
                    <a:pt x="989" y="99"/>
                    <a:pt x="988" y="99"/>
                    <a:pt x="987" y="98"/>
                  </a:cubicBezTo>
                  <a:cubicBezTo>
                    <a:pt x="987" y="98"/>
                    <a:pt x="987" y="98"/>
                    <a:pt x="987" y="97"/>
                  </a:cubicBezTo>
                  <a:cubicBezTo>
                    <a:pt x="987" y="97"/>
                    <a:pt x="986" y="97"/>
                    <a:pt x="986" y="97"/>
                  </a:cubicBezTo>
                  <a:cubicBezTo>
                    <a:pt x="986" y="97"/>
                    <a:pt x="986" y="97"/>
                    <a:pt x="986" y="97"/>
                  </a:cubicBezTo>
                  <a:cubicBezTo>
                    <a:pt x="986" y="97"/>
                    <a:pt x="985" y="97"/>
                    <a:pt x="985" y="97"/>
                  </a:cubicBezTo>
                  <a:cubicBezTo>
                    <a:pt x="985" y="97"/>
                    <a:pt x="985" y="97"/>
                    <a:pt x="985" y="96"/>
                  </a:cubicBezTo>
                  <a:cubicBezTo>
                    <a:pt x="984" y="96"/>
                    <a:pt x="983" y="96"/>
                    <a:pt x="982" y="96"/>
                  </a:cubicBezTo>
                  <a:cubicBezTo>
                    <a:pt x="982" y="96"/>
                    <a:pt x="982" y="95"/>
                    <a:pt x="982" y="95"/>
                  </a:cubicBezTo>
                  <a:cubicBezTo>
                    <a:pt x="980" y="95"/>
                    <a:pt x="978" y="94"/>
                    <a:pt x="977" y="94"/>
                  </a:cubicBezTo>
                  <a:cubicBezTo>
                    <a:pt x="977" y="94"/>
                    <a:pt x="977" y="94"/>
                    <a:pt x="977" y="94"/>
                  </a:cubicBezTo>
                  <a:cubicBezTo>
                    <a:pt x="975" y="94"/>
                    <a:pt x="975" y="93"/>
                    <a:pt x="973" y="93"/>
                  </a:cubicBezTo>
                  <a:cubicBezTo>
                    <a:pt x="971" y="94"/>
                    <a:pt x="972" y="94"/>
                    <a:pt x="971" y="95"/>
                  </a:cubicBezTo>
                  <a:cubicBezTo>
                    <a:pt x="970" y="95"/>
                    <a:pt x="970" y="95"/>
                    <a:pt x="970" y="96"/>
                  </a:cubicBezTo>
                  <a:cubicBezTo>
                    <a:pt x="970" y="96"/>
                    <a:pt x="969" y="96"/>
                    <a:pt x="969" y="97"/>
                  </a:cubicBezTo>
                  <a:cubicBezTo>
                    <a:pt x="968" y="97"/>
                    <a:pt x="968" y="97"/>
                    <a:pt x="967" y="98"/>
                  </a:cubicBezTo>
                  <a:cubicBezTo>
                    <a:pt x="967" y="98"/>
                    <a:pt x="967" y="98"/>
                    <a:pt x="967" y="98"/>
                  </a:cubicBezTo>
                  <a:cubicBezTo>
                    <a:pt x="967" y="98"/>
                    <a:pt x="967" y="98"/>
                    <a:pt x="966" y="98"/>
                  </a:cubicBezTo>
                  <a:cubicBezTo>
                    <a:pt x="966" y="99"/>
                    <a:pt x="966" y="100"/>
                    <a:pt x="966" y="100"/>
                  </a:cubicBezTo>
                  <a:cubicBezTo>
                    <a:pt x="966" y="100"/>
                    <a:pt x="965" y="100"/>
                    <a:pt x="965" y="100"/>
                  </a:cubicBezTo>
                  <a:cubicBezTo>
                    <a:pt x="965" y="100"/>
                    <a:pt x="965" y="100"/>
                    <a:pt x="965" y="100"/>
                  </a:cubicBezTo>
                  <a:cubicBezTo>
                    <a:pt x="964" y="100"/>
                    <a:pt x="964" y="100"/>
                    <a:pt x="963" y="100"/>
                  </a:cubicBezTo>
                  <a:cubicBezTo>
                    <a:pt x="963" y="100"/>
                    <a:pt x="962" y="100"/>
                    <a:pt x="962" y="101"/>
                  </a:cubicBezTo>
                  <a:cubicBezTo>
                    <a:pt x="961" y="101"/>
                    <a:pt x="959" y="101"/>
                    <a:pt x="959" y="100"/>
                  </a:cubicBezTo>
                  <a:cubicBezTo>
                    <a:pt x="959" y="100"/>
                    <a:pt x="958" y="100"/>
                    <a:pt x="958" y="100"/>
                  </a:cubicBezTo>
                  <a:cubicBezTo>
                    <a:pt x="958" y="99"/>
                    <a:pt x="959" y="99"/>
                    <a:pt x="959" y="99"/>
                  </a:cubicBezTo>
                  <a:cubicBezTo>
                    <a:pt x="961" y="99"/>
                    <a:pt x="961" y="99"/>
                    <a:pt x="961" y="98"/>
                  </a:cubicBezTo>
                  <a:cubicBezTo>
                    <a:pt x="960" y="97"/>
                    <a:pt x="961" y="98"/>
                    <a:pt x="960" y="97"/>
                  </a:cubicBezTo>
                  <a:cubicBezTo>
                    <a:pt x="960" y="97"/>
                    <a:pt x="960" y="97"/>
                    <a:pt x="960" y="97"/>
                  </a:cubicBezTo>
                  <a:cubicBezTo>
                    <a:pt x="960" y="97"/>
                    <a:pt x="960" y="96"/>
                    <a:pt x="960" y="96"/>
                  </a:cubicBezTo>
                  <a:cubicBezTo>
                    <a:pt x="961" y="96"/>
                    <a:pt x="962" y="96"/>
                    <a:pt x="963" y="96"/>
                  </a:cubicBezTo>
                  <a:cubicBezTo>
                    <a:pt x="964" y="96"/>
                    <a:pt x="964" y="94"/>
                    <a:pt x="965" y="94"/>
                  </a:cubicBezTo>
                  <a:cubicBezTo>
                    <a:pt x="965" y="94"/>
                    <a:pt x="965" y="94"/>
                    <a:pt x="966" y="94"/>
                  </a:cubicBezTo>
                  <a:cubicBezTo>
                    <a:pt x="966" y="94"/>
                    <a:pt x="966" y="94"/>
                    <a:pt x="966" y="94"/>
                  </a:cubicBezTo>
                  <a:cubicBezTo>
                    <a:pt x="966" y="94"/>
                    <a:pt x="966" y="94"/>
                    <a:pt x="966" y="94"/>
                  </a:cubicBezTo>
                  <a:cubicBezTo>
                    <a:pt x="966" y="94"/>
                    <a:pt x="966" y="95"/>
                    <a:pt x="966" y="95"/>
                  </a:cubicBezTo>
                  <a:cubicBezTo>
                    <a:pt x="966" y="95"/>
                    <a:pt x="965" y="95"/>
                    <a:pt x="965" y="95"/>
                  </a:cubicBezTo>
                  <a:cubicBezTo>
                    <a:pt x="965" y="95"/>
                    <a:pt x="965" y="96"/>
                    <a:pt x="965" y="96"/>
                  </a:cubicBezTo>
                  <a:cubicBezTo>
                    <a:pt x="966" y="96"/>
                    <a:pt x="966" y="96"/>
                    <a:pt x="967" y="96"/>
                  </a:cubicBezTo>
                  <a:cubicBezTo>
                    <a:pt x="967" y="95"/>
                    <a:pt x="968" y="95"/>
                    <a:pt x="968" y="93"/>
                  </a:cubicBezTo>
                  <a:cubicBezTo>
                    <a:pt x="968" y="93"/>
                    <a:pt x="967" y="93"/>
                    <a:pt x="967" y="93"/>
                  </a:cubicBezTo>
                  <a:cubicBezTo>
                    <a:pt x="967" y="93"/>
                    <a:pt x="966" y="93"/>
                    <a:pt x="966" y="93"/>
                  </a:cubicBezTo>
                  <a:cubicBezTo>
                    <a:pt x="965" y="93"/>
                    <a:pt x="964" y="93"/>
                    <a:pt x="963" y="92"/>
                  </a:cubicBezTo>
                  <a:cubicBezTo>
                    <a:pt x="963" y="93"/>
                    <a:pt x="963" y="93"/>
                    <a:pt x="963" y="93"/>
                  </a:cubicBezTo>
                  <a:cubicBezTo>
                    <a:pt x="961" y="93"/>
                    <a:pt x="958" y="92"/>
                    <a:pt x="957" y="92"/>
                  </a:cubicBezTo>
                  <a:cubicBezTo>
                    <a:pt x="956" y="92"/>
                    <a:pt x="956" y="92"/>
                    <a:pt x="955" y="91"/>
                  </a:cubicBezTo>
                  <a:cubicBezTo>
                    <a:pt x="956" y="90"/>
                    <a:pt x="955" y="90"/>
                    <a:pt x="955" y="89"/>
                  </a:cubicBezTo>
                  <a:cubicBezTo>
                    <a:pt x="956" y="89"/>
                    <a:pt x="956" y="89"/>
                    <a:pt x="956" y="89"/>
                  </a:cubicBezTo>
                  <a:cubicBezTo>
                    <a:pt x="956" y="89"/>
                    <a:pt x="956" y="88"/>
                    <a:pt x="957" y="89"/>
                  </a:cubicBezTo>
                  <a:cubicBezTo>
                    <a:pt x="957" y="89"/>
                    <a:pt x="957" y="89"/>
                    <a:pt x="957" y="89"/>
                  </a:cubicBezTo>
                  <a:cubicBezTo>
                    <a:pt x="957" y="89"/>
                    <a:pt x="957" y="89"/>
                    <a:pt x="958" y="89"/>
                  </a:cubicBezTo>
                  <a:cubicBezTo>
                    <a:pt x="958" y="89"/>
                    <a:pt x="958" y="89"/>
                    <a:pt x="958" y="90"/>
                  </a:cubicBezTo>
                  <a:cubicBezTo>
                    <a:pt x="959" y="90"/>
                    <a:pt x="960" y="90"/>
                    <a:pt x="962" y="90"/>
                  </a:cubicBezTo>
                  <a:cubicBezTo>
                    <a:pt x="962" y="89"/>
                    <a:pt x="962" y="90"/>
                    <a:pt x="961" y="89"/>
                  </a:cubicBezTo>
                  <a:cubicBezTo>
                    <a:pt x="961" y="89"/>
                    <a:pt x="961" y="89"/>
                    <a:pt x="961" y="89"/>
                  </a:cubicBezTo>
                  <a:cubicBezTo>
                    <a:pt x="960" y="89"/>
                    <a:pt x="959" y="88"/>
                    <a:pt x="958" y="88"/>
                  </a:cubicBezTo>
                  <a:cubicBezTo>
                    <a:pt x="958" y="88"/>
                    <a:pt x="958" y="88"/>
                    <a:pt x="958" y="88"/>
                  </a:cubicBezTo>
                  <a:cubicBezTo>
                    <a:pt x="957" y="88"/>
                    <a:pt x="957" y="87"/>
                    <a:pt x="956" y="87"/>
                  </a:cubicBezTo>
                  <a:cubicBezTo>
                    <a:pt x="956" y="87"/>
                    <a:pt x="956" y="87"/>
                    <a:pt x="956" y="87"/>
                  </a:cubicBezTo>
                  <a:cubicBezTo>
                    <a:pt x="955" y="87"/>
                    <a:pt x="955" y="87"/>
                    <a:pt x="954" y="87"/>
                  </a:cubicBezTo>
                  <a:cubicBezTo>
                    <a:pt x="954" y="87"/>
                    <a:pt x="954" y="86"/>
                    <a:pt x="954" y="86"/>
                  </a:cubicBezTo>
                  <a:cubicBezTo>
                    <a:pt x="953" y="86"/>
                    <a:pt x="951" y="86"/>
                    <a:pt x="950" y="86"/>
                  </a:cubicBezTo>
                  <a:cubicBezTo>
                    <a:pt x="950" y="86"/>
                    <a:pt x="950" y="86"/>
                    <a:pt x="950" y="85"/>
                  </a:cubicBezTo>
                  <a:cubicBezTo>
                    <a:pt x="949" y="85"/>
                    <a:pt x="948" y="85"/>
                    <a:pt x="948" y="85"/>
                  </a:cubicBezTo>
                  <a:cubicBezTo>
                    <a:pt x="948" y="85"/>
                    <a:pt x="948" y="85"/>
                    <a:pt x="948" y="85"/>
                  </a:cubicBezTo>
                  <a:cubicBezTo>
                    <a:pt x="947" y="85"/>
                    <a:pt x="946" y="84"/>
                    <a:pt x="946" y="84"/>
                  </a:cubicBezTo>
                  <a:cubicBezTo>
                    <a:pt x="946" y="84"/>
                    <a:pt x="946" y="84"/>
                    <a:pt x="946" y="84"/>
                  </a:cubicBezTo>
                  <a:cubicBezTo>
                    <a:pt x="945" y="84"/>
                    <a:pt x="944" y="84"/>
                    <a:pt x="943" y="83"/>
                  </a:cubicBezTo>
                  <a:cubicBezTo>
                    <a:pt x="943" y="83"/>
                    <a:pt x="943" y="83"/>
                    <a:pt x="943" y="83"/>
                  </a:cubicBezTo>
                  <a:cubicBezTo>
                    <a:pt x="942" y="83"/>
                    <a:pt x="942" y="83"/>
                    <a:pt x="942" y="83"/>
                  </a:cubicBezTo>
                  <a:cubicBezTo>
                    <a:pt x="942" y="83"/>
                    <a:pt x="942" y="83"/>
                    <a:pt x="942" y="83"/>
                  </a:cubicBezTo>
                  <a:cubicBezTo>
                    <a:pt x="941" y="82"/>
                    <a:pt x="940" y="82"/>
                    <a:pt x="940" y="82"/>
                  </a:cubicBezTo>
                  <a:cubicBezTo>
                    <a:pt x="940" y="82"/>
                    <a:pt x="940" y="82"/>
                    <a:pt x="940" y="82"/>
                  </a:cubicBezTo>
                  <a:cubicBezTo>
                    <a:pt x="939" y="82"/>
                    <a:pt x="939" y="82"/>
                    <a:pt x="939" y="82"/>
                  </a:cubicBezTo>
                  <a:cubicBezTo>
                    <a:pt x="938" y="81"/>
                    <a:pt x="938" y="80"/>
                    <a:pt x="938" y="80"/>
                  </a:cubicBezTo>
                  <a:cubicBezTo>
                    <a:pt x="936" y="80"/>
                    <a:pt x="935" y="79"/>
                    <a:pt x="933" y="79"/>
                  </a:cubicBezTo>
                  <a:cubicBezTo>
                    <a:pt x="934" y="81"/>
                    <a:pt x="934" y="80"/>
                    <a:pt x="935" y="81"/>
                  </a:cubicBezTo>
                  <a:cubicBezTo>
                    <a:pt x="935" y="81"/>
                    <a:pt x="935" y="81"/>
                    <a:pt x="936" y="82"/>
                  </a:cubicBezTo>
                  <a:cubicBezTo>
                    <a:pt x="936" y="82"/>
                    <a:pt x="935" y="82"/>
                    <a:pt x="935" y="83"/>
                  </a:cubicBezTo>
                  <a:cubicBezTo>
                    <a:pt x="933" y="83"/>
                    <a:pt x="931" y="83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2"/>
                    <a:pt x="929" y="82"/>
                    <a:pt x="929" y="82"/>
                  </a:cubicBezTo>
                  <a:cubicBezTo>
                    <a:pt x="929" y="83"/>
                    <a:pt x="928" y="83"/>
                    <a:pt x="928" y="84"/>
                  </a:cubicBezTo>
                  <a:cubicBezTo>
                    <a:pt x="929" y="84"/>
                    <a:pt x="930" y="84"/>
                    <a:pt x="930" y="85"/>
                  </a:cubicBezTo>
                  <a:cubicBezTo>
                    <a:pt x="930" y="85"/>
                    <a:pt x="930" y="85"/>
                    <a:pt x="930" y="85"/>
                  </a:cubicBezTo>
                  <a:cubicBezTo>
                    <a:pt x="932" y="86"/>
                    <a:pt x="932" y="84"/>
                    <a:pt x="934" y="86"/>
                  </a:cubicBezTo>
                  <a:cubicBezTo>
                    <a:pt x="934" y="86"/>
                    <a:pt x="934" y="86"/>
                    <a:pt x="934" y="86"/>
                  </a:cubicBezTo>
                  <a:cubicBezTo>
                    <a:pt x="934" y="86"/>
                    <a:pt x="934" y="87"/>
                    <a:pt x="934" y="87"/>
                  </a:cubicBezTo>
                  <a:cubicBezTo>
                    <a:pt x="933" y="87"/>
                    <a:pt x="932" y="87"/>
                    <a:pt x="932" y="86"/>
                  </a:cubicBezTo>
                  <a:cubicBezTo>
                    <a:pt x="932" y="86"/>
                    <a:pt x="932" y="86"/>
                    <a:pt x="932" y="86"/>
                  </a:cubicBezTo>
                  <a:cubicBezTo>
                    <a:pt x="931" y="86"/>
                    <a:pt x="929" y="86"/>
                    <a:pt x="928" y="86"/>
                  </a:cubicBezTo>
                  <a:cubicBezTo>
                    <a:pt x="928" y="86"/>
                    <a:pt x="927" y="86"/>
                    <a:pt x="927" y="86"/>
                  </a:cubicBezTo>
                  <a:cubicBezTo>
                    <a:pt x="926" y="89"/>
                    <a:pt x="926" y="90"/>
                    <a:pt x="928" y="91"/>
                  </a:cubicBezTo>
                  <a:cubicBezTo>
                    <a:pt x="928" y="92"/>
                    <a:pt x="928" y="93"/>
                    <a:pt x="927" y="94"/>
                  </a:cubicBezTo>
                  <a:cubicBezTo>
                    <a:pt x="926" y="94"/>
                    <a:pt x="926" y="93"/>
                    <a:pt x="925" y="93"/>
                  </a:cubicBezTo>
                  <a:cubicBezTo>
                    <a:pt x="924" y="93"/>
                    <a:pt x="925" y="92"/>
                    <a:pt x="923" y="92"/>
                  </a:cubicBezTo>
                  <a:cubicBezTo>
                    <a:pt x="923" y="93"/>
                    <a:pt x="923" y="93"/>
                    <a:pt x="923" y="93"/>
                  </a:cubicBezTo>
                  <a:cubicBezTo>
                    <a:pt x="922" y="93"/>
                    <a:pt x="922" y="93"/>
                    <a:pt x="922" y="93"/>
                  </a:cubicBezTo>
                  <a:cubicBezTo>
                    <a:pt x="922" y="92"/>
                    <a:pt x="922" y="92"/>
                    <a:pt x="922" y="92"/>
                  </a:cubicBezTo>
                  <a:cubicBezTo>
                    <a:pt x="922" y="91"/>
                    <a:pt x="922" y="91"/>
                    <a:pt x="922" y="90"/>
                  </a:cubicBezTo>
                  <a:cubicBezTo>
                    <a:pt x="922" y="90"/>
                    <a:pt x="922" y="90"/>
                    <a:pt x="922" y="90"/>
                  </a:cubicBezTo>
                  <a:cubicBezTo>
                    <a:pt x="921" y="90"/>
                    <a:pt x="921" y="90"/>
                    <a:pt x="920" y="90"/>
                  </a:cubicBezTo>
                  <a:cubicBezTo>
                    <a:pt x="920" y="90"/>
                    <a:pt x="920" y="90"/>
                    <a:pt x="920" y="90"/>
                  </a:cubicBezTo>
                  <a:cubicBezTo>
                    <a:pt x="920" y="90"/>
                    <a:pt x="919" y="90"/>
                    <a:pt x="919" y="90"/>
                  </a:cubicBezTo>
                  <a:cubicBezTo>
                    <a:pt x="918" y="90"/>
                    <a:pt x="919" y="90"/>
                    <a:pt x="918" y="91"/>
                  </a:cubicBezTo>
                  <a:cubicBezTo>
                    <a:pt x="918" y="92"/>
                    <a:pt x="918" y="92"/>
                    <a:pt x="919" y="93"/>
                  </a:cubicBezTo>
                  <a:cubicBezTo>
                    <a:pt x="918" y="93"/>
                    <a:pt x="918" y="93"/>
                    <a:pt x="916" y="93"/>
                  </a:cubicBezTo>
                  <a:cubicBezTo>
                    <a:pt x="916" y="94"/>
                    <a:pt x="916" y="94"/>
                    <a:pt x="916" y="94"/>
                  </a:cubicBezTo>
                  <a:cubicBezTo>
                    <a:pt x="916" y="94"/>
                    <a:pt x="916" y="94"/>
                    <a:pt x="915" y="94"/>
                  </a:cubicBezTo>
                  <a:cubicBezTo>
                    <a:pt x="915" y="94"/>
                    <a:pt x="915" y="93"/>
                    <a:pt x="914" y="93"/>
                  </a:cubicBezTo>
                  <a:cubicBezTo>
                    <a:pt x="914" y="93"/>
                    <a:pt x="913" y="94"/>
                    <a:pt x="913" y="93"/>
                  </a:cubicBezTo>
                  <a:cubicBezTo>
                    <a:pt x="913" y="93"/>
                    <a:pt x="912" y="93"/>
                    <a:pt x="912" y="92"/>
                  </a:cubicBezTo>
                  <a:cubicBezTo>
                    <a:pt x="912" y="92"/>
                    <a:pt x="911" y="92"/>
                    <a:pt x="910" y="92"/>
                  </a:cubicBezTo>
                  <a:cubicBezTo>
                    <a:pt x="910" y="92"/>
                    <a:pt x="910" y="91"/>
                    <a:pt x="910" y="91"/>
                  </a:cubicBezTo>
                  <a:cubicBezTo>
                    <a:pt x="910" y="91"/>
                    <a:pt x="909" y="91"/>
                    <a:pt x="909" y="91"/>
                  </a:cubicBezTo>
                  <a:cubicBezTo>
                    <a:pt x="909" y="90"/>
                    <a:pt x="908" y="90"/>
                    <a:pt x="908" y="89"/>
                  </a:cubicBezTo>
                  <a:cubicBezTo>
                    <a:pt x="908" y="89"/>
                    <a:pt x="907" y="89"/>
                    <a:pt x="907" y="89"/>
                  </a:cubicBezTo>
                  <a:cubicBezTo>
                    <a:pt x="907" y="89"/>
                    <a:pt x="907" y="89"/>
                    <a:pt x="906" y="88"/>
                  </a:cubicBezTo>
                  <a:cubicBezTo>
                    <a:pt x="906" y="88"/>
                    <a:pt x="906" y="88"/>
                    <a:pt x="905" y="88"/>
                  </a:cubicBezTo>
                  <a:cubicBezTo>
                    <a:pt x="905" y="88"/>
                    <a:pt x="905" y="87"/>
                    <a:pt x="904" y="86"/>
                  </a:cubicBezTo>
                  <a:cubicBezTo>
                    <a:pt x="903" y="85"/>
                    <a:pt x="902" y="87"/>
                    <a:pt x="901" y="85"/>
                  </a:cubicBezTo>
                  <a:cubicBezTo>
                    <a:pt x="899" y="85"/>
                    <a:pt x="898" y="85"/>
                    <a:pt x="897" y="85"/>
                  </a:cubicBezTo>
                  <a:cubicBezTo>
                    <a:pt x="897" y="85"/>
                    <a:pt x="897" y="85"/>
                    <a:pt x="897" y="86"/>
                  </a:cubicBezTo>
                  <a:cubicBezTo>
                    <a:pt x="896" y="86"/>
                    <a:pt x="896" y="86"/>
                    <a:pt x="895" y="86"/>
                  </a:cubicBezTo>
                  <a:cubicBezTo>
                    <a:pt x="895" y="86"/>
                    <a:pt x="894" y="86"/>
                    <a:pt x="894" y="87"/>
                  </a:cubicBezTo>
                  <a:cubicBezTo>
                    <a:pt x="893" y="87"/>
                    <a:pt x="892" y="86"/>
                    <a:pt x="891" y="86"/>
                  </a:cubicBezTo>
                  <a:cubicBezTo>
                    <a:pt x="890" y="87"/>
                    <a:pt x="890" y="87"/>
                    <a:pt x="890" y="87"/>
                  </a:cubicBezTo>
                  <a:cubicBezTo>
                    <a:pt x="889" y="87"/>
                    <a:pt x="889" y="87"/>
                    <a:pt x="888" y="87"/>
                  </a:cubicBezTo>
                  <a:cubicBezTo>
                    <a:pt x="888" y="86"/>
                    <a:pt x="889" y="85"/>
                    <a:pt x="889" y="84"/>
                  </a:cubicBezTo>
                  <a:cubicBezTo>
                    <a:pt x="888" y="83"/>
                    <a:pt x="888" y="83"/>
                    <a:pt x="887" y="82"/>
                  </a:cubicBezTo>
                  <a:cubicBezTo>
                    <a:pt x="887" y="82"/>
                    <a:pt x="887" y="81"/>
                    <a:pt x="887" y="81"/>
                  </a:cubicBezTo>
                  <a:cubicBezTo>
                    <a:pt x="887" y="81"/>
                    <a:pt x="887" y="81"/>
                    <a:pt x="887" y="81"/>
                  </a:cubicBezTo>
                  <a:cubicBezTo>
                    <a:pt x="887" y="80"/>
                    <a:pt x="887" y="80"/>
                    <a:pt x="887" y="80"/>
                  </a:cubicBezTo>
                  <a:cubicBezTo>
                    <a:pt x="887" y="80"/>
                    <a:pt x="887" y="80"/>
                    <a:pt x="887" y="80"/>
                  </a:cubicBezTo>
                  <a:cubicBezTo>
                    <a:pt x="886" y="81"/>
                    <a:pt x="885" y="82"/>
                    <a:pt x="884" y="83"/>
                  </a:cubicBezTo>
                  <a:cubicBezTo>
                    <a:pt x="884" y="83"/>
                    <a:pt x="884" y="83"/>
                    <a:pt x="884" y="83"/>
                  </a:cubicBezTo>
                  <a:cubicBezTo>
                    <a:pt x="883" y="84"/>
                    <a:pt x="884" y="85"/>
                    <a:pt x="884" y="86"/>
                  </a:cubicBezTo>
                  <a:cubicBezTo>
                    <a:pt x="883" y="86"/>
                    <a:pt x="882" y="86"/>
                    <a:pt x="882" y="86"/>
                  </a:cubicBezTo>
                  <a:cubicBezTo>
                    <a:pt x="882" y="87"/>
                    <a:pt x="881" y="89"/>
                    <a:pt x="881" y="90"/>
                  </a:cubicBezTo>
                  <a:cubicBezTo>
                    <a:pt x="880" y="92"/>
                    <a:pt x="878" y="92"/>
                    <a:pt x="877" y="94"/>
                  </a:cubicBezTo>
                  <a:cubicBezTo>
                    <a:pt x="876" y="94"/>
                    <a:pt x="875" y="94"/>
                    <a:pt x="875" y="94"/>
                  </a:cubicBezTo>
                  <a:cubicBezTo>
                    <a:pt x="875" y="94"/>
                    <a:pt x="875" y="94"/>
                    <a:pt x="874" y="93"/>
                  </a:cubicBezTo>
                  <a:cubicBezTo>
                    <a:pt x="875" y="91"/>
                    <a:pt x="875" y="92"/>
                    <a:pt x="876" y="90"/>
                  </a:cubicBezTo>
                  <a:cubicBezTo>
                    <a:pt x="876" y="90"/>
                    <a:pt x="875" y="90"/>
                    <a:pt x="875" y="90"/>
                  </a:cubicBezTo>
                  <a:cubicBezTo>
                    <a:pt x="875" y="90"/>
                    <a:pt x="875" y="90"/>
                    <a:pt x="874" y="90"/>
                  </a:cubicBezTo>
                  <a:cubicBezTo>
                    <a:pt x="873" y="90"/>
                    <a:pt x="873" y="89"/>
                    <a:pt x="871" y="89"/>
                  </a:cubicBezTo>
                  <a:cubicBezTo>
                    <a:pt x="871" y="88"/>
                    <a:pt x="871" y="88"/>
                    <a:pt x="870" y="87"/>
                  </a:cubicBezTo>
                  <a:cubicBezTo>
                    <a:pt x="868" y="87"/>
                    <a:pt x="868" y="87"/>
                    <a:pt x="866" y="87"/>
                  </a:cubicBezTo>
                  <a:cubicBezTo>
                    <a:pt x="866" y="87"/>
                    <a:pt x="866" y="87"/>
                    <a:pt x="866" y="86"/>
                  </a:cubicBezTo>
                  <a:cubicBezTo>
                    <a:pt x="865" y="86"/>
                    <a:pt x="865" y="86"/>
                    <a:pt x="865" y="86"/>
                  </a:cubicBezTo>
                  <a:cubicBezTo>
                    <a:pt x="865" y="85"/>
                    <a:pt x="864" y="85"/>
                    <a:pt x="864" y="83"/>
                  </a:cubicBezTo>
                  <a:cubicBezTo>
                    <a:pt x="862" y="83"/>
                    <a:pt x="863" y="84"/>
                    <a:pt x="861" y="84"/>
                  </a:cubicBezTo>
                  <a:cubicBezTo>
                    <a:pt x="861" y="83"/>
                    <a:pt x="861" y="83"/>
                    <a:pt x="861" y="82"/>
                  </a:cubicBezTo>
                  <a:cubicBezTo>
                    <a:pt x="862" y="82"/>
                    <a:pt x="863" y="81"/>
                    <a:pt x="865" y="82"/>
                  </a:cubicBezTo>
                  <a:cubicBezTo>
                    <a:pt x="864" y="81"/>
                    <a:pt x="864" y="80"/>
                    <a:pt x="864" y="79"/>
                  </a:cubicBezTo>
                  <a:cubicBezTo>
                    <a:pt x="863" y="79"/>
                    <a:pt x="863" y="79"/>
                    <a:pt x="863" y="79"/>
                  </a:cubicBezTo>
                  <a:cubicBezTo>
                    <a:pt x="863" y="80"/>
                    <a:pt x="863" y="80"/>
                    <a:pt x="863" y="81"/>
                  </a:cubicBezTo>
                  <a:cubicBezTo>
                    <a:pt x="862" y="81"/>
                    <a:pt x="863" y="80"/>
                    <a:pt x="862" y="81"/>
                  </a:cubicBezTo>
                  <a:cubicBezTo>
                    <a:pt x="862" y="81"/>
                    <a:pt x="861" y="81"/>
                    <a:pt x="860" y="80"/>
                  </a:cubicBezTo>
                  <a:cubicBezTo>
                    <a:pt x="860" y="80"/>
                    <a:pt x="860" y="79"/>
                    <a:pt x="860" y="78"/>
                  </a:cubicBezTo>
                  <a:cubicBezTo>
                    <a:pt x="859" y="78"/>
                    <a:pt x="859" y="78"/>
                    <a:pt x="859" y="78"/>
                  </a:cubicBezTo>
                  <a:cubicBezTo>
                    <a:pt x="859" y="78"/>
                    <a:pt x="859" y="78"/>
                    <a:pt x="859" y="78"/>
                  </a:cubicBezTo>
                  <a:cubicBezTo>
                    <a:pt x="859" y="77"/>
                    <a:pt x="858" y="77"/>
                    <a:pt x="858" y="77"/>
                  </a:cubicBezTo>
                  <a:cubicBezTo>
                    <a:pt x="858" y="77"/>
                    <a:pt x="858" y="77"/>
                    <a:pt x="858" y="77"/>
                  </a:cubicBezTo>
                  <a:cubicBezTo>
                    <a:pt x="858" y="77"/>
                    <a:pt x="857" y="77"/>
                    <a:pt x="857" y="77"/>
                  </a:cubicBezTo>
                  <a:cubicBezTo>
                    <a:pt x="857" y="76"/>
                    <a:pt x="857" y="76"/>
                    <a:pt x="857" y="76"/>
                  </a:cubicBezTo>
                  <a:cubicBezTo>
                    <a:pt x="856" y="75"/>
                    <a:pt x="855" y="74"/>
                    <a:pt x="854" y="73"/>
                  </a:cubicBezTo>
                  <a:cubicBezTo>
                    <a:pt x="850" y="73"/>
                    <a:pt x="850" y="76"/>
                    <a:pt x="852" y="78"/>
                  </a:cubicBezTo>
                  <a:cubicBezTo>
                    <a:pt x="852" y="78"/>
                    <a:pt x="852" y="78"/>
                    <a:pt x="851" y="78"/>
                  </a:cubicBezTo>
                  <a:cubicBezTo>
                    <a:pt x="851" y="79"/>
                    <a:pt x="851" y="79"/>
                    <a:pt x="851" y="79"/>
                  </a:cubicBezTo>
                  <a:cubicBezTo>
                    <a:pt x="851" y="79"/>
                    <a:pt x="851" y="79"/>
                    <a:pt x="851" y="79"/>
                  </a:cubicBezTo>
                  <a:cubicBezTo>
                    <a:pt x="851" y="78"/>
                    <a:pt x="850" y="76"/>
                    <a:pt x="850" y="75"/>
                  </a:cubicBezTo>
                  <a:cubicBezTo>
                    <a:pt x="850" y="75"/>
                    <a:pt x="850" y="75"/>
                    <a:pt x="850" y="75"/>
                  </a:cubicBezTo>
                  <a:cubicBezTo>
                    <a:pt x="849" y="75"/>
                    <a:pt x="849" y="74"/>
                    <a:pt x="849" y="74"/>
                  </a:cubicBezTo>
                  <a:cubicBezTo>
                    <a:pt x="848" y="73"/>
                    <a:pt x="847" y="73"/>
                    <a:pt x="846" y="73"/>
                  </a:cubicBezTo>
                  <a:cubicBezTo>
                    <a:pt x="846" y="73"/>
                    <a:pt x="846" y="73"/>
                    <a:pt x="846" y="73"/>
                  </a:cubicBezTo>
                  <a:cubicBezTo>
                    <a:pt x="846" y="73"/>
                    <a:pt x="845" y="73"/>
                    <a:pt x="845" y="72"/>
                  </a:cubicBezTo>
                  <a:cubicBezTo>
                    <a:pt x="845" y="72"/>
                    <a:pt x="845" y="72"/>
                    <a:pt x="845" y="72"/>
                  </a:cubicBezTo>
                  <a:cubicBezTo>
                    <a:pt x="844" y="72"/>
                    <a:pt x="844" y="72"/>
                    <a:pt x="844" y="72"/>
                  </a:cubicBezTo>
                  <a:cubicBezTo>
                    <a:pt x="844" y="72"/>
                    <a:pt x="844" y="72"/>
                    <a:pt x="844" y="71"/>
                  </a:cubicBezTo>
                  <a:cubicBezTo>
                    <a:pt x="843" y="71"/>
                    <a:pt x="843" y="71"/>
                    <a:pt x="842" y="71"/>
                  </a:cubicBezTo>
                  <a:cubicBezTo>
                    <a:pt x="840" y="70"/>
                    <a:pt x="841" y="69"/>
                    <a:pt x="837" y="69"/>
                  </a:cubicBezTo>
                  <a:cubicBezTo>
                    <a:pt x="837" y="69"/>
                    <a:pt x="837" y="68"/>
                    <a:pt x="837" y="68"/>
                  </a:cubicBezTo>
                  <a:cubicBezTo>
                    <a:pt x="838" y="68"/>
                    <a:pt x="838" y="68"/>
                    <a:pt x="839" y="68"/>
                  </a:cubicBezTo>
                  <a:cubicBezTo>
                    <a:pt x="839" y="68"/>
                    <a:pt x="839" y="68"/>
                    <a:pt x="839" y="68"/>
                  </a:cubicBezTo>
                  <a:cubicBezTo>
                    <a:pt x="840" y="68"/>
                    <a:pt x="840" y="68"/>
                    <a:pt x="841" y="67"/>
                  </a:cubicBezTo>
                  <a:cubicBezTo>
                    <a:pt x="840" y="67"/>
                    <a:pt x="840" y="67"/>
                    <a:pt x="840" y="67"/>
                  </a:cubicBezTo>
                  <a:cubicBezTo>
                    <a:pt x="840" y="67"/>
                    <a:pt x="840" y="66"/>
                    <a:pt x="840" y="66"/>
                  </a:cubicBezTo>
                  <a:cubicBezTo>
                    <a:pt x="839" y="66"/>
                    <a:pt x="838" y="66"/>
                    <a:pt x="838" y="66"/>
                  </a:cubicBezTo>
                  <a:cubicBezTo>
                    <a:pt x="838" y="66"/>
                    <a:pt x="838" y="66"/>
                    <a:pt x="838" y="66"/>
                  </a:cubicBezTo>
                  <a:cubicBezTo>
                    <a:pt x="837" y="66"/>
                    <a:pt x="836" y="66"/>
                    <a:pt x="835" y="66"/>
                  </a:cubicBezTo>
                  <a:cubicBezTo>
                    <a:pt x="835" y="65"/>
                    <a:pt x="835" y="65"/>
                    <a:pt x="835" y="65"/>
                  </a:cubicBezTo>
                  <a:cubicBezTo>
                    <a:pt x="833" y="65"/>
                    <a:pt x="833" y="65"/>
                    <a:pt x="832" y="65"/>
                  </a:cubicBezTo>
                  <a:cubicBezTo>
                    <a:pt x="832" y="66"/>
                    <a:pt x="832" y="66"/>
                    <a:pt x="832" y="67"/>
                  </a:cubicBezTo>
                  <a:cubicBezTo>
                    <a:pt x="831" y="67"/>
                    <a:pt x="829" y="67"/>
                    <a:pt x="828" y="66"/>
                  </a:cubicBezTo>
                  <a:cubicBezTo>
                    <a:pt x="828" y="66"/>
                    <a:pt x="828" y="66"/>
                    <a:pt x="828" y="66"/>
                  </a:cubicBezTo>
                  <a:cubicBezTo>
                    <a:pt x="827" y="66"/>
                    <a:pt x="826" y="65"/>
                    <a:pt x="826" y="65"/>
                  </a:cubicBezTo>
                  <a:cubicBezTo>
                    <a:pt x="825" y="65"/>
                    <a:pt x="825" y="65"/>
                    <a:pt x="825" y="64"/>
                  </a:cubicBezTo>
                  <a:cubicBezTo>
                    <a:pt x="824" y="64"/>
                    <a:pt x="824" y="64"/>
                    <a:pt x="823" y="63"/>
                  </a:cubicBezTo>
                  <a:cubicBezTo>
                    <a:pt x="823" y="63"/>
                    <a:pt x="823" y="63"/>
                    <a:pt x="823" y="63"/>
                  </a:cubicBezTo>
                  <a:cubicBezTo>
                    <a:pt x="823" y="63"/>
                    <a:pt x="822" y="63"/>
                    <a:pt x="821" y="63"/>
                  </a:cubicBezTo>
                  <a:cubicBezTo>
                    <a:pt x="821" y="63"/>
                    <a:pt x="821" y="63"/>
                    <a:pt x="821" y="62"/>
                  </a:cubicBezTo>
                  <a:cubicBezTo>
                    <a:pt x="820" y="62"/>
                    <a:pt x="820" y="62"/>
                    <a:pt x="820" y="62"/>
                  </a:cubicBezTo>
                  <a:cubicBezTo>
                    <a:pt x="820" y="62"/>
                    <a:pt x="820" y="62"/>
                    <a:pt x="820" y="62"/>
                  </a:cubicBezTo>
                  <a:cubicBezTo>
                    <a:pt x="819" y="62"/>
                    <a:pt x="819" y="62"/>
                    <a:pt x="818" y="62"/>
                  </a:cubicBezTo>
                  <a:cubicBezTo>
                    <a:pt x="818" y="62"/>
                    <a:pt x="818" y="61"/>
                    <a:pt x="818" y="61"/>
                  </a:cubicBezTo>
                  <a:cubicBezTo>
                    <a:pt x="818" y="61"/>
                    <a:pt x="817" y="61"/>
                    <a:pt x="817" y="61"/>
                  </a:cubicBezTo>
                  <a:cubicBezTo>
                    <a:pt x="817" y="62"/>
                    <a:pt x="817" y="62"/>
                    <a:pt x="817" y="62"/>
                  </a:cubicBezTo>
                  <a:cubicBezTo>
                    <a:pt x="815" y="61"/>
                    <a:pt x="813" y="61"/>
                    <a:pt x="811" y="60"/>
                  </a:cubicBezTo>
                  <a:cubicBezTo>
                    <a:pt x="811" y="61"/>
                    <a:pt x="811" y="61"/>
                    <a:pt x="811" y="61"/>
                  </a:cubicBezTo>
                  <a:cubicBezTo>
                    <a:pt x="810" y="61"/>
                    <a:pt x="809" y="61"/>
                    <a:pt x="808" y="60"/>
                  </a:cubicBezTo>
                  <a:cubicBezTo>
                    <a:pt x="808" y="60"/>
                    <a:pt x="808" y="59"/>
                    <a:pt x="808" y="59"/>
                  </a:cubicBezTo>
                  <a:cubicBezTo>
                    <a:pt x="807" y="59"/>
                    <a:pt x="807" y="59"/>
                    <a:pt x="806" y="59"/>
                  </a:cubicBezTo>
                  <a:cubicBezTo>
                    <a:pt x="806" y="58"/>
                    <a:pt x="806" y="58"/>
                    <a:pt x="806" y="58"/>
                  </a:cubicBezTo>
                  <a:cubicBezTo>
                    <a:pt x="805" y="58"/>
                    <a:pt x="804" y="57"/>
                    <a:pt x="803" y="57"/>
                  </a:cubicBezTo>
                  <a:cubicBezTo>
                    <a:pt x="803" y="57"/>
                    <a:pt x="803" y="57"/>
                    <a:pt x="803" y="57"/>
                  </a:cubicBezTo>
                  <a:cubicBezTo>
                    <a:pt x="803" y="57"/>
                    <a:pt x="802" y="57"/>
                    <a:pt x="802" y="57"/>
                  </a:cubicBezTo>
                  <a:cubicBezTo>
                    <a:pt x="802" y="56"/>
                    <a:pt x="802" y="56"/>
                    <a:pt x="802" y="56"/>
                  </a:cubicBezTo>
                  <a:cubicBezTo>
                    <a:pt x="801" y="56"/>
                    <a:pt x="801" y="56"/>
                    <a:pt x="801" y="56"/>
                  </a:cubicBezTo>
                  <a:cubicBezTo>
                    <a:pt x="801" y="56"/>
                    <a:pt x="801" y="55"/>
                    <a:pt x="801" y="55"/>
                  </a:cubicBezTo>
                  <a:cubicBezTo>
                    <a:pt x="801" y="55"/>
                    <a:pt x="800" y="55"/>
                    <a:pt x="800" y="55"/>
                  </a:cubicBezTo>
                  <a:cubicBezTo>
                    <a:pt x="800" y="55"/>
                    <a:pt x="800" y="55"/>
                    <a:pt x="800" y="54"/>
                  </a:cubicBezTo>
                  <a:cubicBezTo>
                    <a:pt x="801" y="54"/>
                    <a:pt x="801" y="54"/>
                    <a:pt x="801" y="54"/>
                  </a:cubicBezTo>
                  <a:cubicBezTo>
                    <a:pt x="802" y="53"/>
                    <a:pt x="802" y="52"/>
                    <a:pt x="802" y="51"/>
                  </a:cubicBezTo>
                  <a:cubicBezTo>
                    <a:pt x="801" y="50"/>
                    <a:pt x="801" y="50"/>
                    <a:pt x="800" y="50"/>
                  </a:cubicBezTo>
                  <a:cubicBezTo>
                    <a:pt x="800" y="50"/>
                    <a:pt x="800" y="50"/>
                    <a:pt x="799" y="50"/>
                  </a:cubicBezTo>
                  <a:cubicBezTo>
                    <a:pt x="799" y="50"/>
                    <a:pt x="799" y="50"/>
                    <a:pt x="799" y="50"/>
                  </a:cubicBezTo>
                  <a:cubicBezTo>
                    <a:pt x="797" y="50"/>
                    <a:pt x="796" y="49"/>
                    <a:pt x="795" y="49"/>
                  </a:cubicBezTo>
                  <a:cubicBezTo>
                    <a:pt x="794" y="49"/>
                    <a:pt x="793" y="50"/>
                    <a:pt x="792" y="49"/>
                  </a:cubicBezTo>
                  <a:cubicBezTo>
                    <a:pt x="791" y="49"/>
                    <a:pt x="791" y="48"/>
                    <a:pt x="791" y="48"/>
                  </a:cubicBezTo>
                  <a:cubicBezTo>
                    <a:pt x="790" y="48"/>
                    <a:pt x="789" y="48"/>
                    <a:pt x="788" y="48"/>
                  </a:cubicBezTo>
                  <a:cubicBezTo>
                    <a:pt x="788" y="48"/>
                    <a:pt x="788" y="48"/>
                    <a:pt x="788" y="47"/>
                  </a:cubicBezTo>
                  <a:cubicBezTo>
                    <a:pt x="786" y="47"/>
                    <a:pt x="785" y="47"/>
                    <a:pt x="784" y="46"/>
                  </a:cubicBezTo>
                  <a:cubicBezTo>
                    <a:pt x="782" y="46"/>
                    <a:pt x="782" y="46"/>
                    <a:pt x="781" y="46"/>
                  </a:cubicBezTo>
                  <a:cubicBezTo>
                    <a:pt x="781" y="46"/>
                    <a:pt x="780" y="47"/>
                    <a:pt x="780" y="47"/>
                  </a:cubicBezTo>
                  <a:cubicBezTo>
                    <a:pt x="780" y="47"/>
                    <a:pt x="779" y="47"/>
                    <a:pt x="778" y="47"/>
                  </a:cubicBezTo>
                  <a:cubicBezTo>
                    <a:pt x="778" y="47"/>
                    <a:pt x="777" y="48"/>
                    <a:pt x="776" y="48"/>
                  </a:cubicBezTo>
                  <a:cubicBezTo>
                    <a:pt x="776" y="48"/>
                    <a:pt x="776" y="48"/>
                    <a:pt x="775" y="48"/>
                  </a:cubicBezTo>
                  <a:cubicBezTo>
                    <a:pt x="775" y="48"/>
                    <a:pt x="775" y="49"/>
                    <a:pt x="775" y="49"/>
                  </a:cubicBezTo>
                  <a:cubicBezTo>
                    <a:pt x="775" y="49"/>
                    <a:pt x="775" y="49"/>
                    <a:pt x="774" y="49"/>
                  </a:cubicBezTo>
                  <a:cubicBezTo>
                    <a:pt x="774" y="49"/>
                    <a:pt x="774" y="49"/>
                    <a:pt x="773" y="50"/>
                  </a:cubicBezTo>
                  <a:cubicBezTo>
                    <a:pt x="773" y="50"/>
                    <a:pt x="773" y="50"/>
                    <a:pt x="773" y="50"/>
                  </a:cubicBezTo>
                  <a:cubicBezTo>
                    <a:pt x="772" y="50"/>
                    <a:pt x="773" y="50"/>
                    <a:pt x="772" y="51"/>
                  </a:cubicBezTo>
                  <a:cubicBezTo>
                    <a:pt x="772" y="51"/>
                    <a:pt x="772" y="52"/>
                    <a:pt x="772" y="52"/>
                  </a:cubicBezTo>
                  <a:cubicBezTo>
                    <a:pt x="772" y="53"/>
                    <a:pt x="772" y="53"/>
                    <a:pt x="773" y="53"/>
                  </a:cubicBezTo>
                  <a:cubicBezTo>
                    <a:pt x="773" y="54"/>
                    <a:pt x="773" y="54"/>
                    <a:pt x="774" y="55"/>
                  </a:cubicBezTo>
                  <a:cubicBezTo>
                    <a:pt x="773" y="55"/>
                    <a:pt x="773" y="55"/>
                    <a:pt x="773" y="55"/>
                  </a:cubicBezTo>
                  <a:cubicBezTo>
                    <a:pt x="773" y="55"/>
                    <a:pt x="773" y="55"/>
                    <a:pt x="773" y="56"/>
                  </a:cubicBezTo>
                  <a:cubicBezTo>
                    <a:pt x="773" y="56"/>
                    <a:pt x="773" y="56"/>
                    <a:pt x="772" y="56"/>
                  </a:cubicBezTo>
                  <a:cubicBezTo>
                    <a:pt x="772" y="56"/>
                    <a:pt x="771" y="57"/>
                    <a:pt x="769" y="58"/>
                  </a:cubicBezTo>
                  <a:cubicBezTo>
                    <a:pt x="769" y="58"/>
                    <a:pt x="769" y="59"/>
                    <a:pt x="769" y="59"/>
                  </a:cubicBezTo>
                  <a:cubicBezTo>
                    <a:pt x="769" y="59"/>
                    <a:pt x="769" y="59"/>
                    <a:pt x="769" y="59"/>
                  </a:cubicBezTo>
                  <a:cubicBezTo>
                    <a:pt x="769" y="59"/>
                    <a:pt x="769" y="59"/>
                    <a:pt x="769" y="60"/>
                  </a:cubicBezTo>
                  <a:cubicBezTo>
                    <a:pt x="769" y="60"/>
                    <a:pt x="769" y="60"/>
                    <a:pt x="768" y="60"/>
                  </a:cubicBezTo>
                  <a:cubicBezTo>
                    <a:pt x="768" y="59"/>
                    <a:pt x="768" y="58"/>
                    <a:pt x="768" y="58"/>
                  </a:cubicBezTo>
                  <a:cubicBezTo>
                    <a:pt x="768" y="58"/>
                    <a:pt x="768" y="58"/>
                    <a:pt x="768" y="58"/>
                  </a:cubicBezTo>
                  <a:cubicBezTo>
                    <a:pt x="769" y="57"/>
                    <a:pt x="770" y="57"/>
                    <a:pt x="770" y="55"/>
                  </a:cubicBezTo>
                  <a:cubicBezTo>
                    <a:pt x="769" y="55"/>
                    <a:pt x="770" y="55"/>
                    <a:pt x="769" y="55"/>
                  </a:cubicBezTo>
                  <a:cubicBezTo>
                    <a:pt x="769" y="55"/>
                    <a:pt x="769" y="55"/>
                    <a:pt x="769" y="55"/>
                  </a:cubicBezTo>
                  <a:cubicBezTo>
                    <a:pt x="769" y="55"/>
                    <a:pt x="769" y="54"/>
                    <a:pt x="769" y="54"/>
                  </a:cubicBezTo>
                  <a:cubicBezTo>
                    <a:pt x="769" y="54"/>
                    <a:pt x="769" y="54"/>
                    <a:pt x="769" y="54"/>
                  </a:cubicBezTo>
                  <a:cubicBezTo>
                    <a:pt x="769" y="54"/>
                    <a:pt x="769" y="54"/>
                    <a:pt x="769" y="54"/>
                  </a:cubicBezTo>
                  <a:cubicBezTo>
                    <a:pt x="770" y="54"/>
                    <a:pt x="771" y="54"/>
                    <a:pt x="771" y="54"/>
                  </a:cubicBezTo>
                  <a:cubicBezTo>
                    <a:pt x="771" y="54"/>
                    <a:pt x="771" y="54"/>
                    <a:pt x="771" y="54"/>
                  </a:cubicBezTo>
                  <a:cubicBezTo>
                    <a:pt x="772" y="54"/>
                    <a:pt x="772" y="54"/>
                    <a:pt x="772" y="53"/>
                  </a:cubicBezTo>
                  <a:cubicBezTo>
                    <a:pt x="771" y="52"/>
                    <a:pt x="772" y="52"/>
                    <a:pt x="770" y="52"/>
                  </a:cubicBezTo>
                  <a:cubicBezTo>
                    <a:pt x="770" y="51"/>
                    <a:pt x="771" y="50"/>
                    <a:pt x="771" y="50"/>
                  </a:cubicBezTo>
                  <a:cubicBezTo>
                    <a:pt x="772" y="47"/>
                    <a:pt x="771" y="47"/>
                    <a:pt x="770" y="45"/>
                  </a:cubicBezTo>
                  <a:cubicBezTo>
                    <a:pt x="769" y="45"/>
                    <a:pt x="769" y="45"/>
                    <a:pt x="769" y="45"/>
                  </a:cubicBezTo>
                  <a:cubicBezTo>
                    <a:pt x="769" y="46"/>
                    <a:pt x="769" y="47"/>
                    <a:pt x="769" y="48"/>
                  </a:cubicBezTo>
                  <a:cubicBezTo>
                    <a:pt x="767" y="48"/>
                    <a:pt x="764" y="48"/>
                    <a:pt x="762" y="47"/>
                  </a:cubicBezTo>
                  <a:cubicBezTo>
                    <a:pt x="762" y="47"/>
                    <a:pt x="762" y="48"/>
                    <a:pt x="762" y="48"/>
                  </a:cubicBezTo>
                  <a:cubicBezTo>
                    <a:pt x="762" y="48"/>
                    <a:pt x="762" y="48"/>
                    <a:pt x="762" y="48"/>
                  </a:cubicBezTo>
                  <a:cubicBezTo>
                    <a:pt x="762" y="48"/>
                    <a:pt x="762" y="47"/>
                    <a:pt x="762" y="47"/>
                  </a:cubicBezTo>
                  <a:cubicBezTo>
                    <a:pt x="762" y="47"/>
                    <a:pt x="761" y="47"/>
                    <a:pt x="761" y="47"/>
                  </a:cubicBezTo>
                  <a:cubicBezTo>
                    <a:pt x="761" y="45"/>
                    <a:pt x="760" y="45"/>
                    <a:pt x="760" y="43"/>
                  </a:cubicBezTo>
                  <a:cubicBezTo>
                    <a:pt x="757" y="43"/>
                    <a:pt x="759" y="43"/>
                    <a:pt x="758" y="44"/>
                  </a:cubicBezTo>
                  <a:cubicBezTo>
                    <a:pt x="758" y="44"/>
                    <a:pt x="758" y="44"/>
                    <a:pt x="758" y="44"/>
                  </a:cubicBezTo>
                  <a:cubicBezTo>
                    <a:pt x="758" y="44"/>
                    <a:pt x="758" y="44"/>
                    <a:pt x="758" y="44"/>
                  </a:cubicBezTo>
                  <a:cubicBezTo>
                    <a:pt x="757" y="44"/>
                    <a:pt x="757" y="43"/>
                    <a:pt x="756" y="43"/>
                  </a:cubicBezTo>
                  <a:cubicBezTo>
                    <a:pt x="756" y="43"/>
                    <a:pt x="756" y="43"/>
                    <a:pt x="755" y="43"/>
                  </a:cubicBezTo>
                  <a:cubicBezTo>
                    <a:pt x="755" y="43"/>
                    <a:pt x="755" y="43"/>
                    <a:pt x="754" y="43"/>
                  </a:cubicBezTo>
                  <a:cubicBezTo>
                    <a:pt x="754" y="43"/>
                    <a:pt x="753" y="44"/>
                    <a:pt x="752" y="45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6"/>
                    <a:pt x="751" y="45"/>
                    <a:pt x="750" y="46"/>
                  </a:cubicBezTo>
                  <a:cubicBezTo>
                    <a:pt x="750" y="48"/>
                    <a:pt x="751" y="48"/>
                    <a:pt x="754" y="49"/>
                  </a:cubicBezTo>
                  <a:cubicBezTo>
                    <a:pt x="754" y="49"/>
                    <a:pt x="754" y="49"/>
                    <a:pt x="754" y="49"/>
                  </a:cubicBezTo>
                  <a:cubicBezTo>
                    <a:pt x="753" y="49"/>
                    <a:pt x="753" y="49"/>
                    <a:pt x="752" y="50"/>
                  </a:cubicBezTo>
                  <a:cubicBezTo>
                    <a:pt x="750" y="50"/>
                    <a:pt x="749" y="49"/>
                    <a:pt x="749" y="48"/>
                  </a:cubicBezTo>
                  <a:cubicBezTo>
                    <a:pt x="748" y="48"/>
                    <a:pt x="748" y="48"/>
                    <a:pt x="748" y="48"/>
                  </a:cubicBezTo>
                  <a:cubicBezTo>
                    <a:pt x="748" y="49"/>
                    <a:pt x="748" y="49"/>
                    <a:pt x="748" y="49"/>
                  </a:cubicBezTo>
                  <a:cubicBezTo>
                    <a:pt x="748" y="49"/>
                    <a:pt x="748" y="49"/>
                    <a:pt x="748" y="49"/>
                  </a:cubicBezTo>
                  <a:cubicBezTo>
                    <a:pt x="747" y="50"/>
                    <a:pt x="747" y="50"/>
                    <a:pt x="747" y="51"/>
                  </a:cubicBezTo>
                  <a:cubicBezTo>
                    <a:pt x="745" y="51"/>
                    <a:pt x="744" y="51"/>
                    <a:pt x="742" y="51"/>
                  </a:cubicBezTo>
                  <a:cubicBezTo>
                    <a:pt x="742" y="51"/>
                    <a:pt x="742" y="52"/>
                    <a:pt x="742" y="52"/>
                  </a:cubicBezTo>
                  <a:cubicBezTo>
                    <a:pt x="741" y="51"/>
                    <a:pt x="738" y="50"/>
                    <a:pt x="737" y="51"/>
                  </a:cubicBezTo>
                  <a:cubicBezTo>
                    <a:pt x="736" y="51"/>
                    <a:pt x="735" y="51"/>
                    <a:pt x="734" y="50"/>
                  </a:cubicBezTo>
                  <a:cubicBezTo>
                    <a:pt x="734" y="51"/>
                    <a:pt x="734" y="51"/>
                    <a:pt x="734" y="51"/>
                  </a:cubicBezTo>
                  <a:cubicBezTo>
                    <a:pt x="734" y="51"/>
                    <a:pt x="733" y="51"/>
                    <a:pt x="733" y="51"/>
                  </a:cubicBezTo>
                  <a:cubicBezTo>
                    <a:pt x="733" y="51"/>
                    <a:pt x="733" y="52"/>
                    <a:pt x="733" y="52"/>
                  </a:cubicBezTo>
                  <a:cubicBezTo>
                    <a:pt x="732" y="52"/>
                    <a:pt x="732" y="52"/>
                    <a:pt x="731" y="52"/>
                  </a:cubicBezTo>
                  <a:cubicBezTo>
                    <a:pt x="731" y="52"/>
                    <a:pt x="731" y="52"/>
                    <a:pt x="731" y="53"/>
                  </a:cubicBezTo>
                  <a:cubicBezTo>
                    <a:pt x="730" y="53"/>
                    <a:pt x="729" y="53"/>
                    <a:pt x="728" y="52"/>
                  </a:cubicBezTo>
                  <a:cubicBezTo>
                    <a:pt x="728" y="53"/>
                    <a:pt x="728" y="53"/>
                    <a:pt x="728" y="53"/>
                  </a:cubicBezTo>
                  <a:cubicBezTo>
                    <a:pt x="726" y="53"/>
                    <a:pt x="724" y="52"/>
                    <a:pt x="723" y="52"/>
                  </a:cubicBezTo>
                  <a:cubicBezTo>
                    <a:pt x="721" y="52"/>
                    <a:pt x="720" y="52"/>
                    <a:pt x="719" y="52"/>
                  </a:cubicBezTo>
                  <a:cubicBezTo>
                    <a:pt x="719" y="52"/>
                    <a:pt x="719" y="52"/>
                    <a:pt x="719" y="52"/>
                  </a:cubicBezTo>
                  <a:cubicBezTo>
                    <a:pt x="722" y="52"/>
                    <a:pt x="724" y="52"/>
                    <a:pt x="727" y="52"/>
                  </a:cubicBezTo>
                  <a:cubicBezTo>
                    <a:pt x="728" y="51"/>
                    <a:pt x="730" y="51"/>
                    <a:pt x="731" y="51"/>
                  </a:cubicBezTo>
                  <a:cubicBezTo>
                    <a:pt x="731" y="50"/>
                    <a:pt x="732" y="49"/>
                    <a:pt x="733" y="48"/>
                  </a:cubicBezTo>
                  <a:cubicBezTo>
                    <a:pt x="734" y="48"/>
                    <a:pt x="736" y="48"/>
                    <a:pt x="738" y="48"/>
                  </a:cubicBezTo>
                  <a:cubicBezTo>
                    <a:pt x="738" y="48"/>
                    <a:pt x="739" y="48"/>
                    <a:pt x="739" y="47"/>
                  </a:cubicBezTo>
                  <a:cubicBezTo>
                    <a:pt x="739" y="47"/>
                    <a:pt x="740" y="47"/>
                    <a:pt x="740" y="48"/>
                  </a:cubicBezTo>
                  <a:cubicBezTo>
                    <a:pt x="740" y="47"/>
                    <a:pt x="740" y="47"/>
                    <a:pt x="740" y="47"/>
                  </a:cubicBezTo>
                  <a:cubicBezTo>
                    <a:pt x="741" y="47"/>
                    <a:pt x="742" y="47"/>
                    <a:pt x="743" y="47"/>
                  </a:cubicBezTo>
                  <a:cubicBezTo>
                    <a:pt x="743" y="47"/>
                    <a:pt x="743" y="47"/>
                    <a:pt x="743" y="46"/>
                  </a:cubicBezTo>
                  <a:cubicBezTo>
                    <a:pt x="744" y="46"/>
                    <a:pt x="744" y="46"/>
                    <a:pt x="745" y="46"/>
                  </a:cubicBezTo>
                  <a:cubicBezTo>
                    <a:pt x="745" y="45"/>
                    <a:pt x="745" y="45"/>
                    <a:pt x="745" y="45"/>
                  </a:cubicBezTo>
                  <a:cubicBezTo>
                    <a:pt x="745" y="44"/>
                    <a:pt x="747" y="44"/>
                    <a:pt x="748" y="44"/>
                  </a:cubicBezTo>
                  <a:cubicBezTo>
                    <a:pt x="748" y="43"/>
                    <a:pt x="748" y="43"/>
                    <a:pt x="748" y="42"/>
                  </a:cubicBezTo>
                  <a:cubicBezTo>
                    <a:pt x="748" y="42"/>
                    <a:pt x="748" y="42"/>
                    <a:pt x="748" y="42"/>
                  </a:cubicBezTo>
                  <a:cubicBezTo>
                    <a:pt x="748" y="41"/>
                    <a:pt x="748" y="41"/>
                    <a:pt x="749" y="40"/>
                  </a:cubicBezTo>
                  <a:cubicBezTo>
                    <a:pt x="749" y="40"/>
                    <a:pt x="749" y="40"/>
                    <a:pt x="750" y="40"/>
                  </a:cubicBezTo>
                  <a:cubicBezTo>
                    <a:pt x="750" y="40"/>
                    <a:pt x="750" y="39"/>
                    <a:pt x="751" y="38"/>
                  </a:cubicBezTo>
                  <a:cubicBezTo>
                    <a:pt x="754" y="39"/>
                    <a:pt x="756" y="38"/>
                    <a:pt x="758" y="38"/>
                  </a:cubicBezTo>
                  <a:cubicBezTo>
                    <a:pt x="759" y="38"/>
                    <a:pt x="759" y="38"/>
                    <a:pt x="760" y="38"/>
                  </a:cubicBezTo>
                  <a:cubicBezTo>
                    <a:pt x="760" y="38"/>
                    <a:pt x="760" y="38"/>
                    <a:pt x="760" y="38"/>
                  </a:cubicBezTo>
                  <a:cubicBezTo>
                    <a:pt x="760" y="38"/>
                    <a:pt x="760" y="38"/>
                    <a:pt x="761" y="38"/>
                  </a:cubicBezTo>
                  <a:cubicBezTo>
                    <a:pt x="761" y="38"/>
                    <a:pt x="761" y="38"/>
                    <a:pt x="761" y="37"/>
                  </a:cubicBezTo>
                  <a:cubicBezTo>
                    <a:pt x="763" y="38"/>
                    <a:pt x="765" y="38"/>
                    <a:pt x="767" y="38"/>
                  </a:cubicBezTo>
                  <a:cubicBezTo>
                    <a:pt x="767" y="38"/>
                    <a:pt x="767" y="38"/>
                    <a:pt x="767" y="37"/>
                  </a:cubicBezTo>
                  <a:cubicBezTo>
                    <a:pt x="768" y="38"/>
                    <a:pt x="768" y="38"/>
                    <a:pt x="769" y="38"/>
                  </a:cubicBezTo>
                  <a:cubicBezTo>
                    <a:pt x="769" y="38"/>
                    <a:pt x="769" y="37"/>
                    <a:pt x="769" y="37"/>
                  </a:cubicBezTo>
                  <a:cubicBezTo>
                    <a:pt x="769" y="37"/>
                    <a:pt x="769" y="37"/>
                    <a:pt x="770" y="37"/>
                  </a:cubicBezTo>
                  <a:cubicBezTo>
                    <a:pt x="770" y="37"/>
                    <a:pt x="770" y="37"/>
                    <a:pt x="770" y="37"/>
                  </a:cubicBezTo>
                  <a:cubicBezTo>
                    <a:pt x="772" y="37"/>
                    <a:pt x="774" y="37"/>
                    <a:pt x="776" y="37"/>
                  </a:cubicBezTo>
                  <a:cubicBezTo>
                    <a:pt x="776" y="37"/>
                    <a:pt x="776" y="37"/>
                    <a:pt x="777" y="36"/>
                  </a:cubicBezTo>
                  <a:cubicBezTo>
                    <a:pt x="777" y="36"/>
                    <a:pt x="777" y="36"/>
                    <a:pt x="777" y="37"/>
                  </a:cubicBezTo>
                  <a:cubicBezTo>
                    <a:pt x="778" y="36"/>
                    <a:pt x="778" y="36"/>
                    <a:pt x="778" y="36"/>
                  </a:cubicBezTo>
                  <a:cubicBezTo>
                    <a:pt x="779" y="34"/>
                    <a:pt x="777" y="33"/>
                    <a:pt x="777" y="31"/>
                  </a:cubicBezTo>
                  <a:cubicBezTo>
                    <a:pt x="777" y="31"/>
                    <a:pt x="776" y="31"/>
                    <a:pt x="776" y="31"/>
                  </a:cubicBezTo>
                  <a:cubicBezTo>
                    <a:pt x="776" y="31"/>
                    <a:pt x="776" y="31"/>
                    <a:pt x="776" y="31"/>
                  </a:cubicBezTo>
                  <a:cubicBezTo>
                    <a:pt x="776" y="31"/>
                    <a:pt x="776" y="31"/>
                    <a:pt x="775" y="31"/>
                  </a:cubicBezTo>
                  <a:cubicBezTo>
                    <a:pt x="775" y="31"/>
                    <a:pt x="775" y="31"/>
                    <a:pt x="774" y="30"/>
                  </a:cubicBezTo>
                  <a:cubicBezTo>
                    <a:pt x="775" y="30"/>
                    <a:pt x="775" y="29"/>
                    <a:pt x="775" y="29"/>
                  </a:cubicBezTo>
                  <a:cubicBezTo>
                    <a:pt x="776" y="30"/>
                    <a:pt x="776" y="30"/>
                    <a:pt x="778" y="31"/>
                  </a:cubicBezTo>
                  <a:cubicBezTo>
                    <a:pt x="779" y="29"/>
                    <a:pt x="779" y="28"/>
                    <a:pt x="780" y="27"/>
                  </a:cubicBezTo>
                  <a:cubicBezTo>
                    <a:pt x="779" y="27"/>
                    <a:pt x="779" y="27"/>
                    <a:pt x="779" y="27"/>
                  </a:cubicBezTo>
                  <a:cubicBezTo>
                    <a:pt x="779" y="27"/>
                    <a:pt x="779" y="26"/>
                    <a:pt x="779" y="26"/>
                  </a:cubicBezTo>
                  <a:cubicBezTo>
                    <a:pt x="778" y="26"/>
                    <a:pt x="778" y="26"/>
                    <a:pt x="777" y="25"/>
                  </a:cubicBezTo>
                  <a:cubicBezTo>
                    <a:pt x="777" y="24"/>
                    <a:pt x="776" y="24"/>
                    <a:pt x="777" y="22"/>
                  </a:cubicBezTo>
                  <a:cubicBezTo>
                    <a:pt x="776" y="21"/>
                    <a:pt x="774" y="20"/>
                    <a:pt x="774" y="20"/>
                  </a:cubicBezTo>
                  <a:cubicBezTo>
                    <a:pt x="773" y="20"/>
                    <a:pt x="772" y="20"/>
                    <a:pt x="771" y="20"/>
                  </a:cubicBezTo>
                  <a:cubicBezTo>
                    <a:pt x="771" y="20"/>
                    <a:pt x="771" y="19"/>
                    <a:pt x="771" y="19"/>
                  </a:cubicBezTo>
                  <a:cubicBezTo>
                    <a:pt x="771" y="19"/>
                    <a:pt x="771" y="19"/>
                    <a:pt x="770" y="19"/>
                  </a:cubicBezTo>
                  <a:cubicBezTo>
                    <a:pt x="770" y="19"/>
                    <a:pt x="770" y="19"/>
                    <a:pt x="770" y="18"/>
                  </a:cubicBezTo>
                  <a:cubicBezTo>
                    <a:pt x="769" y="17"/>
                    <a:pt x="769" y="16"/>
                    <a:pt x="769" y="15"/>
                  </a:cubicBezTo>
                  <a:cubicBezTo>
                    <a:pt x="768" y="15"/>
                    <a:pt x="768" y="14"/>
                    <a:pt x="767" y="14"/>
                  </a:cubicBezTo>
                  <a:cubicBezTo>
                    <a:pt x="767" y="14"/>
                    <a:pt x="767" y="13"/>
                    <a:pt x="767" y="13"/>
                  </a:cubicBezTo>
                  <a:cubicBezTo>
                    <a:pt x="767" y="14"/>
                    <a:pt x="767" y="14"/>
                    <a:pt x="767" y="14"/>
                  </a:cubicBezTo>
                  <a:cubicBezTo>
                    <a:pt x="766" y="14"/>
                    <a:pt x="766" y="14"/>
                    <a:pt x="766" y="14"/>
                  </a:cubicBezTo>
                  <a:cubicBezTo>
                    <a:pt x="766" y="14"/>
                    <a:pt x="766" y="14"/>
                    <a:pt x="766" y="14"/>
                  </a:cubicBezTo>
                  <a:cubicBezTo>
                    <a:pt x="765" y="14"/>
                    <a:pt x="764" y="14"/>
                    <a:pt x="763" y="14"/>
                  </a:cubicBezTo>
                  <a:cubicBezTo>
                    <a:pt x="763" y="14"/>
                    <a:pt x="763" y="14"/>
                    <a:pt x="762" y="14"/>
                  </a:cubicBezTo>
                  <a:cubicBezTo>
                    <a:pt x="762" y="14"/>
                    <a:pt x="761" y="14"/>
                    <a:pt x="760" y="14"/>
                  </a:cubicBezTo>
                  <a:cubicBezTo>
                    <a:pt x="759" y="14"/>
                    <a:pt x="759" y="14"/>
                    <a:pt x="759" y="13"/>
                  </a:cubicBezTo>
                  <a:cubicBezTo>
                    <a:pt x="757" y="12"/>
                    <a:pt x="753" y="13"/>
                    <a:pt x="752" y="13"/>
                  </a:cubicBezTo>
                  <a:cubicBezTo>
                    <a:pt x="750" y="13"/>
                    <a:pt x="749" y="13"/>
                    <a:pt x="748" y="13"/>
                  </a:cubicBezTo>
                  <a:cubicBezTo>
                    <a:pt x="747" y="14"/>
                    <a:pt x="746" y="15"/>
                    <a:pt x="745" y="16"/>
                  </a:cubicBezTo>
                  <a:cubicBezTo>
                    <a:pt x="744" y="16"/>
                    <a:pt x="741" y="16"/>
                    <a:pt x="740" y="16"/>
                  </a:cubicBezTo>
                  <a:cubicBezTo>
                    <a:pt x="740" y="16"/>
                    <a:pt x="740" y="16"/>
                    <a:pt x="740" y="16"/>
                  </a:cubicBezTo>
                  <a:cubicBezTo>
                    <a:pt x="740" y="15"/>
                    <a:pt x="740" y="15"/>
                    <a:pt x="741" y="14"/>
                  </a:cubicBezTo>
                  <a:cubicBezTo>
                    <a:pt x="741" y="14"/>
                    <a:pt x="741" y="14"/>
                    <a:pt x="741" y="14"/>
                  </a:cubicBezTo>
                  <a:cubicBezTo>
                    <a:pt x="742" y="13"/>
                    <a:pt x="741" y="13"/>
                    <a:pt x="742" y="12"/>
                  </a:cubicBezTo>
                  <a:cubicBezTo>
                    <a:pt x="742" y="12"/>
                    <a:pt x="742" y="11"/>
                    <a:pt x="743" y="11"/>
                  </a:cubicBezTo>
                  <a:cubicBezTo>
                    <a:pt x="741" y="11"/>
                    <a:pt x="739" y="10"/>
                    <a:pt x="738" y="10"/>
                  </a:cubicBezTo>
                  <a:cubicBezTo>
                    <a:pt x="738" y="9"/>
                    <a:pt x="738" y="9"/>
                    <a:pt x="738" y="9"/>
                  </a:cubicBezTo>
                  <a:cubicBezTo>
                    <a:pt x="737" y="9"/>
                    <a:pt x="736" y="9"/>
                    <a:pt x="736" y="9"/>
                  </a:cubicBezTo>
                  <a:cubicBezTo>
                    <a:pt x="736" y="9"/>
                    <a:pt x="736" y="9"/>
                    <a:pt x="736" y="9"/>
                  </a:cubicBezTo>
                  <a:cubicBezTo>
                    <a:pt x="735" y="9"/>
                    <a:pt x="734" y="9"/>
                    <a:pt x="733" y="9"/>
                  </a:cubicBezTo>
                  <a:cubicBezTo>
                    <a:pt x="733" y="9"/>
                    <a:pt x="733" y="9"/>
                    <a:pt x="733" y="9"/>
                  </a:cubicBezTo>
                  <a:cubicBezTo>
                    <a:pt x="732" y="9"/>
                    <a:pt x="732" y="9"/>
                    <a:pt x="732" y="9"/>
                  </a:cubicBezTo>
                  <a:cubicBezTo>
                    <a:pt x="732" y="9"/>
                    <a:pt x="733" y="9"/>
                    <a:pt x="733" y="9"/>
                  </a:cubicBezTo>
                  <a:cubicBezTo>
                    <a:pt x="733" y="8"/>
                    <a:pt x="733" y="8"/>
                    <a:pt x="733" y="8"/>
                  </a:cubicBezTo>
                  <a:cubicBezTo>
                    <a:pt x="733" y="8"/>
                    <a:pt x="733" y="8"/>
                    <a:pt x="733" y="8"/>
                  </a:cubicBezTo>
                  <a:cubicBezTo>
                    <a:pt x="733" y="8"/>
                    <a:pt x="733" y="8"/>
                    <a:pt x="733" y="8"/>
                  </a:cubicBezTo>
                  <a:cubicBezTo>
                    <a:pt x="732" y="8"/>
                    <a:pt x="732" y="8"/>
                    <a:pt x="731" y="8"/>
                  </a:cubicBezTo>
                  <a:cubicBezTo>
                    <a:pt x="731" y="8"/>
                    <a:pt x="731" y="8"/>
                    <a:pt x="731" y="8"/>
                  </a:cubicBezTo>
                  <a:cubicBezTo>
                    <a:pt x="731" y="8"/>
                    <a:pt x="730" y="8"/>
                    <a:pt x="730" y="8"/>
                  </a:cubicBezTo>
                  <a:cubicBezTo>
                    <a:pt x="730" y="8"/>
                    <a:pt x="730" y="8"/>
                    <a:pt x="730" y="8"/>
                  </a:cubicBezTo>
                  <a:cubicBezTo>
                    <a:pt x="731" y="7"/>
                    <a:pt x="732" y="6"/>
                    <a:pt x="733" y="6"/>
                  </a:cubicBezTo>
                  <a:cubicBezTo>
                    <a:pt x="733" y="6"/>
                    <a:pt x="734" y="6"/>
                    <a:pt x="734" y="6"/>
                  </a:cubicBezTo>
                  <a:cubicBezTo>
                    <a:pt x="734" y="5"/>
                    <a:pt x="734" y="5"/>
                    <a:pt x="734" y="4"/>
                  </a:cubicBezTo>
                  <a:cubicBezTo>
                    <a:pt x="733" y="4"/>
                    <a:pt x="732" y="4"/>
                    <a:pt x="730" y="3"/>
                  </a:cubicBezTo>
                  <a:cubicBezTo>
                    <a:pt x="730" y="3"/>
                    <a:pt x="730" y="3"/>
                    <a:pt x="730" y="3"/>
                  </a:cubicBezTo>
                  <a:cubicBezTo>
                    <a:pt x="730" y="3"/>
                    <a:pt x="730" y="3"/>
                    <a:pt x="730" y="3"/>
                  </a:cubicBezTo>
                  <a:cubicBezTo>
                    <a:pt x="730" y="3"/>
                    <a:pt x="730" y="2"/>
                    <a:pt x="730" y="2"/>
                  </a:cubicBezTo>
                  <a:cubicBezTo>
                    <a:pt x="728" y="2"/>
                    <a:pt x="727" y="2"/>
                    <a:pt x="726" y="1"/>
                  </a:cubicBezTo>
                  <a:cubicBezTo>
                    <a:pt x="725" y="1"/>
                    <a:pt x="724" y="0"/>
                    <a:pt x="723" y="0"/>
                  </a:cubicBezTo>
                  <a:cubicBezTo>
                    <a:pt x="723" y="0"/>
                    <a:pt x="723" y="1"/>
                    <a:pt x="723" y="1"/>
                  </a:cubicBezTo>
                  <a:cubicBezTo>
                    <a:pt x="723" y="1"/>
                    <a:pt x="723" y="1"/>
                    <a:pt x="723" y="1"/>
                  </a:cubicBezTo>
                  <a:cubicBezTo>
                    <a:pt x="722" y="1"/>
                    <a:pt x="722" y="1"/>
                    <a:pt x="722" y="2"/>
                  </a:cubicBezTo>
                  <a:cubicBezTo>
                    <a:pt x="721" y="2"/>
                    <a:pt x="720" y="2"/>
                    <a:pt x="719" y="2"/>
                  </a:cubicBezTo>
                  <a:cubicBezTo>
                    <a:pt x="719" y="2"/>
                    <a:pt x="718" y="1"/>
                    <a:pt x="718" y="1"/>
                  </a:cubicBezTo>
                  <a:cubicBezTo>
                    <a:pt x="717" y="0"/>
                    <a:pt x="712" y="1"/>
                    <a:pt x="711" y="2"/>
                  </a:cubicBezTo>
                  <a:cubicBezTo>
                    <a:pt x="710" y="2"/>
                    <a:pt x="710" y="2"/>
                    <a:pt x="710" y="2"/>
                  </a:cubicBezTo>
                  <a:cubicBezTo>
                    <a:pt x="710" y="2"/>
                    <a:pt x="710" y="3"/>
                    <a:pt x="710" y="3"/>
                  </a:cubicBezTo>
                  <a:cubicBezTo>
                    <a:pt x="710" y="3"/>
                    <a:pt x="710" y="3"/>
                    <a:pt x="710" y="3"/>
                  </a:cubicBezTo>
                  <a:cubicBezTo>
                    <a:pt x="710" y="3"/>
                    <a:pt x="710" y="3"/>
                    <a:pt x="710" y="3"/>
                  </a:cubicBezTo>
                  <a:cubicBezTo>
                    <a:pt x="710" y="3"/>
                    <a:pt x="710" y="3"/>
                    <a:pt x="710" y="4"/>
                  </a:cubicBezTo>
                  <a:cubicBezTo>
                    <a:pt x="709" y="5"/>
                    <a:pt x="707" y="3"/>
                    <a:pt x="706" y="5"/>
                  </a:cubicBezTo>
                  <a:cubicBezTo>
                    <a:pt x="705" y="6"/>
                    <a:pt x="706" y="5"/>
                    <a:pt x="705" y="6"/>
                  </a:cubicBezTo>
                  <a:cubicBezTo>
                    <a:pt x="705" y="6"/>
                    <a:pt x="704" y="6"/>
                    <a:pt x="704" y="6"/>
                  </a:cubicBezTo>
                  <a:cubicBezTo>
                    <a:pt x="704" y="9"/>
                    <a:pt x="704" y="8"/>
                    <a:pt x="705" y="9"/>
                  </a:cubicBezTo>
                  <a:cubicBezTo>
                    <a:pt x="705" y="9"/>
                    <a:pt x="705" y="9"/>
                    <a:pt x="705" y="9"/>
                  </a:cubicBezTo>
                  <a:cubicBezTo>
                    <a:pt x="706" y="10"/>
                    <a:pt x="706" y="10"/>
                    <a:pt x="707" y="11"/>
                  </a:cubicBezTo>
                  <a:cubicBezTo>
                    <a:pt x="707" y="11"/>
                    <a:pt x="707" y="11"/>
                    <a:pt x="707" y="12"/>
                  </a:cubicBezTo>
                  <a:cubicBezTo>
                    <a:pt x="705" y="11"/>
                    <a:pt x="704" y="11"/>
                    <a:pt x="703" y="10"/>
                  </a:cubicBezTo>
                  <a:cubicBezTo>
                    <a:pt x="703" y="10"/>
                    <a:pt x="703" y="10"/>
                    <a:pt x="703" y="10"/>
                  </a:cubicBezTo>
                  <a:cubicBezTo>
                    <a:pt x="701" y="9"/>
                    <a:pt x="701" y="10"/>
                    <a:pt x="701" y="10"/>
                  </a:cubicBezTo>
                  <a:cubicBezTo>
                    <a:pt x="700" y="10"/>
                    <a:pt x="700" y="10"/>
                    <a:pt x="700" y="10"/>
                  </a:cubicBezTo>
                  <a:cubicBezTo>
                    <a:pt x="700" y="10"/>
                    <a:pt x="700" y="10"/>
                    <a:pt x="700" y="10"/>
                  </a:cubicBezTo>
                  <a:cubicBezTo>
                    <a:pt x="700" y="10"/>
                    <a:pt x="699" y="10"/>
                    <a:pt x="699" y="10"/>
                  </a:cubicBezTo>
                  <a:cubicBezTo>
                    <a:pt x="698" y="9"/>
                    <a:pt x="697" y="9"/>
                    <a:pt x="695" y="9"/>
                  </a:cubicBezTo>
                  <a:cubicBezTo>
                    <a:pt x="695" y="9"/>
                    <a:pt x="695" y="9"/>
                    <a:pt x="695" y="9"/>
                  </a:cubicBezTo>
                  <a:cubicBezTo>
                    <a:pt x="694" y="9"/>
                    <a:pt x="693" y="9"/>
                    <a:pt x="692" y="9"/>
                  </a:cubicBezTo>
                  <a:cubicBezTo>
                    <a:pt x="692" y="11"/>
                    <a:pt x="692" y="9"/>
                    <a:pt x="693" y="10"/>
                  </a:cubicBezTo>
                  <a:cubicBezTo>
                    <a:pt x="693" y="10"/>
                    <a:pt x="693" y="11"/>
                    <a:pt x="693" y="11"/>
                  </a:cubicBezTo>
                  <a:cubicBezTo>
                    <a:pt x="693" y="11"/>
                    <a:pt x="694" y="11"/>
                    <a:pt x="694" y="11"/>
                  </a:cubicBezTo>
                  <a:cubicBezTo>
                    <a:pt x="694" y="11"/>
                    <a:pt x="694" y="11"/>
                    <a:pt x="694" y="11"/>
                  </a:cubicBezTo>
                  <a:cubicBezTo>
                    <a:pt x="694" y="11"/>
                    <a:pt x="694" y="11"/>
                    <a:pt x="694" y="11"/>
                  </a:cubicBezTo>
                  <a:cubicBezTo>
                    <a:pt x="694" y="11"/>
                    <a:pt x="694" y="12"/>
                    <a:pt x="694" y="12"/>
                  </a:cubicBezTo>
                  <a:cubicBezTo>
                    <a:pt x="694" y="12"/>
                    <a:pt x="695" y="12"/>
                    <a:pt x="695" y="12"/>
                  </a:cubicBezTo>
                  <a:cubicBezTo>
                    <a:pt x="695" y="13"/>
                    <a:pt x="695" y="13"/>
                    <a:pt x="695" y="14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695" y="16"/>
                    <a:pt x="695" y="16"/>
                    <a:pt x="693" y="16"/>
                  </a:cubicBezTo>
                  <a:cubicBezTo>
                    <a:pt x="693" y="16"/>
                    <a:pt x="693" y="16"/>
                    <a:pt x="693" y="17"/>
                  </a:cubicBezTo>
                  <a:cubicBezTo>
                    <a:pt x="693" y="17"/>
                    <a:pt x="693" y="17"/>
                    <a:pt x="693" y="17"/>
                  </a:cubicBezTo>
                  <a:cubicBezTo>
                    <a:pt x="693" y="15"/>
                    <a:pt x="693" y="14"/>
                    <a:pt x="694" y="14"/>
                  </a:cubicBezTo>
                  <a:cubicBezTo>
                    <a:pt x="694" y="12"/>
                    <a:pt x="693" y="13"/>
                    <a:pt x="693" y="11"/>
                  </a:cubicBezTo>
                  <a:cubicBezTo>
                    <a:pt x="692" y="11"/>
                    <a:pt x="691" y="11"/>
                    <a:pt x="691" y="11"/>
                  </a:cubicBezTo>
                  <a:cubicBezTo>
                    <a:pt x="690" y="11"/>
                    <a:pt x="689" y="11"/>
                    <a:pt x="688" y="12"/>
                  </a:cubicBezTo>
                  <a:cubicBezTo>
                    <a:pt x="687" y="13"/>
                    <a:pt x="686" y="13"/>
                    <a:pt x="685" y="14"/>
                  </a:cubicBezTo>
                  <a:cubicBezTo>
                    <a:pt x="685" y="14"/>
                    <a:pt x="684" y="14"/>
                    <a:pt x="684" y="14"/>
                  </a:cubicBezTo>
                  <a:cubicBezTo>
                    <a:pt x="684" y="14"/>
                    <a:pt x="684" y="14"/>
                    <a:pt x="684" y="14"/>
                  </a:cubicBezTo>
                  <a:cubicBezTo>
                    <a:pt x="684" y="14"/>
                    <a:pt x="683" y="13"/>
                    <a:pt x="682" y="14"/>
                  </a:cubicBezTo>
                  <a:cubicBezTo>
                    <a:pt x="682" y="14"/>
                    <a:pt x="682" y="14"/>
                    <a:pt x="682" y="14"/>
                  </a:cubicBezTo>
                  <a:cubicBezTo>
                    <a:pt x="681" y="14"/>
                    <a:pt x="682" y="15"/>
                    <a:pt x="680" y="15"/>
                  </a:cubicBezTo>
                  <a:cubicBezTo>
                    <a:pt x="680" y="13"/>
                    <a:pt x="680" y="13"/>
                    <a:pt x="679" y="13"/>
                  </a:cubicBezTo>
                  <a:cubicBezTo>
                    <a:pt x="679" y="13"/>
                    <a:pt x="679" y="14"/>
                    <a:pt x="679" y="14"/>
                  </a:cubicBezTo>
                  <a:cubicBezTo>
                    <a:pt x="679" y="14"/>
                    <a:pt x="679" y="14"/>
                    <a:pt x="678" y="14"/>
                  </a:cubicBezTo>
                  <a:cubicBezTo>
                    <a:pt x="678" y="14"/>
                    <a:pt x="678" y="14"/>
                    <a:pt x="678" y="14"/>
                  </a:cubicBezTo>
                  <a:cubicBezTo>
                    <a:pt x="678" y="14"/>
                    <a:pt x="677" y="14"/>
                    <a:pt x="676" y="14"/>
                  </a:cubicBezTo>
                  <a:cubicBezTo>
                    <a:pt x="676" y="14"/>
                    <a:pt x="676" y="15"/>
                    <a:pt x="676" y="15"/>
                  </a:cubicBezTo>
                  <a:cubicBezTo>
                    <a:pt x="675" y="15"/>
                    <a:pt x="675" y="15"/>
                    <a:pt x="675" y="15"/>
                  </a:cubicBezTo>
                  <a:cubicBezTo>
                    <a:pt x="675" y="14"/>
                    <a:pt x="675" y="14"/>
                    <a:pt x="675" y="14"/>
                  </a:cubicBezTo>
                  <a:cubicBezTo>
                    <a:pt x="675" y="14"/>
                    <a:pt x="675" y="14"/>
                    <a:pt x="676" y="14"/>
                  </a:cubicBezTo>
                  <a:cubicBezTo>
                    <a:pt x="676" y="14"/>
                    <a:pt x="676" y="14"/>
                    <a:pt x="676" y="14"/>
                  </a:cubicBezTo>
                  <a:cubicBezTo>
                    <a:pt x="676" y="13"/>
                    <a:pt x="676" y="13"/>
                    <a:pt x="677" y="13"/>
                  </a:cubicBezTo>
                  <a:cubicBezTo>
                    <a:pt x="677" y="13"/>
                    <a:pt x="677" y="13"/>
                    <a:pt x="677" y="13"/>
                  </a:cubicBezTo>
                  <a:cubicBezTo>
                    <a:pt x="677" y="12"/>
                    <a:pt x="678" y="12"/>
                    <a:pt x="679" y="12"/>
                  </a:cubicBezTo>
                  <a:cubicBezTo>
                    <a:pt x="679" y="11"/>
                    <a:pt x="679" y="11"/>
                    <a:pt x="679" y="11"/>
                  </a:cubicBezTo>
                  <a:cubicBezTo>
                    <a:pt x="678" y="11"/>
                    <a:pt x="676" y="10"/>
                    <a:pt x="676" y="9"/>
                  </a:cubicBezTo>
                  <a:cubicBezTo>
                    <a:pt x="675" y="9"/>
                    <a:pt x="674" y="10"/>
                    <a:pt x="674" y="10"/>
                  </a:cubicBezTo>
                  <a:cubicBezTo>
                    <a:pt x="674" y="10"/>
                    <a:pt x="674" y="10"/>
                    <a:pt x="674" y="10"/>
                  </a:cubicBezTo>
                  <a:cubicBezTo>
                    <a:pt x="673" y="10"/>
                    <a:pt x="673" y="10"/>
                    <a:pt x="673" y="9"/>
                  </a:cubicBezTo>
                  <a:cubicBezTo>
                    <a:pt x="671" y="9"/>
                    <a:pt x="672" y="10"/>
                    <a:pt x="671" y="9"/>
                  </a:cubicBezTo>
                  <a:cubicBezTo>
                    <a:pt x="670" y="9"/>
                    <a:pt x="669" y="9"/>
                    <a:pt x="669" y="10"/>
                  </a:cubicBezTo>
                  <a:cubicBezTo>
                    <a:pt x="668" y="9"/>
                    <a:pt x="668" y="9"/>
                    <a:pt x="667" y="9"/>
                  </a:cubicBezTo>
                  <a:cubicBezTo>
                    <a:pt x="667" y="9"/>
                    <a:pt x="667" y="9"/>
                    <a:pt x="667" y="8"/>
                  </a:cubicBezTo>
                  <a:cubicBezTo>
                    <a:pt x="666" y="8"/>
                    <a:pt x="665" y="8"/>
                    <a:pt x="664" y="8"/>
                  </a:cubicBezTo>
                  <a:cubicBezTo>
                    <a:pt x="664" y="8"/>
                    <a:pt x="664" y="8"/>
                    <a:pt x="664" y="9"/>
                  </a:cubicBezTo>
                  <a:cubicBezTo>
                    <a:pt x="664" y="8"/>
                    <a:pt x="663" y="8"/>
                    <a:pt x="663" y="8"/>
                  </a:cubicBezTo>
                  <a:cubicBezTo>
                    <a:pt x="663" y="8"/>
                    <a:pt x="663" y="9"/>
                    <a:pt x="663" y="9"/>
                  </a:cubicBezTo>
                  <a:cubicBezTo>
                    <a:pt x="662" y="9"/>
                    <a:pt x="662" y="9"/>
                    <a:pt x="661" y="9"/>
                  </a:cubicBezTo>
                  <a:cubicBezTo>
                    <a:pt x="661" y="8"/>
                    <a:pt x="661" y="8"/>
                    <a:pt x="661" y="8"/>
                  </a:cubicBezTo>
                  <a:cubicBezTo>
                    <a:pt x="661" y="8"/>
                    <a:pt x="660" y="8"/>
                    <a:pt x="660" y="8"/>
                  </a:cubicBezTo>
                  <a:cubicBezTo>
                    <a:pt x="660" y="8"/>
                    <a:pt x="660" y="8"/>
                    <a:pt x="660" y="8"/>
                  </a:cubicBezTo>
                  <a:cubicBezTo>
                    <a:pt x="659" y="8"/>
                    <a:pt x="658" y="8"/>
                    <a:pt x="658" y="9"/>
                  </a:cubicBezTo>
                  <a:cubicBezTo>
                    <a:pt x="659" y="9"/>
                    <a:pt x="658" y="9"/>
                    <a:pt x="659" y="10"/>
                  </a:cubicBezTo>
                  <a:cubicBezTo>
                    <a:pt x="655" y="10"/>
                    <a:pt x="652" y="10"/>
                    <a:pt x="649" y="10"/>
                  </a:cubicBezTo>
                  <a:cubicBezTo>
                    <a:pt x="649" y="10"/>
                    <a:pt x="649" y="10"/>
                    <a:pt x="649" y="10"/>
                  </a:cubicBezTo>
                  <a:cubicBezTo>
                    <a:pt x="649" y="10"/>
                    <a:pt x="649" y="10"/>
                    <a:pt x="648" y="10"/>
                  </a:cubicBezTo>
                  <a:cubicBezTo>
                    <a:pt x="648" y="10"/>
                    <a:pt x="648" y="10"/>
                    <a:pt x="648" y="10"/>
                  </a:cubicBezTo>
                  <a:cubicBezTo>
                    <a:pt x="647" y="10"/>
                    <a:pt x="647" y="10"/>
                    <a:pt x="646" y="10"/>
                  </a:cubicBezTo>
                  <a:cubicBezTo>
                    <a:pt x="646" y="10"/>
                    <a:pt x="646" y="10"/>
                    <a:pt x="645" y="10"/>
                  </a:cubicBezTo>
                  <a:cubicBezTo>
                    <a:pt x="645" y="10"/>
                    <a:pt x="644" y="10"/>
                    <a:pt x="644" y="10"/>
                  </a:cubicBezTo>
                  <a:cubicBezTo>
                    <a:pt x="644" y="10"/>
                    <a:pt x="644" y="10"/>
                    <a:pt x="643" y="10"/>
                  </a:cubicBezTo>
                  <a:cubicBezTo>
                    <a:pt x="643" y="10"/>
                    <a:pt x="643" y="10"/>
                    <a:pt x="643" y="10"/>
                  </a:cubicBezTo>
                  <a:cubicBezTo>
                    <a:pt x="643" y="10"/>
                    <a:pt x="643" y="10"/>
                    <a:pt x="643" y="10"/>
                  </a:cubicBezTo>
                  <a:cubicBezTo>
                    <a:pt x="640" y="11"/>
                    <a:pt x="640" y="9"/>
                    <a:pt x="637" y="9"/>
                  </a:cubicBezTo>
                  <a:cubicBezTo>
                    <a:pt x="637" y="10"/>
                    <a:pt x="637" y="10"/>
                    <a:pt x="637" y="10"/>
                  </a:cubicBezTo>
                  <a:cubicBezTo>
                    <a:pt x="637" y="10"/>
                    <a:pt x="636" y="10"/>
                    <a:pt x="636" y="10"/>
                  </a:cubicBezTo>
                  <a:cubicBezTo>
                    <a:pt x="636" y="10"/>
                    <a:pt x="636" y="10"/>
                    <a:pt x="635" y="10"/>
                  </a:cubicBezTo>
                  <a:cubicBezTo>
                    <a:pt x="635" y="10"/>
                    <a:pt x="635" y="10"/>
                    <a:pt x="635" y="10"/>
                  </a:cubicBezTo>
                  <a:cubicBezTo>
                    <a:pt x="634" y="10"/>
                    <a:pt x="634" y="11"/>
                    <a:pt x="634" y="11"/>
                  </a:cubicBezTo>
                  <a:cubicBezTo>
                    <a:pt x="633" y="11"/>
                    <a:pt x="632" y="11"/>
                    <a:pt x="631" y="11"/>
                  </a:cubicBezTo>
                  <a:cubicBezTo>
                    <a:pt x="631" y="11"/>
                    <a:pt x="631" y="11"/>
                    <a:pt x="631" y="12"/>
                  </a:cubicBezTo>
                  <a:cubicBezTo>
                    <a:pt x="630" y="12"/>
                    <a:pt x="628" y="11"/>
                    <a:pt x="627" y="11"/>
                  </a:cubicBezTo>
                  <a:cubicBezTo>
                    <a:pt x="627" y="12"/>
                    <a:pt x="627" y="12"/>
                    <a:pt x="627" y="12"/>
                  </a:cubicBezTo>
                  <a:cubicBezTo>
                    <a:pt x="627" y="12"/>
                    <a:pt x="626" y="12"/>
                    <a:pt x="626" y="12"/>
                  </a:cubicBezTo>
                  <a:cubicBezTo>
                    <a:pt x="626" y="12"/>
                    <a:pt x="626" y="12"/>
                    <a:pt x="626" y="12"/>
                  </a:cubicBezTo>
                  <a:cubicBezTo>
                    <a:pt x="625" y="12"/>
                    <a:pt x="625" y="12"/>
                    <a:pt x="625" y="12"/>
                  </a:cubicBezTo>
                  <a:cubicBezTo>
                    <a:pt x="625" y="11"/>
                    <a:pt x="624" y="11"/>
                    <a:pt x="624" y="11"/>
                  </a:cubicBezTo>
                  <a:cubicBezTo>
                    <a:pt x="624" y="12"/>
                    <a:pt x="624" y="12"/>
                    <a:pt x="624" y="12"/>
                  </a:cubicBezTo>
                  <a:cubicBezTo>
                    <a:pt x="623" y="12"/>
                    <a:pt x="623" y="12"/>
                    <a:pt x="623" y="12"/>
                  </a:cubicBezTo>
                  <a:cubicBezTo>
                    <a:pt x="623" y="12"/>
                    <a:pt x="623" y="11"/>
                    <a:pt x="623" y="11"/>
                  </a:cubicBezTo>
                  <a:cubicBezTo>
                    <a:pt x="622" y="11"/>
                    <a:pt x="622" y="11"/>
                    <a:pt x="621" y="11"/>
                  </a:cubicBezTo>
                  <a:cubicBezTo>
                    <a:pt x="621" y="11"/>
                    <a:pt x="621" y="12"/>
                    <a:pt x="621" y="12"/>
                  </a:cubicBezTo>
                  <a:cubicBezTo>
                    <a:pt x="621" y="13"/>
                    <a:pt x="622" y="12"/>
                    <a:pt x="623" y="12"/>
                  </a:cubicBezTo>
                  <a:cubicBezTo>
                    <a:pt x="623" y="13"/>
                    <a:pt x="623" y="13"/>
                    <a:pt x="623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3"/>
                    <a:pt x="624" y="14"/>
                    <a:pt x="624" y="14"/>
                  </a:cubicBezTo>
                  <a:cubicBezTo>
                    <a:pt x="624" y="14"/>
                    <a:pt x="624" y="14"/>
                    <a:pt x="623" y="14"/>
                  </a:cubicBezTo>
                  <a:cubicBezTo>
                    <a:pt x="623" y="14"/>
                    <a:pt x="623" y="14"/>
                    <a:pt x="623" y="14"/>
                  </a:cubicBezTo>
                  <a:cubicBezTo>
                    <a:pt x="623" y="14"/>
                    <a:pt x="622" y="14"/>
                    <a:pt x="621" y="14"/>
                  </a:cubicBezTo>
                  <a:cubicBezTo>
                    <a:pt x="621" y="15"/>
                    <a:pt x="621" y="15"/>
                    <a:pt x="621" y="15"/>
                  </a:cubicBezTo>
                  <a:cubicBezTo>
                    <a:pt x="621" y="15"/>
                    <a:pt x="621" y="15"/>
                    <a:pt x="620" y="15"/>
                  </a:cubicBezTo>
                  <a:cubicBezTo>
                    <a:pt x="620" y="15"/>
                    <a:pt x="620" y="16"/>
                    <a:pt x="620" y="16"/>
                  </a:cubicBezTo>
                  <a:cubicBezTo>
                    <a:pt x="620" y="16"/>
                    <a:pt x="620" y="16"/>
                    <a:pt x="620" y="16"/>
                  </a:cubicBezTo>
                  <a:cubicBezTo>
                    <a:pt x="620" y="17"/>
                    <a:pt x="620" y="17"/>
                    <a:pt x="620" y="18"/>
                  </a:cubicBezTo>
                  <a:cubicBezTo>
                    <a:pt x="618" y="18"/>
                    <a:pt x="619" y="18"/>
                    <a:pt x="617" y="17"/>
                  </a:cubicBezTo>
                  <a:cubicBezTo>
                    <a:pt x="617" y="17"/>
                    <a:pt x="617" y="17"/>
                    <a:pt x="617" y="16"/>
                  </a:cubicBezTo>
                  <a:cubicBezTo>
                    <a:pt x="616" y="16"/>
                    <a:pt x="616" y="16"/>
                    <a:pt x="615" y="15"/>
                  </a:cubicBezTo>
                  <a:cubicBezTo>
                    <a:pt x="614" y="16"/>
                    <a:pt x="614" y="16"/>
                    <a:pt x="614" y="17"/>
                  </a:cubicBezTo>
                  <a:cubicBezTo>
                    <a:pt x="615" y="17"/>
                    <a:pt x="616" y="18"/>
                    <a:pt x="617" y="18"/>
                  </a:cubicBezTo>
                  <a:cubicBezTo>
                    <a:pt x="617" y="19"/>
                    <a:pt x="617" y="19"/>
                    <a:pt x="618" y="20"/>
                  </a:cubicBezTo>
                  <a:cubicBezTo>
                    <a:pt x="618" y="20"/>
                    <a:pt x="618" y="20"/>
                    <a:pt x="618" y="21"/>
                  </a:cubicBezTo>
                  <a:cubicBezTo>
                    <a:pt x="618" y="20"/>
                    <a:pt x="617" y="20"/>
                    <a:pt x="617" y="20"/>
                  </a:cubicBezTo>
                  <a:cubicBezTo>
                    <a:pt x="617" y="20"/>
                    <a:pt x="617" y="20"/>
                    <a:pt x="617" y="20"/>
                  </a:cubicBezTo>
                  <a:cubicBezTo>
                    <a:pt x="616" y="19"/>
                    <a:pt x="614" y="20"/>
                    <a:pt x="613" y="20"/>
                  </a:cubicBezTo>
                  <a:cubicBezTo>
                    <a:pt x="613" y="20"/>
                    <a:pt x="613" y="21"/>
                    <a:pt x="613" y="21"/>
                  </a:cubicBezTo>
                  <a:cubicBezTo>
                    <a:pt x="614" y="22"/>
                    <a:pt x="616" y="22"/>
                    <a:pt x="616" y="23"/>
                  </a:cubicBezTo>
                  <a:cubicBezTo>
                    <a:pt x="616" y="24"/>
                    <a:pt x="616" y="24"/>
                    <a:pt x="616" y="25"/>
                  </a:cubicBezTo>
                  <a:cubicBezTo>
                    <a:pt x="616" y="25"/>
                    <a:pt x="617" y="25"/>
                    <a:pt x="617" y="25"/>
                  </a:cubicBezTo>
                  <a:cubicBezTo>
                    <a:pt x="618" y="26"/>
                    <a:pt x="617" y="27"/>
                    <a:pt x="619" y="28"/>
                  </a:cubicBezTo>
                  <a:cubicBezTo>
                    <a:pt x="619" y="29"/>
                    <a:pt x="618" y="29"/>
                    <a:pt x="618" y="30"/>
                  </a:cubicBezTo>
                  <a:cubicBezTo>
                    <a:pt x="617" y="30"/>
                    <a:pt x="615" y="30"/>
                    <a:pt x="614" y="29"/>
                  </a:cubicBezTo>
                  <a:cubicBezTo>
                    <a:pt x="615" y="28"/>
                    <a:pt x="616" y="29"/>
                    <a:pt x="616" y="27"/>
                  </a:cubicBezTo>
                  <a:cubicBezTo>
                    <a:pt x="615" y="27"/>
                    <a:pt x="615" y="27"/>
                    <a:pt x="615" y="26"/>
                  </a:cubicBezTo>
                  <a:cubicBezTo>
                    <a:pt x="615" y="26"/>
                    <a:pt x="615" y="26"/>
                    <a:pt x="615" y="26"/>
                  </a:cubicBezTo>
                  <a:cubicBezTo>
                    <a:pt x="614" y="26"/>
                    <a:pt x="614" y="26"/>
                    <a:pt x="613" y="26"/>
                  </a:cubicBezTo>
                  <a:cubicBezTo>
                    <a:pt x="613" y="26"/>
                    <a:pt x="613" y="26"/>
                    <a:pt x="613" y="25"/>
                  </a:cubicBezTo>
                  <a:cubicBezTo>
                    <a:pt x="612" y="25"/>
                    <a:pt x="611" y="26"/>
                    <a:pt x="610" y="26"/>
                  </a:cubicBezTo>
                  <a:cubicBezTo>
                    <a:pt x="610" y="26"/>
                    <a:pt x="610" y="26"/>
                    <a:pt x="610" y="26"/>
                  </a:cubicBezTo>
                  <a:cubicBezTo>
                    <a:pt x="610" y="26"/>
                    <a:pt x="609" y="26"/>
                    <a:pt x="608" y="26"/>
                  </a:cubicBezTo>
                  <a:cubicBezTo>
                    <a:pt x="608" y="26"/>
                    <a:pt x="608" y="26"/>
                    <a:pt x="608" y="26"/>
                  </a:cubicBezTo>
                  <a:cubicBezTo>
                    <a:pt x="607" y="26"/>
                    <a:pt x="607" y="26"/>
                    <a:pt x="606" y="25"/>
                  </a:cubicBezTo>
                  <a:cubicBezTo>
                    <a:pt x="605" y="26"/>
                    <a:pt x="605" y="26"/>
                    <a:pt x="605" y="26"/>
                  </a:cubicBezTo>
                  <a:cubicBezTo>
                    <a:pt x="603" y="27"/>
                    <a:pt x="602" y="24"/>
                    <a:pt x="598" y="24"/>
                  </a:cubicBezTo>
                  <a:cubicBezTo>
                    <a:pt x="598" y="24"/>
                    <a:pt x="598" y="25"/>
                    <a:pt x="598" y="25"/>
                  </a:cubicBezTo>
                  <a:cubicBezTo>
                    <a:pt x="598" y="25"/>
                    <a:pt x="597" y="25"/>
                    <a:pt x="596" y="25"/>
                  </a:cubicBezTo>
                  <a:cubicBezTo>
                    <a:pt x="596" y="25"/>
                    <a:pt x="596" y="25"/>
                    <a:pt x="596" y="25"/>
                  </a:cubicBezTo>
                  <a:cubicBezTo>
                    <a:pt x="596" y="25"/>
                    <a:pt x="596" y="25"/>
                    <a:pt x="596" y="25"/>
                  </a:cubicBezTo>
                  <a:cubicBezTo>
                    <a:pt x="595" y="25"/>
                    <a:pt x="595" y="25"/>
                    <a:pt x="595" y="25"/>
                  </a:cubicBezTo>
                  <a:cubicBezTo>
                    <a:pt x="594" y="25"/>
                    <a:pt x="593" y="25"/>
                    <a:pt x="591" y="24"/>
                  </a:cubicBezTo>
                  <a:cubicBezTo>
                    <a:pt x="591" y="25"/>
                    <a:pt x="591" y="25"/>
                    <a:pt x="591" y="25"/>
                  </a:cubicBezTo>
                  <a:cubicBezTo>
                    <a:pt x="591" y="25"/>
                    <a:pt x="590" y="25"/>
                    <a:pt x="590" y="25"/>
                  </a:cubicBezTo>
                  <a:cubicBezTo>
                    <a:pt x="590" y="25"/>
                    <a:pt x="590" y="25"/>
                    <a:pt x="590" y="25"/>
                  </a:cubicBezTo>
                  <a:cubicBezTo>
                    <a:pt x="588" y="25"/>
                    <a:pt x="587" y="25"/>
                    <a:pt x="585" y="25"/>
                  </a:cubicBezTo>
                  <a:cubicBezTo>
                    <a:pt x="585" y="25"/>
                    <a:pt x="585" y="25"/>
                    <a:pt x="585" y="25"/>
                  </a:cubicBezTo>
                  <a:cubicBezTo>
                    <a:pt x="584" y="25"/>
                    <a:pt x="583" y="25"/>
                    <a:pt x="582" y="25"/>
                  </a:cubicBezTo>
                  <a:cubicBezTo>
                    <a:pt x="582" y="25"/>
                    <a:pt x="581" y="26"/>
                    <a:pt x="581" y="27"/>
                  </a:cubicBezTo>
                  <a:cubicBezTo>
                    <a:pt x="581" y="27"/>
                    <a:pt x="581" y="27"/>
                    <a:pt x="580" y="27"/>
                  </a:cubicBezTo>
                  <a:cubicBezTo>
                    <a:pt x="580" y="27"/>
                    <a:pt x="580" y="27"/>
                    <a:pt x="580" y="28"/>
                  </a:cubicBezTo>
                  <a:cubicBezTo>
                    <a:pt x="580" y="28"/>
                    <a:pt x="580" y="28"/>
                    <a:pt x="580" y="28"/>
                  </a:cubicBezTo>
                  <a:cubicBezTo>
                    <a:pt x="580" y="28"/>
                    <a:pt x="580" y="29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30"/>
                    <a:pt x="580" y="30"/>
                    <a:pt x="580" y="31"/>
                  </a:cubicBezTo>
                  <a:cubicBezTo>
                    <a:pt x="579" y="31"/>
                    <a:pt x="579" y="31"/>
                    <a:pt x="579" y="31"/>
                  </a:cubicBezTo>
                  <a:cubicBezTo>
                    <a:pt x="579" y="31"/>
                    <a:pt x="579" y="32"/>
                    <a:pt x="579" y="32"/>
                  </a:cubicBezTo>
                  <a:cubicBezTo>
                    <a:pt x="579" y="32"/>
                    <a:pt x="579" y="32"/>
                    <a:pt x="578" y="32"/>
                  </a:cubicBezTo>
                  <a:cubicBezTo>
                    <a:pt x="578" y="34"/>
                    <a:pt x="578" y="37"/>
                    <a:pt x="579" y="37"/>
                  </a:cubicBezTo>
                  <a:cubicBezTo>
                    <a:pt x="579" y="38"/>
                    <a:pt x="580" y="39"/>
                    <a:pt x="581" y="39"/>
                  </a:cubicBezTo>
                  <a:cubicBezTo>
                    <a:pt x="582" y="39"/>
                    <a:pt x="582" y="39"/>
                    <a:pt x="582" y="39"/>
                  </a:cubicBezTo>
                  <a:cubicBezTo>
                    <a:pt x="582" y="40"/>
                    <a:pt x="582" y="40"/>
                    <a:pt x="582" y="40"/>
                  </a:cubicBezTo>
                  <a:cubicBezTo>
                    <a:pt x="583" y="40"/>
                    <a:pt x="583" y="40"/>
                    <a:pt x="583" y="40"/>
                  </a:cubicBezTo>
                  <a:cubicBezTo>
                    <a:pt x="583" y="40"/>
                    <a:pt x="583" y="40"/>
                    <a:pt x="583" y="40"/>
                  </a:cubicBezTo>
                  <a:cubicBezTo>
                    <a:pt x="585" y="40"/>
                    <a:pt x="586" y="41"/>
                    <a:pt x="587" y="41"/>
                  </a:cubicBezTo>
                  <a:cubicBezTo>
                    <a:pt x="587" y="41"/>
                    <a:pt x="587" y="41"/>
                    <a:pt x="587" y="41"/>
                  </a:cubicBezTo>
                  <a:cubicBezTo>
                    <a:pt x="588" y="41"/>
                    <a:pt x="588" y="42"/>
                    <a:pt x="589" y="42"/>
                  </a:cubicBezTo>
                  <a:cubicBezTo>
                    <a:pt x="589" y="42"/>
                    <a:pt x="589" y="43"/>
                    <a:pt x="589" y="43"/>
                  </a:cubicBezTo>
                  <a:cubicBezTo>
                    <a:pt x="590" y="44"/>
                    <a:pt x="592" y="44"/>
                    <a:pt x="593" y="45"/>
                  </a:cubicBezTo>
                  <a:cubicBezTo>
                    <a:pt x="593" y="45"/>
                    <a:pt x="594" y="47"/>
                    <a:pt x="594" y="48"/>
                  </a:cubicBezTo>
                  <a:cubicBezTo>
                    <a:pt x="593" y="48"/>
                    <a:pt x="593" y="48"/>
                    <a:pt x="593" y="48"/>
                  </a:cubicBezTo>
                  <a:cubicBezTo>
                    <a:pt x="593" y="48"/>
                    <a:pt x="593" y="48"/>
                    <a:pt x="593" y="49"/>
                  </a:cubicBezTo>
                  <a:cubicBezTo>
                    <a:pt x="593" y="49"/>
                    <a:pt x="592" y="49"/>
                    <a:pt x="592" y="49"/>
                  </a:cubicBezTo>
                  <a:cubicBezTo>
                    <a:pt x="592" y="49"/>
                    <a:pt x="592" y="49"/>
                    <a:pt x="592" y="49"/>
                  </a:cubicBezTo>
                  <a:cubicBezTo>
                    <a:pt x="592" y="49"/>
                    <a:pt x="592" y="49"/>
                    <a:pt x="592" y="49"/>
                  </a:cubicBezTo>
                  <a:cubicBezTo>
                    <a:pt x="591" y="51"/>
                    <a:pt x="591" y="54"/>
                    <a:pt x="593" y="56"/>
                  </a:cubicBezTo>
                  <a:cubicBezTo>
                    <a:pt x="592" y="57"/>
                    <a:pt x="592" y="58"/>
                    <a:pt x="592" y="58"/>
                  </a:cubicBezTo>
                  <a:cubicBezTo>
                    <a:pt x="591" y="59"/>
                    <a:pt x="590" y="59"/>
                    <a:pt x="588" y="58"/>
                  </a:cubicBezTo>
                  <a:cubicBezTo>
                    <a:pt x="588" y="59"/>
                    <a:pt x="588" y="59"/>
                    <a:pt x="588" y="60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0"/>
                    <a:pt x="588" y="61"/>
                    <a:pt x="588" y="61"/>
                  </a:cubicBezTo>
                  <a:cubicBezTo>
                    <a:pt x="589" y="61"/>
                    <a:pt x="590" y="61"/>
                    <a:pt x="591" y="62"/>
                  </a:cubicBezTo>
                  <a:cubicBezTo>
                    <a:pt x="592" y="63"/>
                    <a:pt x="592" y="64"/>
                    <a:pt x="594" y="64"/>
                  </a:cubicBezTo>
                  <a:cubicBezTo>
                    <a:pt x="594" y="64"/>
                    <a:pt x="594" y="65"/>
                    <a:pt x="595" y="64"/>
                  </a:cubicBezTo>
                  <a:cubicBezTo>
                    <a:pt x="595" y="64"/>
                    <a:pt x="595" y="64"/>
                    <a:pt x="595" y="64"/>
                  </a:cubicBezTo>
                  <a:cubicBezTo>
                    <a:pt x="597" y="63"/>
                    <a:pt x="597" y="64"/>
                    <a:pt x="598" y="63"/>
                  </a:cubicBezTo>
                  <a:cubicBezTo>
                    <a:pt x="601" y="63"/>
                    <a:pt x="600" y="64"/>
                    <a:pt x="601" y="65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5"/>
                    <a:pt x="602" y="65"/>
                    <a:pt x="602" y="65"/>
                  </a:cubicBezTo>
                  <a:cubicBezTo>
                    <a:pt x="602" y="65"/>
                    <a:pt x="602" y="65"/>
                    <a:pt x="602" y="66"/>
                  </a:cubicBezTo>
                  <a:cubicBezTo>
                    <a:pt x="603" y="66"/>
                    <a:pt x="603" y="66"/>
                    <a:pt x="603" y="66"/>
                  </a:cubicBezTo>
                  <a:cubicBezTo>
                    <a:pt x="603" y="66"/>
                    <a:pt x="604" y="66"/>
                    <a:pt x="604" y="66"/>
                  </a:cubicBezTo>
                  <a:cubicBezTo>
                    <a:pt x="604" y="67"/>
                    <a:pt x="604" y="68"/>
                    <a:pt x="604" y="69"/>
                  </a:cubicBezTo>
                  <a:cubicBezTo>
                    <a:pt x="604" y="69"/>
                    <a:pt x="604" y="69"/>
                    <a:pt x="604" y="69"/>
                  </a:cubicBezTo>
                  <a:cubicBezTo>
                    <a:pt x="604" y="69"/>
                    <a:pt x="604" y="69"/>
                    <a:pt x="604" y="69"/>
                  </a:cubicBezTo>
                  <a:cubicBezTo>
                    <a:pt x="603" y="69"/>
                    <a:pt x="603" y="69"/>
                    <a:pt x="602" y="69"/>
                  </a:cubicBezTo>
                  <a:cubicBezTo>
                    <a:pt x="602" y="68"/>
                    <a:pt x="602" y="67"/>
                    <a:pt x="602" y="66"/>
                  </a:cubicBezTo>
                  <a:cubicBezTo>
                    <a:pt x="601" y="66"/>
                    <a:pt x="601" y="66"/>
                    <a:pt x="600" y="66"/>
                  </a:cubicBezTo>
                  <a:cubicBezTo>
                    <a:pt x="600" y="65"/>
                    <a:pt x="600" y="65"/>
                    <a:pt x="600" y="65"/>
                  </a:cubicBezTo>
                  <a:cubicBezTo>
                    <a:pt x="597" y="64"/>
                    <a:pt x="597" y="66"/>
                    <a:pt x="596" y="66"/>
                  </a:cubicBezTo>
                  <a:cubicBezTo>
                    <a:pt x="596" y="66"/>
                    <a:pt x="596" y="66"/>
                    <a:pt x="595" y="66"/>
                  </a:cubicBezTo>
                  <a:cubicBezTo>
                    <a:pt x="595" y="65"/>
                    <a:pt x="595" y="65"/>
                    <a:pt x="595" y="65"/>
                  </a:cubicBezTo>
                  <a:cubicBezTo>
                    <a:pt x="593" y="65"/>
                    <a:pt x="591" y="65"/>
                    <a:pt x="589" y="65"/>
                  </a:cubicBezTo>
                  <a:cubicBezTo>
                    <a:pt x="589" y="65"/>
                    <a:pt x="589" y="64"/>
                    <a:pt x="589" y="64"/>
                  </a:cubicBezTo>
                  <a:cubicBezTo>
                    <a:pt x="589" y="64"/>
                    <a:pt x="588" y="64"/>
                    <a:pt x="588" y="64"/>
                  </a:cubicBezTo>
                  <a:cubicBezTo>
                    <a:pt x="588" y="63"/>
                    <a:pt x="588" y="62"/>
                    <a:pt x="588" y="62"/>
                  </a:cubicBezTo>
                  <a:cubicBezTo>
                    <a:pt x="586" y="61"/>
                    <a:pt x="586" y="60"/>
                    <a:pt x="585" y="59"/>
                  </a:cubicBezTo>
                  <a:cubicBezTo>
                    <a:pt x="585" y="59"/>
                    <a:pt x="585" y="59"/>
                    <a:pt x="585" y="59"/>
                  </a:cubicBezTo>
                  <a:cubicBezTo>
                    <a:pt x="585" y="59"/>
                    <a:pt x="584" y="59"/>
                    <a:pt x="584" y="59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83" y="60"/>
                    <a:pt x="582" y="61"/>
                    <a:pt x="581" y="61"/>
                  </a:cubicBezTo>
                  <a:cubicBezTo>
                    <a:pt x="580" y="61"/>
                    <a:pt x="580" y="61"/>
                    <a:pt x="579" y="61"/>
                  </a:cubicBezTo>
                  <a:cubicBezTo>
                    <a:pt x="580" y="60"/>
                    <a:pt x="581" y="60"/>
                    <a:pt x="581" y="59"/>
                  </a:cubicBezTo>
                  <a:cubicBezTo>
                    <a:pt x="582" y="59"/>
                    <a:pt x="582" y="59"/>
                    <a:pt x="582" y="59"/>
                  </a:cubicBezTo>
                  <a:cubicBezTo>
                    <a:pt x="583" y="58"/>
                    <a:pt x="583" y="57"/>
                    <a:pt x="584" y="56"/>
                  </a:cubicBezTo>
                  <a:cubicBezTo>
                    <a:pt x="584" y="56"/>
                    <a:pt x="584" y="56"/>
                    <a:pt x="584" y="56"/>
                  </a:cubicBezTo>
                  <a:cubicBezTo>
                    <a:pt x="584" y="56"/>
                    <a:pt x="584" y="55"/>
                    <a:pt x="584" y="55"/>
                  </a:cubicBezTo>
                  <a:cubicBezTo>
                    <a:pt x="584" y="55"/>
                    <a:pt x="585" y="55"/>
                    <a:pt x="585" y="55"/>
                  </a:cubicBezTo>
                  <a:cubicBezTo>
                    <a:pt x="585" y="54"/>
                    <a:pt x="584" y="53"/>
                    <a:pt x="585" y="52"/>
                  </a:cubicBezTo>
                  <a:cubicBezTo>
                    <a:pt x="585" y="51"/>
                    <a:pt x="586" y="50"/>
                    <a:pt x="586" y="49"/>
                  </a:cubicBezTo>
                  <a:cubicBezTo>
                    <a:pt x="589" y="49"/>
                    <a:pt x="588" y="48"/>
                    <a:pt x="590" y="47"/>
                  </a:cubicBezTo>
                  <a:cubicBezTo>
                    <a:pt x="590" y="46"/>
                    <a:pt x="590" y="46"/>
                    <a:pt x="589" y="45"/>
                  </a:cubicBezTo>
                  <a:cubicBezTo>
                    <a:pt x="586" y="45"/>
                    <a:pt x="582" y="45"/>
                    <a:pt x="580" y="44"/>
                  </a:cubicBezTo>
                  <a:cubicBezTo>
                    <a:pt x="580" y="44"/>
                    <a:pt x="580" y="43"/>
                    <a:pt x="580" y="43"/>
                  </a:cubicBezTo>
                  <a:cubicBezTo>
                    <a:pt x="579" y="43"/>
                    <a:pt x="579" y="43"/>
                    <a:pt x="579" y="43"/>
                  </a:cubicBezTo>
                  <a:cubicBezTo>
                    <a:pt x="578" y="42"/>
                    <a:pt x="577" y="41"/>
                    <a:pt x="577" y="40"/>
                  </a:cubicBezTo>
                  <a:cubicBezTo>
                    <a:pt x="576" y="40"/>
                    <a:pt x="576" y="40"/>
                    <a:pt x="575" y="40"/>
                  </a:cubicBezTo>
                  <a:cubicBezTo>
                    <a:pt x="575" y="40"/>
                    <a:pt x="575" y="39"/>
                    <a:pt x="574" y="39"/>
                  </a:cubicBezTo>
                  <a:cubicBezTo>
                    <a:pt x="574" y="39"/>
                    <a:pt x="573" y="39"/>
                    <a:pt x="573" y="39"/>
                  </a:cubicBezTo>
                  <a:cubicBezTo>
                    <a:pt x="573" y="38"/>
                    <a:pt x="573" y="38"/>
                    <a:pt x="573" y="38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71" y="38"/>
                    <a:pt x="571" y="38"/>
                    <a:pt x="570" y="38"/>
                  </a:cubicBezTo>
                  <a:cubicBezTo>
                    <a:pt x="570" y="37"/>
                    <a:pt x="570" y="37"/>
                    <a:pt x="570" y="37"/>
                  </a:cubicBezTo>
                  <a:cubicBezTo>
                    <a:pt x="569" y="37"/>
                    <a:pt x="567" y="36"/>
                    <a:pt x="566" y="36"/>
                  </a:cubicBezTo>
                  <a:cubicBezTo>
                    <a:pt x="566" y="37"/>
                    <a:pt x="566" y="37"/>
                    <a:pt x="566" y="37"/>
                  </a:cubicBezTo>
                  <a:cubicBezTo>
                    <a:pt x="565" y="37"/>
                    <a:pt x="564" y="37"/>
                    <a:pt x="564" y="37"/>
                  </a:cubicBezTo>
                  <a:cubicBezTo>
                    <a:pt x="563" y="37"/>
                    <a:pt x="563" y="37"/>
                    <a:pt x="563" y="38"/>
                  </a:cubicBezTo>
                  <a:cubicBezTo>
                    <a:pt x="563" y="38"/>
                    <a:pt x="562" y="38"/>
                    <a:pt x="562" y="38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61" y="38"/>
                    <a:pt x="560" y="38"/>
                    <a:pt x="560" y="39"/>
                  </a:cubicBezTo>
                  <a:cubicBezTo>
                    <a:pt x="560" y="38"/>
                    <a:pt x="559" y="38"/>
                    <a:pt x="559" y="38"/>
                  </a:cubicBezTo>
                  <a:cubicBezTo>
                    <a:pt x="559" y="39"/>
                    <a:pt x="559" y="39"/>
                    <a:pt x="559" y="39"/>
                  </a:cubicBezTo>
                  <a:cubicBezTo>
                    <a:pt x="560" y="39"/>
                    <a:pt x="561" y="39"/>
                    <a:pt x="561" y="39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9"/>
                    <a:pt x="562" y="39"/>
                    <a:pt x="562" y="40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563" y="40"/>
                    <a:pt x="563" y="40"/>
                    <a:pt x="564" y="40"/>
                  </a:cubicBezTo>
                  <a:cubicBezTo>
                    <a:pt x="563" y="42"/>
                    <a:pt x="562" y="42"/>
                    <a:pt x="561" y="43"/>
                  </a:cubicBezTo>
                  <a:cubicBezTo>
                    <a:pt x="560" y="43"/>
                    <a:pt x="560" y="43"/>
                    <a:pt x="559" y="43"/>
                  </a:cubicBezTo>
                  <a:cubicBezTo>
                    <a:pt x="559" y="42"/>
                    <a:pt x="558" y="42"/>
                    <a:pt x="558" y="41"/>
                  </a:cubicBezTo>
                  <a:cubicBezTo>
                    <a:pt x="557" y="41"/>
                    <a:pt x="556" y="41"/>
                    <a:pt x="555" y="40"/>
                  </a:cubicBezTo>
                  <a:cubicBezTo>
                    <a:pt x="554" y="40"/>
                    <a:pt x="553" y="40"/>
                    <a:pt x="552" y="40"/>
                  </a:cubicBezTo>
                  <a:cubicBezTo>
                    <a:pt x="552" y="40"/>
                    <a:pt x="552" y="40"/>
                    <a:pt x="552" y="40"/>
                  </a:cubicBezTo>
                  <a:cubicBezTo>
                    <a:pt x="551" y="41"/>
                    <a:pt x="550" y="42"/>
                    <a:pt x="550" y="44"/>
                  </a:cubicBezTo>
                  <a:cubicBezTo>
                    <a:pt x="551" y="44"/>
                    <a:pt x="553" y="44"/>
                    <a:pt x="553" y="45"/>
                  </a:cubicBezTo>
                  <a:cubicBezTo>
                    <a:pt x="553" y="45"/>
                    <a:pt x="553" y="46"/>
                    <a:pt x="553" y="46"/>
                  </a:cubicBezTo>
                  <a:cubicBezTo>
                    <a:pt x="554" y="46"/>
                    <a:pt x="555" y="46"/>
                    <a:pt x="556" y="46"/>
                  </a:cubicBezTo>
                  <a:cubicBezTo>
                    <a:pt x="556" y="46"/>
                    <a:pt x="556" y="47"/>
                    <a:pt x="557" y="47"/>
                  </a:cubicBezTo>
                  <a:cubicBezTo>
                    <a:pt x="557" y="47"/>
                    <a:pt x="557" y="47"/>
                    <a:pt x="557" y="47"/>
                  </a:cubicBezTo>
                  <a:cubicBezTo>
                    <a:pt x="557" y="47"/>
                    <a:pt x="557" y="48"/>
                    <a:pt x="557" y="48"/>
                  </a:cubicBezTo>
                  <a:cubicBezTo>
                    <a:pt x="558" y="48"/>
                    <a:pt x="558" y="48"/>
                    <a:pt x="559" y="49"/>
                  </a:cubicBezTo>
                  <a:cubicBezTo>
                    <a:pt x="559" y="49"/>
                    <a:pt x="559" y="49"/>
                    <a:pt x="559" y="49"/>
                  </a:cubicBezTo>
                  <a:cubicBezTo>
                    <a:pt x="559" y="49"/>
                    <a:pt x="559" y="50"/>
                    <a:pt x="559" y="50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51"/>
                    <a:pt x="560" y="51"/>
                    <a:pt x="561" y="51"/>
                  </a:cubicBezTo>
                  <a:cubicBezTo>
                    <a:pt x="561" y="52"/>
                    <a:pt x="561" y="52"/>
                    <a:pt x="561" y="52"/>
                  </a:cubicBezTo>
                  <a:cubicBezTo>
                    <a:pt x="561" y="52"/>
                    <a:pt x="560" y="52"/>
                    <a:pt x="559" y="52"/>
                  </a:cubicBezTo>
                  <a:cubicBezTo>
                    <a:pt x="559" y="52"/>
                    <a:pt x="559" y="52"/>
                    <a:pt x="559" y="52"/>
                  </a:cubicBezTo>
                  <a:cubicBezTo>
                    <a:pt x="558" y="51"/>
                    <a:pt x="559" y="51"/>
                    <a:pt x="559" y="50"/>
                  </a:cubicBezTo>
                  <a:cubicBezTo>
                    <a:pt x="559" y="50"/>
                    <a:pt x="558" y="50"/>
                    <a:pt x="558" y="49"/>
                  </a:cubicBezTo>
                  <a:cubicBezTo>
                    <a:pt x="557" y="49"/>
                    <a:pt x="555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3" y="49"/>
                    <a:pt x="553" y="49"/>
                  </a:cubicBezTo>
                  <a:cubicBezTo>
                    <a:pt x="553" y="49"/>
                    <a:pt x="553" y="50"/>
                    <a:pt x="553" y="50"/>
                  </a:cubicBezTo>
                  <a:cubicBezTo>
                    <a:pt x="551" y="50"/>
                    <a:pt x="552" y="49"/>
                    <a:pt x="551" y="49"/>
                  </a:cubicBezTo>
                  <a:cubicBezTo>
                    <a:pt x="551" y="49"/>
                    <a:pt x="550" y="49"/>
                    <a:pt x="549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49" y="49"/>
                    <a:pt x="548" y="49"/>
                    <a:pt x="548" y="48"/>
                  </a:cubicBezTo>
                  <a:cubicBezTo>
                    <a:pt x="548" y="49"/>
                    <a:pt x="547" y="49"/>
                    <a:pt x="547" y="49"/>
                  </a:cubicBezTo>
                  <a:cubicBezTo>
                    <a:pt x="545" y="49"/>
                    <a:pt x="544" y="48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6"/>
                    <a:pt x="543" y="46"/>
                    <a:pt x="544" y="45"/>
                  </a:cubicBezTo>
                  <a:cubicBezTo>
                    <a:pt x="544" y="45"/>
                    <a:pt x="543" y="45"/>
                    <a:pt x="543" y="45"/>
                  </a:cubicBezTo>
                  <a:cubicBezTo>
                    <a:pt x="543" y="44"/>
                    <a:pt x="543" y="44"/>
                    <a:pt x="543" y="43"/>
                  </a:cubicBezTo>
                  <a:cubicBezTo>
                    <a:pt x="543" y="43"/>
                    <a:pt x="542" y="43"/>
                    <a:pt x="542" y="43"/>
                  </a:cubicBezTo>
                  <a:cubicBezTo>
                    <a:pt x="542" y="42"/>
                    <a:pt x="542" y="42"/>
                    <a:pt x="542" y="42"/>
                  </a:cubicBezTo>
                  <a:cubicBezTo>
                    <a:pt x="542" y="42"/>
                    <a:pt x="542" y="42"/>
                    <a:pt x="542" y="42"/>
                  </a:cubicBezTo>
                  <a:cubicBezTo>
                    <a:pt x="542" y="41"/>
                    <a:pt x="542" y="40"/>
                    <a:pt x="542" y="40"/>
                  </a:cubicBezTo>
                  <a:cubicBezTo>
                    <a:pt x="542" y="40"/>
                    <a:pt x="542" y="40"/>
                    <a:pt x="541" y="40"/>
                  </a:cubicBezTo>
                  <a:cubicBezTo>
                    <a:pt x="541" y="39"/>
                    <a:pt x="541" y="39"/>
                    <a:pt x="542" y="38"/>
                  </a:cubicBezTo>
                  <a:cubicBezTo>
                    <a:pt x="542" y="38"/>
                    <a:pt x="542" y="38"/>
                    <a:pt x="542" y="38"/>
                  </a:cubicBezTo>
                  <a:cubicBezTo>
                    <a:pt x="543" y="38"/>
                    <a:pt x="543" y="37"/>
                    <a:pt x="543" y="37"/>
                  </a:cubicBezTo>
                  <a:cubicBezTo>
                    <a:pt x="543" y="37"/>
                    <a:pt x="543" y="37"/>
                    <a:pt x="543" y="37"/>
                  </a:cubicBezTo>
                  <a:cubicBezTo>
                    <a:pt x="543" y="37"/>
                    <a:pt x="543" y="36"/>
                    <a:pt x="544" y="36"/>
                  </a:cubicBezTo>
                  <a:cubicBezTo>
                    <a:pt x="543" y="36"/>
                    <a:pt x="542" y="35"/>
                    <a:pt x="542" y="35"/>
                  </a:cubicBezTo>
                  <a:cubicBezTo>
                    <a:pt x="542" y="34"/>
                    <a:pt x="542" y="33"/>
                    <a:pt x="542" y="33"/>
                  </a:cubicBezTo>
                  <a:cubicBezTo>
                    <a:pt x="542" y="33"/>
                    <a:pt x="543" y="33"/>
                    <a:pt x="543" y="33"/>
                  </a:cubicBezTo>
                  <a:cubicBezTo>
                    <a:pt x="543" y="32"/>
                    <a:pt x="543" y="32"/>
                    <a:pt x="543" y="31"/>
                  </a:cubicBezTo>
                  <a:cubicBezTo>
                    <a:pt x="542" y="31"/>
                    <a:pt x="542" y="31"/>
                    <a:pt x="542" y="31"/>
                  </a:cubicBezTo>
                  <a:cubicBezTo>
                    <a:pt x="542" y="30"/>
                    <a:pt x="541" y="30"/>
                    <a:pt x="541" y="29"/>
                  </a:cubicBezTo>
                  <a:cubicBezTo>
                    <a:pt x="541" y="29"/>
                    <a:pt x="540" y="29"/>
                    <a:pt x="540" y="29"/>
                  </a:cubicBezTo>
                  <a:cubicBezTo>
                    <a:pt x="540" y="29"/>
                    <a:pt x="540" y="29"/>
                    <a:pt x="540" y="29"/>
                  </a:cubicBezTo>
                  <a:cubicBezTo>
                    <a:pt x="540" y="29"/>
                    <a:pt x="540" y="29"/>
                    <a:pt x="539" y="29"/>
                  </a:cubicBezTo>
                  <a:cubicBezTo>
                    <a:pt x="540" y="33"/>
                    <a:pt x="541" y="36"/>
                    <a:pt x="539" y="39"/>
                  </a:cubicBezTo>
                  <a:cubicBezTo>
                    <a:pt x="539" y="40"/>
                    <a:pt x="539" y="40"/>
                    <a:pt x="539" y="40"/>
                  </a:cubicBezTo>
                  <a:cubicBezTo>
                    <a:pt x="538" y="40"/>
                    <a:pt x="538" y="40"/>
                    <a:pt x="538" y="40"/>
                  </a:cubicBezTo>
                  <a:cubicBezTo>
                    <a:pt x="538" y="41"/>
                    <a:pt x="538" y="41"/>
                    <a:pt x="538" y="41"/>
                  </a:cubicBezTo>
                  <a:cubicBezTo>
                    <a:pt x="537" y="41"/>
                    <a:pt x="537" y="42"/>
                    <a:pt x="536" y="42"/>
                  </a:cubicBezTo>
                  <a:cubicBezTo>
                    <a:pt x="536" y="42"/>
                    <a:pt x="536" y="42"/>
                    <a:pt x="536" y="42"/>
                  </a:cubicBezTo>
                  <a:cubicBezTo>
                    <a:pt x="536" y="42"/>
                    <a:pt x="535" y="42"/>
                    <a:pt x="535" y="42"/>
                  </a:cubicBezTo>
                  <a:cubicBezTo>
                    <a:pt x="535" y="42"/>
                    <a:pt x="535" y="42"/>
                    <a:pt x="535" y="42"/>
                  </a:cubicBezTo>
                  <a:cubicBezTo>
                    <a:pt x="535" y="43"/>
                    <a:pt x="534" y="43"/>
                    <a:pt x="534" y="43"/>
                  </a:cubicBezTo>
                  <a:cubicBezTo>
                    <a:pt x="534" y="43"/>
                    <a:pt x="534" y="44"/>
                    <a:pt x="534" y="45"/>
                  </a:cubicBezTo>
                  <a:cubicBezTo>
                    <a:pt x="534" y="46"/>
                    <a:pt x="533" y="47"/>
                    <a:pt x="532" y="47"/>
                  </a:cubicBezTo>
                  <a:cubicBezTo>
                    <a:pt x="532" y="49"/>
                    <a:pt x="533" y="49"/>
                    <a:pt x="534" y="50"/>
                  </a:cubicBezTo>
                  <a:cubicBezTo>
                    <a:pt x="534" y="50"/>
                    <a:pt x="534" y="50"/>
                    <a:pt x="534" y="50"/>
                  </a:cubicBezTo>
                  <a:cubicBezTo>
                    <a:pt x="534" y="50"/>
                    <a:pt x="534" y="50"/>
                    <a:pt x="534" y="51"/>
                  </a:cubicBezTo>
                  <a:cubicBezTo>
                    <a:pt x="534" y="51"/>
                    <a:pt x="534" y="51"/>
                    <a:pt x="534" y="51"/>
                  </a:cubicBezTo>
                  <a:cubicBezTo>
                    <a:pt x="534" y="51"/>
                    <a:pt x="534" y="51"/>
                    <a:pt x="534" y="51"/>
                  </a:cubicBezTo>
                  <a:cubicBezTo>
                    <a:pt x="535" y="51"/>
                    <a:pt x="535" y="51"/>
                    <a:pt x="535" y="51"/>
                  </a:cubicBezTo>
                  <a:cubicBezTo>
                    <a:pt x="535" y="53"/>
                    <a:pt x="535" y="53"/>
                    <a:pt x="536" y="53"/>
                  </a:cubicBezTo>
                  <a:cubicBezTo>
                    <a:pt x="535" y="54"/>
                    <a:pt x="535" y="55"/>
                    <a:pt x="535" y="55"/>
                  </a:cubicBezTo>
                  <a:cubicBezTo>
                    <a:pt x="535" y="55"/>
                    <a:pt x="534" y="55"/>
                    <a:pt x="534" y="56"/>
                  </a:cubicBezTo>
                  <a:cubicBezTo>
                    <a:pt x="534" y="56"/>
                    <a:pt x="534" y="56"/>
                    <a:pt x="534" y="57"/>
                  </a:cubicBezTo>
                  <a:cubicBezTo>
                    <a:pt x="534" y="57"/>
                    <a:pt x="534" y="57"/>
                    <a:pt x="533" y="57"/>
                  </a:cubicBezTo>
                  <a:cubicBezTo>
                    <a:pt x="533" y="57"/>
                    <a:pt x="533" y="57"/>
                    <a:pt x="533" y="57"/>
                  </a:cubicBezTo>
                  <a:cubicBezTo>
                    <a:pt x="534" y="57"/>
                    <a:pt x="534" y="57"/>
                    <a:pt x="534" y="57"/>
                  </a:cubicBezTo>
                  <a:cubicBezTo>
                    <a:pt x="534" y="58"/>
                    <a:pt x="534" y="59"/>
                    <a:pt x="534" y="60"/>
                  </a:cubicBezTo>
                  <a:cubicBezTo>
                    <a:pt x="534" y="61"/>
                    <a:pt x="534" y="61"/>
                    <a:pt x="535" y="61"/>
                  </a:cubicBezTo>
                  <a:cubicBezTo>
                    <a:pt x="534" y="62"/>
                    <a:pt x="534" y="63"/>
                    <a:pt x="534" y="64"/>
                  </a:cubicBezTo>
                  <a:cubicBezTo>
                    <a:pt x="534" y="64"/>
                    <a:pt x="535" y="64"/>
                    <a:pt x="535" y="64"/>
                  </a:cubicBezTo>
                  <a:cubicBezTo>
                    <a:pt x="535" y="64"/>
                    <a:pt x="535" y="64"/>
                    <a:pt x="535" y="64"/>
                  </a:cubicBezTo>
                  <a:cubicBezTo>
                    <a:pt x="535" y="64"/>
                    <a:pt x="536" y="64"/>
                    <a:pt x="536" y="64"/>
                  </a:cubicBezTo>
                  <a:cubicBezTo>
                    <a:pt x="536" y="64"/>
                    <a:pt x="536" y="64"/>
                    <a:pt x="536" y="64"/>
                  </a:cubicBezTo>
                  <a:cubicBezTo>
                    <a:pt x="538" y="64"/>
                    <a:pt x="540" y="64"/>
                    <a:pt x="541" y="64"/>
                  </a:cubicBezTo>
                  <a:cubicBezTo>
                    <a:pt x="541" y="64"/>
                    <a:pt x="541" y="63"/>
                    <a:pt x="541" y="63"/>
                  </a:cubicBezTo>
                  <a:cubicBezTo>
                    <a:pt x="542" y="63"/>
                    <a:pt x="546" y="62"/>
                    <a:pt x="548" y="63"/>
                  </a:cubicBezTo>
                  <a:cubicBezTo>
                    <a:pt x="548" y="63"/>
                    <a:pt x="548" y="63"/>
                    <a:pt x="548" y="63"/>
                  </a:cubicBezTo>
                  <a:cubicBezTo>
                    <a:pt x="548" y="63"/>
                    <a:pt x="548" y="63"/>
                    <a:pt x="549" y="63"/>
                  </a:cubicBezTo>
                  <a:cubicBezTo>
                    <a:pt x="549" y="63"/>
                    <a:pt x="549" y="63"/>
                    <a:pt x="549" y="64"/>
                  </a:cubicBezTo>
                  <a:cubicBezTo>
                    <a:pt x="551" y="64"/>
                    <a:pt x="553" y="63"/>
                    <a:pt x="554" y="65"/>
                  </a:cubicBezTo>
                  <a:cubicBezTo>
                    <a:pt x="554" y="65"/>
                    <a:pt x="555" y="65"/>
                    <a:pt x="555" y="65"/>
                  </a:cubicBezTo>
                  <a:cubicBezTo>
                    <a:pt x="556" y="66"/>
                    <a:pt x="556" y="67"/>
                    <a:pt x="556" y="68"/>
                  </a:cubicBezTo>
                  <a:cubicBezTo>
                    <a:pt x="556" y="68"/>
                    <a:pt x="556" y="68"/>
                    <a:pt x="557" y="68"/>
                  </a:cubicBezTo>
                  <a:cubicBezTo>
                    <a:pt x="557" y="69"/>
                    <a:pt x="556" y="69"/>
                    <a:pt x="556" y="70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57" y="71"/>
                    <a:pt x="557" y="71"/>
                    <a:pt x="558" y="71"/>
                  </a:cubicBezTo>
                  <a:cubicBezTo>
                    <a:pt x="558" y="72"/>
                    <a:pt x="558" y="73"/>
                    <a:pt x="560" y="74"/>
                  </a:cubicBezTo>
                  <a:cubicBezTo>
                    <a:pt x="560" y="74"/>
                    <a:pt x="560" y="74"/>
                    <a:pt x="560" y="75"/>
                  </a:cubicBezTo>
                  <a:cubicBezTo>
                    <a:pt x="558" y="75"/>
                    <a:pt x="557" y="76"/>
                    <a:pt x="556" y="76"/>
                  </a:cubicBezTo>
                  <a:cubicBezTo>
                    <a:pt x="555" y="77"/>
                    <a:pt x="556" y="78"/>
                    <a:pt x="556" y="79"/>
                  </a:cubicBezTo>
                  <a:cubicBezTo>
                    <a:pt x="557" y="80"/>
                    <a:pt x="557" y="80"/>
                    <a:pt x="559" y="81"/>
                  </a:cubicBezTo>
                  <a:cubicBezTo>
                    <a:pt x="559" y="81"/>
                    <a:pt x="559" y="81"/>
                    <a:pt x="559" y="81"/>
                  </a:cubicBezTo>
                  <a:cubicBezTo>
                    <a:pt x="559" y="81"/>
                    <a:pt x="560" y="81"/>
                    <a:pt x="561" y="81"/>
                  </a:cubicBezTo>
                  <a:cubicBezTo>
                    <a:pt x="561" y="81"/>
                    <a:pt x="561" y="82"/>
                    <a:pt x="561" y="82"/>
                  </a:cubicBezTo>
                  <a:cubicBezTo>
                    <a:pt x="561" y="82"/>
                    <a:pt x="562" y="82"/>
                    <a:pt x="562" y="8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3" y="82"/>
                    <a:pt x="563" y="82"/>
                  </a:cubicBezTo>
                  <a:cubicBezTo>
                    <a:pt x="563" y="82"/>
                    <a:pt x="563" y="82"/>
                    <a:pt x="563" y="83"/>
                  </a:cubicBezTo>
                  <a:cubicBezTo>
                    <a:pt x="564" y="83"/>
                    <a:pt x="564" y="83"/>
                    <a:pt x="565" y="83"/>
                  </a:cubicBezTo>
                  <a:cubicBezTo>
                    <a:pt x="565" y="83"/>
                    <a:pt x="565" y="83"/>
                    <a:pt x="565" y="83"/>
                  </a:cubicBezTo>
                  <a:cubicBezTo>
                    <a:pt x="565" y="83"/>
                    <a:pt x="566" y="83"/>
                    <a:pt x="566" y="83"/>
                  </a:cubicBezTo>
                  <a:cubicBezTo>
                    <a:pt x="566" y="83"/>
                    <a:pt x="567" y="84"/>
                    <a:pt x="567" y="84"/>
                  </a:cubicBezTo>
                  <a:cubicBezTo>
                    <a:pt x="567" y="84"/>
                    <a:pt x="567" y="84"/>
                    <a:pt x="567" y="84"/>
                  </a:cubicBezTo>
                  <a:cubicBezTo>
                    <a:pt x="566" y="85"/>
                    <a:pt x="565" y="85"/>
                    <a:pt x="564" y="85"/>
                  </a:cubicBezTo>
                  <a:cubicBezTo>
                    <a:pt x="564" y="84"/>
                    <a:pt x="564" y="84"/>
                    <a:pt x="564" y="84"/>
                  </a:cubicBezTo>
                  <a:cubicBezTo>
                    <a:pt x="564" y="84"/>
                    <a:pt x="563" y="84"/>
                    <a:pt x="563" y="84"/>
                  </a:cubicBezTo>
                  <a:cubicBezTo>
                    <a:pt x="563" y="84"/>
                    <a:pt x="563" y="84"/>
                    <a:pt x="563" y="84"/>
                  </a:cubicBezTo>
                  <a:cubicBezTo>
                    <a:pt x="561" y="83"/>
                    <a:pt x="560" y="84"/>
                    <a:pt x="559" y="82"/>
                  </a:cubicBezTo>
                  <a:cubicBezTo>
                    <a:pt x="559" y="82"/>
                    <a:pt x="558" y="82"/>
                    <a:pt x="558" y="82"/>
                  </a:cubicBezTo>
                  <a:cubicBezTo>
                    <a:pt x="558" y="82"/>
                    <a:pt x="558" y="82"/>
                    <a:pt x="558" y="82"/>
                  </a:cubicBezTo>
                  <a:cubicBezTo>
                    <a:pt x="557" y="82"/>
                    <a:pt x="557" y="82"/>
                    <a:pt x="556" y="82"/>
                  </a:cubicBezTo>
                  <a:cubicBezTo>
                    <a:pt x="556" y="83"/>
                    <a:pt x="556" y="83"/>
                    <a:pt x="556" y="84"/>
                  </a:cubicBezTo>
                  <a:cubicBezTo>
                    <a:pt x="556" y="84"/>
                    <a:pt x="556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5" y="83"/>
                    <a:pt x="553" y="82"/>
                    <a:pt x="551" y="81"/>
                  </a:cubicBezTo>
                  <a:cubicBezTo>
                    <a:pt x="552" y="79"/>
                    <a:pt x="553" y="76"/>
                    <a:pt x="553" y="75"/>
                  </a:cubicBezTo>
                  <a:cubicBezTo>
                    <a:pt x="553" y="74"/>
                    <a:pt x="553" y="72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0"/>
                  </a:cubicBezTo>
                  <a:cubicBezTo>
                    <a:pt x="552" y="70"/>
                    <a:pt x="552" y="70"/>
                    <a:pt x="552" y="70"/>
                  </a:cubicBezTo>
                  <a:cubicBezTo>
                    <a:pt x="552" y="70"/>
                    <a:pt x="552" y="69"/>
                    <a:pt x="552" y="69"/>
                  </a:cubicBezTo>
                  <a:cubicBezTo>
                    <a:pt x="552" y="69"/>
                    <a:pt x="552" y="69"/>
                    <a:pt x="551" y="69"/>
                  </a:cubicBezTo>
                  <a:cubicBezTo>
                    <a:pt x="551" y="68"/>
                    <a:pt x="552" y="67"/>
                    <a:pt x="551" y="66"/>
                  </a:cubicBezTo>
                  <a:cubicBezTo>
                    <a:pt x="551" y="66"/>
                    <a:pt x="550" y="66"/>
                    <a:pt x="550" y="66"/>
                  </a:cubicBezTo>
                  <a:cubicBezTo>
                    <a:pt x="549" y="65"/>
                    <a:pt x="548" y="65"/>
                    <a:pt x="547" y="65"/>
                  </a:cubicBezTo>
                  <a:cubicBezTo>
                    <a:pt x="546" y="66"/>
                    <a:pt x="546" y="66"/>
                    <a:pt x="546" y="66"/>
                  </a:cubicBezTo>
                  <a:cubicBezTo>
                    <a:pt x="545" y="66"/>
                    <a:pt x="545" y="66"/>
                    <a:pt x="544" y="66"/>
                  </a:cubicBezTo>
                  <a:cubicBezTo>
                    <a:pt x="544" y="66"/>
                    <a:pt x="544" y="66"/>
                    <a:pt x="544" y="67"/>
                  </a:cubicBezTo>
                  <a:cubicBezTo>
                    <a:pt x="544" y="67"/>
                    <a:pt x="543" y="67"/>
                    <a:pt x="543" y="66"/>
                  </a:cubicBezTo>
                  <a:cubicBezTo>
                    <a:pt x="541" y="67"/>
                    <a:pt x="540" y="67"/>
                    <a:pt x="538" y="68"/>
                  </a:cubicBezTo>
                  <a:cubicBezTo>
                    <a:pt x="537" y="69"/>
                    <a:pt x="537" y="70"/>
                    <a:pt x="536" y="72"/>
                  </a:cubicBezTo>
                  <a:cubicBezTo>
                    <a:pt x="537" y="72"/>
                    <a:pt x="537" y="73"/>
                    <a:pt x="538" y="73"/>
                  </a:cubicBezTo>
                  <a:cubicBezTo>
                    <a:pt x="537" y="75"/>
                    <a:pt x="536" y="76"/>
                    <a:pt x="536" y="78"/>
                  </a:cubicBezTo>
                  <a:cubicBezTo>
                    <a:pt x="536" y="78"/>
                    <a:pt x="536" y="78"/>
                    <a:pt x="535" y="78"/>
                  </a:cubicBezTo>
                  <a:cubicBezTo>
                    <a:pt x="535" y="78"/>
                    <a:pt x="535" y="78"/>
                    <a:pt x="535" y="79"/>
                  </a:cubicBezTo>
                  <a:cubicBezTo>
                    <a:pt x="535" y="79"/>
                    <a:pt x="535" y="79"/>
                    <a:pt x="535" y="79"/>
                  </a:cubicBezTo>
                  <a:cubicBezTo>
                    <a:pt x="535" y="79"/>
                    <a:pt x="535" y="80"/>
                    <a:pt x="535" y="81"/>
                  </a:cubicBezTo>
                  <a:cubicBezTo>
                    <a:pt x="535" y="81"/>
                    <a:pt x="534" y="81"/>
                    <a:pt x="534" y="82"/>
                  </a:cubicBezTo>
                  <a:cubicBezTo>
                    <a:pt x="534" y="82"/>
                    <a:pt x="533" y="83"/>
                    <a:pt x="533" y="83"/>
                  </a:cubicBezTo>
                  <a:cubicBezTo>
                    <a:pt x="533" y="83"/>
                    <a:pt x="532" y="83"/>
                    <a:pt x="532" y="83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2" y="84"/>
                    <a:pt x="531" y="84"/>
                    <a:pt x="531" y="85"/>
                  </a:cubicBezTo>
                  <a:cubicBezTo>
                    <a:pt x="528" y="85"/>
                    <a:pt x="523" y="85"/>
                    <a:pt x="521" y="87"/>
                  </a:cubicBezTo>
                  <a:cubicBezTo>
                    <a:pt x="521" y="87"/>
                    <a:pt x="521" y="87"/>
                    <a:pt x="521" y="87"/>
                  </a:cubicBezTo>
                  <a:cubicBezTo>
                    <a:pt x="521" y="87"/>
                    <a:pt x="521" y="87"/>
                    <a:pt x="521" y="87"/>
                  </a:cubicBezTo>
                  <a:cubicBezTo>
                    <a:pt x="522" y="87"/>
                    <a:pt x="523" y="88"/>
                    <a:pt x="524" y="88"/>
                  </a:cubicBezTo>
                  <a:cubicBezTo>
                    <a:pt x="524" y="90"/>
                    <a:pt x="524" y="90"/>
                    <a:pt x="525" y="91"/>
                  </a:cubicBezTo>
                  <a:cubicBezTo>
                    <a:pt x="525" y="92"/>
                    <a:pt x="524" y="92"/>
                    <a:pt x="524" y="93"/>
                  </a:cubicBezTo>
                  <a:cubicBezTo>
                    <a:pt x="525" y="93"/>
                    <a:pt x="525" y="94"/>
                    <a:pt x="525" y="94"/>
                  </a:cubicBezTo>
                  <a:cubicBezTo>
                    <a:pt x="525" y="94"/>
                    <a:pt x="525" y="94"/>
                    <a:pt x="525" y="95"/>
                  </a:cubicBezTo>
                  <a:cubicBezTo>
                    <a:pt x="525" y="95"/>
                    <a:pt x="525" y="95"/>
                    <a:pt x="525" y="95"/>
                  </a:cubicBezTo>
                  <a:cubicBezTo>
                    <a:pt x="525" y="94"/>
                    <a:pt x="525" y="94"/>
                    <a:pt x="524" y="94"/>
                  </a:cubicBezTo>
                  <a:cubicBezTo>
                    <a:pt x="524" y="94"/>
                    <a:pt x="523" y="94"/>
                    <a:pt x="523" y="94"/>
                  </a:cubicBezTo>
                  <a:cubicBezTo>
                    <a:pt x="522" y="92"/>
                    <a:pt x="522" y="91"/>
                    <a:pt x="520" y="90"/>
                  </a:cubicBezTo>
                  <a:cubicBezTo>
                    <a:pt x="520" y="90"/>
                    <a:pt x="520" y="89"/>
                    <a:pt x="520" y="89"/>
                  </a:cubicBezTo>
                  <a:cubicBezTo>
                    <a:pt x="518" y="88"/>
                    <a:pt x="516" y="88"/>
                    <a:pt x="514" y="88"/>
                  </a:cubicBezTo>
                  <a:cubicBezTo>
                    <a:pt x="514" y="88"/>
                    <a:pt x="514" y="88"/>
                    <a:pt x="514" y="88"/>
                  </a:cubicBezTo>
                  <a:cubicBezTo>
                    <a:pt x="514" y="88"/>
                    <a:pt x="513" y="88"/>
                    <a:pt x="512" y="88"/>
                  </a:cubicBezTo>
                  <a:cubicBezTo>
                    <a:pt x="512" y="88"/>
                    <a:pt x="512" y="88"/>
                    <a:pt x="512" y="88"/>
                  </a:cubicBezTo>
                  <a:cubicBezTo>
                    <a:pt x="512" y="88"/>
                    <a:pt x="512" y="88"/>
                    <a:pt x="511" y="88"/>
                  </a:cubicBezTo>
                  <a:cubicBezTo>
                    <a:pt x="511" y="88"/>
                    <a:pt x="511" y="88"/>
                    <a:pt x="511" y="88"/>
                  </a:cubicBezTo>
                  <a:cubicBezTo>
                    <a:pt x="510" y="88"/>
                    <a:pt x="510" y="87"/>
                    <a:pt x="509" y="87"/>
                  </a:cubicBezTo>
                  <a:cubicBezTo>
                    <a:pt x="509" y="87"/>
                    <a:pt x="509" y="87"/>
                    <a:pt x="508" y="87"/>
                  </a:cubicBezTo>
                  <a:cubicBezTo>
                    <a:pt x="508" y="87"/>
                    <a:pt x="508" y="87"/>
                    <a:pt x="507" y="87"/>
                  </a:cubicBezTo>
                  <a:cubicBezTo>
                    <a:pt x="507" y="86"/>
                    <a:pt x="508" y="86"/>
                    <a:pt x="508" y="86"/>
                  </a:cubicBezTo>
                  <a:cubicBezTo>
                    <a:pt x="507" y="86"/>
                    <a:pt x="507" y="86"/>
                    <a:pt x="506" y="86"/>
                  </a:cubicBezTo>
                  <a:cubicBezTo>
                    <a:pt x="506" y="85"/>
                    <a:pt x="506" y="84"/>
                    <a:pt x="506" y="83"/>
                  </a:cubicBezTo>
                  <a:cubicBezTo>
                    <a:pt x="507" y="83"/>
                    <a:pt x="509" y="83"/>
                    <a:pt x="510" y="83"/>
                  </a:cubicBezTo>
                  <a:cubicBezTo>
                    <a:pt x="511" y="84"/>
                    <a:pt x="514" y="85"/>
                    <a:pt x="515" y="85"/>
                  </a:cubicBezTo>
                  <a:cubicBezTo>
                    <a:pt x="515" y="84"/>
                    <a:pt x="515" y="84"/>
                    <a:pt x="515" y="84"/>
                  </a:cubicBezTo>
                  <a:cubicBezTo>
                    <a:pt x="516" y="84"/>
                    <a:pt x="517" y="84"/>
                    <a:pt x="518" y="84"/>
                  </a:cubicBezTo>
                  <a:cubicBezTo>
                    <a:pt x="518" y="83"/>
                    <a:pt x="519" y="83"/>
                    <a:pt x="519" y="82"/>
                  </a:cubicBezTo>
                  <a:cubicBezTo>
                    <a:pt x="521" y="82"/>
                    <a:pt x="521" y="82"/>
                    <a:pt x="522" y="83"/>
                  </a:cubicBezTo>
                  <a:cubicBezTo>
                    <a:pt x="524" y="83"/>
                    <a:pt x="524" y="83"/>
                    <a:pt x="524" y="82"/>
                  </a:cubicBezTo>
                  <a:cubicBezTo>
                    <a:pt x="525" y="82"/>
                    <a:pt x="525" y="82"/>
                    <a:pt x="525" y="82"/>
                  </a:cubicBezTo>
                  <a:cubicBezTo>
                    <a:pt x="525" y="82"/>
                    <a:pt x="524" y="81"/>
                    <a:pt x="525" y="81"/>
                  </a:cubicBezTo>
                  <a:cubicBezTo>
                    <a:pt x="525" y="81"/>
                    <a:pt x="526" y="80"/>
                    <a:pt x="526" y="80"/>
                  </a:cubicBezTo>
                  <a:cubicBezTo>
                    <a:pt x="526" y="80"/>
                    <a:pt x="527" y="79"/>
                    <a:pt x="527" y="78"/>
                  </a:cubicBezTo>
                  <a:cubicBezTo>
                    <a:pt x="527" y="78"/>
                    <a:pt x="527" y="78"/>
                    <a:pt x="527" y="78"/>
                  </a:cubicBezTo>
                  <a:cubicBezTo>
                    <a:pt x="527" y="78"/>
                    <a:pt x="527" y="78"/>
                    <a:pt x="527" y="78"/>
                  </a:cubicBezTo>
                  <a:cubicBezTo>
                    <a:pt x="528" y="78"/>
                    <a:pt x="529" y="78"/>
                    <a:pt x="529" y="78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29" y="76"/>
                    <a:pt x="529" y="76"/>
                    <a:pt x="529" y="75"/>
                  </a:cubicBezTo>
                  <a:cubicBezTo>
                    <a:pt x="529" y="75"/>
                    <a:pt x="528" y="75"/>
                    <a:pt x="528" y="75"/>
                  </a:cubicBezTo>
                  <a:cubicBezTo>
                    <a:pt x="528" y="75"/>
                    <a:pt x="528" y="75"/>
                    <a:pt x="528" y="75"/>
                  </a:cubicBezTo>
                  <a:cubicBezTo>
                    <a:pt x="528" y="75"/>
                    <a:pt x="528" y="75"/>
                    <a:pt x="528" y="75"/>
                  </a:cubicBezTo>
                  <a:cubicBezTo>
                    <a:pt x="528" y="75"/>
                    <a:pt x="528" y="74"/>
                    <a:pt x="528" y="74"/>
                  </a:cubicBezTo>
                  <a:cubicBezTo>
                    <a:pt x="528" y="74"/>
                    <a:pt x="528" y="74"/>
                    <a:pt x="528" y="74"/>
                  </a:cubicBezTo>
                  <a:cubicBezTo>
                    <a:pt x="528" y="74"/>
                    <a:pt x="528" y="73"/>
                    <a:pt x="528" y="72"/>
                  </a:cubicBezTo>
                  <a:cubicBezTo>
                    <a:pt x="529" y="72"/>
                    <a:pt x="529" y="72"/>
                    <a:pt x="529" y="72"/>
                  </a:cubicBezTo>
                  <a:cubicBezTo>
                    <a:pt x="530" y="72"/>
                    <a:pt x="530" y="71"/>
                    <a:pt x="530" y="70"/>
                  </a:cubicBezTo>
                  <a:cubicBezTo>
                    <a:pt x="530" y="70"/>
                    <a:pt x="530" y="70"/>
                    <a:pt x="530" y="70"/>
                  </a:cubicBezTo>
                  <a:cubicBezTo>
                    <a:pt x="531" y="70"/>
                    <a:pt x="531" y="69"/>
                    <a:pt x="531" y="69"/>
                  </a:cubicBezTo>
                  <a:cubicBezTo>
                    <a:pt x="529" y="68"/>
                    <a:pt x="528" y="67"/>
                    <a:pt x="527" y="66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7" y="65"/>
                    <a:pt x="527" y="65"/>
                    <a:pt x="526" y="65"/>
                  </a:cubicBezTo>
                  <a:cubicBezTo>
                    <a:pt x="526" y="64"/>
                    <a:pt x="526" y="64"/>
                    <a:pt x="526" y="63"/>
                  </a:cubicBezTo>
                  <a:cubicBezTo>
                    <a:pt x="526" y="63"/>
                    <a:pt x="526" y="63"/>
                    <a:pt x="526" y="63"/>
                  </a:cubicBezTo>
                  <a:cubicBezTo>
                    <a:pt x="525" y="63"/>
                    <a:pt x="525" y="62"/>
                    <a:pt x="525" y="62"/>
                  </a:cubicBezTo>
                  <a:cubicBezTo>
                    <a:pt x="525" y="62"/>
                    <a:pt x="525" y="62"/>
                    <a:pt x="525" y="62"/>
                  </a:cubicBezTo>
                  <a:cubicBezTo>
                    <a:pt x="525" y="61"/>
                    <a:pt x="525" y="61"/>
                    <a:pt x="525" y="60"/>
                  </a:cubicBezTo>
                  <a:cubicBezTo>
                    <a:pt x="525" y="60"/>
                    <a:pt x="526" y="61"/>
                    <a:pt x="526" y="61"/>
                  </a:cubicBezTo>
                  <a:cubicBezTo>
                    <a:pt x="526" y="60"/>
                    <a:pt x="525" y="59"/>
                    <a:pt x="525" y="58"/>
                  </a:cubicBezTo>
                  <a:cubicBezTo>
                    <a:pt x="526" y="58"/>
                    <a:pt x="526" y="58"/>
                    <a:pt x="526" y="58"/>
                  </a:cubicBezTo>
                  <a:cubicBezTo>
                    <a:pt x="526" y="58"/>
                    <a:pt x="526" y="57"/>
                    <a:pt x="526" y="57"/>
                  </a:cubicBezTo>
                  <a:cubicBezTo>
                    <a:pt x="526" y="57"/>
                    <a:pt x="526" y="57"/>
                    <a:pt x="526" y="57"/>
                  </a:cubicBezTo>
                  <a:cubicBezTo>
                    <a:pt x="527" y="56"/>
                    <a:pt x="527" y="56"/>
                    <a:pt x="527" y="55"/>
                  </a:cubicBezTo>
                  <a:cubicBezTo>
                    <a:pt x="527" y="55"/>
                    <a:pt x="527" y="55"/>
                    <a:pt x="528" y="55"/>
                  </a:cubicBezTo>
                  <a:cubicBezTo>
                    <a:pt x="527" y="55"/>
                    <a:pt x="527" y="55"/>
                    <a:pt x="527" y="54"/>
                  </a:cubicBezTo>
                  <a:cubicBezTo>
                    <a:pt x="527" y="54"/>
                    <a:pt x="527" y="54"/>
                    <a:pt x="528" y="54"/>
                  </a:cubicBezTo>
                  <a:cubicBezTo>
                    <a:pt x="528" y="54"/>
                    <a:pt x="528" y="53"/>
                    <a:pt x="528" y="52"/>
                  </a:cubicBezTo>
                  <a:cubicBezTo>
                    <a:pt x="527" y="52"/>
                    <a:pt x="527" y="52"/>
                    <a:pt x="526" y="52"/>
                  </a:cubicBezTo>
                  <a:cubicBezTo>
                    <a:pt x="526" y="52"/>
                    <a:pt x="527" y="50"/>
                    <a:pt x="527" y="49"/>
                  </a:cubicBezTo>
                  <a:cubicBezTo>
                    <a:pt x="526" y="49"/>
                    <a:pt x="525" y="48"/>
                    <a:pt x="524" y="48"/>
                  </a:cubicBezTo>
                  <a:cubicBezTo>
                    <a:pt x="524" y="48"/>
                    <a:pt x="524" y="48"/>
                    <a:pt x="524" y="48"/>
                  </a:cubicBezTo>
                  <a:cubicBezTo>
                    <a:pt x="524" y="47"/>
                    <a:pt x="524" y="46"/>
                    <a:pt x="524" y="45"/>
                  </a:cubicBezTo>
                  <a:cubicBezTo>
                    <a:pt x="524" y="45"/>
                    <a:pt x="523" y="45"/>
                    <a:pt x="523" y="45"/>
                  </a:cubicBezTo>
                  <a:cubicBezTo>
                    <a:pt x="523" y="44"/>
                    <a:pt x="523" y="44"/>
                    <a:pt x="524" y="43"/>
                  </a:cubicBezTo>
                  <a:cubicBezTo>
                    <a:pt x="525" y="43"/>
                    <a:pt x="525" y="43"/>
                    <a:pt x="525" y="43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6" y="42"/>
                    <a:pt x="526" y="41"/>
                    <a:pt x="526" y="41"/>
                  </a:cubicBezTo>
                  <a:cubicBezTo>
                    <a:pt x="527" y="41"/>
                    <a:pt x="526" y="40"/>
                    <a:pt x="527" y="39"/>
                  </a:cubicBezTo>
                  <a:cubicBezTo>
                    <a:pt x="527" y="39"/>
                    <a:pt x="527" y="39"/>
                    <a:pt x="528" y="39"/>
                  </a:cubicBezTo>
                  <a:cubicBezTo>
                    <a:pt x="528" y="39"/>
                    <a:pt x="528" y="38"/>
                    <a:pt x="528" y="38"/>
                  </a:cubicBezTo>
                  <a:cubicBezTo>
                    <a:pt x="528" y="38"/>
                    <a:pt x="528" y="38"/>
                    <a:pt x="528" y="38"/>
                  </a:cubicBezTo>
                  <a:cubicBezTo>
                    <a:pt x="528" y="37"/>
                    <a:pt x="528" y="36"/>
                    <a:pt x="528" y="35"/>
                  </a:cubicBezTo>
                  <a:cubicBezTo>
                    <a:pt x="528" y="35"/>
                    <a:pt x="528" y="35"/>
                    <a:pt x="528" y="35"/>
                  </a:cubicBezTo>
                  <a:cubicBezTo>
                    <a:pt x="528" y="35"/>
                    <a:pt x="529" y="34"/>
                    <a:pt x="529" y="34"/>
                  </a:cubicBezTo>
                  <a:cubicBezTo>
                    <a:pt x="529" y="34"/>
                    <a:pt x="529" y="34"/>
                    <a:pt x="529" y="34"/>
                  </a:cubicBezTo>
                  <a:cubicBezTo>
                    <a:pt x="530" y="33"/>
                    <a:pt x="529" y="33"/>
                    <a:pt x="529" y="33"/>
                  </a:cubicBezTo>
                  <a:cubicBezTo>
                    <a:pt x="529" y="32"/>
                    <a:pt x="529" y="31"/>
                    <a:pt x="530" y="31"/>
                  </a:cubicBezTo>
                  <a:cubicBezTo>
                    <a:pt x="529" y="31"/>
                    <a:pt x="529" y="31"/>
                    <a:pt x="529" y="31"/>
                  </a:cubicBezTo>
                  <a:cubicBezTo>
                    <a:pt x="529" y="30"/>
                    <a:pt x="529" y="30"/>
                    <a:pt x="529" y="30"/>
                  </a:cubicBezTo>
                  <a:cubicBezTo>
                    <a:pt x="529" y="30"/>
                    <a:pt x="529" y="30"/>
                    <a:pt x="529" y="30"/>
                  </a:cubicBezTo>
                  <a:cubicBezTo>
                    <a:pt x="528" y="29"/>
                    <a:pt x="528" y="28"/>
                    <a:pt x="528" y="27"/>
                  </a:cubicBezTo>
                  <a:cubicBezTo>
                    <a:pt x="527" y="27"/>
                    <a:pt x="526" y="26"/>
                    <a:pt x="524" y="26"/>
                  </a:cubicBezTo>
                  <a:cubicBezTo>
                    <a:pt x="524" y="26"/>
                    <a:pt x="524" y="26"/>
                    <a:pt x="524" y="25"/>
                  </a:cubicBezTo>
                  <a:cubicBezTo>
                    <a:pt x="521" y="25"/>
                    <a:pt x="517" y="25"/>
                    <a:pt x="514" y="25"/>
                  </a:cubicBezTo>
                  <a:cubicBezTo>
                    <a:pt x="513" y="24"/>
                    <a:pt x="514" y="25"/>
                    <a:pt x="513" y="24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2" y="26"/>
                    <a:pt x="511" y="26"/>
                    <a:pt x="509" y="27"/>
                  </a:cubicBezTo>
                  <a:cubicBezTo>
                    <a:pt x="509" y="27"/>
                    <a:pt x="509" y="27"/>
                    <a:pt x="509" y="28"/>
                  </a:cubicBezTo>
                  <a:cubicBezTo>
                    <a:pt x="509" y="28"/>
                    <a:pt x="509" y="28"/>
                    <a:pt x="509" y="28"/>
                  </a:cubicBezTo>
                  <a:cubicBezTo>
                    <a:pt x="509" y="28"/>
                    <a:pt x="509" y="28"/>
                    <a:pt x="509" y="28"/>
                  </a:cubicBezTo>
                  <a:cubicBezTo>
                    <a:pt x="509" y="28"/>
                    <a:pt x="508" y="28"/>
                    <a:pt x="508" y="28"/>
                  </a:cubicBezTo>
                  <a:cubicBezTo>
                    <a:pt x="508" y="29"/>
                    <a:pt x="508" y="29"/>
                    <a:pt x="508" y="29"/>
                  </a:cubicBezTo>
                  <a:cubicBezTo>
                    <a:pt x="508" y="29"/>
                    <a:pt x="508" y="29"/>
                    <a:pt x="508" y="29"/>
                  </a:cubicBezTo>
                  <a:cubicBezTo>
                    <a:pt x="508" y="30"/>
                    <a:pt x="508" y="30"/>
                    <a:pt x="508" y="30"/>
                  </a:cubicBezTo>
                  <a:cubicBezTo>
                    <a:pt x="508" y="30"/>
                    <a:pt x="507" y="30"/>
                    <a:pt x="507" y="30"/>
                  </a:cubicBezTo>
                  <a:cubicBezTo>
                    <a:pt x="507" y="30"/>
                    <a:pt x="507" y="31"/>
                    <a:pt x="507" y="31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7" y="31"/>
                    <a:pt x="507" y="31"/>
                    <a:pt x="507" y="31"/>
                  </a:cubicBezTo>
                  <a:cubicBezTo>
                    <a:pt x="507" y="31"/>
                    <a:pt x="506" y="31"/>
                    <a:pt x="506" y="31"/>
                  </a:cubicBezTo>
                  <a:cubicBezTo>
                    <a:pt x="506" y="32"/>
                    <a:pt x="506" y="32"/>
                    <a:pt x="506" y="32"/>
                  </a:cubicBezTo>
                  <a:cubicBezTo>
                    <a:pt x="506" y="32"/>
                    <a:pt x="505" y="33"/>
                    <a:pt x="505" y="33"/>
                  </a:cubicBezTo>
                  <a:cubicBezTo>
                    <a:pt x="505" y="33"/>
                    <a:pt x="505" y="33"/>
                    <a:pt x="505" y="34"/>
                  </a:cubicBezTo>
                  <a:cubicBezTo>
                    <a:pt x="503" y="34"/>
                    <a:pt x="502" y="35"/>
                    <a:pt x="501" y="36"/>
                  </a:cubicBezTo>
                  <a:cubicBezTo>
                    <a:pt x="500" y="37"/>
                    <a:pt x="500" y="37"/>
                    <a:pt x="500" y="38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499" y="38"/>
                    <a:pt x="499" y="39"/>
                    <a:pt x="499" y="39"/>
                  </a:cubicBezTo>
                  <a:cubicBezTo>
                    <a:pt x="498" y="39"/>
                    <a:pt x="498" y="39"/>
                    <a:pt x="498" y="39"/>
                  </a:cubicBezTo>
                  <a:cubicBezTo>
                    <a:pt x="498" y="39"/>
                    <a:pt x="497" y="39"/>
                    <a:pt x="497" y="39"/>
                  </a:cubicBezTo>
                  <a:cubicBezTo>
                    <a:pt x="497" y="39"/>
                    <a:pt x="496" y="39"/>
                    <a:pt x="495" y="39"/>
                  </a:cubicBezTo>
                  <a:cubicBezTo>
                    <a:pt x="495" y="39"/>
                    <a:pt x="495" y="40"/>
                    <a:pt x="494" y="40"/>
                  </a:cubicBezTo>
                  <a:cubicBezTo>
                    <a:pt x="494" y="41"/>
                    <a:pt x="495" y="42"/>
                    <a:pt x="495" y="43"/>
                  </a:cubicBezTo>
                  <a:cubicBezTo>
                    <a:pt x="494" y="43"/>
                    <a:pt x="494" y="43"/>
                    <a:pt x="494" y="43"/>
                  </a:cubicBezTo>
                  <a:cubicBezTo>
                    <a:pt x="494" y="43"/>
                    <a:pt x="494" y="44"/>
                    <a:pt x="494" y="44"/>
                  </a:cubicBezTo>
                  <a:cubicBezTo>
                    <a:pt x="494" y="44"/>
                    <a:pt x="495" y="44"/>
                    <a:pt x="495" y="45"/>
                  </a:cubicBezTo>
                  <a:cubicBezTo>
                    <a:pt x="495" y="45"/>
                    <a:pt x="495" y="45"/>
                    <a:pt x="495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5" y="46"/>
                    <a:pt x="495" y="46"/>
                    <a:pt x="495" y="47"/>
                  </a:cubicBezTo>
                  <a:cubicBezTo>
                    <a:pt x="495" y="47"/>
                    <a:pt x="496" y="47"/>
                    <a:pt x="496" y="47"/>
                  </a:cubicBezTo>
                  <a:cubicBezTo>
                    <a:pt x="496" y="48"/>
                    <a:pt x="494" y="49"/>
                    <a:pt x="496" y="50"/>
                  </a:cubicBezTo>
                  <a:cubicBezTo>
                    <a:pt x="496" y="51"/>
                    <a:pt x="495" y="51"/>
                    <a:pt x="495" y="52"/>
                  </a:cubicBezTo>
                  <a:cubicBezTo>
                    <a:pt x="494" y="52"/>
                    <a:pt x="494" y="52"/>
                    <a:pt x="493" y="52"/>
                  </a:cubicBezTo>
                  <a:cubicBezTo>
                    <a:pt x="493" y="53"/>
                    <a:pt x="492" y="54"/>
                    <a:pt x="492" y="56"/>
                  </a:cubicBezTo>
                  <a:cubicBezTo>
                    <a:pt x="494" y="56"/>
                    <a:pt x="494" y="56"/>
                    <a:pt x="496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7" y="57"/>
                    <a:pt x="497" y="58"/>
                    <a:pt x="497" y="58"/>
                  </a:cubicBezTo>
                  <a:cubicBezTo>
                    <a:pt x="497" y="58"/>
                    <a:pt x="497" y="58"/>
                    <a:pt x="497" y="58"/>
                  </a:cubicBezTo>
                  <a:cubicBezTo>
                    <a:pt x="498" y="58"/>
                    <a:pt x="498" y="57"/>
                    <a:pt x="498" y="57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9" y="57"/>
                    <a:pt x="499" y="58"/>
                    <a:pt x="499" y="58"/>
                  </a:cubicBezTo>
                  <a:cubicBezTo>
                    <a:pt x="499" y="58"/>
                    <a:pt x="499" y="58"/>
                    <a:pt x="500" y="58"/>
                  </a:cubicBezTo>
                  <a:cubicBezTo>
                    <a:pt x="499" y="59"/>
                    <a:pt x="499" y="59"/>
                    <a:pt x="498" y="60"/>
                  </a:cubicBezTo>
                  <a:cubicBezTo>
                    <a:pt x="498" y="61"/>
                    <a:pt x="498" y="62"/>
                    <a:pt x="498" y="63"/>
                  </a:cubicBezTo>
                  <a:cubicBezTo>
                    <a:pt x="498" y="63"/>
                    <a:pt x="499" y="63"/>
                    <a:pt x="499" y="63"/>
                  </a:cubicBezTo>
                  <a:cubicBezTo>
                    <a:pt x="499" y="63"/>
                    <a:pt x="499" y="64"/>
                    <a:pt x="499" y="64"/>
                  </a:cubicBezTo>
                  <a:cubicBezTo>
                    <a:pt x="499" y="64"/>
                    <a:pt x="499" y="64"/>
                    <a:pt x="499" y="64"/>
                  </a:cubicBezTo>
                  <a:cubicBezTo>
                    <a:pt x="500" y="65"/>
                    <a:pt x="499" y="65"/>
                    <a:pt x="500" y="65"/>
                  </a:cubicBezTo>
                  <a:cubicBezTo>
                    <a:pt x="500" y="64"/>
                    <a:pt x="500" y="64"/>
                    <a:pt x="500" y="64"/>
                  </a:cubicBezTo>
                  <a:cubicBezTo>
                    <a:pt x="500" y="64"/>
                    <a:pt x="501" y="64"/>
                    <a:pt x="501" y="64"/>
                  </a:cubicBezTo>
                  <a:cubicBezTo>
                    <a:pt x="501" y="65"/>
                    <a:pt x="500" y="66"/>
                    <a:pt x="500" y="68"/>
                  </a:cubicBezTo>
                  <a:cubicBezTo>
                    <a:pt x="500" y="68"/>
                    <a:pt x="500" y="68"/>
                    <a:pt x="500" y="69"/>
                  </a:cubicBezTo>
                  <a:cubicBezTo>
                    <a:pt x="499" y="69"/>
                    <a:pt x="499" y="69"/>
                    <a:pt x="499" y="69"/>
                  </a:cubicBezTo>
                  <a:cubicBezTo>
                    <a:pt x="499" y="69"/>
                    <a:pt x="499" y="69"/>
                    <a:pt x="499" y="70"/>
                  </a:cubicBezTo>
                  <a:cubicBezTo>
                    <a:pt x="498" y="70"/>
                    <a:pt x="498" y="70"/>
                    <a:pt x="498" y="70"/>
                  </a:cubicBezTo>
                  <a:cubicBezTo>
                    <a:pt x="498" y="70"/>
                    <a:pt x="498" y="70"/>
                    <a:pt x="497" y="71"/>
                  </a:cubicBezTo>
                  <a:cubicBezTo>
                    <a:pt x="497" y="71"/>
                    <a:pt x="496" y="71"/>
                    <a:pt x="496" y="71"/>
                  </a:cubicBezTo>
                  <a:cubicBezTo>
                    <a:pt x="496" y="70"/>
                    <a:pt x="496" y="69"/>
                    <a:pt x="496" y="68"/>
                  </a:cubicBezTo>
                  <a:cubicBezTo>
                    <a:pt x="495" y="68"/>
                    <a:pt x="495" y="68"/>
                    <a:pt x="495" y="68"/>
                  </a:cubicBezTo>
                  <a:cubicBezTo>
                    <a:pt x="495" y="68"/>
                    <a:pt x="495" y="68"/>
                    <a:pt x="495" y="68"/>
                  </a:cubicBezTo>
                  <a:cubicBezTo>
                    <a:pt x="495" y="68"/>
                    <a:pt x="494" y="68"/>
                    <a:pt x="494" y="68"/>
                  </a:cubicBezTo>
                  <a:cubicBezTo>
                    <a:pt x="494" y="68"/>
                    <a:pt x="494" y="67"/>
                    <a:pt x="494" y="67"/>
                  </a:cubicBezTo>
                  <a:cubicBezTo>
                    <a:pt x="493" y="67"/>
                    <a:pt x="493" y="66"/>
                    <a:pt x="492" y="66"/>
                  </a:cubicBezTo>
                  <a:cubicBezTo>
                    <a:pt x="492" y="66"/>
                    <a:pt x="492" y="65"/>
                    <a:pt x="492" y="65"/>
                  </a:cubicBezTo>
                  <a:cubicBezTo>
                    <a:pt x="491" y="64"/>
                    <a:pt x="491" y="64"/>
                    <a:pt x="490" y="63"/>
                  </a:cubicBezTo>
                  <a:cubicBezTo>
                    <a:pt x="490" y="63"/>
                    <a:pt x="490" y="63"/>
                    <a:pt x="490" y="63"/>
                  </a:cubicBezTo>
                  <a:cubicBezTo>
                    <a:pt x="490" y="63"/>
                    <a:pt x="489" y="63"/>
                    <a:pt x="489" y="63"/>
                  </a:cubicBezTo>
                  <a:cubicBezTo>
                    <a:pt x="489" y="63"/>
                    <a:pt x="489" y="63"/>
                    <a:pt x="489" y="63"/>
                  </a:cubicBezTo>
                  <a:cubicBezTo>
                    <a:pt x="487" y="62"/>
                    <a:pt x="486" y="63"/>
                    <a:pt x="485" y="61"/>
                  </a:cubicBezTo>
                  <a:cubicBezTo>
                    <a:pt x="486" y="61"/>
                    <a:pt x="485" y="61"/>
                    <a:pt x="486" y="60"/>
                  </a:cubicBezTo>
                  <a:cubicBezTo>
                    <a:pt x="484" y="60"/>
                    <a:pt x="483" y="59"/>
                    <a:pt x="481" y="58"/>
                  </a:cubicBezTo>
                  <a:cubicBezTo>
                    <a:pt x="480" y="59"/>
                    <a:pt x="480" y="60"/>
                    <a:pt x="479" y="61"/>
                  </a:cubicBezTo>
                  <a:cubicBezTo>
                    <a:pt x="479" y="61"/>
                    <a:pt x="479" y="61"/>
                    <a:pt x="478" y="61"/>
                  </a:cubicBezTo>
                  <a:cubicBezTo>
                    <a:pt x="478" y="61"/>
                    <a:pt x="478" y="60"/>
                    <a:pt x="478" y="60"/>
                  </a:cubicBezTo>
                  <a:cubicBezTo>
                    <a:pt x="478" y="60"/>
                    <a:pt x="478" y="60"/>
                    <a:pt x="479" y="60"/>
                  </a:cubicBezTo>
                  <a:cubicBezTo>
                    <a:pt x="479" y="59"/>
                    <a:pt x="479" y="58"/>
                    <a:pt x="479" y="57"/>
                  </a:cubicBezTo>
                  <a:cubicBezTo>
                    <a:pt x="479" y="56"/>
                    <a:pt x="478" y="56"/>
                    <a:pt x="477" y="56"/>
                  </a:cubicBezTo>
                  <a:cubicBezTo>
                    <a:pt x="477" y="56"/>
                    <a:pt x="477" y="56"/>
                    <a:pt x="477" y="56"/>
                  </a:cubicBezTo>
                  <a:cubicBezTo>
                    <a:pt x="476" y="56"/>
                    <a:pt x="474" y="55"/>
                    <a:pt x="473" y="55"/>
                  </a:cubicBezTo>
                  <a:cubicBezTo>
                    <a:pt x="473" y="55"/>
                    <a:pt x="473" y="55"/>
                    <a:pt x="472" y="55"/>
                  </a:cubicBezTo>
                  <a:cubicBezTo>
                    <a:pt x="472" y="55"/>
                    <a:pt x="472" y="54"/>
                    <a:pt x="472" y="54"/>
                  </a:cubicBezTo>
                  <a:cubicBezTo>
                    <a:pt x="471" y="54"/>
                    <a:pt x="471" y="54"/>
                    <a:pt x="470" y="54"/>
                  </a:cubicBezTo>
                  <a:cubicBezTo>
                    <a:pt x="470" y="54"/>
                    <a:pt x="470" y="53"/>
                    <a:pt x="470" y="53"/>
                  </a:cubicBezTo>
                  <a:cubicBezTo>
                    <a:pt x="469" y="53"/>
                    <a:pt x="469" y="53"/>
                    <a:pt x="469" y="52"/>
                  </a:cubicBezTo>
                  <a:cubicBezTo>
                    <a:pt x="466" y="52"/>
                    <a:pt x="466" y="52"/>
                    <a:pt x="466" y="54"/>
                  </a:cubicBezTo>
                  <a:cubicBezTo>
                    <a:pt x="462" y="53"/>
                    <a:pt x="460" y="53"/>
                    <a:pt x="457" y="52"/>
                  </a:cubicBezTo>
                  <a:cubicBezTo>
                    <a:pt x="457" y="52"/>
                    <a:pt x="457" y="52"/>
                    <a:pt x="457" y="52"/>
                  </a:cubicBezTo>
                  <a:cubicBezTo>
                    <a:pt x="457" y="52"/>
                    <a:pt x="457" y="52"/>
                    <a:pt x="457" y="52"/>
                  </a:cubicBezTo>
                  <a:cubicBezTo>
                    <a:pt x="457" y="53"/>
                    <a:pt x="457" y="53"/>
                    <a:pt x="457" y="54"/>
                  </a:cubicBezTo>
                  <a:cubicBezTo>
                    <a:pt x="457" y="54"/>
                    <a:pt x="456" y="54"/>
                    <a:pt x="456" y="54"/>
                  </a:cubicBezTo>
                  <a:cubicBezTo>
                    <a:pt x="456" y="54"/>
                    <a:pt x="456" y="54"/>
                    <a:pt x="456" y="54"/>
                  </a:cubicBezTo>
                  <a:cubicBezTo>
                    <a:pt x="455" y="54"/>
                    <a:pt x="454" y="54"/>
                    <a:pt x="454" y="54"/>
                  </a:cubicBezTo>
                  <a:cubicBezTo>
                    <a:pt x="454" y="54"/>
                    <a:pt x="454" y="54"/>
                    <a:pt x="454" y="54"/>
                  </a:cubicBezTo>
                  <a:cubicBezTo>
                    <a:pt x="453" y="54"/>
                    <a:pt x="453" y="54"/>
                    <a:pt x="453" y="54"/>
                  </a:cubicBezTo>
                  <a:cubicBezTo>
                    <a:pt x="453" y="55"/>
                    <a:pt x="454" y="56"/>
                    <a:pt x="454" y="57"/>
                  </a:cubicBezTo>
                  <a:cubicBezTo>
                    <a:pt x="454" y="57"/>
                    <a:pt x="455" y="57"/>
                    <a:pt x="455" y="57"/>
                  </a:cubicBezTo>
                  <a:cubicBezTo>
                    <a:pt x="455" y="58"/>
                    <a:pt x="455" y="59"/>
                    <a:pt x="455" y="60"/>
                  </a:cubicBezTo>
                  <a:cubicBezTo>
                    <a:pt x="455" y="60"/>
                    <a:pt x="455" y="60"/>
                    <a:pt x="455" y="60"/>
                  </a:cubicBezTo>
                  <a:cubicBezTo>
                    <a:pt x="455" y="61"/>
                    <a:pt x="455" y="61"/>
                    <a:pt x="455" y="62"/>
                  </a:cubicBezTo>
                  <a:cubicBezTo>
                    <a:pt x="455" y="62"/>
                    <a:pt x="455" y="62"/>
                    <a:pt x="455" y="62"/>
                  </a:cubicBezTo>
                  <a:cubicBezTo>
                    <a:pt x="455" y="62"/>
                    <a:pt x="455" y="63"/>
                    <a:pt x="455" y="63"/>
                  </a:cubicBezTo>
                  <a:cubicBezTo>
                    <a:pt x="455" y="63"/>
                    <a:pt x="454" y="64"/>
                    <a:pt x="454" y="64"/>
                  </a:cubicBezTo>
                  <a:cubicBezTo>
                    <a:pt x="452" y="64"/>
                    <a:pt x="451" y="64"/>
                    <a:pt x="450" y="63"/>
                  </a:cubicBezTo>
                  <a:cubicBezTo>
                    <a:pt x="450" y="63"/>
                    <a:pt x="450" y="63"/>
                    <a:pt x="450" y="62"/>
                  </a:cubicBezTo>
                  <a:cubicBezTo>
                    <a:pt x="449" y="62"/>
                    <a:pt x="450" y="63"/>
                    <a:pt x="449" y="63"/>
                  </a:cubicBezTo>
                  <a:cubicBezTo>
                    <a:pt x="446" y="63"/>
                    <a:pt x="449" y="65"/>
                    <a:pt x="448" y="66"/>
                  </a:cubicBezTo>
                  <a:cubicBezTo>
                    <a:pt x="447" y="66"/>
                    <a:pt x="447" y="66"/>
                    <a:pt x="447" y="66"/>
                  </a:cubicBezTo>
                  <a:cubicBezTo>
                    <a:pt x="447" y="67"/>
                    <a:pt x="447" y="67"/>
                    <a:pt x="447" y="67"/>
                  </a:cubicBezTo>
                  <a:cubicBezTo>
                    <a:pt x="447" y="67"/>
                    <a:pt x="446" y="66"/>
                    <a:pt x="446" y="66"/>
                  </a:cubicBezTo>
                  <a:cubicBezTo>
                    <a:pt x="446" y="66"/>
                    <a:pt x="446" y="65"/>
                    <a:pt x="446" y="65"/>
                  </a:cubicBezTo>
                  <a:cubicBezTo>
                    <a:pt x="446" y="65"/>
                    <a:pt x="445" y="65"/>
                    <a:pt x="445" y="64"/>
                  </a:cubicBezTo>
                  <a:cubicBezTo>
                    <a:pt x="444" y="63"/>
                    <a:pt x="446" y="63"/>
                    <a:pt x="444" y="62"/>
                  </a:cubicBezTo>
                  <a:cubicBezTo>
                    <a:pt x="444" y="61"/>
                    <a:pt x="444" y="61"/>
                    <a:pt x="445" y="60"/>
                  </a:cubicBezTo>
                  <a:cubicBezTo>
                    <a:pt x="441" y="60"/>
                    <a:pt x="440" y="61"/>
                    <a:pt x="436" y="61"/>
                  </a:cubicBezTo>
                  <a:cubicBezTo>
                    <a:pt x="436" y="62"/>
                    <a:pt x="436" y="62"/>
                    <a:pt x="435" y="63"/>
                  </a:cubicBezTo>
                  <a:cubicBezTo>
                    <a:pt x="434" y="63"/>
                    <a:pt x="434" y="63"/>
                    <a:pt x="433" y="63"/>
                  </a:cubicBezTo>
                  <a:cubicBezTo>
                    <a:pt x="432" y="62"/>
                    <a:pt x="432" y="62"/>
                    <a:pt x="432" y="61"/>
                  </a:cubicBezTo>
                  <a:cubicBezTo>
                    <a:pt x="430" y="61"/>
                    <a:pt x="428" y="61"/>
                    <a:pt x="427" y="60"/>
                  </a:cubicBezTo>
                  <a:cubicBezTo>
                    <a:pt x="424" y="61"/>
                    <a:pt x="422" y="62"/>
                    <a:pt x="419" y="62"/>
                  </a:cubicBezTo>
                  <a:cubicBezTo>
                    <a:pt x="419" y="63"/>
                    <a:pt x="420" y="63"/>
                    <a:pt x="420" y="64"/>
                  </a:cubicBezTo>
                  <a:cubicBezTo>
                    <a:pt x="420" y="64"/>
                    <a:pt x="420" y="64"/>
                    <a:pt x="420" y="64"/>
                  </a:cubicBezTo>
                  <a:cubicBezTo>
                    <a:pt x="420" y="65"/>
                    <a:pt x="420" y="65"/>
                    <a:pt x="420" y="65"/>
                  </a:cubicBezTo>
                  <a:cubicBezTo>
                    <a:pt x="418" y="64"/>
                    <a:pt x="418" y="64"/>
                    <a:pt x="417" y="63"/>
                  </a:cubicBezTo>
                  <a:cubicBezTo>
                    <a:pt x="417" y="63"/>
                    <a:pt x="416" y="64"/>
                    <a:pt x="415" y="64"/>
                  </a:cubicBezTo>
                  <a:cubicBezTo>
                    <a:pt x="415" y="64"/>
                    <a:pt x="415" y="64"/>
                    <a:pt x="415" y="64"/>
                  </a:cubicBezTo>
                  <a:cubicBezTo>
                    <a:pt x="414" y="65"/>
                    <a:pt x="414" y="64"/>
                    <a:pt x="414" y="64"/>
                  </a:cubicBezTo>
                  <a:cubicBezTo>
                    <a:pt x="412" y="64"/>
                    <a:pt x="410" y="64"/>
                    <a:pt x="409" y="64"/>
                  </a:cubicBezTo>
                  <a:cubicBezTo>
                    <a:pt x="409" y="63"/>
                    <a:pt x="409" y="63"/>
                    <a:pt x="410" y="62"/>
                  </a:cubicBezTo>
                  <a:cubicBezTo>
                    <a:pt x="411" y="62"/>
                    <a:pt x="412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3"/>
                    <a:pt x="413" y="63"/>
                    <a:pt x="413" y="63"/>
                  </a:cubicBezTo>
                  <a:cubicBezTo>
                    <a:pt x="413" y="61"/>
                    <a:pt x="413" y="61"/>
                    <a:pt x="412" y="61"/>
                  </a:cubicBezTo>
                  <a:cubicBezTo>
                    <a:pt x="412" y="60"/>
                    <a:pt x="412" y="60"/>
                    <a:pt x="412" y="59"/>
                  </a:cubicBezTo>
                  <a:cubicBezTo>
                    <a:pt x="411" y="59"/>
                    <a:pt x="410" y="59"/>
                    <a:pt x="409" y="59"/>
                  </a:cubicBezTo>
                  <a:cubicBezTo>
                    <a:pt x="410" y="58"/>
                    <a:pt x="410" y="58"/>
                    <a:pt x="410" y="57"/>
                  </a:cubicBezTo>
                  <a:cubicBezTo>
                    <a:pt x="410" y="57"/>
                    <a:pt x="409" y="57"/>
                    <a:pt x="408" y="57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8"/>
                    <a:pt x="407" y="58"/>
                    <a:pt x="407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5" y="59"/>
                    <a:pt x="405" y="59"/>
                    <a:pt x="404" y="59"/>
                  </a:cubicBezTo>
                  <a:cubicBezTo>
                    <a:pt x="404" y="60"/>
                    <a:pt x="404" y="61"/>
                    <a:pt x="404" y="61"/>
                  </a:cubicBezTo>
                  <a:cubicBezTo>
                    <a:pt x="404" y="61"/>
                    <a:pt x="404" y="61"/>
                    <a:pt x="404" y="61"/>
                  </a:cubicBezTo>
                  <a:cubicBezTo>
                    <a:pt x="403" y="62"/>
                    <a:pt x="404" y="61"/>
                    <a:pt x="403" y="62"/>
                  </a:cubicBezTo>
                  <a:cubicBezTo>
                    <a:pt x="403" y="62"/>
                    <a:pt x="403" y="62"/>
                    <a:pt x="403" y="62"/>
                  </a:cubicBezTo>
                  <a:cubicBezTo>
                    <a:pt x="403" y="62"/>
                    <a:pt x="403" y="62"/>
                    <a:pt x="403" y="62"/>
                  </a:cubicBezTo>
                  <a:cubicBezTo>
                    <a:pt x="403" y="61"/>
                    <a:pt x="403" y="61"/>
                    <a:pt x="403" y="60"/>
                  </a:cubicBezTo>
                  <a:cubicBezTo>
                    <a:pt x="401" y="60"/>
                    <a:pt x="399" y="60"/>
                    <a:pt x="398" y="61"/>
                  </a:cubicBezTo>
                  <a:cubicBezTo>
                    <a:pt x="398" y="61"/>
                    <a:pt x="397" y="61"/>
                    <a:pt x="397" y="62"/>
                  </a:cubicBezTo>
                  <a:cubicBezTo>
                    <a:pt x="396" y="62"/>
                    <a:pt x="395" y="62"/>
                    <a:pt x="394" y="61"/>
                  </a:cubicBezTo>
                  <a:cubicBezTo>
                    <a:pt x="394" y="62"/>
                    <a:pt x="394" y="62"/>
                    <a:pt x="394" y="62"/>
                  </a:cubicBezTo>
                  <a:cubicBezTo>
                    <a:pt x="394" y="62"/>
                    <a:pt x="394" y="62"/>
                    <a:pt x="393" y="62"/>
                  </a:cubicBezTo>
                  <a:cubicBezTo>
                    <a:pt x="393" y="62"/>
                    <a:pt x="393" y="63"/>
                    <a:pt x="392" y="63"/>
                  </a:cubicBezTo>
                  <a:cubicBezTo>
                    <a:pt x="392" y="63"/>
                    <a:pt x="391" y="63"/>
                    <a:pt x="390" y="63"/>
                  </a:cubicBezTo>
                  <a:cubicBezTo>
                    <a:pt x="390" y="63"/>
                    <a:pt x="390" y="63"/>
                    <a:pt x="390" y="64"/>
                  </a:cubicBezTo>
                  <a:cubicBezTo>
                    <a:pt x="390" y="64"/>
                    <a:pt x="390" y="63"/>
                    <a:pt x="389" y="63"/>
                  </a:cubicBezTo>
                  <a:cubicBezTo>
                    <a:pt x="389" y="64"/>
                    <a:pt x="389" y="64"/>
                    <a:pt x="389" y="64"/>
                  </a:cubicBezTo>
                  <a:cubicBezTo>
                    <a:pt x="387" y="65"/>
                    <a:pt x="386" y="64"/>
                    <a:pt x="385" y="65"/>
                  </a:cubicBezTo>
                  <a:cubicBezTo>
                    <a:pt x="383" y="65"/>
                    <a:pt x="382" y="65"/>
                    <a:pt x="381" y="65"/>
                  </a:cubicBezTo>
                  <a:cubicBezTo>
                    <a:pt x="381" y="65"/>
                    <a:pt x="381" y="66"/>
                    <a:pt x="381" y="66"/>
                  </a:cubicBezTo>
                  <a:cubicBezTo>
                    <a:pt x="381" y="67"/>
                    <a:pt x="381" y="67"/>
                    <a:pt x="380" y="67"/>
                  </a:cubicBezTo>
                  <a:cubicBezTo>
                    <a:pt x="380" y="67"/>
                    <a:pt x="380" y="67"/>
                    <a:pt x="380" y="67"/>
                  </a:cubicBezTo>
                  <a:cubicBezTo>
                    <a:pt x="380" y="67"/>
                    <a:pt x="379" y="67"/>
                    <a:pt x="379" y="67"/>
                  </a:cubicBezTo>
                  <a:cubicBezTo>
                    <a:pt x="379" y="67"/>
                    <a:pt x="379" y="67"/>
                    <a:pt x="379" y="67"/>
                  </a:cubicBezTo>
                  <a:cubicBezTo>
                    <a:pt x="378" y="67"/>
                    <a:pt x="378" y="67"/>
                    <a:pt x="377" y="67"/>
                  </a:cubicBezTo>
                  <a:cubicBezTo>
                    <a:pt x="377" y="67"/>
                    <a:pt x="377" y="67"/>
                    <a:pt x="376" y="67"/>
                  </a:cubicBezTo>
                  <a:cubicBezTo>
                    <a:pt x="376" y="68"/>
                    <a:pt x="376" y="69"/>
                    <a:pt x="376" y="70"/>
                  </a:cubicBezTo>
                  <a:cubicBezTo>
                    <a:pt x="375" y="70"/>
                    <a:pt x="375" y="70"/>
                    <a:pt x="375" y="70"/>
                  </a:cubicBezTo>
                  <a:cubicBezTo>
                    <a:pt x="374" y="71"/>
                    <a:pt x="376" y="73"/>
                    <a:pt x="374" y="74"/>
                  </a:cubicBezTo>
                  <a:cubicBezTo>
                    <a:pt x="374" y="75"/>
                    <a:pt x="374" y="75"/>
                    <a:pt x="374" y="75"/>
                  </a:cubicBezTo>
                  <a:cubicBezTo>
                    <a:pt x="374" y="75"/>
                    <a:pt x="373" y="74"/>
                    <a:pt x="373" y="74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1" y="75"/>
                    <a:pt x="370" y="76"/>
                    <a:pt x="369" y="76"/>
                  </a:cubicBezTo>
                  <a:cubicBezTo>
                    <a:pt x="369" y="76"/>
                    <a:pt x="369" y="76"/>
                    <a:pt x="369" y="76"/>
                  </a:cubicBezTo>
                  <a:cubicBezTo>
                    <a:pt x="368" y="76"/>
                    <a:pt x="367" y="76"/>
                    <a:pt x="366" y="76"/>
                  </a:cubicBezTo>
                  <a:cubicBezTo>
                    <a:pt x="366" y="76"/>
                    <a:pt x="366" y="76"/>
                    <a:pt x="366" y="77"/>
                  </a:cubicBezTo>
                  <a:cubicBezTo>
                    <a:pt x="365" y="77"/>
                    <a:pt x="364" y="77"/>
                    <a:pt x="364" y="77"/>
                  </a:cubicBezTo>
                  <a:cubicBezTo>
                    <a:pt x="364" y="76"/>
                    <a:pt x="364" y="76"/>
                    <a:pt x="364" y="76"/>
                  </a:cubicBezTo>
                  <a:cubicBezTo>
                    <a:pt x="362" y="75"/>
                    <a:pt x="364" y="73"/>
                    <a:pt x="362" y="72"/>
                  </a:cubicBezTo>
                  <a:cubicBezTo>
                    <a:pt x="362" y="70"/>
                    <a:pt x="362" y="70"/>
                    <a:pt x="363" y="69"/>
                  </a:cubicBezTo>
                  <a:cubicBezTo>
                    <a:pt x="363" y="69"/>
                    <a:pt x="363" y="69"/>
                    <a:pt x="363" y="69"/>
                  </a:cubicBezTo>
                  <a:cubicBezTo>
                    <a:pt x="363" y="69"/>
                    <a:pt x="363" y="68"/>
                    <a:pt x="363" y="68"/>
                  </a:cubicBezTo>
                  <a:cubicBezTo>
                    <a:pt x="363" y="68"/>
                    <a:pt x="364" y="68"/>
                    <a:pt x="364" y="67"/>
                  </a:cubicBezTo>
                  <a:cubicBezTo>
                    <a:pt x="365" y="67"/>
                    <a:pt x="366" y="67"/>
                    <a:pt x="366" y="68"/>
                  </a:cubicBezTo>
                  <a:cubicBezTo>
                    <a:pt x="366" y="68"/>
                    <a:pt x="366" y="67"/>
                    <a:pt x="366" y="67"/>
                  </a:cubicBezTo>
                  <a:cubicBezTo>
                    <a:pt x="368" y="67"/>
                    <a:pt x="370" y="67"/>
                    <a:pt x="371" y="67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1" y="66"/>
                    <a:pt x="370" y="66"/>
                    <a:pt x="370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8" y="62"/>
                    <a:pt x="367" y="62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6" y="60"/>
                    <a:pt x="365" y="59"/>
                    <a:pt x="365" y="58"/>
                  </a:cubicBezTo>
                  <a:cubicBezTo>
                    <a:pt x="363" y="58"/>
                    <a:pt x="361" y="57"/>
                    <a:pt x="359" y="57"/>
                  </a:cubicBezTo>
                  <a:cubicBezTo>
                    <a:pt x="359" y="57"/>
                    <a:pt x="359" y="57"/>
                    <a:pt x="359" y="57"/>
                  </a:cubicBezTo>
                  <a:cubicBezTo>
                    <a:pt x="359" y="57"/>
                    <a:pt x="359" y="57"/>
                    <a:pt x="358" y="57"/>
                  </a:cubicBezTo>
                  <a:cubicBezTo>
                    <a:pt x="358" y="57"/>
                    <a:pt x="358" y="56"/>
                    <a:pt x="358" y="56"/>
                  </a:cubicBezTo>
                  <a:cubicBezTo>
                    <a:pt x="358" y="56"/>
                    <a:pt x="357" y="56"/>
                    <a:pt x="356" y="56"/>
                  </a:cubicBezTo>
                  <a:cubicBezTo>
                    <a:pt x="355" y="56"/>
                    <a:pt x="353" y="55"/>
                    <a:pt x="353" y="54"/>
                  </a:cubicBezTo>
                  <a:cubicBezTo>
                    <a:pt x="353" y="54"/>
                    <a:pt x="352" y="54"/>
                    <a:pt x="352" y="54"/>
                  </a:cubicBezTo>
                  <a:cubicBezTo>
                    <a:pt x="352" y="56"/>
                    <a:pt x="354" y="58"/>
                    <a:pt x="356" y="58"/>
                  </a:cubicBezTo>
                  <a:cubicBezTo>
                    <a:pt x="356" y="58"/>
                    <a:pt x="356" y="59"/>
                    <a:pt x="356" y="59"/>
                  </a:cubicBezTo>
                  <a:cubicBezTo>
                    <a:pt x="356" y="59"/>
                    <a:pt x="356" y="59"/>
                    <a:pt x="357" y="59"/>
                  </a:cubicBezTo>
                  <a:cubicBezTo>
                    <a:pt x="357" y="60"/>
                    <a:pt x="357" y="60"/>
                    <a:pt x="357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56" y="61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3"/>
                  </a:cubicBezTo>
                  <a:cubicBezTo>
                    <a:pt x="355" y="63"/>
                    <a:pt x="355" y="63"/>
                    <a:pt x="355" y="63"/>
                  </a:cubicBezTo>
                  <a:cubicBezTo>
                    <a:pt x="355" y="63"/>
                    <a:pt x="355" y="63"/>
                    <a:pt x="355" y="6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54" y="64"/>
                    <a:pt x="353" y="64"/>
                    <a:pt x="353" y="64"/>
                  </a:cubicBezTo>
                  <a:cubicBezTo>
                    <a:pt x="352" y="66"/>
                    <a:pt x="354" y="66"/>
                    <a:pt x="352" y="67"/>
                  </a:cubicBezTo>
                  <a:cubicBezTo>
                    <a:pt x="352" y="67"/>
                    <a:pt x="352" y="68"/>
                    <a:pt x="352" y="68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3" y="69"/>
                    <a:pt x="354" y="69"/>
                    <a:pt x="354" y="70"/>
                  </a:cubicBezTo>
                  <a:cubicBezTo>
                    <a:pt x="354" y="70"/>
                    <a:pt x="354" y="70"/>
                    <a:pt x="354" y="70"/>
                  </a:cubicBezTo>
                  <a:cubicBezTo>
                    <a:pt x="354" y="70"/>
                    <a:pt x="354" y="71"/>
                    <a:pt x="354" y="71"/>
                  </a:cubicBezTo>
                  <a:cubicBezTo>
                    <a:pt x="354" y="71"/>
                    <a:pt x="354" y="71"/>
                    <a:pt x="354" y="71"/>
                  </a:cubicBezTo>
                  <a:cubicBezTo>
                    <a:pt x="354" y="73"/>
                    <a:pt x="353" y="73"/>
                    <a:pt x="352" y="73"/>
                  </a:cubicBezTo>
                  <a:cubicBezTo>
                    <a:pt x="352" y="74"/>
                    <a:pt x="352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0" y="77"/>
                    <a:pt x="350" y="78"/>
                    <a:pt x="350" y="80"/>
                  </a:cubicBezTo>
                  <a:cubicBezTo>
                    <a:pt x="349" y="80"/>
                    <a:pt x="348" y="80"/>
                    <a:pt x="347" y="80"/>
                  </a:cubicBezTo>
                  <a:cubicBezTo>
                    <a:pt x="347" y="79"/>
                    <a:pt x="348" y="79"/>
                    <a:pt x="348" y="78"/>
                  </a:cubicBezTo>
                  <a:cubicBezTo>
                    <a:pt x="348" y="78"/>
                    <a:pt x="347" y="77"/>
                    <a:pt x="347" y="77"/>
                  </a:cubicBezTo>
                  <a:cubicBezTo>
                    <a:pt x="347" y="77"/>
                    <a:pt x="347" y="77"/>
                    <a:pt x="346" y="77"/>
                  </a:cubicBezTo>
                  <a:cubicBezTo>
                    <a:pt x="346" y="77"/>
                    <a:pt x="346" y="76"/>
                    <a:pt x="345" y="76"/>
                  </a:cubicBezTo>
                  <a:cubicBezTo>
                    <a:pt x="345" y="76"/>
                    <a:pt x="344" y="76"/>
                    <a:pt x="344" y="76"/>
                  </a:cubicBezTo>
                  <a:cubicBezTo>
                    <a:pt x="343" y="75"/>
                    <a:pt x="343" y="75"/>
                    <a:pt x="342" y="74"/>
                  </a:cubicBezTo>
                  <a:cubicBezTo>
                    <a:pt x="342" y="74"/>
                    <a:pt x="341" y="74"/>
                    <a:pt x="340" y="74"/>
                  </a:cubicBezTo>
                  <a:cubicBezTo>
                    <a:pt x="340" y="75"/>
                    <a:pt x="340" y="75"/>
                    <a:pt x="339" y="75"/>
                  </a:cubicBezTo>
                  <a:cubicBezTo>
                    <a:pt x="339" y="75"/>
                    <a:pt x="339" y="75"/>
                    <a:pt x="339" y="75"/>
                  </a:cubicBezTo>
                  <a:cubicBezTo>
                    <a:pt x="338" y="76"/>
                    <a:pt x="338" y="76"/>
                    <a:pt x="338" y="77"/>
                  </a:cubicBezTo>
                  <a:cubicBezTo>
                    <a:pt x="337" y="77"/>
                    <a:pt x="336" y="77"/>
                    <a:pt x="335" y="77"/>
                  </a:cubicBezTo>
                  <a:cubicBezTo>
                    <a:pt x="334" y="78"/>
                    <a:pt x="334" y="78"/>
                    <a:pt x="334" y="79"/>
                  </a:cubicBezTo>
                  <a:cubicBezTo>
                    <a:pt x="332" y="79"/>
                    <a:pt x="332" y="80"/>
                    <a:pt x="331" y="80"/>
                  </a:cubicBezTo>
                  <a:cubicBezTo>
                    <a:pt x="331" y="80"/>
                    <a:pt x="330" y="80"/>
                    <a:pt x="330" y="80"/>
                  </a:cubicBezTo>
                  <a:cubicBezTo>
                    <a:pt x="330" y="80"/>
                    <a:pt x="330" y="81"/>
                    <a:pt x="330" y="81"/>
                  </a:cubicBezTo>
                  <a:cubicBezTo>
                    <a:pt x="330" y="81"/>
                    <a:pt x="329" y="81"/>
                    <a:pt x="329" y="81"/>
                  </a:cubicBezTo>
                  <a:cubicBezTo>
                    <a:pt x="329" y="84"/>
                    <a:pt x="329" y="84"/>
                    <a:pt x="331" y="85"/>
                  </a:cubicBezTo>
                  <a:cubicBezTo>
                    <a:pt x="331" y="85"/>
                    <a:pt x="331" y="86"/>
                    <a:pt x="331" y="86"/>
                  </a:cubicBezTo>
                  <a:cubicBezTo>
                    <a:pt x="331" y="86"/>
                    <a:pt x="332" y="86"/>
                    <a:pt x="332" y="86"/>
                  </a:cubicBezTo>
                  <a:cubicBezTo>
                    <a:pt x="333" y="87"/>
                    <a:pt x="333" y="88"/>
                    <a:pt x="334" y="88"/>
                  </a:cubicBezTo>
                  <a:cubicBezTo>
                    <a:pt x="334" y="89"/>
                    <a:pt x="334" y="89"/>
                    <a:pt x="334" y="90"/>
                  </a:cubicBezTo>
                  <a:cubicBezTo>
                    <a:pt x="333" y="90"/>
                    <a:pt x="332" y="90"/>
                    <a:pt x="331" y="89"/>
                  </a:cubicBezTo>
                  <a:cubicBezTo>
                    <a:pt x="331" y="89"/>
                    <a:pt x="331" y="89"/>
                    <a:pt x="331" y="89"/>
                  </a:cubicBezTo>
                  <a:cubicBezTo>
                    <a:pt x="330" y="89"/>
                    <a:pt x="329" y="89"/>
                    <a:pt x="328" y="89"/>
                  </a:cubicBezTo>
                  <a:cubicBezTo>
                    <a:pt x="328" y="89"/>
                    <a:pt x="328" y="89"/>
                    <a:pt x="328" y="89"/>
                  </a:cubicBezTo>
                  <a:cubicBezTo>
                    <a:pt x="327" y="88"/>
                    <a:pt x="327" y="88"/>
                    <a:pt x="326" y="88"/>
                  </a:cubicBezTo>
                  <a:cubicBezTo>
                    <a:pt x="326" y="88"/>
                    <a:pt x="326" y="88"/>
                    <a:pt x="326" y="88"/>
                  </a:cubicBezTo>
                  <a:cubicBezTo>
                    <a:pt x="326" y="88"/>
                    <a:pt x="325" y="88"/>
                    <a:pt x="324" y="88"/>
                  </a:cubicBezTo>
                  <a:cubicBezTo>
                    <a:pt x="324" y="88"/>
                    <a:pt x="324" y="87"/>
                    <a:pt x="324" y="87"/>
                  </a:cubicBezTo>
                  <a:cubicBezTo>
                    <a:pt x="323" y="87"/>
                    <a:pt x="323" y="87"/>
                    <a:pt x="322" y="88"/>
                  </a:cubicBezTo>
                  <a:cubicBezTo>
                    <a:pt x="322" y="88"/>
                    <a:pt x="322" y="88"/>
                    <a:pt x="322" y="88"/>
                  </a:cubicBezTo>
                  <a:cubicBezTo>
                    <a:pt x="322" y="88"/>
                    <a:pt x="322" y="88"/>
                    <a:pt x="322" y="88"/>
                  </a:cubicBezTo>
                  <a:cubicBezTo>
                    <a:pt x="322" y="88"/>
                    <a:pt x="322" y="88"/>
                    <a:pt x="322" y="88"/>
                  </a:cubicBezTo>
                  <a:cubicBezTo>
                    <a:pt x="323" y="87"/>
                    <a:pt x="323" y="87"/>
                    <a:pt x="323" y="86"/>
                  </a:cubicBezTo>
                  <a:cubicBezTo>
                    <a:pt x="323" y="86"/>
                    <a:pt x="323" y="86"/>
                    <a:pt x="322" y="86"/>
                  </a:cubicBezTo>
                  <a:cubicBezTo>
                    <a:pt x="322" y="86"/>
                    <a:pt x="322" y="85"/>
                    <a:pt x="322" y="85"/>
                  </a:cubicBezTo>
                  <a:cubicBezTo>
                    <a:pt x="321" y="85"/>
                    <a:pt x="321" y="85"/>
                    <a:pt x="320" y="85"/>
                  </a:cubicBezTo>
                  <a:cubicBezTo>
                    <a:pt x="319" y="84"/>
                    <a:pt x="319" y="84"/>
                    <a:pt x="319" y="83"/>
                  </a:cubicBezTo>
                  <a:cubicBezTo>
                    <a:pt x="318" y="83"/>
                    <a:pt x="317" y="83"/>
                    <a:pt x="316" y="82"/>
                  </a:cubicBezTo>
                  <a:cubicBezTo>
                    <a:pt x="315" y="84"/>
                    <a:pt x="316" y="84"/>
                    <a:pt x="316" y="86"/>
                  </a:cubicBezTo>
                  <a:cubicBezTo>
                    <a:pt x="315" y="86"/>
                    <a:pt x="315" y="86"/>
                    <a:pt x="314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7"/>
                    <a:pt x="314" y="87"/>
                    <a:pt x="314" y="88"/>
                  </a:cubicBezTo>
                  <a:cubicBezTo>
                    <a:pt x="315" y="88"/>
                    <a:pt x="315" y="88"/>
                    <a:pt x="315" y="88"/>
                  </a:cubicBezTo>
                  <a:cubicBezTo>
                    <a:pt x="316" y="90"/>
                    <a:pt x="317" y="90"/>
                    <a:pt x="320" y="91"/>
                  </a:cubicBezTo>
                  <a:cubicBezTo>
                    <a:pt x="320" y="93"/>
                    <a:pt x="319" y="94"/>
                    <a:pt x="319" y="95"/>
                  </a:cubicBezTo>
                  <a:cubicBezTo>
                    <a:pt x="319" y="96"/>
                    <a:pt x="319" y="95"/>
                    <a:pt x="319" y="95"/>
                  </a:cubicBezTo>
                  <a:cubicBezTo>
                    <a:pt x="319" y="95"/>
                    <a:pt x="319" y="95"/>
                    <a:pt x="319" y="95"/>
                  </a:cubicBezTo>
                  <a:cubicBezTo>
                    <a:pt x="319" y="96"/>
                    <a:pt x="319" y="96"/>
                    <a:pt x="319" y="97"/>
                  </a:cubicBezTo>
                  <a:cubicBezTo>
                    <a:pt x="319" y="96"/>
                    <a:pt x="318" y="96"/>
                    <a:pt x="317" y="96"/>
                  </a:cubicBezTo>
                  <a:cubicBezTo>
                    <a:pt x="317" y="97"/>
                    <a:pt x="317" y="97"/>
                    <a:pt x="317" y="98"/>
                  </a:cubicBezTo>
                  <a:cubicBezTo>
                    <a:pt x="317" y="98"/>
                    <a:pt x="316" y="98"/>
                    <a:pt x="316" y="98"/>
                  </a:cubicBezTo>
                  <a:cubicBezTo>
                    <a:pt x="316" y="97"/>
                    <a:pt x="316" y="97"/>
                    <a:pt x="316" y="97"/>
                  </a:cubicBezTo>
                  <a:cubicBezTo>
                    <a:pt x="313" y="96"/>
                    <a:pt x="311" y="95"/>
                    <a:pt x="308" y="96"/>
                  </a:cubicBezTo>
                  <a:cubicBezTo>
                    <a:pt x="308" y="96"/>
                    <a:pt x="308" y="95"/>
                    <a:pt x="308" y="95"/>
                  </a:cubicBezTo>
                  <a:cubicBezTo>
                    <a:pt x="308" y="95"/>
                    <a:pt x="308" y="94"/>
                    <a:pt x="308" y="93"/>
                  </a:cubicBezTo>
                  <a:cubicBezTo>
                    <a:pt x="308" y="93"/>
                    <a:pt x="307" y="92"/>
                    <a:pt x="306" y="92"/>
                  </a:cubicBezTo>
                  <a:cubicBezTo>
                    <a:pt x="305" y="92"/>
                    <a:pt x="305" y="92"/>
                    <a:pt x="304" y="92"/>
                  </a:cubicBezTo>
                  <a:cubicBezTo>
                    <a:pt x="304" y="92"/>
                    <a:pt x="304" y="92"/>
                    <a:pt x="304" y="93"/>
                  </a:cubicBezTo>
                  <a:cubicBezTo>
                    <a:pt x="304" y="93"/>
                    <a:pt x="304" y="92"/>
                    <a:pt x="303" y="92"/>
                  </a:cubicBezTo>
                  <a:cubicBezTo>
                    <a:pt x="303" y="92"/>
                    <a:pt x="303" y="91"/>
                    <a:pt x="303" y="90"/>
                  </a:cubicBezTo>
                  <a:cubicBezTo>
                    <a:pt x="303" y="90"/>
                    <a:pt x="302" y="90"/>
                    <a:pt x="302" y="90"/>
                  </a:cubicBezTo>
                  <a:cubicBezTo>
                    <a:pt x="302" y="89"/>
                    <a:pt x="303" y="89"/>
                    <a:pt x="303" y="89"/>
                  </a:cubicBezTo>
                  <a:cubicBezTo>
                    <a:pt x="303" y="89"/>
                    <a:pt x="302" y="89"/>
                    <a:pt x="302" y="89"/>
                  </a:cubicBezTo>
                  <a:cubicBezTo>
                    <a:pt x="302" y="89"/>
                    <a:pt x="302" y="88"/>
                    <a:pt x="302" y="88"/>
                  </a:cubicBezTo>
                  <a:cubicBezTo>
                    <a:pt x="302" y="88"/>
                    <a:pt x="302" y="88"/>
                    <a:pt x="302" y="88"/>
                  </a:cubicBezTo>
                  <a:cubicBezTo>
                    <a:pt x="302" y="87"/>
                    <a:pt x="302" y="86"/>
                    <a:pt x="302" y="85"/>
                  </a:cubicBezTo>
                  <a:cubicBezTo>
                    <a:pt x="302" y="85"/>
                    <a:pt x="302" y="85"/>
                    <a:pt x="301" y="85"/>
                  </a:cubicBezTo>
                  <a:cubicBezTo>
                    <a:pt x="301" y="84"/>
                    <a:pt x="301" y="84"/>
                    <a:pt x="301" y="83"/>
                  </a:cubicBezTo>
                  <a:cubicBezTo>
                    <a:pt x="301" y="83"/>
                    <a:pt x="301" y="83"/>
                    <a:pt x="301" y="83"/>
                  </a:cubicBezTo>
                  <a:cubicBezTo>
                    <a:pt x="301" y="82"/>
                    <a:pt x="301" y="82"/>
                    <a:pt x="301" y="81"/>
                  </a:cubicBezTo>
                  <a:cubicBezTo>
                    <a:pt x="301" y="81"/>
                    <a:pt x="302" y="81"/>
                    <a:pt x="302" y="80"/>
                  </a:cubicBezTo>
                  <a:cubicBezTo>
                    <a:pt x="302" y="80"/>
                    <a:pt x="302" y="79"/>
                    <a:pt x="302" y="79"/>
                  </a:cubicBezTo>
                  <a:cubicBezTo>
                    <a:pt x="300" y="79"/>
                    <a:pt x="300" y="78"/>
                    <a:pt x="299" y="77"/>
                  </a:cubicBezTo>
                  <a:cubicBezTo>
                    <a:pt x="299" y="77"/>
                    <a:pt x="299" y="77"/>
                    <a:pt x="299" y="77"/>
                  </a:cubicBezTo>
                  <a:cubicBezTo>
                    <a:pt x="298" y="77"/>
                    <a:pt x="297" y="77"/>
                    <a:pt x="296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296" y="77"/>
                    <a:pt x="295" y="77"/>
                    <a:pt x="295" y="77"/>
                  </a:cubicBezTo>
                  <a:cubicBezTo>
                    <a:pt x="295" y="76"/>
                    <a:pt x="295" y="76"/>
                    <a:pt x="295" y="76"/>
                  </a:cubicBezTo>
                  <a:cubicBezTo>
                    <a:pt x="294" y="76"/>
                    <a:pt x="293" y="76"/>
                    <a:pt x="293" y="76"/>
                  </a:cubicBezTo>
                  <a:cubicBezTo>
                    <a:pt x="292" y="76"/>
                    <a:pt x="292" y="76"/>
                    <a:pt x="292" y="75"/>
                  </a:cubicBezTo>
                  <a:cubicBezTo>
                    <a:pt x="291" y="75"/>
                    <a:pt x="290" y="75"/>
                    <a:pt x="289" y="75"/>
                  </a:cubicBezTo>
                  <a:cubicBezTo>
                    <a:pt x="289" y="75"/>
                    <a:pt x="289" y="75"/>
                    <a:pt x="289" y="74"/>
                  </a:cubicBezTo>
                  <a:cubicBezTo>
                    <a:pt x="290" y="74"/>
                    <a:pt x="291" y="74"/>
                    <a:pt x="291" y="75"/>
                  </a:cubicBezTo>
                  <a:cubicBezTo>
                    <a:pt x="291" y="74"/>
                    <a:pt x="291" y="74"/>
                    <a:pt x="291" y="74"/>
                  </a:cubicBezTo>
                  <a:cubicBezTo>
                    <a:pt x="291" y="74"/>
                    <a:pt x="292" y="74"/>
                    <a:pt x="292" y="74"/>
                  </a:cubicBezTo>
                  <a:cubicBezTo>
                    <a:pt x="292" y="74"/>
                    <a:pt x="292" y="73"/>
                    <a:pt x="292" y="73"/>
                  </a:cubicBezTo>
                  <a:cubicBezTo>
                    <a:pt x="292" y="73"/>
                    <a:pt x="291" y="73"/>
                    <a:pt x="291" y="73"/>
                  </a:cubicBezTo>
                  <a:cubicBezTo>
                    <a:pt x="291" y="73"/>
                    <a:pt x="291" y="73"/>
                    <a:pt x="291" y="73"/>
                  </a:cubicBezTo>
                  <a:cubicBezTo>
                    <a:pt x="290" y="73"/>
                    <a:pt x="289" y="73"/>
                    <a:pt x="289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9" y="71"/>
                    <a:pt x="289" y="71"/>
                    <a:pt x="290" y="71"/>
                  </a:cubicBezTo>
                  <a:cubicBezTo>
                    <a:pt x="290" y="71"/>
                    <a:pt x="290" y="71"/>
                    <a:pt x="290" y="70"/>
                  </a:cubicBezTo>
                  <a:cubicBezTo>
                    <a:pt x="288" y="70"/>
                    <a:pt x="288" y="70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0"/>
                    <a:pt x="287" y="69"/>
                    <a:pt x="287" y="69"/>
                  </a:cubicBezTo>
                  <a:cubicBezTo>
                    <a:pt x="287" y="69"/>
                    <a:pt x="286" y="68"/>
                    <a:pt x="286" y="68"/>
                  </a:cubicBezTo>
                  <a:cubicBezTo>
                    <a:pt x="286" y="68"/>
                    <a:pt x="286" y="67"/>
                    <a:pt x="285" y="67"/>
                  </a:cubicBezTo>
                  <a:cubicBezTo>
                    <a:pt x="285" y="66"/>
                    <a:pt x="285" y="66"/>
                    <a:pt x="284" y="66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284" y="65"/>
                    <a:pt x="285" y="65"/>
                    <a:pt x="285" y="65"/>
                  </a:cubicBezTo>
                  <a:cubicBezTo>
                    <a:pt x="285" y="65"/>
                    <a:pt x="285" y="65"/>
                    <a:pt x="286" y="65"/>
                  </a:cubicBezTo>
                  <a:cubicBezTo>
                    <a:pt x="286" y="65"/>
                    <a:pt x="287" y="66"/>
                    <a:pt x="287" y="66"/>
                  </a:cubicBezTo>
                  <a:cubicBezTo>
                    <a:pt x="287" y="66"/>
                    <a:pt x="287" y="67"/>
                    <a:pt x="287" y="67"/>
                  </a:cubicBezTo>
                  <a:cubicBezTo>
                    <a:pt x="288" y="67"/>
                    <a:pt x="288" y="67"/>
                    <a:pt x="288" y="67"/>
                  </a:cubicBezTo>
                  <a:cubicBezTo>
                    <a:pt x="289" y="68"/>
                    <a:pt x="288" y="67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90" y="68"/>
                    <a:pt x="290" y="68"/>
                    <a:pt x="291" y="68"/>
                  </a:cubicBezTo>
                  <a:cubicBezTo>
                    <a:pt x="291" y="68"/>
                    <a:pt x="291" y="69"/>
                    <a:pt x="291" y="69"/>
                  </a:cubicBezTo>
                  <a:cubicBezTo>
                    <a:pt x="292" y="69"/>
                    <a:pt x="293" y="69"/>
                    <a:pt x="293" y="69"/>
                  </a:cubicBezTo>
                  <a:cubicBezTo>
                    <a:pt x="293" y="69"/>
                    <a:pt x="293" y="69"/>
                    <a:pt x="293" y="69"/>
                  </a:cubicBezTo>
                  <a:cubicBezTo>
                    <a:pt x="294" y="70"/>
                    <a:pt x="295" y="70"/>
                    <a:pt x="296" y="71"/>
                  </a:cubicBezTo>
                  <a:cubicBezTo>
                    <a:pt x="296" y="71"/>
                    <a:pt x="296" y="71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7" y="71"/>
                    <a:pt x="297" y="70"/>
                    <a:pt x="297" y="70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8" y="69"/>
                    <a:pt x="298" y="70"/>
                    <a:pt x="299" y="69"/>
                  </a:cubicBezTo>
                  <a:cubicBezTo>
                    <a:pt x="299" y="70"/>
                    <a:pt x="299" y="71"/>
                    <a:pt x="300" y="72"/>
                  </a:cubicBezTo>
                  <a:cubicBezTo>
                    <a:pt x="301" y="72"/>
                    <a:pt x="303" y="73"/>
                    <a:pt x="304" y="73"/>
                  </a:cubicBezTo>
                  <a:cubicBezTo>
                    <a:pt x="304" y="73"/>
                    <a:pt x="304" y="74"/>
                    <a:pt x="305" y="74"/>
                  </a:cubicBezTo>
                  <a:cubicBezTo>
                    <a:pt x="306" y="74"/>
                    <a:pt x="307" y="74"/>
                    <a:pt x="308" y="74"/>
                  </a:cubicBezTo>
                  <a:cubicBezTo>
                    <a:pt x="308" y="74"/>
                    <a:pt x="309" y="74"/>
                    <a:pt x="309" y="75"/>
                  </a:cubicBezTo>
                  <a:cubicBezTo>
                    <a:pt x="309" y="75"/>
                    <a:pt x="310" y="75"/>
                    <a:pt x="311" y="75"/>
                  </a:cubicBezTo>
                  <a:cubicBezTo>
                    <a:pt x="311" y="75"/>
                    <a:pt x="311" y="75"/>
                    <a:pt x="311" y="76"/>
                  </a:cubicBezTo>
                  <a:cubicBezTo>
                    <a:pt x="312" y="76"/>
                    <a:pt x="314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9" y="77"/>
                    <a:pt x="322" y="77"/>
                    <a:pt x="324" y="77"/>
                  </a:cubicBezTo>
                  <a:cubicBezTo>
                    <a:pt x="324" y="77"/>
                    <a:pt x="324" y="77"/>
                    <a:pt x="324" y="77"/>
                  </a:cubicBezTo>
                  <a:cubicBezTo>
                    <a:pt x="325" y="77"/>
                    <a:pt x="325" y="77"/>
                    <a:pt x="325" y="77"/>
                  </a:cubicBezTo>
                  <a:cubicBezTo>
                    <a:pt x="325" y="77"/>
                    <a:pt x="325" y="76"/>
                    <a:pt x="326" y="76"/>
                  </a:cubicBezTo>
                  <a:cubicBezTo>
                    <a:pt x="326" y="76"/>
                    <a:pt x="326" y="76"/>
                    <a:pt x="327" y="76"/>
                  </a:cubicBezTo>
                  <a:cubicBezTo>
                    <a:pt x="327" y="76"/>
                    <a:pt x="327" y="76"/>
                    <a:pt x="327" y="76"/>
                  </a:cubicBezTo>
                  <a:cubicBezTo>
                    <a:pt x="327" y="76"/>
                    <a:pt x="327" y="76"/>
                    <a:pt x="328" y="76"/>
                  </a:cubicBezTo>
                  <a:cubicBezTo>
                    <a:pt x="328" y="76"/>
                    <a:pt x="328" y="76"/>
                    <a:pt x="328" y="75"/>
                  </a:cubicBezTo>
                  <a:cubicBezTo>
                    <a:pt x="328" y="75"/>
                    <a:pt x="328" y="75"/>
                    <a:pt x="329" y="75"/>
                  </a:cubicBezTo>
                  <a:cubicBezTo>
                    <a:pt x="330" y="75"/>
                    <a:pt x="330" y="74"/>
                    <a:pt x="331" y="74"/>
                  </a:cubicBezTo>
                  <a:cubicBezTo>
                    <a:pt x="331" y="74"/>
                    <a:pt x="332" y="73"/>
                    <a:pt x="332" y="73"/>
                  </a:cubicBezTo>
                  <a:cubicBezTo>
                    <a:pt x="332" y="73"/>
                    <a:pt x="332" y="73"/>
                    <a:pt x="332" y="73"/>
                  </a:cubicBezTo>
                  <a:cubicBezTo>
                    <a:pt x="333" y="71"/>
                    <a:pt x="335" y="72"/>
                    <a:pt x="336" y="70"/>
                  </a:cubicBezTo>
                  <a:cubicBezTo>
                    <a:pt x="336" y="70"/>
                    <a:pt x="336" y="70"/>
                    <a:pt x="336" y="70"/>
                  </a:cubicBezTo>
                  <a:cubicBezTo>
                    <a:pt x="336" y="68"/>
                    <a:pt x="336" y="67"/>
                    <a:pt x="336" y="65"/>
                  </a:cubicBezTo>
                  <a:cubicBezTo>
                    <a:pt x="336" y="65"/>
                    <a:pt x="335" y="65"/>
                    <a:pt x="335" y="65"/>
                  </a:cubicBezTo>
                  <a:cubicBezTo>
                    <a:pt x="335" y="65"/>
                    <a:pt x="335" y="65"/>
                    <a:pt x="335" y="64"/>
                  </a:cubicBezTo>
                  <a:cubicBezTo>
                    <a:pt x="335" y="64"/>
                    <a:pt x="334" y="64"/>
                    <a:pt x="334" y="64"/>
                  </a:cubicBezTo>
                  <a:cubicBezTo>
                    <a:pt x="334" y="64"/>
                    <a:pt x="334" y="64"/>
                    <a:pt x="333" y="63"/>
                  </a:cubicBezTo>
                  <a:cubicBezTo>
                    <a:pt x="333" y="63"/>
                    <a:pt x="332" y="63"/>
                    <a:pt x="332" y="62"/>
                  </a:cubicBezTo>
                  <a:cubicBezTo>
                    <a:pt x="332" y="62"/>
                    <a:pt x="332" y="62"/>
                    <a:pt x="332" y="62"/>
                  </a:cubicBezTo>
                  <a:cubicBezTo>
                    <a:pt x="330" y="61"/>
                    <a:pt x="328" y="61"/>
                    <a:pt x="328" y="60"/>
                  </a:cubicBezTo>
                  <a:cubicBezTo>
                    <a:pt x="328" y="60"/>
                    <a:pt x="328" y="60"/>
                    <a:pt x="328" y="60"/>
                  </a:cubicBezTo>
                  <a:cubicBezTo>
                    <a:pt x="327" y="60"/>
                    <a:pt x="327" y="60"/>
                    <a:pt x="327" y="60"/>
                  </a:cubicBezTo>
                  <a:cubicBezTo>
                    <a:pt x="327" y="59"/>
                    <a:pt x="327" y="59"/>
                    <a:pt x="327" y="59"/>
                  </a:cubicBezTo>
                  <a:cubicBezTo>
                    <a:pt x="327" y="59"/>
                    <a:pt x="327" y="59"/>
                    <a:pt x="327" y="59"/>
                  </a:cubicBezTo>
                  <a:cubicBezTo>
                    <a:pt x="326" y="59"/>
                    <a:pt x="327" y="58"/>
                    <a:pt x="326" y="58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5" y="59"/>
                  </a:cubicBezTo>
                  <a:cubicBezTo>
                    <a:pt x="324" y="57"/>
                    <a:pt x="322" y="57"/>
                    <a:pt x="320" y="56"/>
                  </a:cubicBezTo>
                  <a:cubicBezTo>
                    <a:pt x="320" y="55"/>
                    <a:pt x="320" y="55"/>
                    <a:pt x="320" y="55"/>
                  </a:cubicBezTo>
                  <a:cubicBezTo>
                    <a:pt x="319" y="55"/>
                    <a:pt x="319" y="55"/>
                    <a:pt x="319" y="55"/>
                  </a:cubicBezTo>
                  <a:cubicBezTo>
                    <a:pt x="319" y="55"/>
                    <a:pt x="319" y="54"/>
                    <a:pt x="319" y="54"/>
                  </a:cubicBezTo>
                  <a:cubicBezTo>
                    <a:pt x="318" y="54"/>
                    <a:pt x="317" y="54"/>
                    <a:pt x="316" y="54"/>
                  </a:cubicBezTo>
                  <a:cubicBezTo>
                    <a:pt x="315" y="53"/>
                    <a:pt x="315" y="53"/>
                    <a:pt x="315" y="52"/>
                  </a:cubicBezTo>
                  <a:cubicBezTo>
                    <a:pt x="313" y="52"/>
                    <a:pt x="312" y="52"/>
                    <a:pt x="311" y="52"/>
                  </a:cubicBezTo>
                  <a:cubicBezTo>
                    <a:pt x="311" y="52"/>
                    <a:pt x="311" y="52"/>
                    <a:pt x="311" y="51"/>
                  </a:cubicBezTo>
                  <a:cubicBezTo>
                    <a:pt x="310" y="51"/>
                    <a:pt x="308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5" y="50"/>
                    <a:pt x="305" y="50"/>
                  </a:cubicBezTo>
                  <a:cubicBezTo>
                    <a:pt x="305" y="49"/>
                    <a:pt x="304" y="49"/>
                    <a:pt x="304" y="48"/>
                  </a:cubicBezTo>
                  <a:cubicBezTo>
                    <a:pt x="303" y="48"/>
                    <a:pt x="302" y="48"/>
                    <a:pt x="301" y="49"/>
                  </a:cubicBezTo>
                  <a:cubicBezTo>
                    <a:pt x="301" y="48"/>
                    <a:pt x="301" y="48"/>
                    <a:pt x="301" y="48"/>
                  </a:cubicBezTo>
                  <a:cubicBezTo>
                    <a:pt x="301" y="48"/>
                    <a:pt x="300" y="48"/>
                    <a:pt x="300" y="48"/>
                  </a:cubicBezTo>
                  <a:cubicBezTo>
                    <a:pt x="300" y="47"/>
                    <a:pt x="300" y="47"/>
                    <a:pt x="299" y="47"/>
                  </a:cubicBezTo>
                  <a:cubicBezTo>
                    <a:pt x="299" y="47"/>
                    <a:pt x="299" y="47"/>
                    <a:pt x="298" y="47"/>
                  </a:cubicBezTo>
                  <a:cubicBezTo>
                    <a:pt x="296" y="46"/>
                    <a:pt x="296" y="46"/>
                    <a:pt x="293" y="46"/>
                  </a:cubicBezTo>
                  <a:cubicBezTo>
                    <a:pt x="293" y="46"/>
                    <a:pt x="293" y="45"/>
                    <a:pt x="293" y="45"/>
                  </a:cubicBezTo>
                  <a:cubicBezTo>
                    <a:pt x="293" y="45"/>
                    <a:pt x="292" y="45"/>
                    <a:pt x="292" y="45"/>
                  </a:cubicBezTo>
                  <a:cubicBezTo>
                    <a:pt x="292" y="45"/>
                    <a:pt x="292" y="45"/>
                    <a:pt x="292" y="45"/>
                  </a:cubicBezTo>
                  <a:cubicBezTo>
                    <a:pt x="291" y="45"/>
                    <a:pt x="291" y="45"/>
                    <a:pt x="291" y="45"/>
                  </a:cubicBezTo>
                  <a:cubicBezTo>
                    <a:pt x="290" y="44"/>
                    <a:pt x="289" y="45"/>
                    <a:pt x="288" y="45"/>
                  </a:cubicBezTo>
                  <a:cubicBezTo>
                    <a:pt x="288" y="45"/>
                    <a:pt x="288" y="45"/>
                    <a:pt x="288" y="44"/>
                  </a:cubicBezTo>
                  <a:cubicBezTo>
                    <a:pt x="287" y="44"/>
                    <a:pt x="286" y="44"/>
                    <a:pt x="285" y="44"/>
                  </a:cubicBezTo>
                  <a:cubicBezTo>
                    <a:pt x="285" y="44"/>
                    <a:pt x="285" y="43"/>
                    <a:pt x="285" y="43"/>
                  </a:cubicBezTo>
                  <a:cubicBezTo>
                    <a:pt x="286" y="43"/>
                    <a:pt x="286" y="43"/>
                    <a:pt x="287" y="43"/>
                  </a:cubicBezTo>
                  <a:cubicBezTo>
                    <a:pt x="288" y="43"/>
                    <a:pt x="288" y="43"/>
                    <a:pt x="289" y="42"/>
                  </a:cubicBezTo>
                  <a:cubicBezTo>
                    <a:pt x="289" y="42"/>
                    <a:pt x="289" y="42"/>
                    <a:pt x="289" y="42"/>
                  </a:cubicBezTo>
                  <a:cubicBezTo>
                    <a:pt x="288" y="41"/>
                    <a:pt x="288" y="42"/>
                    <a:pt x="286" y="41"/>
                  </a:cubicBezTo>
                  <a:cubicBezTo>
                    <a:pt x="285" y="41"/>
                    <a:pt x="284" y="40"/>
                    <a:pt x="284" y="40"/>
                  </a:cubicBezTo>
                  <a:cubicBezTo>
                    <a:pt x="283" y="40"/>
                    <a:pt x="283" y="40"/>
                    <a:pt x="283" y="40"/>
                  </a:cubicBezTo>
                  <a:cubicBezTo>
                    <a:pt x="283" y="41"/>
                    <a:pt x="283" y="41"/>
                    <a:pt x="284" y="41"/>
                  </a:cubicBezTo>
                  <a:cubicBezTo>
                    <a:pt x="283" y="41"/>
                    <a:pt x="282" y="41"/>
                    <a:pt x="282" y="41"/>
                  </a:cubicBezTo>
                  <a:cubicBezTo>
                    <a:pt x="282" y="41"/>
                    <a:pt x="282" y="41"/>
                    <a:pt x="282" y="42"/>
                  </a:cubicBezTo>
                  <a:cubicBezTo>
                    <a:pt x="281" y="41"/>
                    <a:pt x="280" y="41"/>
                    <a:pt x="280" y="41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79" y="41"/>
                    <a:pt x="278" y="41"/>
                    <a:pt x="277" y="41"/>
                  </a:cubicBezTo>
                  <a:cubicBezTo>
                    <a:pt x="277" y="41"/>
                    <a:pt x="277" y="40"/>
                    <a:pt x="277" y="40"/>
                  </a:cubicBezTo>
                  <a:cubicBezTo>
                    <a:pt x="276" y="40"/>
                    <a:pt x="276" y="40"/>
                    <a:pt x="275" y="40"/>
                  </a:cubicBezTo>
                  <a:cubicBezTo>
                    <a:pt x="275" y="40"/>
                    <a:pt x="275" y="41"/>
                    <a:pt x="274" y="41"/>
                  </a:cubicBezTo>
                  <a:cubicBezTo>
                    <a:pt x="274" y="41"/>
                    <a:pt x="274" y="41"/>
                    <a:pt x="274" y="41"/>
                  </a:cubicBezTo>
                  <a:cubicBezTo>
                    <a:pt x="274" y="41"/>
                    <a:pt x="273" y="41"/>
                    <a:pt x="272" y="40"/>
                  </a:cubicBezTo>
                  <a:cubicBezTo>
                    <a:pt x="272" y="41"/>
                    <a:pt x="272" y="41"/>
                    <a:pt x="272" y="42"/>
                  </a:cubicBezTo>
                  <a:cubicBezTo>
                    <a:pt x="271" y="42"/>
                    <a:pt x="270" y="42"/>
                    <a:pt x="270" y="42"/>
                  </a:cubicBezTo>
                  <a:cubicBezTo>
                    <a:pt x="269" y="40"/>
                    <a:pt x="269" y="40"/>
                    <a:pt x="268" y="39"/>
                  </a:cubicBezTo>
                  <a:cubicBezTo>
                    <a:pt x="269" y="39"/>
                    <a:pt x="270" y="39"/>
                    <a:pt x="270" y="39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0" y="39"/>
                    <a:pt x="270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3" y="39"/>
                  </a:cubicBezTo>
                  <a:cubicBezTo>
                    <a:pt x="274" y="38"/>
                    <a:pt x="274" y="38"/>
                    <a:pt x="274" y="37"/>
                  </a:cubicBezTo>
                  <a:cubicBezTo>
                    <a:pt x="276" y="37"/>
                    <a:pt x="277" y="37"/>
                    <a:pt x="278" y="37"/>
                  </a:cubicBezTo>
                  <a:cubicBezTo>
                    <a:pt x="278" y="37"/>
                    <a:pt x="278" y="36"/>
                    <a:pt x="278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6" y="35"/>
                    <a:pt x="276" y="34"/>
                  </a:cubicBezTo>
                  <a:cubicBezTo>
                    <a:pt x="275" y="34"/>
                    <a:pt x="274" y="34"/>
                    <a:pt x="273" y="35"/>
                  </a:cubicBezTo>
                  <a:cubicBezTo>
                    <a:pt x="273" y="33"/>
                    <a:pt x="274" y="33"/>
                    <a:pt x="274" y="33"/>
                  </a:cubicBezTo>
                  <a:cubicBezTo>
                    <a:pt x="274" y="33"/>
                    <a:pt x="274" y="32"/>
                    <a:pt x="274" y="32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2" y="33"/>
                    <a:pt x="272" y="33"/>
                    <a:pt x="271" y="33"/>
                  </a:cubicBezTo>
                  <a:cubicBezTo>
                    <a:pt x="271" y="33"/>
                    <a:pt x="271" y="33"/>
                    <a:pt x="271" y="32"/>
                  </a:cubicBezTo>
                  <a:cubicBezTo>
                    <a:pt x="270" y="32"/>
                    <a:pt x="270" y="32"/>
                    <a:pt x="269" y="32"/>
                  </a:cubicBezTo>
                  <a:cubicBezTo>
                    <a:pt x="269" y="30"/>
                    <a:pt x="270" y="30"/>
                    <a:pt x="268" y="30"/>
                  </a:cubicBezTo>
                  <a:cubicBezTo>
                    <a:pt x="268" y="29"/>
                    <a:pt x="268" y="30"/>
                    <a:pt x="267" y="30"/>
                  </a:cubicBezTo>
                  <a:cubicBezTo>
                    <a:pt x="267" y="30"/>
                    <a:pt x="267" y="31"/>
                    <a:pt x="266" y="31"/>
                  </a:cubicBezTo>
                  <a:cubicBezTo>
                    <a:pt x="266" y="34"/>
                    <a:pt x="267" y="34"/>
                    <a:pt x="265" y="35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5" y="35"/>
                    <a:pt x="264" y="35"/>
                    <a:pt x="264" y="35"/>
                  </a:cubicBezTo>
                  <a:cubicBezTo>
                    <a:pt x="264" y="33"/>
                    <a:pt x="265" y="33"/>
                    <a:pt x="265" y="31"/>
                  </a:cubicBezTo>
                  <a:cubicBezTo>
                    <a:pt x="264" y="32"/>
                    <a:pt x="264" y="32"/>
                    <a:pt x="262" y="32"/>
                  </a:cubicBezTo>
                  <a:cubicBezTo>
                    <a:pt x="262" y="32"/>
                    <a:pt x="262" y="31"/>
                    <a:pt x="262" y="30"/>
                  </a:cubicBezTo>
                  <a:cubicBezTo>
                    <a:pt x="263" y="30"/>
                    <a:pt x="264" y="30"/>
                    <a:pt x="265" y="30"/>
                  </a:cubicBezTo>
                  <a:cubicBezTo>
                    <a:pt x="265" y="30"/>
                    <a:pt x="265" y="29"/>
                    <a:pt x="265" y="29"/>
                  </a:cubicBezTo>
                  <a:cubicBezTo>
                    <a:pt x="265" y="29"/>
                    <a:pt x="264" y="29"/>
                    <a:pt x="264" y="29"/>
                  </a:cubicBezTo>
                  <a:cubicBezTo>
                    <a:pt x="264" y="29"/>
                    <a:pt x="264" y="28"/>
                    <a:pt x="264" y="28"/>
                  </a:cubicBezTo>
                  <a:cubicBezTo>
                    <a:pt x="263" y="28"/>
                    <a:pt x="264" y="27"/>
                    <a:pt x="263" y="28"/>
                  </a:cubicBezTo>
                  <a:cubicBezTo>
                    <a:pt x="261" y="28"/>
                    <a:pt x="262" y="28"/>
                    <a:pt x="261" y="27"/>
                  </a:cubicBezTo>
                  <a:cubicBezTo>
                    <a:pt x="261" y="27"/>
                    <a:pt x="260" y="27"/>
                    <a:pt x="259" y="27"/>
                  </a:cubicBezTo>
                  <a:cubicBezTo>
                    <a:pt x="259" y="27"/>
                    <a:pt x="259" y="28"/>
                    <a:pt x="259" y="29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8" y="29"/>
                    <a:pt x="258" y="29"/>
                    <a:pt x="257" y="29"/>
                  </a:cubicBezTo>
                  <a:cubicBezTo>
                    <a:pt x="258" y="30"/>
                    <a:pt x="258" y="30"/>
                    <a:pt x="258" y="31"/>
                  </a:cubicBezTo>
                  <a:cubicBezTo>
                    <a:pt x="258" y="31"/>
                    <a:pt x="257" y="31"/>
                    <a:pt x="256" y="32"/>
                  </a:cubicBezTo>
                  <a:cubicBezTo>
                    <a:pt x="256" y="32"/>
                    <a:pt x="256" y="32"/>
                    <a:pt x="256" y="32"/>
                  </a:cubicBezTo>
                  <a:cubicBezTo>
                    <a:pt x="255" y="33"/>
                    <a:pt x="255" y="33"/>
                    <a:pt x="255" y="34"/>
                  </a:cubicBezTo>
                  <a:cubicBezTo>
                    <a:pt x="254" y="34"/>
                    <a:pt x="253" y="35"/>
                    <a:pt x="253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3" y="35"/>
                    <a:pt x="253" y="34"/>
                  </a:cubicBezTo>
                  <a:cubicBezTo>
                    <a:pt x="253" y="34"/>
                    <a:pt x="252" y="34"/>
                    <a:pt x="252" y="33"/>
                  </a:cubicBezTo>
                  <a:cubicBezTo>
                    <a:pt x="252" y="33"/>
                    <a:pt x="253" y="33"/>
                    <a:pt x="253" y="33"/>
                  </a:cubicBezTo>
                  <a:cubicBezTo>
                    <a:pt x="253" y="33"/>
                    <a:pt x="253" y="33"/>
                    <a:pt x="253" y="32"/>
                  </a:cubicBezTo>
                  <a:cubicBezTo>
                    <a:pt x="253" y="32"/>
                    <a:pt x="253" y="32"/>
                    <a:pt x="254" y="32"/>
                  </a:cubicBezTo>
                  <a:cubicBezTo>
                    <a:pt x="254" y="32"/>
                    <a:pt x="254" y="31"/>
                    <a:pt x="254" y="31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31"/>
                    <a:pt x="254" y="30"/>
                    <a:pt x="254" y="30"/>
                  </a:cubicBezTo>
                  <a:cubicBezTo>
                    <a:pt x="253" y="30"/>
                    <a:pt x="253" y="30"/>
                    <a:pt x="253" y="30"/>
                  </a:cubicBezTo>
                  <a:cubicBezTo>
                    <a:pt x="253" y="30"/>
                    <a:pt x="253" y="30"/>
                    <a:pt x="253" y="31"/>
                  </a:cubicBezTo>
                  <a:cubicBezTo>
                    <a:pt x="252" y="31"/>
                    <a:pt x="252" y="31"/>
                    <a:pt x="252" y="31"/>
                  </a:cubicBezTo>
                  <a:cubicBezTo>
                    <a:pt x="251" y="32"/>
                    <a:pt x="251" y="31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3"/>
                    <a:pt x="248" y="36"/>
                    <a:pt x="248" y="36"/>
                  </a:cubicBezTo>
                  <a:cubicBezTo>
                    <a:pt x="248" y="36"/>
                    <a:pt x="247" y="36"/>
                    <a:pt x="247" y="36"/>
                  </a:cubicBezTo>
                  <a:cubicBezTo>
                    <a:pt x="247" y="36"/>
                    <a:pt x="247" y="36"/>
                    <a:pt x="247" y="37"/>
                  </a:cubicBezTo>
                  <a:cubicBezTo>
                    <a:pt x="246" y="37"/>
                    <a:pt x="246" y="37"/>
                    <a:pt x="246" y="37"/>
                  </a:cubicBezTo>
                  <a:cubicBezTo>
                    <a:pt x="246" y="37"/>
                    <a:pt x="246" y="38"/>
                    <a:pt x="246" y="39"/>
                  </a:cubicBezTo>
                  <a:cubicBezTo>
                    <a:pt x="246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4" y="40"/>
                  </a:cubicBezTo>
                  <a:cubicBezTo>
                    <a:pt x="243" y="40"/>
                    <a:pt x="244" y="40"/>
                    <a:pt x="243" y="40"/>
                  </a:cubicBezTo>
                  <a:cubicBezTo>
                    <a:pt x="243" y="40"/>
                    <a:pt x="243" y="40"/>
                    <a:pt x="243" y="40"/>
                  </a:cubicBezTo>
                  <a:cubicBezTo>
                    <a:pt x="244" y="39"/>
                    <a:pt x="244" y="37"/>
                    <a:pt x="244" y="35"/>
                  </a:cubicBezTo>
                  <a:cubicBezTo>
                    <a:pt x="246" y="35"/>
                    <a:pt x="246" y="35"/>
                    <a:pt x="247" y="34"/>
                  </a:cubicBezTo>
                  <a:cubicBezTo>
                    <a:pt x="247" y="33"/>
                    <a:pt x="247" y="33"/>
                    <a:pt x="248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2"/>
                    <a:pt x="246" y="32"/>
                    <a:pt x="245" y="32"/>
                  </a:cubicBezTo>
                  <a:cubicBezTo>
                    <a:pt x="245" y="32"/>
                    <a:pt x="245" y="31"/>
                    <a:pt x="245" y="31"/>
                  </a:cubicBezTo>
                  <a:cubicBezTo>
                    <a:pt x="245" y="31"/>
                    <a:pt x="245" y="31"/>
                    <a:pt x="244" y="31"/>
                  </a:cubicBezTo>
                  <a:cubicBezTo>
                    <a:pt x="244" y="31"/>
                    <a:pt x="244" y="31"/>
                    <a:pt x="244" y="32"/>
                  </a:cubicBezTo>
                  <a:cubicBezTo>
                    <a:pt x="244" y="32"/>
                    <a:pt x="243" y="32"/>
                    <a:pt x="243" y="32"/>
                  </a:cubicBezTo>
                  <a:cubicBezTo>
                    <a:pt x="243" y="31"/>
                    <a:pt x="243" y="31"/>
                    <a:pt x="243" y="30"/>
                  </a:cubicBezTo>
                  <a:cubicBezTo>
                    <a:pt x="241" y="30"/>
                    <a:pt x="241" y="30"/>
                    <a:pt x="240" y="30"/>
                  </a:cubicBezTo>
                  <a:cubicBezTo>
                    <a:pt x="240" y="31"/>
                    <a:pt x="240" y="33"/>
                    <a:pt x="240" y="34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34"/>
                    <a:pt x="239" y="34"/>
                    <a:pt x="238" y="34"/>
                  </a:cubicBezTo>
                  <a:cubicBezTo>
                    <a:pt x="238" y="33"/>
                    <a:pt x="238" y="33"/>
                    <a:pt x="238" y="32"/>
                  </a:cubicBezTo>
                  <a:cubicBezTo>
                    <a:pt x="237" y="32"/>
                    <a:pt x="237" y="32"/>
                    <a:pt x="236" y="32"/>
                  </a:cubicBezTo>
                  <a:cubicBezTo>
                    <a:pt x="236" y="32"/>
                    <a:pt x="236" y="33"/>
                    <a:pt x="237" y="33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6" y="33"/>
                    <a:pt x="236" y="34"/>
                    <a:pt x="236" y="34"/>
                  </a:cubicBezTo>
                  <a:cubicBezTo>
                    <a:pt x="235" y="34"/>
                    <a:pt x="235" y="34"/>
                    <a:pt x="235" y="34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4" y="35"/>
                    <a:pt x="234" y="35"/>
                    <a:pt x="233" y="35"/>
                  </a:cubicBezTo>
                  <a:cubicBezTo>
                    <a:pt x="233" y="35"/>
                    <a:pt x="233" y="36"/>
                    <a:pt x="233" y="36"/>
                  </a:cubicBezTo>
                  <a:cubicBezTo>
                    <a:pt x="232" y="36"/>
                    <a:pt x="231" y="36"/>
                    <a:pt x="231" y="36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1" y="37"/>
                    <a:pt x="231" y="37"/>
                    <a:pt x="230" y="37"/>
                  </a:cubicBezTo>
                  <a:cubicBezTo>
                    <a:pt x="230" y="38"/>
                    <a:pt x="230" y="38"/>
                    <a:pt x="230" y="38"/>
                  </a:cubicBezTo>
                  <a:cubicBezTo>
                    <a:pt x="230" y="38"/>
                    <a:pt x="230" y="38"/>
                    <a:pt x="230" y="38"/>
                  </a:cubicBezTo>
                  <a:cubicBezTo>
                    <a:pt x="230" y="38"/>
                    <a:pt x="230" y="38"/>
                    <a:pt x="230" y="37"/>
                  </a:cubicBezTo>
                  <a:cubicBezTo>
                    <a:pt x="228" y="37"/>
                    <a:pt x="228" y="37"/>
                    <a:pt x="226" y="36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5" y="35"/>
                    <a:pt x="225" y="35"/>
                    <a:pt x="224" y="35"/>
                  </a:cubicBezTo>
                  <a:cubicBezTo>
                    <a:pt x="224" y="35"/>
                    <a:pt x="224" y="34"/>
                    <a:pt x="224" y="34"/>
                  </a:cubicBezTo>
                  <a:cubicBezTo>
                    <a:pt x="223" y="34"/>
                    <a:pt x="222" y="34"/>
                    <a:pt x="222" y="33"/>
                  </a:cubicBezTo>
                  <a:cubicBezTo>
                    <a:pt x="222" y="34"/>
                    <a:pt x="221" y="34"/>
                    <a:pt x="221" y="35"/>
                  </a:cubicBezTo>
                  <a:cubicBezTo>
                    <a:pt x="220" y="35"/>
                    <a:pt x="220" y="35"/>
                    <a:pt x="219" y="35"/>
                  </a:cubicBezTo>
                  <a:cubicBezTo>
                    <a:pt x="219" y="36"/>
                    <a:pt x="219" y="36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21" y="36"/>
                    <a:pt x="221" y="36"/>
                  </a:cubicBezTo>
                  <a:cubicBezTo>
                    <a:pt x="222" y="36"/>
                    <a:pt x="223" y="38"/>
                    <a:pt x="223" y="40"/>
                  </a:cubicBezTo>
                  <a:cubicBezTo>
                    <a:pt x="222" y="39"/>
                    <a:pt x="221" y="38"/>
                    <a:pt x="219" y="38"/>
                  </a:cubicBezTo>
                  <a:cubicBezTo>
                    <a:pt x="219" y="37"/>
                    <a:pt x="219" y="37"/>
                    <a:pt x="218" y="37"/>
                  </a:cubicBezTo>
                  <a:cubicBezTo>
                    <a:pt x="218" y="37"/>
                    <a:pt x="218" y="37"/>
                    <a:pt x="218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8"/>
                    <a:pt x="219" y="39"/>
                    <a:pt x="220" y="39"/>
                  </a:cubicBezTo>
                  <a:cubicBezTo>
                    <a:pt x="219" y="40"/>
                    <a:pt x="219" y="40"/>
                    <a:pt x="218" y="41"/>
                  </a:cubicBezTo>
                  <a:cubicBezTo>
                    <a:pt x="218" y="41"/>
                    <a:pt x="217" y="41"/>
                    <a:pt x="217" y="41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39"/>
                    <a:pt x="217" y="38"/>
                    <a:pt x="217" y="38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5" y="39"/>
                    <a:pt x="216" y="39"/>
                    <a:pt x="216" y="40"/>
                  </a:cubicBezTo>
                  <a:cubicBezTo>
                    <a:pt x="215" y="40"/>
                    <a:pt x="215" y="40"/>
                    <a:pt x="214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4" y="40"/>
                    <a:pt x="214" y="38"/>
                  </a:cubicBezTo>
                  <a:cubicBezTo>
                    <a:pt x="214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9"/>
                  </a:cubicBezTo>
                  <a:cubicBezTo>
                    <a:pt x="213" y="39"/>
                    <a:pt x="212" y="39"/>
                    <a:pt x="212" y="39"/>
                  </a:cubicBezTo>
                  <a:cubicBezTo>
                    <a:pt x="212" y="39"/>
                    <a:pt x="212" y="40"/>
                    <a:pt x="212" y="40"/>
                  </a:cubicBezTo>
                  <a:cubicBezTo>
                    <a:pt x="210" y="40"/>
                    <a:pt x="210" y="41"/>
                    <a:pt x="209" y="42"/>
                  </a:cubicBezTo>
                  <a:cubicBezTo>
                    <a:pt x="208" y="41"/>
                    <a:pt x="208" y="40"/>
                    <a:pt x="208" y="39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08" y="39"/>
                    <a:pt x="208" y="40"/>
                    <a:pt x="208" y="40"/>
                  </a:cubicBezTo>
                  <a:cubicBezTo>
                    <a:pt x="207" y="40"/>
                    <a:pt x="207" y="40"/>
                    <a:pt x="206" y="40"/>
                  </a:cubicBezTo>
                  <a:cubicBezTo>
                    <a:pt x="206" y="40"/>
                    <a:pt x="206" y="40"/>
                    <a:pt x="206" y="41"/>
                  </a:cubicBezTo>
                  <a:cubicBezTo>
                    <a:pt x="206" y="41"/>
                    <a:pt x="206" y="41"/>
                    <a:pt x="205" y="41"/>
                  </a:cubicBezTo>
                  <a:cubicBezTo>
                    <a:pt x="205" y="42"/>
                    <a:pt x="205" y="42"/>
                    <a:pt x="207" y="43"/>
                  </a:cubicBezTo>
                  <a:cubicBezTo>
                    <a:pt x="207" y="44"/>
                    <a:pt x="207" y="45"/>
                    <a:pt x="207" y="46"/>
                  </a:cubicBezTo>
                  <a:cubicBezTo>
                    <a:pt x="207" y="46"/>
                    <a:pt x="206" y="46"/>
                    <a:pt x="206" y="46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5" y="44"/>
                    <a:pt x="205" y="44"/>
                    <a:pt x="204" y="43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04" y="43"/>
                    <a:pt x="203" y="43"/>
                    <a:pt x="203" y="43"/>
                  </a:cubicBezTo>
                  <a:cubicBezTo>
                    <a:pt x="204" y="44"/>
                    <a:pt x="204" y="44"/>
                    <a:pt x="205" y="45"/>
                  </a:cubicBezTo>
                  <a:cubicBezTo>
                    <a:pt x="205" y="45"/>
                    <a:pt x="205" y="45"/>
                    <a:pt x="204" y="45"/>
                  </a:cubicBezTo>
                  <a:cubicBezTo>
                    <a:pt x="204" y="45"/>
                    <a:pt x="204" y="46"/>
                    <a:pt x="204" y="46"/>
                  </a:cubicBezTo>
                  <a:cubicBezTo>
                    <a:pt x="203" y="45"/>
                    <a:pt x="203" y="45"/>
                    <a:pt x="202" y="45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4"/>
                    <a:pt x="201" y="44"/>
                    <a:pt x="201" y="44"/>
                  </a:cubicBezTo>
                  <a:cubicBezTo>
                    <a:pt x="201" y="45"/>
                    <a:pt x="201" y="46"/>
                    <a:pt x="201" y="47"/>
                  </a:cubicBezTo>
                  <a:cubicBezTo>
                    <a:pt x="200" y="47"/>
                    <a:pt x="200" y="47"/>
                    <a:pt x="199" y="47"/>
                  </a:cubicBezTo>
                  <a:cubicBezTo>
                    <a:pt x="199" y="48"/>
                    <a:pt x="199" y="48"/>
                    <a:pt x="199" y="49"/>
                  </a:cubicBezTo>
                  <a:cubicBezTo>
                    <a:pt x="199" y="49"/>
                    <a:pt x="199" y="49"/>
                    <a:pt x="198" y="49"/>
                  </a:cubicBezTo>
                  <a:cubicBezTo>
                    <a:pt x="198" y="49"/>
                    <a:pt x="198" y="50"/>
                    <a:pt x="198" y="50"/>
                  </a:cubicBezTo>
                  <a:cubicBezTo>
                    <a:pt x="198" y="50"/>
                    <a:pt x="198" y="50"/>
                    <a:pt x="197" y="50"/>
                  </a:cubicBezTo>
                  <a:cubicBezTo>
                    <a:pt x="197" y="51"/>
                    <a:pt x="198" y="52"/>
                    <a:pt x="198" y="52"/>
                  </a:cubicBezTo>
                  <a:cubicBezTo>
                    <a:pt x="198" y="52"/>
                    <a:pt x="198" y="53"/>
                    <a:pt x="197" y="53"/>
                  </a:cubicBezTo>
                  <a:cubicBezTo>
                    <a:pt x="196" y="53"/>
                    <a:pt x="196" y="53"/>
                    <a:pt x="196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4"/>
                    <a:pt x="193" y="54"/>
                    <a:pt x="192" y="54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1" y="55"/>
                    <a:pt x="191" y="5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3" y="57"/>
                    <a:pt x="195" y="57"/>
                    <a:pt x="196" y="55"/>
                  </a:cubicBezTo>
                  <a:cubicBezTo>
                    <a:pt x="197" y="55"/>
                    <a:pt x="197" y="56"/>
                    <a:pt x="197" y="56"/>
                  </a:cubicBezTo>
                  <a:cubicBezTo>
                    <a:pt x="197" y="56"/>
                    <a:pt x="197" y="56"/>
                    <a:pt x="197" y="57"/>
                  </a:cubicBezTo>
                  <a:cubicBezTo>
                    <a:pt x="192" y="58"/>
                    <a:pt x="193" y="56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59"/>
                    <a:pt x="192" y="59"/>
                    <a:pt x="191" y="58"/>
                  </a:cubicBezTo>
                  <a:cubicBezTo>
                    <a:pt x="189" y="58"/>
                    <a:pt x="188" y="58"/>
                    <a:pt x="187" y="59"/>
                  </a:cubicBezTo>
                  <a:cubicBezTo>
                    <a:pt x="188" y="59"/>
                    <a:pt x="188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90" y="59"/>
                  </a:cubicBezTo>
                  <a:cubicBezTo>
                    <a:pt x="190" y="59"/>
                    <a:pt x="190" y="60"/>
                    <a:pt x="190" y="60"/>
                  </a:cubicBezTo>
                  <a:cubicBezTo>
                    <a:pt x="189" y="60"/>
                    <a:pt x="189" y="60"/>
                    <a:pt x="188" y="60"/>
                  </a:cubicBezTo>
                  <a:cubicBezTo>
                    <a:pt x="188" y="60"/>
                    <a:pt x="188" y="61"/>
                    <a:pt x="188" y="61"/>
                  </a:cubicBezTo>
                  <a:cubicBezTo>
                    <a:pt x="189" y="61"/>
                    <a:pt x="190" y="61"/>
                    <a:pt x="190" y="61"/>
                  </a:cubicBezTo>
                  <a:cubicBezTo>
                    <a:pt x="190" y="62"/>
                    <a:pt x="190" y="62"/>
                    <a:pt x="190" y="63"/>
                  </a:cubicBezTo>
                  <a:cubicBezTo>
                    <a:pt x="190" y="63"/>
                    <a:pt x="190" y="63"/>
                    <a:pt x="191" y="63"/>
                  </a:cubicBezTo>
                  <a:cubicBezTo>
                    <a:pt x="191" y="63"/>
                    <a:pt x="191" y="64"/>
                    <a:pt x="191" y="64"/>
                  </a:cubicBezTo>
                  <a:cubicBezTo>
                    <a:pt x="190" y="64"/>
                    <a:pt x="188" y="64"/>
                    <a:pt x="187" y="64"/>
                  </a:cubicBezTo>
                  <a:cubicBezTo>
                    <a:pt x="187" y="65"/>
                    <a:pt x="187" y="65"/>
                    <a:pt x="186" y="65"/>
                  </a:cubicBezTo>
                  <a:cubicBezTo>
                    <a:pt x="186" y="66"/>
                    <a:pt x="187" y="66"/>
                    <a:pt x="187" y="67"/>
                  </a:cubicBezTo>
                  <a:cubicBezTo>
                    <a:pt x="186" y="68"/>
                    <a:pt x="186" y="67"/>
                    <a:pt x="185" y="67"/>
                  </a:cubicBezTo>
                  <a:cubicBezTo>
                    <a:pt x="184" y="68"/>
                    <a:pt x="185" y="68"/>
                    <a:pt x="184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3" y="69"/>
                    <a:pt x="183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1" y="69"/>
                    <a:pt x="181" y="69"/>
                    <a:pt x="180" y="69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70"/>
                    <a:pt x="180" y="71"/>
                    <a:pt x="180" y="71"/>
                  </a:cubicBezTo>
                  <a:cubicBezTo>
                    <a:pt x="180" y="71"/>
                    <a:pt x="179" y="71"/>
                    <a:pt x="179" y="71"/>
                  </a:cubicBezTo>
                  <a:cubicBezTo>
                    <a:pt x="179" y="71"/>
                    <a:pt x="179" y="71"/>
                    <a:pt x="178" y="71"/>
                  </a:cubicBezTo>
                  <a:cubicBezTo>
                    <a:pt x="178" y="71"/>
                    <a:pt x="177" y="71"/>
                    <a:pt x="177" y="71"/>
                  </a:cubicBezTo>
                  <a:cubicBezTo>
                    <a:pt x="177" y="71"/>
                    <a:pt x="176" y="72"/>
                    <a:pt x="176" y="72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3"/>
                    <a:pt x="177" y="73"/>
                    <a:pt x="177" y="73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77" y="74"/>
                    <a:pt x="176" y="74"/>
                    <a:pt x="176" y="74"/>
                  </a:cubicBezTo>
                  <a:cubicBezTo>
                    <a:pt x="176" y="74"/>
                    <a:pt x="176" y="75"/>
                    <a:pt x="176" y="75"/>
                  </a:cubicBezTo>
                  <a:cubicBezTo>
                    <a:pt x="176" y="75"/>
                    <a:pt x="176" y="75"/>
                    <a:pt x="177" y="75"/>
                  </a:cubicBezTo>
                  <a:cubicBezTo>
                    <a:pt x="176" y="76"/>
                    <a:pt x="176" y="75"/>
                    <a:pt x="177" y="77"/>
                  </a:cubicBezTo>
                  <a:cubicBezTo>
                    <a:pt x="176" y="77"/>
                    <a:pt x="176" y="77"/>
                    <a:pt x="175" y="77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4" y="78"/>
                    <a:pt x="174" y="77"/>
                    <a:pt x="173" y="79"/>
                  </a:cubicBezTo>
                  <a:cubicBezTo>
                    <a:pt x="172" y="79"/>
                    <a:pt x="172" y="79"/>
                    <a:pt x="171" y="79"/>
                  </a:cubicBezTo>
                  <a:cubicBezTo>
                    <a:pt x="171" y="79"/>
                    <a:pt x="171" y="80"/>
                    <a:pt x="171" y="80"/>
                  </a:cubicBezTo>
                  <a:cubicBezTo>
                    <a:pt x="169" y="80"/>
                    <a:pt x="168" y="80"/>
                    <a:pt x="167" y="81"/>
                  </a:cubicBezTo>
                  <a:cubicBezTo>
                    <a:pt x="167" y="82"/>
                    <a:pt x="168" y="83"/>
                    <a:pt x="168" y="83"/>
                  </a:cubicBezTo>
                  <a:cubicBezTo>
                    <a:pt x="168" y="84"/>
                    <a:pt x="168" y="84"/>
                    <a:pt x="167" y="84"/>
                  </a:cubicBezTo>
                  <a:cubicBezTo>
                    <a:pt x="167" y="85"/>
                    <a:pt x="165" y="84"/>
                    <a:pt x="164" y="84"/>
                  </a:cubicBezTo>
                  <a:cubicBezTo>
                    <a:pt x="163" y="84"/>
                    <a:pt x="163" y="84"/>
                    <a:pt x="162" y="85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85"/>
                    <a:pt x="163" y="86"/>
                    <a:pt x="163" y="86"/>
                  </a:cubicBezTo>
                  <a:cubicBezTo>
                    <a:pt x="163" y="86"/>
                    <a:pt x="162" y="86"/>
                    <a:pt x="161" y="86"/>
                  </a:cubicBezTo>
                  <a:cubicBezTo>
                    <a:pt x="161" y="86"/>
                    <a:pt x="161" y="87"/>
                    <a:pt x="161" y="87"/>
                  </a:cubicBezTo>
                  <a:cubicBezTo>
                    <a:pt x="160" y="87"/>
                    <a:pt x="160" y="87"/>
                    <a:pt x="159" y="87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59" y="88"/>
                    <a:pt x="159" y="88"/>
                    <a:pt x="159" y="89"/>
                  </a:cubicBezTo>
                  <a:cubicBezTo>
                    <a:pt x="156" y="89"/>
                    <a:pt x="156" y="91"/>
                    <a:pt x="155" y="92"/>
                  </a:cubicBezTo>
                  <a:cubicBezTo>
                    <a:pt x="155" y="92"/>
                    <a:pt x="154" y="92"/>
                    <a:pt x="154" y="93"/>
                  </a:cubicBezTo>
                  <a:cubicBezTo>
                    <a:pt x="154" y="93"/>
                    <a:pt x="153" y="93"/>
                    <a:pt x="152" y="93"/>
                  </a:cubicBezTo>
                  <a:cubicBezTo>
                    <a:pt x="152" y="93"/>
                    <a:pt x="152" y="93"/>
                    <a:pt x="152" y="94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94"/>
                    <a:pt x="152" y="94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3" y="95"/>
                    <a:pt x="154" y="95"/>
                  </a:cubicBezTo>
                  <a:cubicBezTo>
                    <a:pt x="155" y="94"/>
                    <a:pt x="155" y="95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7" y="94"/>
                    <a:pt x="157" y="94"/>
                  </a:cubicBezTo>
                  <a:cubicBezTo>
                    <a:pt x="157" y="94"/>
                    <a:pt x="157" y="93"/>
                    <a:pt x="157" y="93"/>
                  </a:cubicBezTo>
                  <a:cubicBezTo>
                    <a:pt x="158" y="93"/>
                    <a:pt x="158" y="93"/>
                    <a:pt x="159" y="93"/>
                  </a:cubicBezTo>
                  <a:cubicBezTo>
                    <a:pt x="159" y="93"/>
                    <a:pt x="159" y="93"/>
                    <a:pt x="159" y="92"/>
                  </a:cubicBezTo>
                  <a:cubicBezTo>
                    <a:pt x="160" y="92"/>
                    <a:pt x="160" y="91"/>
                    <a:pt x="161" y="91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2"/>
                    <a:pt x="160" y="93"/>
                    <a:pt x="160" y="93"/>
                  </a:cubicBezTo>
                  <a:cubicBezTo>
                    <a:pt x="160" y="93"/>
                    <a:pt x="160" y="93"/>
                    <a:pt x="160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8" y="95"/>
                    <a:pt x="157" y="95"/>
                    <a:pt x="156" y="95"/>
                  </a:cubicBezTo>
                  <a:cubicBezTo>
                    <a:pt x="156" y="96"/>
                    <a:pt x="156" y="96"/>
                    <a:pt x="156" y="97"/>
                  </a:cubicBezTo>
                  <a:cubicBezTo>
                    <a:pt x="154" y="97"/>
                    <a:pt x="153" y="97"/>
                    <a:pt x="151" y="97"/>
                  </a:cubicBezTo>
                  <a:cubicBezTo>
                    <a:pt x="151" y="95"/>
                    <a:pt x="151" y="95"/>
                    <a:pt x="151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0" y="95"/>
                    <a:pt x="149" y="94"/>
                    <a:pt x="149" y="95"/>
                  </a:cubicBezTo>
                  <a:cubicBezTo>
                    <a:pt x="147" y="95"/>
                    <a:pt x="147" y="95"/>
                    <a:pt x="145" y="95"/>
                  </a:cubicBezTo>
                  <a:cubicBezTo>
                    <a:pt x="145" y="95"/>
                    <a:pt x="146" y="95"/>
                    <a:pt x="145" y="95"/>
                  </a:cubicBezTo>
                  <a:cubicBezTo>
                    <a:pt x="145" y="97"/>
                    <a:pt x="145" y="96"/>
                    <a:pt x="146" y="97"/>
                  </a:cubicBezTo>
                  <a:cubicBezTo>
                    <a:pt x="145" y="99"/>
                    <a:pt x="145" y="98"/>
                    <a:pt x="143" y="98"/>
                  </a:cubicBezTo>
                  <a:cubicBezTo>
                    <a:pt x="143" y="99"/>
                    <a:pt x="143" y="99"/>
                    <a:pt x="143" y="100"/>
                  </a:cubicBezTo>
                  <a:cubicBezTo>
                    <a:pt x="144" y="100"/>
                    <a:pt x="144" y="100"/>
                    <a:pt x="145" y="100"/>
                  </a:cubicBezTo>
                  <a:cubicBezTo>
                    <a:pt x="145" y="100"/>
                    <a:pt x="145" y="100"/>
                    <a:pt x="145" y="101"/>
                  </a:cubicBezTo>
                  <a:cubicBezTo>
                    <a:pt x="143" y="100"/>
                    <a:pt x="143" y="100"/>
                    <a:pt x="141" y="99"/>
                  </a:cubicBezTo>
                  <a:cubicBezTo>
                    <a:pt x="141" y="100"/>
                    <a:pt x="141" y="100"/>
                    <a:pt x="141" y="101"/>
                  </a:cubicBezTo>
                  <a:cubicBezTo>
                    <a:pt x="141" y="101"/>
                    <a:pt x="140" y="100"/>
                    <a:pt x="140" y="100"/>
                  </a:cubicBezTo>
                  <a:cubicBezTo>
                    <a:pt x="139" y="100"/>
                    <a:pt x="138" y="101"/>
                    <a:pt x="136" y="100"/>
                  </a:cubicBezTo>
                  <a:cubicBezTo>
                    <a:pt x="136" y="100"/>
                    <a:pt x="135" y="100"/>
                    <a:pt x="135" y="100"/>
                  </a:cubicBezTo>
                  <a:cubicBezTo>
                    <a:pt x="135" y="101"/>
                    <a:pt x="135" y="101"/>
                    <a:pt x="135" y="102"/>
                  </a:cubicBezTo>
                  <a:cubicBezTo>
                    <a:pt x="136" y="102"/>
                    <a:pt x="136" y="102"/>
                    <a:pt x="137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102"/>
                    <a:pt x="137" y="103"/>
                    <a:pt x="137" y="103"/>
                  </a:cubicBezTo>
                  <a:cubicBezTo>
                    <a:pt x="136" y="104"/>
                    <a:pt x="137" y="104"/>
                    <a:pt x="135" y="104"/>
                  </a:cubicBezTo>
                  <a:cubicBezTo>
                    <a:pt x="135" y="104"/>
                    <a:pt x="135" y="105"/>
                    <a:pt x="135" y="105"/>
                  </a:cubicBezTo>
                  <a:cubicBezTo>
                    <a:pt x="134" y="105"/>
                    <a:pt x="133" y="104"/>
                    <a:pt x="131" y="104"/>
                  </a:cubicBezTo>
                  <a:cubicBezTo>
                    <a:pt x="131" y="105"/>
                    <a:pt x="131" y="105"/>
                    <a:pt x="131" y="106"/>
                  </a:cubicBezTo>
                  <a:cubicBezTo>
                    <a:pt x="131" y="106"/>
                    <a:pt x="131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2" y="106"/>
                    <a:pt x="133" y="106"/>
                    <a:pt x="134" y="106"/>
                  </a:cubicBezTo>
                  <a:cubicBezTo>
                    <a:pt x="134" y="106"/>
                    <a:pt x="134" y="107"/>
                    <a:pt x="134" y="107"/>
                  </a:cubicBezTo>
                  <a:cubicBezTo>
                    <a:pt x="135" y="107"/>
                    <a:pt x="134" y="107"/>
                    <a:pt x="136" y="108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34" y="109"/>
                    <a:pt x="134" y="108"/>
                    <a:pt x="134" y="107"/>
                  </a:cubicBezTo>
                  <a:cubicBezTo>
                    <a:pt x="132" y="108"/>
                    <a:pt x="133" y="108"/>
                    <a:pt x="131" y="109"/>
                  </a:cubicBezTo>
                  <a:cubicBezTo>
                    <a:pt x="131" y="108"/>
                    <a:pt x="131" y="108"/>
                    <a:pt x="131" y="107"/>
                  </a:cubicBezTo>
                  <a:cubicBezTo>
                    <a:pt x="131" y="107"/>
                    <a:pt x="130" y="107"/>
                    <a:pt x="130" y="107"/>
                  </a:cubicBezTo>
                  <a:cubicBezTo>
                    <a:pt x="130" y="108"/>
                    <a:pt x="130" y="108"/>
                    <a:pt x="130" y="109"/>
                  </a:cubicBezTo>
                  <a:cubicBezTo>
                    <a:pt x="129" y="109"/>
                    <a:pt x="129" y="109"/>
                    <a:pt x="128" y="109"/>
                  </a:cubicBezTo>
                  <a:cubicBezTo>
                    <a:pt x="128" y="109"/>
                    <a:pt x="128" y="108"/>
                    <a:pt x="128" y="108"/>
                  </a:cubicBezTo>
                  <a:cubicBezTo>
                    <a:pt x="127" y="108"/>
                    <a:pt x="126" y="109"/>
                    <a:pt x="125" y="109"/>
                  </a:cubicBezTo>
                  <a:cubicBezTo>
                    <a:pt x="125" y="109"/>
                    <a:pt x="125" y="110"/>
                    <a:pt x="125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9"/>
                    <a:pt x="124" y="110"/>
                    <a:pt x="124" y="111"/>
                  </a:cubicBezTo>
                  <a:cubicBezTo>
                    <a:pt x="125" y="111"/>
                    <a:pt x="128" y="111"/>
                    <a:pt x="129" y="111"/>
                  </a:cubicBezTo>
                  <a:cubicBezTo>
                    <a:pt x="130" y="111"/>
                    <a:pt x="129" y="111"/>
                    <a:pt x="130" y="112"/>
                  </a:cubicBezTo>
                  <a:cubicBezTo>
                    <a:pt x="128" y="112"/>
                    <a:pt x="128" y="112"/>
                    <a:pt x="126" y="112"/>
                  </a:cubicBezTo>
                  <a:cubicBezTo>
                    <a:pt x="124" y="112"/>
                    <a:pt x="123" y="112"/>
                    <a:pt x="121" y="112"/>
                  </a:cubicBezTo>
                  <a:cubicBezTo>
                    <a:pt x="121" y="113"/>
                    <a:pt x="121" y="113"/>
                    <a:pt x="121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2" y="115"/>
                    <a:pt x="122" y="114"/>
                    <a:pt x="121" y="115"/>
                  </a:cubicBezTo>
                  <a:cubicBezTo>
                    <a:pt x="122" y="115"/>
                    <a:pt x="122" y="116"/>
                    <a:pt x="122" y="116"/>
                  </a:cubicBezTo>
                  <a:cubicBezTo>
                    <a:pt x="123" y="116"/>
                    <a:pt x="124" y="115"/>
                    <a:pt x="125" y="115"/>
                  </a:cubicBezTo>
                  <a:cubicBezTo>
                    <a:pt x="125" y="115"/>
                    <a:pt x="126" y="116"/>
                    <a:pt x="126" y="116"/>
                  </a:cubicBezTo>
                  <a:cubicBezTo>
                    <a:pt x="126" y="116"/>
                    <a:pt x="127" y="116"/>
                    <a:pt x="127" y="116"/>
                  </a:cubicBezTo>
                  <a:cubicBezTo>
                    <a:pt x="127" y="116"/>
                    <a:pt x="127" y="116"/>
                    <a:pt x="127" y="117"/>
                  </a:cubicBezTo>
                  <a:cubicBezTo>
                    <a:pt x="128" y="116"/>
                    <a:pt x="128" y="117"/>
                    <a:pt x="129" y="116"/>
                  </a:cubicBezTo>
                  <a:cubicBezTo>
                    <a:pt x="129" y="116"/>
                    <a:pt x="129" y="115"/>
                    <a:pt x="129" y="115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0" y="114"/>
                    <a:pt x="130" y="115"/>
                    <a:pt x="131" y="115"/>
                  </a:cubicBezTo>
                  <a:cubicBezTo>
                    <a:pt x="131" y="115"/>
                    <a:pt x="131" y="116"/>
                    <a:pt x="131" y="116"/>
                  </a:cubicBezTo>
                  <a:cubicBezTo>
                    <a:pt x="131" y="116"/>
                    <a:pt x="131" y="115"/>
                    <a:pt x="132" y="115"/>
                  </a:cubicBezTo>
                  <a:cubicBezTo>
                    <a:pt x="133" y="116"/>
                    <a:pt x="132" y="116"/>
                    <a:pt x="133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6"/>
                    <a:pt x="134" y="116"/>
                    <a:pt x="134" y="115"/>
                  </a:cubicBezTo>
                  <a:cubicBezTo>
                    <a:pt x="134" y="115"/>
                    <a:pt x="134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7"/>
                    <a:pt x="133" y="117"/>
                    <a:pt x="132" y="117"/>
                  </a:cubicBezTo>
                  <a:cubicBezTo>
                    <a:pt x="132" y="117"/>
                    <a:pt x="132" y="117"/>
                    <a:pt x="132" y="118"/>
                  </a:cubicBezTo>
                  <a:cubicBezTo>
                    <a:pt x="131" y="118"/>
                    <a:pt x="131" y="117"/>
                    <a:pt x="130" y="117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29" y="117"/>
                    <a:pt x="129" y="117"/>
                    <a:pt x="12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7" y="117"/>
                    <a:pt x="125" y="117"/>
                    <a:pt x="124" y="117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17"/>
                    <a:pt x="123" y="118"/>
                    <a:pt x="123" y="118"/>
                  </a:cubicBezTo>
                  <a:cubicBezTo>
                    <a:pt x="122" y="118"/>
                    <a:pt x="122" y="117"/>
                    <a:pt x="121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2" y="118"/>
                    <a:pt x="123" y="118"/>
                    <a:pt x="124" y="118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9"/>
                    <a:pt x="125" y="119"/>
                    <a:pt x="125" y="119"/>
                  </a:cubicBezTo>
                  <a:cubicBezTo>
                    <a:pt x="124" y="119"/>
                    <a:pt x="124" y="119"/>
                    <a:pt x="124" y="120"/>
                  </a:cubicBezTo>
                  <a:cubicBezTo>
                    <a:pt x="124" y="120"/>
                    <a:pt x="123" y="120"/>
                    <a:pt x="122" y="120"/>
                  </a:cubicBezTo>
                  <a:cubicBezTo>
                    <a:pt x="123" y="121"/>
                    <a:pt x="122" y="121"/>
                    <a:pt x="123" y="121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122" y="121"/>
                    <a:pt x="122" y="121"/>
                    <a:pt x="121" y="121"/>
                  </a:cubicBezTo>
                  <a:cubicBezTo>
                    <a:pt x="121" y="122"/>
                    <a:pt x="121" y="122"/>
                    <a:pt x="122" y="122"/>
                  </a:cubicBezTo>
                  <a:cubicBezTo>
                    <a:pt x="124" y="123"/>
                    <a:pt x="123" y="122"/>
                    <a:pt x="126" y="122"/>
                  </a:cubicBezTo>
                  <a:cubicBezTo>
                    <a:pt x="126" y="122"/>
                    <a:pt x="126" y="123"/>
                    <a:pt x="126" y="123"/>
                  </a:cubicBezTo>
                  <a:cubicBezTo>
                    <a:pt x="126" y="123"/>
                    <a:pt x="125" y="123"/>
                    <a:pt x="125" y="123"/>
                  </a:cubicBezTo>
                  <a:cubicBezTo>
                    <a:pt x="125" y="123"/>
                    <a:pt x="124" y="124"/>
                    <a:pt x="124" y="124"/>
                  </a:cubicBezTo>
                  <a:cubicBezTo>
                    <a:pt x="125" y="124"/>
                    <a:pt x="126" y="124"/>
                    <a:pt x="127" y="124"/>
                  </a:cubicBezTo>
                  <a:cubicBezTo>
                    <a:pt x="127" y="124"/>
                    <a:pt x="127" y="124"/>
                    <a:pt x="127" y="125"/>
                  </a:cubicBezTo>
                  <a:cubicBezTo>
                    <a:pt x="127" y="125"/>
                    <a:pt x="128" y="125"/>
                    <a:pt x="128" y="125"/>
                  </a:cubicBezTo>
                  <a:cubicBezTo>
                    <a:pt x="129" y="124"/>
                    <a:pt x="129" y="124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2" y="122"/>
                    <a:pt x="133" y="122"/>
                    <a:pt x="133" y="122"/>
                  </a:cubicBezTo>
                  <a:cubicBezTo>
                    <a:pt x="133" y="122"/>
                    <a:pt x="134" y="122"/>
                    <a:pt x="134" y="121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4" y="122"/>
                    <a:pt x="133" y="123"/>
                    <a:pt x="132" y="123"/>
                  </a:cubicBezTo>
                  <a:cubicBezTo>
                    <a:pt x="132" y="123"/>
                    <a:pt x="131" y="123"/>
                    <a:pt x="131" y="123"/>
                  </a:cubicBezTo>
                  <a:cubicBezTo>
                    <a:pt x="131" y="123"/>
                    <a:pt x="130" y="126"/>
                    <a:pt x="130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8"/>
                  </a:cubicBezTo>
                  <a:cubicBezTo>
                    <a:pt x="128" y="128"/>
                    <a:pt x="128" y="128"/>
                    <a:pt x="127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6" y="129"/>
                    <a:pt x="125" y="129"/>
                    <a:pt x="124" y="129"/>
                  </a:cubicBezTo>
                  <a:cubicBezTo>
                    <a:pt x="124" y="129"/>
                    <a:pt x="124" y="130"/>
                    <a:pt x="124" y="130"/>
                  </a:cubicBezTo>
                  <a:cubicBezTo>
                    <a:pt x="124" y="130"/>
                    <a:pt x="124" y="130"/>
                    <a:pt x="123" y="130"/>
                  </a:cubicBezTo>
                  <a:cubicBezTo>
                    <a:pt x="123" y="130"/>
                    <a:pt x="123" y="131"/>
                    <a:pt x="123" y="131"/>
                  </a:cubicBezTo>
                  <a:cubicBezTo>
                    <a:pt x="124" y="131"/>
                    <a:pt x="125" y="131"/>
                    <a:pt x="126" y="132"/>
                  </a:cubicBezTo>
                  <a:cubicBezTo>
                    <a:pt x="126" y="132"/>
                    <a:pt x="126" y="132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3"/>
                    <a:pt x="126" y="132"/>
                    <a:pt x="126" y="132"/>
                  </a:cubicBezTo>
                  <a:cubicBezTo>
                    <a:pt x="126" y="132"/>
                    <a:pt x="126" y="132"/>
                    <a:pt x="127" y="132"/>
                  </a:cubicBezTo>
                  <a:cubicBezTo>
                    <a:pt x="127" y="132"/>
                    <a:pt x="127" y="132"/>
                    <a:pt x="127" y="131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28" y="131"/>
                    <a:pt x="128" y="131"/>
                    <a:pt x="128" y="132"/>
                  </a:cubicBezTo>
                  <a:cubicBezTo>
                    <a:pt x="128" y="131"/>
                    <a:pt x="129" y="131"/>
                    <a:pt x="129" y="131"/>
                  </a:cubicBezTo>
                  <a:cubicBezTo>
                    <a:pt x="130" y="130"/>
                    <a:pt x="129" y="131"/>
                    <a:pt x="130" y="130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0" y="131"/>
                    <a:pt x="130" y="131"/>
                    <a:pt x="130" y="132"/>
                  </a:cubicBezTo>
                  <a:cubicBezTo>
                    <a:pt x="130" y="132"/>
                    <a:pt x="129" y="132"/>
                    <a:pt x="129" y="132"/>
                  </a:cubicBezTo>
                  <a:cubicBezTo>
                    <a:pt x="129" y="132"/>
                    <a:pt x="130" y="133"/>
                    <a:pt x="130" y="134"/>
                  </a:cubicBezTo>
                  <a:cubicBezTo>
                    <a:pt x="130" y="134"/>
                    <a:pt x="129" y="134"/>
                    <a:pt x="129" y="134"/>
                  </a:cubicBezTo>
                  <a:cubicBezTo>
                    <a:pt x="129" y="136"/>
                    <a:pt x="129" y="135"/>
                    <a:pt x="128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40"/>
                    <a:pt x="128" y="139"/>
                    <a:pt x="129" y="141"/>
                  </a:cubicBezTo>
                  <a:cubicBezTo>
                    <a:pt x="130" y="141"/>
                    <a:pt x="132" y="141"/>
                    <a:pt x="13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34" y="141"/>
                    <a:pt x="134" y="141"/>
                  </a:cubicBezTo>
                  <a:cubicBezTo>
                    <a:pt x="134" y="141"/>
                    <a:pt x="134" y="142"/>
                    <a:pt x="133" y="142"/>
                  </a:cubicBezTo>
                  <a:cubicBezTo>
                    <a:pt x="135" y="142"/>
                    <a:pt x="136" y="142"/>
                    <a:pt x="138" y="142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39" y="141"/>
                    <a:pt x="139" y="141"/>
                    <a:pt x="140" y="141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40" y="141"/>
                    <a:pt x="141" y="141"/>
                    <a:pt x="142" y="141"/>
                  </a:cubicBezTo>
                  <a:cubicBezTo>
                    <a:pt x="142" y="141"/>
                    <a:pt x="142" y="140"/>
                    <a:pt x="142" y="140"/>
                  </a:cubicBezTo>
                  <a:cubicBezTo>
                    <a:pt x="142" y="140"/>
                    <a:pt x="143" y="140"/>
                    <a:pt x="143" y="140"/>
                  </a:cubicBezTo>
                  <a:cubicBezTo>
                    <a:pt x="143" y="140"/>
                    <a:pt x="143" y="140"/>
                    <a:pt x="143" y="139"/>
                  </a:cubicBezTo>
                  <a:cubicBezTo>
                    <a:pt x="144" y="139"/>
                    <a:pt x="144" y="139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7" y="138"/>
                    <a:pt x="147" y="138"/>
                    <a:pt x="147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8" y="137"/>
                    <a:pt x="149" y="137"/>
                    <a:pt x="149" y="137"/>
                  </a:cubicBezTo>
                  <a:cubicBezTo>
                    <a:pt x="149" y="137"/>
                    <a:pt x="149" y="136"/>
                    <a:pt x="149" y="136"/>
                  </a:cubicBezTo>
                  <a:cubicBezTo>
                    <a:pt x="150" y="136"/>
                    <a:pt x="151" y="136"/>
                    <a:pt x="152" y="136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6"/>
                    <a:pt x="153" y="136"/>
                    <a:pt x="154" y="136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5" y="135"/>
                  </a:cubicBezTo>
                  <a:cubicBezTo>
                    <a:pt x="155" y="135"/>
                    <a:pt x="155" y="135"/>
                    <a:pt x="155" y="134"/>
                  </a:cubicBezTo>
                  <a:cubicBezTo>
                    <a:pt x="155" y="134"/>
                    <a:pt x="156" y="134"/>
                    <a:pt x="156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3"/>
                    <a:pt x="157" y="133"/>
                  </a:cubicBezTo>
                  <a:cubicBezTo>
                    <a:pt x="158" y="133"/>
                    <a:pt x="158" y="133"/>
                    <a:pt x="159" y="133"/>
                  </a:cubicBezTo>
                  <a:cubicBezTo>
                    <a:pt x="159" y="134"/>
                    <a:pt x="159" y="134"/>
                    <a:pt x="159" y="135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9" y="136"/>
                    <a:pt x="159" y="137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9"/>
                    <a:pt x="161" y="140"/>
                    <a:pt x="162" y="140"/>
                  </a:cubicBezTo>
                  <a:cubicBezTo>
                    <a:pt x="162" y="141"/>
                    <a:pt x="161" y="141"/>
                    <a:pt x="161" y="141"/>
                  </a:cubicBezTo>
                  <a:cubicBezTo>
                    <a:pt x="161" y="142"/>
                    <a:pt x="162" y="142"/>
                    <a:pt x="160" y="143"/>
                  </a:cubicBezTo>
                  <a:cubicBezTo>
                    <a:pt x="161" y="144"/>
                    <a:pt x="162" y="144"/>
                    <a:pt x="162" y="146"/>
                  </a:cubicBezTo>
                  <a:cubicBezTo>
                    <a:pt x="162" y="146"/>
                    <a:pt x="163" y="146"/>
                    <a:pt x="164" y="146"/>
                  </a:cubicBezTo>
                  <a:cubicBezTo>
                    <a:pt x="164" y="149"/>
                    <a:pt x="167" y="149"/>
                    <a:pt x="168" y="152"/>
                  </a:cubicBezTo>
                  <a:cubicBezTo>
                    <a:pt x="168" y="152"/>
                    <a:pt x="169" y="152"/>
                    <a:pt x="169" y="152"/>
                  </a:cubicBezTo>
                  <a:cubicBezTo>
                    <a:pt x="169" y="153"/>
                    <a:pt x="170" y="152"/>
                    <a:pt x="169" y="153"/>
                  </a:cubicBezTo>
                  <a:cubicBezTo>
                    <a:pt x="169" y="153"/>
                    <a:pt x="169" y="153"/>
                    <a:pt x="169" y="153"/>
                  </a:cubicBezTo>
                  <a:cubicBezTo>
                    <a:pt x="169" y="153"/>
                    <a:pt x="168" y="153"/>
                    <a:pt x="168" y="153"/>
                  </a:cubicBezTo>
                  <a:cubicBezTo>
                    <a:pt x="168" y="154"/>
                    <a:pt x="168" y="154"/>
                    <a:pt x="168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8" y="155"/>
                    <a:pt x="167" y="156"/>
                    <a:pt x="167" y="156"/>
                  </a:cubicBezTo>
                  <a:cubicBezTo>
                    <a:pt x="167" y="157"/>
                    <a:pt x="167" y="158"/>
                    <a:pt x="167" y="159"/>
                  </a:cubicBezTo>
                  <a:cubicBezTo>
                    <a:pt x="167" y="159"/>
                    <a:pt x="167" y="159"/>
                    <a:pt x="168" y="159"/>
                  </a:cubicBezTo>
                  <a:cubicBezTo>
                    <a:pt x="168" y="160"/>
                    <a:pt x="167" y="161"/>
                    <a:pt x="167" y="162"/>
                  </a:cubicBezTo>
                  <a:cubicBezTo>
                    <a:pt x="167" y="162"/>
                    <a:pt x="168" y="162"/>
                    <a:pt x="168" y="162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168" y="162"/>
                    <a:pt x="169" y="162"/>
                    <a:pt x="169" y="162"/>
                  </a:cubicBezTo>
                  <a:cubicBezTo>
                    <a:pt x="169" y="162"/>
                    <a:pt x="169" y="162"/>
                    <a:pt x="169" y="162"/>
                  </a:cubicBezTo>
                  <a:cubicBezTo>
                    <a:pt x="169" y="162"/>
                    <a:pt x="169" y="162"/>
                    <a:pt x="169" y="162"/>
                  </a:cubicBezTo>
                  <a:cubicBezTo>
                    <a:pt x="169" y="162"/>
                    <a:pt x="169" y="162"/>
                    <a:pt x="169" y="162"/>
                  </a:cubicBezTo>
                  <a:cubicBezTo>
                    <a:pt x="172" y="162"/>
                    <a:pt x="174" y="162"/>
                    <a:pt x="175" y="161"/>
                  </a:cubicBezTo>
                  <a:cubicBezTo>
                    <a:pt x="178" y="160"/>
                    <a:pt x="175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6" y="158"/>
                    <a:pt x="177" y="157"/>
                    <a:pt x="177" y="157"/>
                  </a:cubicBezTo>
                  <a:cubicBezTo>
                    <a:pt x="177" y="157"/>
                    <a:pt x="178" y="157"/>
                    <a:pt x="178" y="157"/>
                  </a:cubicBezTo>
                  <a:cubicBezTo>
                    <a:pt x="178" y="156"/>
                    <a:pt x="178" y="156"/>
                    <a:pt x="178" y="155"/>
                  </a:cubicBezTo>
                  <a:cubicBezTo>
                    <a:pt x="179" y="155"/>
                    <a:pt x="180" y="155"/>
                    <a:pt x="181" y="155"/>
                  </a:cubicBezTo>
                  <a:cubicBezTo>
                    <a:pt x="181" y="155"/>
                    <a:pt x="181" y="155"/>
                    <a:pt x="181" y="155"/>
                  </a:cubicBezTo>
                  <a:cubicBezTo>
                    <a:pt x="184" y="155"/>
                    <a:pt x="185" y="155"/>
                    <a:pt x="187" y="155"/>
                  </a:cubicBezTo>
                  <a:cubicBezTo>
                    <a:pt x="187" y="154"/>
                    <a:pt x="187" y="154"/>
                    <a:pt x="187" y="154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88" y="154"/>
                    <a:pt x="188" y="154"/>
                    <a:pt x="188" y="155"/>
                  </a:cubicBezTo>
                  <a:cubicBezTo>
                    <a:pt x="188" y="155"/>
                    <a:pt x="189" y="155"/>
                    <a:pt x="189" y="155"/>
                  </a:cubicBezTo>
                  <a:cubicBezTo>
                    <a:pt x="190" y="154"/>
                    <a:pt x="191" y="153"/>
                    <a:pt x="191" y="152"/>
                  </a:cubicBezTo>
                  <a:cubicBezTo>
                    <a:pt x="191" y="151"/>
                    <a:pt x="191" y="151"/>
                    <a:pt x="191" y="150"/>
                  </a:cubicBezTo>
                  <a:cubicBezTo>
                    <a:pt x="190" y="151"/>
                    <a:pt x="190" y="152"/>
                    <a:pt x="189" y="152"/>
                  </a:cubicBezTo>
                  <a:cubicBezTo>
                    <a:pt x="189" y="152"/>
                    <a:pt x="189" y="153"/>
                    <a:pt x="189" y="153"/>
                  </a:cubicBezTo>
                  <a:cubicBezTo>
                    <a:pt x="189" y="153"/>
                    <a:pt x="189" y="153"/>
                    <a:pt x="188" y="153"/>
                  </a:cubicBezTo>
                  <a:cubicBezTo>
                    <a:pt x="189" y="152"/>
                    <a:pt x="189" y="151"/>
                    <a:pt x="189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49"/>
                    <a:pt x="189" y="148"/>
                    <a:pt x="189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0" y="147"/>
                    <a:pt x="190" y="146"/>
                    <a:pt x="190" y="146"/>
                  </a:cubicBezTo>
                  <a:cubicBezTo>
                    <a:pt x="190" y="146"/>
                    <a:pt x="191" y="146"/>
                    <a:pt x="191" y="146"/>
                  </a:cubicBezTo>
                  <a:cubicBezTo>
                    <a:pt x="191" y="145"/>
                    <a:pt x="190" y="145"/>
                    <a:pt x="190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3"/>
                    <a:pt x="191" y="142"/>
                    <a:pt x="191" y="141"/>
                  </a:cubicBezTo>
                  <a:cubicBezTo>
                    <a:pt x="192" y="139"/>
                    <a:pt x="192" y="139"/>
                    <a:pt x="191" y="138"/>
                  </a:cubicBezTo>
                  <a:cubicBezTo>
                    <a:pt x="191" y="137"/>
                    <a:pt x="192" y="137"/>
                    <a:pt x="193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1" y="136"/>
                    <a:pt x="191" y="137"/>
                    <a:pt x="190" y="136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9" y="135"/>
                    <a:pt x="189" y="135"/>
                  </a:cubicBezTo>
                  <a:cubicBezTo>
                    <a:pt x="191" y="135"/>
                    <a:pt x="192" y="136"/>
                    <a:pt x="194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95" y="135"/>
                    <a:pt x="196" y="135"/>
                    <a:pt x="197" y="135"/>
                  </a:cubicBezTo>
                  <a:cubicBezTo>
                    <a:pt x="197" y="135"/>
                    <a:pt x="197" y="134"/>
                    <a:pt x="197" y="134"/>
                  </a:cubicBezTo>
                  <a:cubicBezTo>
                    <a:pt x="197" y="134"/>
                    <a:pt x="197" y="134"/>
                    <a:pt x="197" y="134"/>
                  </a:cubicBezTo>
                  <a:cubicBezTo>
                    <a:pt x="197" y="135"/>
                    <a:pt x="197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9" y="135"/>
                    <a:pt x="199" y="134"/>
                  </a:cubicBezTo>
                  <a:cubicBezTo>
                    <a:pt x="200" y="134"/>
                    <a:pt x="201" y="134"/>
                    <a:pt x="202" y="134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2" y="133"/>
                    <a:pt x="202" y="132"/>
                    <a:pt x="202" y="132"/>
                  </a:cubicBezTo>
                  <a:cubicBezTo>
                    <a:pt x="202" y="132"/>
                    <a:pt x="202" y="132"/>
                    <a:pt x="203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3" y="132"/>
                    <a:pt x="204" y="132"/>
                    <a:pt x="204" y="132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3" y="131"/>
                    <a:pt x="202" y="131"/>
                    <a:pt x="201" y="131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2" y="130"/>
                    <a:pt x="204" y="129"/>
                    <a:pt x="205" y="129"/>
                  </a:cubicBezTo>
                  <a:cubicBezTo>
                    <a:pt x="205" y="128"/>
                    <a:pt x="205" y="127"/>
                    <a:pt x="205" y="127"/>
                  </a:cubicBezTo>
                  <a:cubicBezTo>
                    <a:pt x="205" y="127"/>
                    <a:pt x="205" y="127"/>
                    <a:pt x="204" y="126"/>
                  </a:cubicBezTo>
                  <a:cubicBezTo>
                    <a:pt x="204" y="126"/>
                    <a:pt x="204" y="125"/>
                    <a:pt x="204" y="125"/>
                  </a:cubicBezTo>
                  <a:cubicBezTo>
                    <a:pt x="204" y="124"/>
                    <a:pt x="203" y="124"/>
                    <a:pt x="202" y="124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2" y="123"/>
                    <a:pt x="202" y="122"/>
                    <a:pt x="202" y="122"/>
                  </a:cubicBezTo>
                  <a:cubicBezTo>
                    <a:pt x="202" y="122"/>
                    <a:pt x="201" y="122"/>
                    <a:pt x="201" y="122"/>
                  </a:cubicBezTo>
                  <a:cubicBezTo>
                    <a:pt x="201" y="122"/>
                    <a:pt x="201" y="122"/>
                    <a:pt x="200" y="122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99" y="121"/>
                    <a:pt x="200" y="121"/>
                    <a:pt x="198" y="120"/>
                  </a:cubicBezTo>
                  <a:cubicBezTo>
                    <a:pt x="198" y="121"/>
                    <a:pt x="198" y="120"/>
                    <a:pt x="198" y="121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7" y="121"/>
                    <a:pt x="196" y="121"/>
                    <a:pt x="195" y="121"/>
                  </a:cubicBezTo>
                  <a:cubicBezTo>
                    <a:pt x="195" y="121"/>
                    <a:pt x="195" y="121"/>
                    <a:pt x="195" y="120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20"/>
                    <a:pt x="195" y="119"/>
                    <a:pt x="195" y="118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5" y="118"/>
                    <a:pt x="195" y="118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6"/>
                    <a:pt x="195" y="115"/>
                    <a:pt x="195" y="115"/>
                  </a:cubicBezTo>
                  <a:cubicBezTo>
                    <a:pt x="195" y="115"/>
                    <a:pt x="194" y="114"/>
                    <a:pt x="194" y="114"/>
                  </a:cubicBezTo>
                  <a:cubicBezTo>
                    <a:pt x="194" y="114"/>
                    <a:pt x="195" y="113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4" y="113"/>
                    <a:pt x="194" y="113"/>
                    <a:pt x="194" y="113"/>
                  </a:cubicBezTo>
                  <a:cubicBezTo>
                    <a:pt x="194" y="112"/>
                    <a:pt x="194" y="112"/>
                    <a:pt x="194" y="111"/>
                  </a:cubicBezTo>
                  <a:cubicBezTo>
                    <a:pt x="195" y="111"/>
                    <a:pt x="195" y="111"/>
                    <a:pt x="195" y="111"/>
                  </a:cubicBezTo>
                  <a:cubicBezTo>
                    <a:pt x="195" y="111"/>
                    <a:pt x="195" y="111"/>
                    <a:pt x="196" y="111"/>
                  </a:cubicBezTo>
                  <a:cubicBezTo>
                    <a:pt x="196" y="111"/>
                    <a:pt x="195" y="109"/>
                    <a:pt x="195" y="108"/>
                  </a:cubicBezTo>
                  <a:cubicBezTo>
                    <a:pt x="195" y="108"/>
                    <a:pt x="195" y="108"/>
                    <a:pt x="196" y="108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7" y="106"/>
                    <a:pt x="196" y="105"/>
                    <a:pt x="195" y="104"/>
                  </a:cubicBezTo>
                  <a:cubicBezTo>
                    <a:pt x="195" y="104"/>
                    <a:pt x="195" y="103"/>
                    <a:pt x="195" y="103"/>
                  </a:cubicBezTo>
                  <a:cubicBezTo>
                    <a:pt x="195" y="103"/>
                    <a:pt x="195" y="103"/>
                    <a:pt x="196" y="103"/>
                  </a:cubicBezTo>
                  <a:cubicBezTo>
                    <a:pt x="196" y="103"/>
                    <a:pt x="196" y="104"/>
                    <a:pt x="197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8" y="103"/>
                    <a:pt x="198" y="103"/>
                    <a:pt x="199" y="102"/>
                  </a:cubicBezTo>
                  <a:cubicBezTo>
                    <a:pt x="200" y="101"/>
                    <a:pt x="200" y="102"/>
                    <a:pt x="200" y="101"/>
                  </a:cubicBezTo>
                  <a:cubicBezTo>
                    <a:pt x="200" y="101"/>
                    <a:pt x="200" y="100"/>
                    <a:pt x="199" y="100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1" y="100"/>
                    <a:pt x="201" y="99"/>
                    <a:pt x="203" y="99"/>
                  </a:cubicBezTo>
                  <a:cubicBezTo>
                    <a:pt x="203" y="99"/>
                    <a:pt x="203" y="99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7"/>
                    <a:pt x="203" y="97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4" y="96"/>
                    <a:pt x="204" y="96"/>
                    <a:pt x="204" y="95"/>
                  </a:cubicBezTo>
                  <a:cubicBezTo>
                    <a:pt x="205" y="95"/>
                    <a:pt x="206" y="96"/>
                    <a:pt x="206" y="96"/>
                  </a:cubicBezTo>
                  <a:cubicBezTo>
                    <a:pt x="206" y="96"/>
                    <a:pt x="206" y="95"/>
                    <a:pt x="206" y="95"/>
                  </a:cubicBezTo>
                  <a:cubicBezTo>
                    <a:pt x="207" y="95"/>
                    <a:pt x="207" y="95"/>
                    <a:pt x="208" y="95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5"/>
                    <a:pt x="209" y="95"/>
                    <a:pt x="209" y="95"/>
                  </a:cubicBezTo>
                  <a:cubicBezTo>
                    <a:pt x="209" y="94"/>
                    <a:pt x="210" y="94"/>
                    <a:pt x="210" y="93"/>
                  </a:cubicBezTo>
                  <a:cubicBezTo>
                    <a:pt x="211" y="93"/>
                    <a:pt x="212" y="93"/>
                    <a:pt x="213" y="93"/>
                  </a:cubicBezTo>
                  <a:cubicBezTo>
                    <a:pt x="213" y="93"/>
                    <a:pt x="213" y="93"/>
                    <a:pt x="213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6" y="92"/>
                    <a:pt x="215" y="90"/>
                    <a:pt x="219" y="89"/>
                  </a:cubicBezTo>
                  <a:cubicBezTo>
                    <a:pt x="219" y="89"/>
                    <a:pt x="219" y="88"/>
                    <a:pt x="219" y="88"/>
                  </a:cubicBezTo>
                  <a:cubicBezTo>
                    <a:pt x="218" y="87"/>
                    <a:pt x="219" y="88"/>
                    <a:pt x="218" y="87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218" y="87"/>
                    <a:pt x="218" y="86"/>
                    <a:pt x="218" y="86"/>
                  </a:cubicBezTo>
                  <a:cubicBezTo>
                    <a:pt x="218" y="86"/>
                    <a:pt x="218" y="85"/>
                    <a:pt x="217" y="85"/>
                  </a:cubicBezTo>
                  <a:cubicBezTo>
                    <a:pt x="217" y="85"/>
                    <a:pt x="218" y="85"/>
                    <a:pt x="218" y="85"/>
                  </a:cubicBezTo>
                  <a:cubicBezTo>
                    <a:pt x="218" y="84"/>
                    <a:pt x="217" y="83"/>
                    <a:pt x="217" y="83"/>
                  </a:cubicBezTo>
                  <a:cubicBezTo>
                    <a:pt x="219" y="82"/>
                    <a:pt x="219" y="82"/>
                    <a:pt x="219" y="81"/>
                  </a:cubicBezTo>
                  <a:cubicBezTo>
                    <a:pt x="219" y="81"/>
                    <a:pt x="219" y="81"/>
                    <a:pt x="220" y="81"/>
                  </a:cubicBezTo>
                  <a:cubicBezTo>
                    <a:pt x="219" y="81"/>
                    <a:pt x="219" y="80"/>
                    <a:pt x="219" y="80"/>
                  </a:cubicBezTo>
                  <a:cubicBezTo>
                    <a:pt x="220" y="79"/>
                    <a:pt x="220" y="80"/>
                    <a:pt x="220" y="79"/>
                  </a:cubicBezTo>
                  <a:cubicBezTo>
                    <a:pt x="220" y="79"/>
                    <a:pt x="220" y="79"/>
                    <a:pt x="221" y="79"/>
                  </a:cubicBezTo>
                  <a:cubicBezTo>
                    <a:pt x="220" y="79"/>
                    <a:pt x="220" y="79"/>
                    <a:pt x="220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1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3" y="78"/>
                    <a:pt x="224" y="77"/>
                    <a:pt x="224" y="77"/>
                  </a:cubicBezTo>
                  <a:cubicBezTo>
                    <a:pt x="224" y="77"/>
                    <a:pt x="225" y="77"/>
                    <a:pt x="225" y="77"/>
                  </a:cubicBezTo>
                  <a:cubicBezTo>
                    <a:pt x="225" y="76"/>
                    <a:pt x="224" y="76"/>
                    <a:pt x="224" y="75"/>
                  </a:cubicBezTo>
                  <a:cubicBezTo>
                    <a:pt x="224" y="75"/>
                    <a:pt x="225" y="75"/>
                    <a:pt x="225" y="75"/>
                  </a:cubicBezTo>
                  <a:cubicBezTo>
                    <a:pt x="225" y="75"/>
                    <a:pt x="225" y="75"/>
                    <a:pt x="225" y="74"/>
                  </a:cubicBezTo>
                  <a:cubicBezTo>
                    <a:pt x="226" y="74"/>
                    <a:pt x="226" y="75"/>
                    <a:pt x="227" y="75"/>
                  </a:cubicBezTo>
                  <a:cubicBezTo>
                    <a:pt x="227" y="75"/>
                    <a:pt x="227" y="74"/>
                    <a:pt x="228" y="74"/>
                  </a:cubicBezTo>
                  <a:cubicBezTo>
                    <a:pt x="228" y="74"/>
                    <a:pt x="228" y="74"/>
                    <a:pt x="228" y="75"/>
                  </a:cubicBezTo>
                  <a:cubicBezTo>
                    <a:pt x="228" y="75"/>
                    <a:pt x="229" y="75"/>
                    <a:pt x="229" y="75"/>
                  </a:cubicBezTo>
                  <a:cubicBezTo>
                    <a:pt x="229" y="75"/>
                    <a:pt x="229" y="75"/>
                    <a:pt x="229" y="76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9" y="75"/>
                    <a:pt x="230" y="75"/>
                    <a:pt x="230" y="75"/>
                  </a:cubicBezTo>
                  <a:cubicBezTo>
                    <a:pt x="233" y="75"/>
                    <a:pt x="234" y="76"/>
                    <a:pt x="238" y="75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7"/>
                  </a:cubicBezTo>
                  <a:cubicBezTo>
                    <a:pt x="239" y="77"/>
                    <a:pt x="240" y="76"/>
                    <a:pt x="240" y="76"/>
                  </a:cubicBezTo>
                  <a:cubicBezTo>
                    <a:pt x="240" y="77"/>
                    <a:pt x="241" y="77"/>
                    <a:pt x="241" y="77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41" y="78"/>
                    <a:pt x="241" y="78"/>
                    <a:pt x="240" y="79"/>
                  </a:cubicBezTo>
                  <a:cubicBezTo>
                    <a:pt x="240" y="79"/>
                    <a:pt x="241" y="79"/>
                    <a:pt x="241" y="79"/>
                  </a:cubicBezTo>
                  <a:cubicBezTo>
                    <a:pt x="241" y="80"/>
                    <a:pt x="240" y="80"/>
                    <a:pt x="240" y="80"/>
                  </a:cubicBezTo>
                  <a:cubicBezTo>
                    <a:pt x="241" y="81"/>
                    <a:pt x="241" y="81"/>
                    <a:pt x="242" y="81"/>
                  </a:cubicBezTo>
                  <a:cubicBezTo>
                    <a:pt x="242" y="81"/>
                    <a:pt x="242" y="81"/>
                    <a:pt x="242" y="82"/>
                  </a:cubicBezTo>
                  <a:cubicBezTo>
                    <a:pt x="241" y="82"/>
                    <a:pt x="241" y="82"/>
                    <a:pt x="241" y="83"/>
                  </a:cubicBezTo>
                  <a:cubicBezTo>
                    <a:pt x="241" y="83"/>
                    <a:pt x="241" y="83"/>
                    <a:pt x="241" y="83"/>
                  </a:cubicBezTo>
                  <a:cubicBezTo>
                    <a:pt x="241" y="83"/>
                    <a:pt x="241" y="83"/>
                    <a:pt x="241" y="83"/>
                  </a:cubicBezTo>
                  <a:cubicBezTo>
                    <a:pt x="241" y="83"/>
                    <a:pt x="241" y="83"/>
                    <a:pt x="241" y="83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39" y="84"/>
                    <a:pt x="239" y="84"/>
                    <a:pt x="237" y="84"/>
                  </a:cubicBezTo>
                  <a:cubicBezTo>
                    <a:pt x="237" y="86"/>
                    <a:pt x="236" y="87"/>
                    <a:pt x="236" y="89"/>
                  </a:cubicBezTo>
                  <a:cubicBezTo>
                    <a:pt x="233" y="89"/>
                    <a:pt x="235" y="89"/>
                    <a:pt x="234" y="90"/>
                  </a:cubicBezTo>
                  <a:cubicBezTo>
                    <a:pt x="234" y="90"/>
                    <a:pt x="233" y="90"/>
                    <a:pt x="233" y="90"/>
                  </a:cubicBezTo>
                  <a:cubicBezTo>
                    <a:pt x="233" y="91"/>
                    <a:pt x="233" y="91"/>
                    <a:pt x="233" y="91"/>
                  </a:cubicBezTo>
                  <a:cubicBezTo>
                    <a:pt x="233" y="91"/>
                    <a:pt x="233" y="91"/>
                    <a:pt x="233" y="91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2" y="92"/>
                    <a:pt x="232" y="93"/>
                    <a:pt x="232" y="93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1" y="93"/>
                    <a:pt x="231" y="93"/>
                    <a:pt x="231" y="93"/>
                  </a:cubicBezTo>
                  <a:cubicBezTo>
                    <a:pt x="231" y="93"/>
                    <a:pt x="231" y="94"/>
                    <a:pt x="230" y="94"/>
                  </a:cubicBezTo>
                  <a:cubicBezTo>
                    <a:pt x="230" y="94"/>
                    <a:pt x="229" y="94"/>
                    <a:pt x="229" y="94"/>
                  </a:cubicBezTo>
                  <a:cubicBezTo>
                    <a:pt x="228" y="94"/>
                    <a:pt x="227" y="95"/>
                    <a:pt x="227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7"/>
                    <a:pt x="226" y="97"/>
                  </a:cubicBezTo>
                  <a:cubicBezTo>
                    <a:pt x="224" y="97"/>
                    <a:pt x="223" y="98"/>
                    <a:pt x="223" y="99"/>
                  </a:cubicBezTo>
                  <a:cubicBezTo>
                    <a:pt x="223" y="99"/>
                    <a:pt x="223" y="99"/>
                    <a:pt x="223" y="100"/>
                  </a:cubicBezTo>
                  <a:cubicBezTo>
                    <a:pt x="222" y="100"/>
                    <a:pt x="220" y="101"/>
                    <a:pt x="220" y="101"/>
                  </a:cubicBezTo>
                  <a:cubicBezTo>
                    <a:pt x="220" y="102"/>
                    <a:pt x="220" y="103"/>
                    <a:pt x="220" y="103"/>
                  </a:cubicBezTo>
                  <a:cubicBezTo>
                    <a:pt x="221" y="104"/>
                    <a:pt x="221" y="104"/>
                    <a:pt x="222" y="104"/>
                  </a:cubicBezTo>
                  <a:cubicBezTo>
                    <a:pt x="221" y="104"/>
                    <a:pt x="221" y="105"/>
                    <a:pt x="221" y="106"/>
                  </a:cubicBezTo>
                  <a:cubicBezTo>
                    <a:pt x="221" y="106"/>
                    <a:pt x="222" y="106"/>
                    <a:pt x="222" y="106"/>
                  </a:cubicBezTo>
                  <a:cubicBezTo>
                    <a:pt x="222" y="107"/>
                    <a:pt x="222" y="108"/>
                    <a:pt x="222" y="108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9"/>
                    <a:pt x="222" y="110"/>
                    <a:pt x="222" y="111"/>
                  </a:cubicBezTo>
                  <a:cubicBezTo>
                    <a:pt x="222" y="111"/>
                    <a:pt x="222" y="111"/>
                    <a:pt x="221" y="111"/>
                  </a:cubicBezTo>
                  <a:cubicBezTo>
                    <a:pt x="222" y="111"/>
                    <a:pt x="222" y="112"/>
                    <a:pt x="222" y="112"/>
                  </a:cubicBezTo>
                  <a:cubicBezTo>
                    <a:pt x="222" y="112"/>
                    <a:pt x="222" y="112"/>
                    <a:pt x="221" y="112"/>
                  </a:cubicBezTo>
                  <a:cubicBezTo>
                    <a:pt x="221" y="113"/>
                    <a:pt x="221" y="114"/>
                    <a:pt x="221" y="114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1" y="114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6"/>
                    <a:pt x="222" y="116"/>
                  </a:cubicBezTo>
                  <a:cubicBezTo>
                    <a:pt x="222" y="116"/>
                    <a:pt x="223" y="116"/>
                    <a:pt x="224" y="116"/>
                  </a:cubicBezTo>
                  <a:cubicBezTo>
                    <a:pt x="224" y="117"/>
                    <a:pt x="224" y="118"/>
                    <a:pt x="224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8"/>
                    <a:pt x="225" y="119"/>
                    <a:pt x="225" y="118"/>
                  </a:cubicBezTo>
                  <a:cubicBezTo>
                    <a:pt x="225" y="118"/>
                    <a:pt x="225" y="117"/>
                    <a:pt x="225" y="117"/>
                  </a:cubicBezTo>
                  <a:cubicBezTo>
                    <a:pt x="226" y="117"/>
                    <a:pt x="227" y="118"/>
                    <a:pt x="229" y="119"/>
                  </a:cubicBezTo>
                  <a:cubicBezTo>
                    <a:pt x="229" y="119"/>
                    <a:pt x="229" y="120"/>
                    <a:pt x="229" y="120"/>
                  </a:cubicBezTo>
                  <a:cubicBezTo>
                    <a:pt x="229" y="120"/>
                    <a:pt x="230" y="120"/>
                    <a:pt x="231" y="120"/>
                  </a:cubicBezTo>
                  <a:cubicBezTo>
                    <a:pt x="231" y="120"/>
                    <a:pt x="231" y="121"/>
                    <a:pt x="231" y="121"/>
                  </a:cubicBezTo>
                  <a:cubicBezTo>
                    <a:pt x="229" y="121"/>
                    <a:pt x="228" y="121"/>
                    <a:pt x="227" y="122"/>
                  </a:cubicBezTo>
                  <a:cubicBezTo>
                    <a:pt x="227" y="122"/>
                    <a:pt x="227" y="122"/>
                    <a:pt x="227" y="122"/>
                  </a:cubicBezTo>
                  <a:cubicBezTo>
                    <a:pt x="227" y="122"/>
                    <a:pt x="226" y="122"/>
                    <a:pt x="226" y="122"/>
                  </a:cubicBezTo>
                  <a:cubicBezTo>
                    <a:pt x="226" y="122"/>
                    <a:pt x="227" y="123"/>
                    <a:pt x="227" y="123"/>
                  </a:cubicBezTo>
                  <a:cubicBezTo>
                    <a:pt x="227" y="123"/>
                    <a:pt x="226" y="123"/>
                    <a:pt x="226" y="123"/>
                  </a:cubicBezTo>
                  <a:cubicBezTo>
                    <a:pt x="226" y="123"/>
                    <a:pt x="226" y="124"/>
                    <a:pt x="226" y="124"/>
                  </a:cubicBezTo>
                  <a:cubicBezTo>
                    <a:pt x="226" y="124"/>
                    <a:pt x="227" y="124"/>
                    <a:pt x="227" y="124"/>
                  </a:cubicBezTo>
                  <a:cubicBezTo>
                    <a:pt x="227" y="124"/>
                    <a:pt x="227" y="124"/>
                    <a:pt x="227" y="125"/>
                  </a:cubicBezTo>
                  <a:cubicBezTo>
                    <a:pt x="227" y="124"/>
                    <a:pt x="228" y="124"/>
                    <a:pt x="229" y="124"/>
                  </a:cubicBezTo>
                  <a:cubicBezTo>
                    <a:pt x="229" y="124"/>
                    <a:pt x="229" y="124"/>
                    <a:pt x="229" y="124"/>
                  </a:cubicBezTo>
                  <a:cubicBezTo>
                    <a:pt x="229" y="124"/>
                    <a:pt x="229" y="124"/>
                    <a:pt x="229" y="124"/>
                  </a:cubicBezTo>
                  <a:cubicBezTo>
                    <a:pt x="229" y="123"/>
                    <a:pt x="229" y="123"/>
                    <a:pt x="229" y="122"/>
                  </a:cubicBezTo>
                  <a:cubicBezTo>
                    <a:pt x="230" y="122"/>
                    <a:pt x="230" y="122"/>
                    <a:pt x="230" y="122"/>
                  </a:cubicBezTo>
                  <a:cubicBezTo>
                    <a:pt x="230" y="122"/>
                    <a:pt x="230" y="122"/>
                    <a:pt x="230" y="122"/>
                  </a:cubicBezTo>
                  <a:cubicBezTo>
                    <a:pt x="230" y="122"/>
                    <a:pt x="230" y="122"/>
                    <a:pt x="230" y="122"/>
                  </a:cubicBezTo>
                  <a:cubicBezTo>
                    <a:pt x="230" y="122"/>
                    <a:pt x="230" y="122"/>
                    <a:pt x="230" y="123"/>
                  </a:cubicBezTo>
                  <a:cubicBezTo>
                    <a:pt x="231" y="123"/>
                    <a:pt x="231" y="123"/>
                    <a:pt x="232" y="123"/>
                  </a:cubicBezTo>
                  <a:cubicBezTo>
                    <a:pt x="232" y="124"/>
                    <a:pt x="231" y="124"/>
                    <a:pt x="231" y="125"/>
                  </a:cubicBezTo>
                  <a:cubicBezTo>
                    <a:pt x="232" y="125"/>
                    <a:pt x="232" y="125"/>
                    <a:pt x="233" y="125"/>
                  </a:cubicBezTo>
                  <a:cubicBezTo>
                    <a:pt x="233" y="125"/>
                    <a:pt x="233" y="125"/>
                    <a:pt x="233" y="126"/>
                  </a:cubicBezTo>
                  <a:cubicBezTo>
                    <a:pt x="233" y="126"/>
                    <a:pt x="234" y="126"/>
                    <a:pt x="235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6" y="125"/>
                    <a:pt x="237" y="125"/>
                    <a:pt x="238" y="125"/>
                  </a:cubicBezTo>
                  <a:cubicBezTo>
                    <a:pt x="238" y="125"/>
                    <a:pt x="238" y="124"/>
                    <a:pt x="238" y="124"/>
                  </a:cubicBezTo>
                  <a:cubicBezTo>
                    <a:pt x="239" y="124"/>
                    <a:pt x="239" y="124"/>
                    <a:pt x="239" y="124"/>
                  </a:cubicBezTo>
                  <a:cubicBezTo>
                    <a:pt x="240" y="123"/>
                    <a:pt x="241" y="122"/>
                    <a:pt x="241" y="122"/>
                  </a:cubicBezTo>
                  <a:cubicBezTo>
                    <a:pt x="242" y="122"/>
                    <a:pt x="244" y="122"/>
                    <a:pt x="245" y="121"/>
                  </a:cubicBezTo>
                  <a:cubicBezTo>
                    <a:pt x="245" y="121"/>
                    <a:pt x="245" y="120"/>
                    <a:pt x="245" y="120"/>
                  </a:cubicBezTo>
                  <a:cubicBezTo>
                    <a:pt x="247" y="121"/>
                    <a:pt x="247" y="119"/>
                    <a:pt x="249" y="120"/>
                  </a:cubicBezTo>
                  <a:cubicBezTo>
                    <a:pt x="249" y="120"/>
                    <a:pt x="249" y="120"/>
                    <a:pt x="249" y="120"/>
                  </a:cubicBezTo>
                  <a:cubicBezTo>
                    <a:pt x="249" y="120"/>
                    <a:pt x="250" y="120"/>
                    <a:pt x="251" y="120"/>
                  </a:cubicBezTo>
                  <a:cubicBezTo>
                    <a:pt x="251" y="120"/>
                    <a:pt x="251" y="120"/>
                    <a:pt x="251" y="119"/>
                  </a:cubicBezTo>
                  <a:cubicBezTo>
                    <a:pt x="251" y="119"/>
                    <a:pt x="252" y="119"/>
                    <a:pt x="253" y="119"/>
                  </a:cubicBezTo>
                  <a:cubicBezTo>
                    <a:pt x="253" y="119"/>
                    <a:pt x="253" y="119"/>
                    <a:pt x="253" y="119"/>
                  </a:cubicBezTo>
                  <a:cubicBezTo>
                    <a:pt x="257" y="119"/>
                    <a:pt x="256" y="118"/>
                    <a:pt x="260" y="118"/>
                  </a:cubicBezTo>
                  <a:cubicBezTo>
                    <a:pt x="260" y="118"/>
                    <a:pt x="260" y="119"/>
                    <a:pt x="259" y="119"/>
                  </a:cubicBezTo>
                  <a:cubicBezTo>
                    <a:pt x="259" y="119"/>
                    <a:pt x="259" y="119"/>
                    <a:pt x="258" y="119"/>
                  </a:cubicBezTo>
                  <a:cubicBezTo>
                    <a:pt x="259" y="121"/>
                    <a:pt x="262" y="121"/>
                    <a:pt x="263" y="123"/>
                  </a:cubicBezTo>
                  <a:cubicBezTo>
                    <a:pt x="266" y="123"/>
                    <a:pt x="265" y="123"/>
                    <a:pt x="268" y="123"/>
                  </a:cubicBezTo>
                  <a:cubicBezTo>
                    <a:pt x="268" y="123"/>
                    <a:pt x="268" y="123"/>
                    <a:pt x="268" y="123"/>
                  </a:cubicBezTo>
                  <a:cubicBezTo>
                    <a:pt x="268" y="123"/>
                    <a:pt x="268" y="123"/>
                    <a:pt x="268" y="123"/>
                  </a:cubicBezTo>
                  <a:cubicBezTo>
                    <a:pt x="269" y="124"/>
                    <a:pt x="270" y="125"/>
                    <a:pt x="271" y="125"/>
                  </a:cubicBezTo>
                  <a:cubicBezTo>
                    <a:pt x="271" y="125"/>
                    <a:pt x="272" y="125"/>
                    <a:pt x="272" y="125"/>
                  </a:cubicBezTo>
                  <a:cubicBezTo>
                    <a:pt x="272" y="126"/>
                    <a:pt x="272" y="126"/>
                    <a:pt x="272" y="126"/>
                  </a:cubicBezTo>
                  <a:cubicBezTo>
                    <a:pt x="272" y="126"/>
                    <a:pt x="272" y="126"/>
                    <a:pt x="272" y="126"/>
                  </a:cubicBezTo>
                  <a:cubicBezTo>
                    <a:pt x="272" y="126"/>
                    <a:pt x="272" y="126"/>
                    <a:pt x="272" y="127"/>
                  </a:cubicBezTo>
                  <a:cubicBezTo>
                    <a:pt x="270" y="126"/>
                    <a:pt x="268" y="126"/>
                    <a:pt x="267" y="126"/>
                  </a:cubicBezTo>
                  <a:cubicBezTo>
                    <a:pt x="267" y="126"/>
                    <a:pt x="267" y="126"/>
                    <a:pt x="267" y="126"/>
                  </a:cubicBezTo>
                  <a:cubicBezTo>
                    <a:pt x="266" y="126"/>
                    <a:pt x="266" y="126"/>
                    <a:pt x="266" y="126"/>
                  </a:cubicBezTo>
                  <a:cubicBezTo>
                    <a:pt x="265" y="126"/>
                    <a:pt x="265" y="127"/>
                    <a:pt x="265" y="127"/>
                  </a:cubicBezTo>
                  <a:cubicBezTo>
                    <a:pt x="264" y="127"/>
                    <a:pt x="264" y="127"/>
                    <a:pt x="264" y="127"/>
                  </a:cubicBezTo>
                  <a:cubicBezTo>
                    <a:pt x="264" y="127"/>
                    <a:pt x="264" y="127"/>
                    <a:pt x="264" y="128"/>
                  </a:cubicBezTo>
                  <a:cubicBezTo>
                    <a:pt x="263" y="127"/>
                    <a:pt x="262" y="127"/>
                    <a:pt x="261" y="127"/>
                  </a:cubicBezTo>
                  <a:cubicBezTo>
                    <a:pt x="261" y="127"/>
                    <a:pt x="260" y="128"/>
                    <a:pt x="260" y="128"/>
                  </a:cubicBezTo>
                  <a:cubicBezTo>
                    <a:pt x="259" y="127"/>
                    <a:pt x="259" y="127"/>
                    <a:pt x="259" y="127"/>
                  </a:cubicBezTo>
                  <a:cubicBezTo>
                    <a:pt x="258" y="128"/>
                    <a:pt x="258" y="129"/>
                    <a:pt x="257" y="130"/>
                  </a:cubicBezTo>
                  <a:cubicBezTo>
                    <a:pt x="256" y="130"/>
                    <a:pt x="255" y="130"/>
                    <a:pt x="253" y="130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29"/>
                    <a:pt x="253" y="129"/>
                    <a:pt x="252" y="128"/>
                  </a:cubicBezTo>
                  <a:cubicBezTo>
                    <a:pt x="252" y="128"/>
                    <a:pt x="252" y="128"/>
                    <a:pt x="251" y="128"/>
                  </a:cubicBezTo>
                  <a:cubicBezTo>
                    <a:pt x="251" y="128"/>
                    <a:pt x="251" y="129"/>
                    <a:pt x="251" y="129"/>
                  </a:cubicBezTo>
                  <a:cubicBezTo>
                    <a:pt x="251" y="129"/>
                    <a:pt x="251" y="129"/>
                    <a:pt x="251" y="129"/>
                  </a:cubicBezTo>
                  <a:cubicBezTo>
                    <a:pt x="251" y="129"/>
                    <a:pt x="251" y="129"/>
                    <a:pt x="251" y="130"/>
                  </a:cubicBezTo>
                  <a:cubicBezTo>
                    <a:pt x="249" y="130"/>
                    <a:pt x="248" y="130"/>
                    <a:pt x="246" y="130"/>
                  </a:cubicBezTo>
                  <a:cubicBezTo>
                    <a:pt x="246" y="130"/>
                    <a:pt x="246" y="130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4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9"/>
                    <a:pt x="243" y="129"/>
                    <a:pt x="242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1" y="130"/>
                    <a:pt x="240" y="130"/>
                    <a:pt x="239" y="130"/>
                  </a:cubicBezTo>
                  <a:cubicBezTo>
                    <a:pt x="239" y="130"/>
                    <a:pt x="239" y="130"/>
                    <a:pt x="239" y="130"/>
                  </a:cubicBezTo>
                  <a:cubicBezTo>
                    <a:pt x="239" y="130"/>
                    <a:pt x="239" y="130"/>
                    <a:pt x="239" y="130"/>
                  </a:cubicBezTo>
                  <a:cubicBezTo>
                    <a:pt x="239" y="130"/>
                    <a:pt x="239" y="130"/>
                    <a:pt x="238" y="131"/>
                  </a:cubicBezTo>
                  <a:cubicBezTo>
                    <a:pt x="238" y="131"/>
                    <a:pt x="238" y="131"/>
                    <a:pt x="237" y="131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1"/>
                    <a:pt x="236" y="131"/>
                    <a:pt x="235" y="131"/>
                  </a:cubicBezTo>
                  <a:cubicBezTo>
                    <a:pt x="235" y="131"/>
                    <a:pt x="235" y="132"/>
                    <a:pt x="235" y="132"/>
                  </a:cubicBezTo>
                  <a:cubicBezTo>
                    <a:pt x="234" y="132"/>
                    <a:pt x="234" y="132"/>
                    <a:pt x="233" y="131"/>
                  </a:cubicBezTo>
                  <a:cubicBezTo>
                    <a:pt x="233" y="132"/>
                    <a:pt x="233" y="132"/>
                    <a:pt x="233" y="132"/>
                  </a:cubicBezTo>
                  <a:cubicBezTo>
                    <a:pt x="233" y="132"/>
                    <a:pt x="232" y="132"/>
                    <a:pt x="232" y="132"/>
                  </a:cubicBezTo>
                  <a:cubicBezTo>
                    <a:pt x="232" y="133"/>
                    <a:pt x="232" y="134"/>
                    <a:pt x="232" y="135"/>
                  </a:cubicBezTo>
                  <a:cubicBezTo>
                    <a:pt x="232" y="135"/>
                    <a:pt x="232" y="135"/>
                    <a:pt x="232" y="135"/>
                  </a:cubicBezTo>
                  <a:cubicBezTo>
                    <a:pt x="232" y="135"/>
                    <a:pt x="232" y="135"/>
                    <a:pt x="232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2" y="137"/>
                    <a:pt x="232" y="138"/>
                    <a:pt x="232" y="139"/>
                  </a:cubicBezTo>
                  <a:cubicBezTo>
                    <a:pt x="232" y="139"/>
                    <a:pt x="233" y="139"/>
                    <a:pt x="233" y="139"/>
                  </a:cubicBezTo>
                  <a:cubicBezTo>
                    <a:pt x="233" y="139"/>
                    <a:pt x="233" y="139"/>
                    <a:pt x="233" y="139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4" y="140"/>
                    <a:pt x="234" y="141"/>
                    <a:pt x="234" y="143"/>
                  </a:cubicBezTo>
                  <a:cubicBezTo>
                    <a:pt x="233" y="143"/>
                    <a:pt x="233" y="143"/>
                    <a:pt x="233" y="143"/>
                  </a:cubicBezTo>
                  <a:cubicBezTo>
                    <a:pt x="233" y="144"/>
                    <a:pt x="233" y="146"/>
                    <a:pt x="234" y="147"/>
                  </a:cubicBezTo>
                  <a:cubicBezTo>
                    <a:pt x="234" y="148"/>
                    <a:pt x="233" y="149"/>
                    <a:pt x="233" y="149"/>
                  </a:cubicBezTo>
                  <a:cubicBezTo>
                    <a:pt x="232" y="150"/>
                    <a:pt x="230" y="150"/>
                    <a:pt x="229" y="150"/>
                  </a:cubicBezTo>
                  <a:cubicBezTo>
                    <a:pt x="225" y="150"/>
                    <a:pt x="227" y="150"/>
                    <a:pt x="226" y="148"/>
                  </a:cubicBezTo>
                  <a:cubicBezTo>
                    <a:pt x="226" y="148"/>
                    <a:pt x="226" y="148"/>
                    <a:pt x="225" y="148"/>
                  </a:cubicBezTo>
                  <a:cubicBezTo>
                    <a:pt x="225" y="147"/>
                    <a:pt x="225" y="147"/>
                    <a:pt x="224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6"/>
                    <a:pt x="224" y="145"/>
                    <a:pt x="224" y="144"/>
                  </a:cubicBezTo>
                  <a:cubicBezTo>
                    <a:pt x="223" y="144"/>
                    <a:pt x="221" y="145"/>
                    <a:pt x="220" y="145"/>
                  </a:cubicBezTo>
                  <a:cubicBezTo>
                    <a:pt x="220" y="145"/>
                    <a:pt x="220" y="146"/>
                    <a:pt x="220" y="146"/>
                  </a:cubicBezTo>
                  <a:cubicBezTo>
                    <a:pt x="219" y="146"/>
                    <a:pt x="219" y="146"/>
                    <a:pt x="219" y="146"/>
                  </a:cubicBezTo>
                  <a:cubicBezTo>
                    <a:pt x="219" y="146"/>
                    <a:pt x="219" y="147"/>
                    <a:pt x="219" y="147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19" y="147"/>
                    <a:pt x="219" y="147"/>
                    <a:pt x="219" y="148"/>
                  </a:cubicBezTo>
                  <a:cubicBezTo>
                    <a:pt x="218" y="148"/>
                    <a:pt x="218" y="148"/>
                    <a:pt x="218" y="148"/>
                  </a:cubicBezTo>
                  <a:cubicBezTo>
                    <a:pt x="218" y="148"/>
                    <a:pt x="218" y="149"/>
                    <a:pt x="218" y="149"/>
                  </a:cubicBezTo>
                  <a:cubicBezTo>
                    <a:pt x="218" y="149"/>
                    <a:pt x="217" y="149"/>
                    <a:pt x="217" y="149"/>
                  </a:cubicBezTo>
                  <a:cubicBezTo>
                    <a:pt x="217" y="150"/>
                    <a:pt x="217" y="150"/>
                    <a:pt x="216" y="151"/>
                  </a:cubicBezTo>
                  <a:cubicBezTo>
                    <a:pt x="216" y="151"/>
                    <a:pt x="216" y="151"/>
                    <a:pt x="216" y="151"/>
                  </a:cubicBezTo>
                  <a:cubicBezTo>
                    <a:pt x="216" y="152"/>
                    <a:pt x="216" y="153"/>
                    <a:pt x="215" y="15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15" y="154"/>
                    <a:pt x="215" y="155"/>
                    <a:pt x="215" y="156"/>
                  </a:cubicBezTo>
                  <a:cubicBezTo>
                    <a:pt x="215" y="156"/>
                    <a:pt x="214" y="159"/>
                    <a:pt x="214" y="160"/>
                  </a:cubicBezTo>
                  <a:cubicBezTo>
                    <a:pt x="215" y="160"/>
                    <a:pt x="215" y="160"/>
                    <a:pt x="215" y="160"/>
                  </a:cubicBezTo>
                  <a:cubicBezTo>
                    <a:pt x="215" y="160"/>
                    <a:pt x="215" y="161"/>
                    <a:pt x="215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6" y="161"/>
                    <a:pt x="215" y="161"/>
                    <a:pt x="215" y="161"/>
                  </a:cubicBezTo>
                  <a:cubicBezTo>
                    <a:pt x="215" y="161"/>
                    <a:pt x="215" y="161"/>
                    <a:pt x="215" y="162"/>
                  </a:cubicBezTo>
                  <a:cubicBezTo>
                    <a:pt x="215" y="162"/>
                    <a:pt x="215" y="162"/>
                    <a:pt x="215" y="162"/>
                  </a:cubicBezTo>
                  <a:cubicBezTo>
                    <a:pt x="215" y="162"/>
                    <a:pt x="215" y="163"/>
                    <a:pt x="215" y="163"/>
                  </a:cubicBezTo>
                  <a:cubicBezTo>
                    <a:pt x="215" y="163"/>
                    <a:pt x="215" y="163"/>
                    <a:pt x="214" y="163"/>
                  </a:cubicBezTo>
                  <a:cubicBezTo>
                    <a:pt x="215" y="165"/>
                    <a:pt x="213" y="164"/>
                    <a:pt x="213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12" y="165"/>
                    <a:pt x="212" y="164"/>
                    <a:pt x="213" y="164"/>
                  </a:cubicBezTo>
                  <a:cubicBezTo>
                    <a:pt x="213" y="164"/>
                    <a:pt x="213" y="163"/>
                    <a:pt x="213" y="163"/>
                  </a:cubicBezTo>
                  <a:cubicBezTo>
                    <a:pt x="211" y="163"/>
                    <a:pt x="210" y="164"/>
                    <a:pt x="209" y="165"/>
                  </a:cubicBezTo>
                  <a:cubicBezTo>
                    <a:pt x="208" y="166"/>
                    <a:pt x="208" y="166"/>
                    <a:pt x="208" y="167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209" y="167"/>
                    <a:pt x="209" y="167"/>
                    <a:pt x="209" y="168"/>
                  </a:cubicBezTo>
                  <a:cubicBezTo>
                    <a:pt x="209" y="168"/>
                    <a:pt x="209" y="168"/>
                    <a:pt x="208" y="168"/>
                  </a:cubicBezTo>
                  <a:cubicBezTo>
                    <a:pt x="208" y="170"/>
                    <a:pt x="207" y="170"/>
                    <a:pt x="206" y="172"/>
                  </a:cubicBezTo>
                  <a:cubicBezTo>
                    <a:pt x="205" y="171"/>
                    <a:pt x="206" y="172"/>
                    <a:pt x="205" y="171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1"/>
                    <a:pt x="205" y="171"/>
                    <a:pt x="206" y="170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3" y="170"/>
                    <a:pt x="203" y="171"/>
                    <a:pt x="200" y="172"/>
                  </a:cubicBezTo>
                  <a:cubicBezTo>
                    <a:pt x="200" y="171"/>
                    <a:pt x="200" y="170"/>
                    <a:pt x="200" y="170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201" y="170"/>
                    <a:pt x="201" y="170"/>
                    <a:pt x="201" y="170"/>
                  </a:cubicBezTo>
                  <a:cubicBezTo>
                    <a:pt x="201" y="170"/>
                    <a:pt x="202" y="170"/>
                    <a:pt x="202" y="170"/>
                  </a:cubicBezTo>
                  <a:cubicBezTo>
                    <a:pt x="202" y="170"/>
                    <a:pt x="202" y="169"/>
                    <a:pt x="202" y="169"/>
                  </a:cubicBezTo>
                  <a:cubicBezTo>
                    <a:pt x="201" y="169"/>
                    <a:pt x="201" y="169"/>
                    <a:pt x="200" y="169"/>
                  </a:cubicBezTo>
                  <a:cubicBezTo>
                    <a:pt x="199" y="168"/>
                    <a:pt x="200" y="168"/>
                    <a:pt x="199" y="168"/>
                  </a:cubicBezTo>
                  <a:cubicBezTo>
                    <a:pt x="199" y="168"/>
                    <a:pt x="199" y="168"/>
                    <a:pt x="199" y="169"/>
                  </a:cubicBezTo>
                  <a:cubicBezTo>
                    <a:pt x="198" y="169"/>
                    <a:pt x="197" y="169"/>
                    <a:pt x="195" y="169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95" y="169"/>
                    <a:pt x="194" y="169"/>
                    <a:pt x="194" y="169"/>
                  </a:cubicBezTo>
                  <a:cubicBezTo>
                    <a:pt x="194" y="169"/>
                    <a:pt x="193" y="170"/>
                    <a:pt x="193" y="170"/>
                  </a:cubicBezTo>
                  <a:cubicBezTo>
                    <a:pt x="193" y="170"/>
                    <a:pt x="193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1" y="170"/>
                  </a:cubicBezTo>
                  <a:cubicBezTo>
                    <a:pt x="191" y="170"/>
                    <a:pt x="191" y="171"/>
                    <a:pt x="191" y="171"/>
                  </a:cubicBezTo>
                  <a:cubicBezTo>
                    <a:pt x="191" y="171"/>
                    <a:pt x="190" y="171"/>
                    <a:pt x="189" y="171"/>
                  </a:cubicBezTo>
                  <a:cubicBezTo>
                    <a:pt x="189" y="171"/>
                    <a:pt x="188" y="172"/>
                    <a:pt x="188" y="172"/>
                  </a:cubicBezTo>
                  <a:cubicBezTo>
                    <a:pt x="188" y="172"/>
                    <a:pt x="187" y="172"/>
                    <a:pt x="187" y="172"/>
                  </a:cubicBezTo>
                  <a:cubicBezTo>
                    <a:pt x="187" y="172"/>
                    <a:pt x="187" y="172"/>
                    <a:pt x="187" y="173"/>
                  </a:cubicBezTo>
                  <a:cubicBezTo>
                    <a:pt x="186" y="172"/>
                    <a:pt x="185" y="172"/>
                    <a:pt x="185" y="172"/>
                  </a:cubicBezTo>
                  <a:cubicBezTo>
                    <a:pt x="185" y="172"/>
                    <a:pt x="185" y="172"/>
                    <a:pt x="185" y="173"/>
                  </a:cubicBezTo>
                  <a:cubicBezTo>
                    <a:pt x="184" y="173"/>
                    <a:pt x="184" y="173"/>
                    <a:pt x="184" y="173"/>
                  </a:cubicBezTo>
                  <a:cubicBezTo>
                    <a:pt x="184" y="173"/>
                    <a:pt x="184" y="173"/>
                    <a:pt x="184" y="173"/>
                  </a:cubicBezTo>
                  <a:cubicBezTo>
                    <a:pt x="181" y="173"/>
                    <a:pt x="178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5" y="174"/>
                    <a:pt x="175" y="174"/>
                    <a:pt x="175" y="174"/>
                  </a:cubicBezTo>
                  <a:cubicBezTo>
                    <a:pt x="175" y="173"/>
                    <a:pt x="175" y="173"/>
                    <a:pt x="175" y="173"/>
                  </a:cubicBezTo>
                  <a:cubicBezTo>
                    <a:pt x="174" y="173"/>
                    <a:pt x="174" y="173"/>
                    <a:pt x="173" y="173"/>
                  </a:cubicBezTo>
                  <a:cubicBezTo>
                    <a:pt x="173" y="173"/>
                    <a:pt x="173" y="173"/>
                    <a:pt x="173" y="172"/>
                  </a:cubicBezTo>
                  <a:cubicBezTo>
                    <a:pt x="173" y="172"/>
                    <a:pt x="172" y="172"/>
                    <a:pt x="172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171" y="172"/>
                    <a:pt x="171" y="172"/>
                    <a:pt x="171" y="172"/>
                  </a:cubicBezTo>
                  <a:cubicBezTo>
                    <a:pt x="169" y="172"/>
                    <a:pt x="168" y="172"/>
                    <a:pt x="167" y="171"/>
                  </a:cubicBezTo>
                  <a:cubicBezTo>
                    <a:pt x="167" y="171"/>
                    <a:pt x="167" y="171"/>
                    <a:pt x="167" y="171"/>
                  </a:cubicBezTo>
                  <a:cubicBezTo>
                    <a:pt x="163" y="171"/>
                    <a:pt x="164" y="172"/>
                    <a:pt x="163" y="173"/>
                  </a:cubicBezTo>
                  <a:cubicBezTo>
                    <a:pt x="163" y="173"/>
                    <a:pt x="163" y="173"/>
                    <a:pt x="163" y="174"/>
                  </a:cubicBezTo>
                  <a:cubicBezTo>
                    <a:pt x="162" y="173"/>
                    <a:pt x="162" y="173"/>
                    <a:pt x="162" y="173"/>
                  </a:cubicBezTo>
                  <a:cubicBezTo>
                    <a:pt x="162" y="173"/>
                    <a:pt x="162" y="173"/>
                    <a:pt x="162" y="174"/>
                  </a:cubicBezTo>
                  <a:cubicBezTo>
                    <a:pt x="161" y="174"/>
                    <a:pt x="161" y="174"/>
                    <a:pt x="160" y="174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60" y="174"/>
                    <a:pt x="160" y="175"/>
                    <a:pt x="160" y="175"/>
                  </a:cubicBezTo>
                  <a:cubicBezTo>
                    <a:pt x="158" y="175"/>
                    <a:pt x="159" y="175"/>
                    <a:pt x="157" y="174"/>
                  </a:cubicBezTo>
                  <a:cubicBezTo>
                    <a:pt x="157" y="174"/>
                    <a:pt x="157" y="173"/>
                    <a:pt x="157" y="173"/>
                  </a:cubicBezTo>
                  <a:cubicBezTo>
                    <a:pt x="157" y="173"/>
                    <a:pt x="157" y="173"/>
                    <a:pt x="156" y="173"/>
                  </a:cubicBezTo>
                  <a:cubicBezTo>
                    <a:pt x="156" y="173"/>
                    <a:pt x="156" y="173"/>
                    <a:pt x="156" y="172"/>
                  </a:cubicBezTo>
                  <a:cubicBezTo>
                    <a:pt x="155" y="173"/>
                    <a:pt x="154" y="173"/>
                    <a:pt x="153" y="173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53" y="173"/>
                    <a:pt x="153" y="173"/>
                    <a:pt x="152" y="172"/>
                  </a:cubicBezTo>
                  <a:cubicBezTo>
                    <a:pt x="152" y="172"/>
                    <a:pt x="152" y="171"/>
                    <a:pt x="152" y="171"/>
                  </a:cubicBezTo>
                  <a:cubicBezTo>
                    <a:pt x="152" y="171"/>
                    <a:pt x="152" y="171"/>
                    <a:pt x="152" y="171"/>
                  </a:cubicBezTo>
                  <a:cubicBezTo>
                    <a:pt x="152" y="171"/>
                    <a:pt x="152" y="170"/>
                    <a:pt x="152" y="170"/>
                  </a:cubicBezTo>
                  <a:cubicBezTo>
                    <a:pt x="152" y="170"/>
                    <a:pt x="152" y="170"/>
                    <a:pt x="151" y="170"/>
                  </a:cubicBezTo>
                  <a:cubicBezTo>
                    <a:pt x="151" y="169"/>
                    <a:pt x="152" y="169"/>
                    <a:pt x="151" y="168"/>
                  </a:cubicBezTo>
                  <a:cubicBezTo>
                    <a:pt x="151" y="168"/>
                    <a:pt x="151" y="168"/>
                    <a:pt x="151" y="168"/>
                  </a:cubicBezTo>
                  <a:cubicBezTo>
                    <a:pt x="150" y="168"/>
                    <a:pt x="150" y="168"/>
                    <a:pt x="150" y="168"/>
                  </a:cubicBezTo>
                  <a:cubicBezTo>
                    <a:pt x="150" y="168"/>
                    <a:pt x="150" y="168"/>
                    <a:pt x="150" y="168"/>
                  </a:cubicBezTo>
                  <a:cubicBezTo>
                    <a:pt x="150" y="168"/>
                    <a:pt x="151" y="168"/>
                    <a:pt x="151" y="168"/>
                  </a:cubicBezTo>
                  <a:cubicBezTo>
                    <a:pt x="151" y="167"/>
                    <a:pt x="152" y="166"/>
                    <a:pt x="152" y="166"/>
                  </a:cubicBezTo>
                  <a:cubicBezTo>
                    <a:pt x="152" y="166"/>
                    <a:pt x="152" y="166"/>
                    <a:pt x="152" y="166"/>
                  </a:cubicBezTo>
                  <a:cubicBezTo>
                    <a:pt x="152" y="166"/>
                    <a:pt x="152" y="165"/>
                    <a:pt x="151" y="165"/>
                  </a:cubicBezTo>
                  <a:cubicBezTo>
                    <a:pt x="151" y="166"/>
                    <a:pt x="151" y="166"/>
                    <a:pt x="151" y="166"/>
                  </a:cubicBezTo>
                  <a:cubicBezTo>
                    <a:pt x="151" y="166"/>
                    <a:pt x="150" y="166"/>
                    <a:pt x="149" y="166"/>
                  </a:cubicBezTo>
                  <a:cubicBezTo>
                    <a:pt x="149" y="165"/>
                    <a:pt x="149" y="165"/>
                    <a:pt x="150" y="165"/>
                  </a:cubicBezTo>
                  <a:cubicBezTo>
                    <a:pt x="150" y="165"/>
                    <a:pt x="150" y="165"/>
                    <a:pt x="150" y="165"/>
                  </a:cubicBezTo>
                  <a:cubicBezTo>
                    <a:pt x="150" y="164"/>
                    <a:pt x="150" y="163"/>
                    <a:pt x="150" y="163"/>
                  </a:cubicBezTo>
                  <a:cubicBezTo>
                    <a:pt x="150" y="163"/>
                    <a:pt x="150" y="162"/>
                    <a:pt x="151" y="162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1" y="161"/>
                    <a:pt x="151" y="161"/>
                    <a:pt x="151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3" y="158"/>
                    <a:pt x="153" y="157"/>
                    <a:pt x="153" y="156"/>
                  </a:cubicBezTo>
                  <a:cubicBezTo>
                    <a:pt x="154" y="156"/>
                    <a:pt x="154" y="156"/>
                    <a:pt x="155" y="157"/>
                  </a:cubicBezTo>
                  <a:cubicBezTo>
                    <a:pt x="155" y="157"/>
                    <a:pt x="156" y="157"/>
                    <a:pt x="156" y="157"/>
                  </a:cubicBezTo>
                  <a:cubicBezTo>
                    <a:pt x="156" y="155"/>
                    <a:pt x="156" y="155"/>
                    <a:pt x="157" y="154"/>
                  </a:cubicBezTo>
                  <a:cubicBezTo>
                    <a:pt x="156" y="154"/>
                    <a:pt x="155" y="154"/>
                    <a:pt x="154" y="154"/>
                  </a:cubicBezTo>
                  <a:cubicBezTo>
                    <a:pt x="153" y="152"/>
                    <a:pt x="153" y="151"/>
                    <a:pt x="153" y="149"/>
                  </a:cubicBezTo>
                  <a:cubicBezTo>
                    <a:pt x="152" y="149"/>
                    <a:pt x="152" y="148"/>
                    <a:pt x="151" y="148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9"/>
                    <a:pt x="151" y="149"/>
                    <a:pt x="151" y="148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2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4" y="147"/>
                    <a:pt x="154" y="147"/>
                    <a:pt x="155" y="146"/>
                  </a:cubicBezTo>
                  <a:cubicBezTo>
                    <a:pt x="155" y="145"/>
                    <a:pt x="154" y="144"/>
                    <a:pt x="155" y="143"/>
                  </a:cubicBezTo>
                  <a:cubicBezTo>
                    <a:pt x="155" y="143"/>
                    <a:pt x="155" y="142"/>
                    <a:pt x="155" y="142"/>
                  </a:cubicBezTo>
                  <a:cubicBezTo>
                    <a:pt x="155" y="142"/>
                    <a:pt x="154" y="143"/>
                    <a:pt x="154" y="143"/>
                  </a:cubicBezTo>
                  <a:cubicBezTo>
                    <a:pt x="154" y="143"/>
                    <a:pt x="154" y="143"/>
                    <a:pt x="153" y="143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3"/>
                    <a:pt x="151" y="143"/>
                    <a:pt x="151" y="144"/>
                  </a:cubicBezTo>
                  <a:cubicBezTo>
                    <a:pt x="151" y="144"/>
                    <a:pt x="151" y="144"/>
                    <a:pt x="151" y="145"/>
                  </a:cubicBezTo>
                  <a:cubicBezTo>
                    <a:pt x="150" y="145"/>
                    <a:pt x="149" y="147"/>
                    <a:pt x="149" y="147"/>
                  </a:cubicBezTo>
                  <a:cubicBezTo>
                    <a:pt x="147" y="147"/>
                    <a:pt x="146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4" y="147"/>
                    <a:pt x="144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2" y="148"/>
                    <a:pt x="142" y="149"/>
                    <a:pt x="141" y="150"/>
                  </a:cubicBezTo>
                  <a:cubicBezTo>
                    <a:pt x="141" y="150"/>
                    <a:pt x="140" y="150"/>
                    <a:pt x="140" y="151"/>
                  </a:cubicBezTo>
                  <a:cubicBezTo>
                    <a:pt x="141" y="151"/>
                    <a:pt x="141" y="151"/>
                    <a:pt x="142" y="151"/>
                  </a:cubicBezTo>
                  <a:cubicBezTo>
                    <a:pt x="142" y="150"/>
                    <a:pt x="143" y="149"/>
                    <a:pt x="145" y="149"/>
                  </a:cubicBezTo>
                  <a:cubicBezTo>
                    <a:pt x="145" y="149"/>
                    <a:pt x="145" y="149"/>
                    <a:pt x="145" y="148"/>
                  </a:cubicBezTo>
                  <a:cubicBezTo>
                    <a:pt x="146" y="149"/>
                    <a:pt x="147" y="149"/>
                    <a:pt x="148" y="149"/>
                  </a:cubicBezTo>
                  <a:cubicBezTo>
                    <a:pt x="148" y="150"/>
                    <a:pt x="148" y="151"/>
                    <a:pt x="149" y="151"/>
                  </a:cubicBezTo>
                  <a:cubicBezTo>
                    <a:pt x="149" y="152"/>
                    <a:pt x="149" y="152"/>
                    <a:pt x="149" y="153"/>
                  </a:cubicBezTo>
                  <a:cubicBezTo>
                    <a:pt x="149" y="153"/>
                    <a:pt x="148" y="153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8" y="152"/>
                    <a:pt x="148" y="152"/>
                    <a:pt x="147" y="151"/>
                  </a:cubicBezTo>
                  <a:cubicBezTo>
                    <a:pt x="147" y="151"/>
                    <a:pt x="147" y="151"/>
                    <a:pt x="146" y="151"/>
                  </a:cubicBezTo>
                  <a:cubicBezTo>
                    <a:pt x="146" y="152"/>
                    <a:pt x="145" y="152"/>
                    <a:pt x="144" y="154"/>
                  </a:cubicBezTo>
                  <a:cubicBezTo>
                    <a:pt x="143" y="153"/>
                    <a:pt x="142" y="153"/>
                    <a:pt x="140" y="153"/>
                  </a:cubicBezTo>
                  <a:cubicBezTo>
                    <a:pt x="140" y="154"/>
                    <a:pt x="140" y="156"/>
                    <a:pt x="140" y="157"/>
                  </a:cubicBezTo>
                  <a:cubicBezTo>
                    <a:pt x="140" y="157"/>
                    <a:pt x="141" y="157"/>
                    <a:pt x="141" y="157"/>
                  </a:cubicBezTo>
                  <a:cubicBezTo>
                    <a:pt x="141" y="158"/>
                    <a:pt x="141" y="158"/>
                    <a:pt x="142" y="159"/>
                  </a:cubicBezTo>
                  <a:cubicBezTo>
                    <a:pt x="142" y="159"/>
                    <a:pt x="142" y="159"/>
                    <a:pt x="142" y="159"/>
                  </a:cubicBezTo>
                  <a:cubicBezTo>
                    <a:pt x="142" y="160"/>
                    <a:pt x="142" y="159"/>
                    <a:pt x="141" y="160"/>
                  </a:cubicBezTo>
                  <a:cubicBezTo>
                    <a:pt x="141" y="162"/>
                    <a:pt x="141" y="162"/>
                    <a:pt x="142" y="164"/>
                  </a:cubicBezTo>
                  <a:cubicBezTo>
                    <a:pt x="142" y="164"/>
                    <a:pt x="143" y="164"/>
                    <a:pt x="143" y="164"/>
                  </a:cubicBezTo>
                  <a:cubicBezTo>
                    <a:pt x="144" y="164"/>
                    <a:pt x="144" y="165"/>
                    <a:pt x="144" y="166"/>
                  </a:cubicBezTo>
                  <a:cubicBezTo>
                    <a:pt x="144" y="166"/>
                    <a:pt x="144" y="166"/>
                    <a:pt x="143" y="166"/>
                  </a:cubicBezTo>
                  <a:cubicBezTo>
                    <a:pt x="143" y="167"/>
                    <a:pt x="143" y="167"/>
                    <a:pt x="143" y="168"/>
                  </a:cubicBezTo>
                  <a:cubicBezTo>
                    <a:pt x="143" y="168"/>
                    <a:pt x="144" y="168"/>
                    <a:pt x="144" y="168"/>
                  </a:cubicBezTo>
                  <a:cubicBezTo>
                    <a:pt x="144" y="169"/>
                    <a:pt x="144" y="169"/>
                    <a:pt x="144" y="170"/>
                  </a:cubicBezTo>
                  <a:cubicBezTo>
                    <a:pt x="144" y="170"/>
                    <a:pt x="145" y="170"/>
                    <a:pt x="145" y="170"/>
                  </a:cubicBezTo>
                  <a:cubicBezTo>
                    <a:pt x="145" y="171"/>
                    <a:pt x="145" y="171"/>
                    <a:pt x="145" y="172"/>
                  </a:cubicBezTo>
                  <a:cubicBezTo>
                    <a:pt x="145" y="172"/>
                    <a:pt x="144" y="172"/>
                    <a:pt x="144" y="172"/>
                  </a:cubicBezTo>
                  <a:cubicBezTo>
                    <a:pt x="144" y="174"/>
                    <a:pt x="145" y="175"/>
                    <a:pt x="146" y="176"/>
                  </a:cubicBezTo>
                  <a:cubicBezTo>
                    <a:pt x="146" y="176"/>
                    <a:pt x="146" y="176"/>
                    <a:pt x="146" y="176"/>
                  </a:cubicBezTo>
                  <a:cubicBezTo>
                    <a:pt x="145" y="176"/>
                    <a:pt x="144" y="176"/>
                    <a:pt x="143" y="176"/>
                  </a:cubicBezTo>
                  <a:cubicBezTo>
                    <a:pt x="143" y="177"/>
                    <a:pt x="143" y="177"/>
                    <a:pt x="143" y="178"/>
                  </a:cubicBezTo>
                  <a:cubicBezTo>
                    <a:pt x="143" y="178"/>
                    <a:pt x="143" y="179"/>
                    <a:pt x="142" y="179"/>
                  </a:cubicBezTo>
                  <a:cubicBezTo>
                    <a:pt x="142" y="179"/>
                    <a:pt x="142" y="179"/>
                    <a:pt x="142" y="180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2" y="179"/>
                    <a:pt x="142" y="179"/>
                    <a:pt x="142" y="178"/>
                  </a:cubicBezTo>
                  <a:cubicBezTo>
                    <a:pt x="142" y="178"/>
                    <a:pt x="141" y="178"/>
                    <a:pt x="141" y="178"/>
                  </a:cubicBezTo>
                  <a:cubicBezTo>
                    <a:pt x="139" y="178"/>
                    <a:pt x="137" y="179"/>
                    <a:pt x="136" y="180"/>
                  </a:cubicBezTo>
                  <a:cubicBezTo>
                    <a:pt x="136" y="181"/>
                    <a:pt x="136" y="181"/>
                    <a:pt x="138" y="182"/>
                  </a:cubicBezTo>
                  <a:cubicBezTo>
                    <a:pt x="138" y="182"/>
                    <a:pt x="138" y="182"/>
                    <a:pt x="138" y="183"/>
                  </a:cubicBezTo>
                  <a:cubicBezTo>
                    <a:pt x="137" y="182"/>
                    <a:pt x="136" y="182"/>
                    <a:pt x="135" y="181"/>
                  </a:cubicBezTo>
                  <a:cubicBezTo>
                    <a:pt x="135" y="181"/>
                    <a:pt x="135" y="180"/>
                    <a:pt x="135" y="180"/>
                  </a:cubicBezTo>
                  <a:cubicBezTo>
                    <a:pt x="134" y="180"/>
                    <a:pt x="133" y="179"/>
                    <a:pt x="132" y="180"/>
                  </a:cubicBezTo>
                  <a:cubicBezTo>
                    <a:pt x="132" y="180"/>
                    <a:pt x="131" y="180"/>
                    <a:pt x="130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30" y="180"/>
                    <a:pt x="130" y="179"/>
                    <a:pt x="130" y="179"/>
                  </a:cubicBezTo>
                  <a:cubicBezTo>
                    <a:pt x="128" y="179"/>
                    <a:pt x="127" y="179"/>
                    <a:pt x="126" y="180"/>
                  </a:cubicBezTo>
                  <a:cubicBezTo>
                    <a:pt x="126" y="180"/>
                    <a:pt x="126" y="180"/>
                    <a:pt x="126" y="181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4" y="182"/>
                    <a:pt x="124" y="182"/>
                    <a:pt x="122" y="18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19" y="186"/>
                    <a:pt x="120" y="187"/>
                    <a:pt x="118" y="188"/>
                  </a:cubicBezTo>
                  <a:cubicBezTo>
                    <a:pt x="119" y="188"/>
                    <a:pt x="119" y="188"/>
                    <a:pt x="119" y="189"/>
                  </a:cubicBezTo>
                  <a:cubicBezTo>
                    <a:pt x="119" y="189"/>
                    <a:pt x="118" y="190"/>
                    <a:pt x="118" y="190"/>
                  </a:cubicBezTo>
                  <a:cubicBezTo>
                    <a:pt x="117" y="191"/>
                    <a:pt x="119" y="191"/>
                    <a:pt x="117" y="193"/>
                  </a:cubicBezTo>
                  <a:cubicBezTo>
                    <a:pt x="117" y="193"/>
                    <a:pt x="117" y="193"/>
                    <a:pt x="117" y="193"/>
                  </a:cubicBezTo>
                  <a:cubicBezTo>
                    <a:pt x="117" y="193"/>
                    <a:pt x="116" y="192"/>
                    <a:pt x="115" y="193"/>
                  </a:cubicBezTo>
                  <a:cubicBezTo>
                    <a:pt x="115" y="193"/>
                    <a:pt x="115" y="193"/>
                    <a:pt x="114" y="193"/>
                  </a:cubicBezTo>
                  <a:cubicBezTo>
                    <a:pt x="114" y="193"/>
                    <a:pt x="114" y="192"/>
                    <a:pt x="112" y="192"/>
                  </a:cubicBezTo>
                  <a:cubicBezTo>
                    <a:pt x="112" y="192"/>
                    <a:pt x="112" y="192"/>
                    <a:pt x="112" y="193"/>
                  </a:cubicBezTo>
                  <a:cubicBezTo>
                    <a:pt x="111" y="193"/>
                    <a:pt x="110" y="193"/>
                    <a:pt x="109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93"/>
                    <a:pt x="108" y="193"/>
                    <a:pt x="107" y="193"/>
                  </a:cubicBezTo>
                  <a:cubicBezTo>
                    <a:pt x="107" y="193"/>
                    <a:pt x="107" y="194"/>
                    <a:pt x="107" y="194"/>
                  </a:cubicBezTo>
                  <a:cubicBezTo>
                    <a:pt x="107" y="194"/>
                    <a:pt x="106" y="194"/>
                    <a:pt x="106" y="194"/>
                  </a:cubicBezTo>
                  <a:cubicBezTo>
                    <a:pt x="105" y="194"/>
                    <a:pt x="105" y="194"/>
                    <a:pt x="105" y="195"/>
                  </a:cubicBezTo>
                  <a:cubicBezTo>
                    <a:pt x="104" y="195"/>
                    <a:pt x="103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1" y="196"/>
                    <a:pt x="101" y="196"/>
                  </a:cubicBezTo>
                  <a:cubicBezTo>
                    <a:pt x="101" y="197"/>
                    <a:pt x="101" y="198"/>
                    <a:pt x="101" y="199"/>
                  </a:cubicBezTo>
                  <a:cubicBezTo>
                    <a:pt x="101" y="200"/>
                    <a:pt x="100" y="200"/>
                    <a:pt x="101" y="201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01" y="201"/>
                    <a:pt x="101" y="202"/>
                    <a:pt x="101" y="202"/>
                  </a:cubicBezTo>
                  <a:cubicBezTo>
                    <a:pt x="101" y="201"/>
                    <a:pt x="95" y="204"/>
                    <a:pt x="95" y="204"/>
                  </a:cubicBezTo>
                  <a:cubicBezTo>
                    <a:pt x="94" y="205"/>
                    <a:pt x="94" y="205"/>
                    <a:pt x="95" y="20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93" y="206"/>
                    <a:pt x="93" y="206"/>
                    <a:pt x="92" y="206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0" y="207"/>
                    <a:pt x="88" y="207"/>
                    <a:pt x="87" y="207"/>
                  </a:cubicBezTo>
                  <a:cubicBezTo>
                    <a:pt x="87" y="207"/>
                    <a:pt x="87" y="207"/>
                    <a:pt x="86" y="208"/>
                  </a:cubicBezTo>
                  <a:cubicBezTo>
                    <a:pt x="85" y="207"/>
                    <a:pt x="85" y="206"/>
                    <a:pt x="85" y="205"/>
                  </a:cubicBezTo>
                  <a:cubicBezTo>
                    <a:pt x="84" y="205"/>
                    <a:pt x="83" y="205"/>
                    <a:pt x="82" y="205"/>
                  </a:cubicBezTo>
                  <a:cubicBezTo>
                    <a:pt x="82" y="206"/>
                    <a:pt x="82" y="206"/>
                    <a:pt x="82" y="206"/>
                  </a:cubicBezTo>
                  <a:cubicBezTo>
                    <a:pt x="83" y="207"/>
                    <a:pt x="83" y="207"/>
                    <a:pt x="83" y="208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84" y="211"/>
                    <a:pt x="82" y="211"/>
                    <a:pt x="85" y="212"/>
                  </a:cubicBezTo>
                  <a:cubicBezTo>
                    <a:pt x="85" y="213"/>
                    <a:pt x="85" y="213"/>
                    <a:pt x="84" y="213"/>
                  </a:cubicBezTo>
                  <a:cubicBezTo>
                    <a:pt x="83" y="213"/>
                    <a:pt x="82" y="213"/>
                    <a:pt x="81" y="213"/>
                  </a:cubicBezTo>
                  <a:cubicBezTo>
                    <a:pt x="81" y="213"/>
                    <a:pt x="81" y="213"/>
                    <a:pt x="81" y="213"/>
                  </a:cubicBezTo>
                  <a:cubicBezTo>
                    <a:pt x="81" y="212"/>
                    <a:pt x="81" y="213"/>
                    <a:pt x="81" y="213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79" y="213"/>
                    <a:pt x="79" y="213"/>
                    <a:pt x="79" y="214"/>
                  </a:cubicBezTo>
                  <a:cubicBezTo>
                    <a:pt x="78" y="214"/>
                    <a:pt x="78" y="213"/>
                    <a:pt x="77" y="213"/>
                  </a:cubicBezTo>
                  <a:cubicBezTo>
                    <a:pt x="77" y="214"/>
                    <a:pt x="76" y="214"/>
                    <a:pt x="76" y="215"/>
                  </a:cubicBezTo>
                  <a:cubicBezTo>
                    <a:pt x="76" y="215"/>
                    <a:pt x="75" y="215"/>
                    <a:pt x="75" y="215"/>
                  </a:cubicBezTo>
                  <a:cubicBezTo>
                    <a:pt x="75" y="214"/>
                    <a:pt x="74" y="213"/>
                    <a:pt x="74" y="213"/>
                  </a:cubicBezTo>
                  <a:cubicBezTo>
                    <a:pt x="72" y="213"/>
                    <a:pt x="71" y="213"/>
                    <a:pt x="70" y="213"/>
                  </a:cubicBezTo>
                  <a:cubicBezTo>
                    <a:pt x="70" y="213"/>
                    <a:pt x="70" y="214"/>
                    <a:pt x="70" y="214"/>
                  </a:cubicBezTo>
                  <a:cubicBezTo>
                    <a:pt x="69" y="214"/>
                    <a:pt x="70" y="214"/>
                    <a:pt x="69" y="213"/>
                  </a:cubicBezTo>
                  <a:cubicBezTo>
                    <a:pt x="68" y="214"/>
                    <a:pt x="67" y="214"/>
                    <a:pt x="66" y="214"/>
                  </a:cubicBezTo>
                  <a:cubicBezTo>
                    <a:pt x="65" y="215"/>
                    <a:pt x="65" y="215"/>
                    <a:pt x="65" y="215"/>
                  </a:cubicBezTo>
                  <a:cubicBezTo>
                    <a:pt x="66" y="216"/>
                    <a:pt x="67" y="216"/>
                    <a:pt x="68" y="217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7" y="217"/>
                    <a:pt x="67" y="217"/>
                    <a:pt x="67" y="217"/>
                  </a:cubicBezTo>
                  <a:cubicBezTo>
                    <a:pt x="67" y="217"/>
                    <a:pt x="67" y="217"/>
                    <a:pt x="67" y="217"/>
                  </a:cubicBezTo>
                  <a:cubicBezTo>
                    <a:pt x="66" y="217"/>
                    <a:pt x="66" y="217"/>
                    <a:pt x="65" y="217"/>
                  </a:cubicBezTo>
                  <a:cubicBezTo>
                    <a:pt x="66" y="218"/>
                    <a:pt x="66" y="218"/>
                    <a:pt x="65" y="219"/>
                  </a:cubicBezTo>
                  <a:cubicBezTo>
                    <a:pt x="65" y="219"/>
                    <a:pt x="65" y="219"/>
                    <a:pt x="65" y="220"/>
                  </a:cubicBezTo>
                  <a:cubicBezTo>
                    <a:pt x="66" y="219"/>
                    <a:pt x="68" y="219"/>
                    <a:pt x="69" y="219"/>
                  </a:cubicBezTo>
                  <a:cubicBezTo>
                    <a:pt x="69" y="219"/>
                    <a:pt x="70" y="220"/>
                    <a:pt x="70" y="220"/>
                  </a:cubicBezTo>
                  <a:cubicBezTo>
                    <a:pt x="70" y="220"/>
                    <a:pt x="70" y="220"/>
                    <a:pt x="71" y="220"/>
                  </a:cubicBezTo>
                  <a:cubicBezTo>
                    <a:pt x="71" y="220"/>
                    <a:pt x="71" y="220"/>
                    <a:pt x="71" y="221"/>
                  </a:cubicBezTo>
                  <a:cubicBezTo>
                    <a:pt x="73" y="221"/>
                    <a:pt x="73" y="221"/>
                    <a:pt x="73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74" y="223"/>
                    <a:pt x="74" y="223"/>
                    <a:pt x="74" y="222"/>
                  </a:cubicBezTo>
                  <a:cubicBezTo>
                    <a:pt x="75" y="222"/>
                    <a:pt x="75" y="222"/>
                    <a:pt x="75" y="222"/>
                  </a:cubicBezTo>
                  <a:cubicBezTo>
                    <a:pt x="76" y="222"/>
                    <a:pt x="75" y="221"/>
                    <a:pt x="76" y="221"/>
                  </a:cubicBezTo>
                  <a:cubicBezTo>
                    <a:pt x="76" y="221"/>
                    <a:pt x="76" y="221"/>
                    <a:pt x="76" y="221"/>
                  </a:cubicBezTo>
                  <a:cubicBezTo>
                    <a:pt x="77" y="221"/>
                    <a:pt x="76" y="221"/>
                    <a:pt x="77" y="222"/>
                  </a:cubicBezTo>
                  <a:cubicBezTo>
                    <a:pt x="76" y="222"/>
                    <a:pt x="76" y="222"/>
                    <a:pt x="75" y="222"/>
                  </a:cubicBezTo>
                  <a:cubicBezTo>
                    <a:pt x="75" y="223"/>
                    <a:pt x="75" y="223"/>
                    <a:pt x="75" y="223"/>
                  </a:cubicBezTo>
                  <a:cubicBezTo>
                    <a:pt x="76" y="223"/>
                    <a:pt x="77" y="223"/>
                    <a:pt x="77" y="223"/>
                  </a:cubicBezTo>
                  <a:cubicBezTo>
                    <a:pt x="77" y="224"/>
                    <a:pt x="77" y="224"/>
                    <a:pt x="77" y="225"/>
                  </a:cubicBezTo>
                  <a:cubicBezTo>
                    <a:pt x="77" y="225"/>
                    <a:pt x="77" y="225"/>
                    <a:pt x="77" y="225"/>
                  </a:cubicBezTo>
                  <a:cubicBezTo>
                    <a:pt x="77" y="225"/>
                    <a:pt x="77" y="225"/>
                    <a:pt x="77" y="225"/>
                  </a:cubicBezTo>
                  <a:cubicBezTo>
                    <a:pt x="78" y="225"/>
                    <a:pt x="79" y="225"/>
                    <a:pt x="80" y="225"/>
                  </a:cubicBezTo>
                  <a:cubicBezTo>
                    <a:pt x="79" y="226"/>
                    <a:pt x="80" y="226"/>
                    <a:pt x="79" y="226"/>
                  </a:cubicBezTo>
                  <a:cubicBezTo>
                    <a:pt x="79" y="226"/>
                    <a:pt x="79" y="226"/>
                    <a:pt x="80" y="226"/>
                  </a:cubicBezTo>
                  <a:cubicBezTo>
                    <a:pt x="80" y="227"/>
                    <a:pt x="80" y="228"/>
                    <a:pt x="80" y="229"/>
                  </a:cubicBezTo>
                  <a:cubicBezTo>
                    <a:pt x="80" y="229"/>
                    <a:pt x="80" y="229"/>
                    <a:pt x="81" y="229"/>
                  </a:cubicBezTo>
                  <a:cubicBezTo>
                    <a:pt x="81" y="229"/>
                    <a:pt x="81" y="230"/>
                    <a:pt x="81" y="230"/>
                  </a:cubicBezTo>
                  <a:cubicBezTo>
                    <a:pt x="81" y="230"/>
                    <a:pt x="82" y="230"/>
                    <a:pt x="82" y="230"/>
                  </a:cubicBezTo>
                  <a:cubicBezTo>
                    <a:pt x="82" y="231"/>
                    <a:pt x="83" y="231"/>
                    <a:pt x="83" y="231"/>
                  </a:cubicBezTo>
                  <a:cubicBezTo>
                    <a:pt x="84" y="232"/>
                    <a:pt x="85" y="232"/>
                    <a:pt x="86" y="232"/>
                  </a:cubicBezTo>
                  <a:cubicBezTo>
                    <a:pt x="86" y="232"/>
                    <a:pt x="86" y="233"/>
                    <a:pt x="86" y="233"/>
                  </a:cubicBezTo>
                  <a:cubicBezTo>
                    <a:pt x="87" y="233"/>
                    <a:pt x="87" y="233"/>
                    <a:pt x="87" y="233"/>
                  </a:cubicBezTo>
                  <a:cubicBezTo>
                    <a:pt x="88" y="234"/>
                    <a:pt x="88" y="235"/>
                    <a:pt x="88" y="236"/>
                  </a:cubicBezTo>
                  <a:cubicBezTo>
                    <a:pt x="88" y="237"/>
                    <a:pt x="87" y="237"/>
                    <a:pt x="87" y="237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8" y="238"/>
                    <a:pt x="88" y="239"/>
                    <a:pt x="87" y="239"/>
                  </a:cubicBezTo>
                  <a:cubicBezTo>
                    <a:pt x="87" y="240"/>
                    <a:pt x="87" y="241"/>
                    <a:pt x="88" y="242"/>
                  </a:cubicBezTo>
                  <a:cubicBezTo>
                    <a:pt x="88" y="242"/>
                    <a:pt x="88" y="242"/>
                    <a:pt x="89" y="242"/>
                  </a:cubicBezTo>
                  <a:cubicBezTo>
                    <a:pt x="88" y="243"/>
                    <a:pt x="88" y="244"/>
                    <a:pt x="87" y="245"/>
                  </a:cubicBezTo>
                  <a:cubicBezTo>
                    <a:pt x="87" y="246"/>
                    <a:pt x="87" y="245"/>
                    <a:pt x="88" y="246"/>
                  </a:cubicBezTo>
                  <a:cubicBezTo>
                    <a:pt x="87" y="247"/>
                    <a:pt x="87" y="248"/>
                    <a:pt x="87" y="249"/>
                  </a:cubicBezTo>
                  <a:cubicBezTo>
                    <a:pt x="87" y="250"/>
                    <a:pt x="85" y="251"/>
                    <a:pt x="84" y="252"/>
                  </a:cubicBezTo>
                  <a:cubicBezTo>
                    <a:pt x="82" y="252"/>
                    <a:pt x="81" y="252"/>
                    <a:pt x="79" y="252"/>
                  </a:cubicBezTo>
                  <a:cubicBezTo>
                    <a:pt x="79" y="251"/>
                    <a:pt x="78" y="251"/>
                    <a:pt x="78" y="251"/>
                  </a:cubicBezTo>
                  <a:cubicBezTo>
                    <a:pt x="77" y="250"/>
                    <a:pt x="76" y="250"/>
                    <a:pt x="74" y="250"/>
                  </a:cubicBezTo>
                  <a:cubicBezTo>
                    <a:pt x="74" y="250"/>
                    <a:pt x="74" y="250"/>
                    <a:pt x="74" y="250"/>
                  </a:cubicBezTo>
                  <a:cubicBezTo>
                    <a:pt x="74" y="250"/>
                    <a:pt x="73" y="251"/>
                    <a:pt x="72" y="250"/>
                  </a:cubicBezTo>
                  <a:cubicBezTo>
                    <a:pt x="72" y="250"/>
                    <a:pt x="72" y="250"/>
                    <a:pt x="72" y="250"/>
                  </a:cubicBezTo>
                  <a:cubicBezTo>
                    <a:pt x="71" y="250"/>
                    <a:pt x="69" y="250"/>
                    <a:pt x="68" y="250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68" y="250"/>
                    <a:pt x="67" y="250"/>
                    <a:pt x="66" y="250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5" y="250"/>
                    <a:pt x="64" y="250"/>
                    <a:pt x="64" y="250"/>
                  </a:cubicBezTo>
                  <a:cubicBezTo>
                    <a:pt x="64" y="250"/>
                    <a:pt x="64" y="249"/>
                    <a:pt x="64" y="249"/>
                  </a:cubicBezTo>
                  <a:cubicBezTo>
                    <a:pt x="61" y="249"/>
                    <a:pt x="58" y="250"/>
                    <a:pt x="55" y="250"/>
                  </a:cubicBezTo>
                  <a:cubicBezTo>
                    <a:pt x="55" y="250"/>
                    <a:pt x="55" y="250"/>
                    <a:pt x="55" y="250"/>
                  </a:cubicBezTo>
                  <a:cubicBezTo>
                    <a:pt x="54" y="250"/>
                    <a:pt x="54" y="249"/>
                    <a:pt x="53" y="249"/>
                  </a:cubicBezTo>
                  <a:cubicBezTo>
                    <a:pt x="52" y="248"/>
                    <a:pt x="49" y="249"/>
                    <a:pt x="48" y="249"/>
                  </a:cubicBezTo>
                  <a:cubicBezTo>
                    <a:pt x="48" y="249"/>
                    <a:pt x="48" y="250"/>
                    <a:pt x="48" y="250"/>
                  </a:cubicBezTo>
                  <a:cubicBezTo>
                    <a:pt x="48" y="250"/>
                    <a:pt x="47" y="250"/>
                    <a:pt x="47" y="250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47" y="250"/>
                    <a:pt x="47" y="251"/>
                    <a:pt x="47" y="251"/>
                  </a:cubicBezTo>
                  <a:cubicBezTo>
                    <a:pt x="46" y="251"/>
                    <a:pt x="45" y="251"/>
                    <a:pt x="44" y="251"/>
                  </a:cubicBezTo>
                  <a:cubicBezTo>
                    <a:pt x="43" y="251"/>
                    <a:pt x="44" y="252"/>
                    <a:pt x="44" y="252"/>
                  </a:cubicBezTo>
                  <a:cubicBezTo>
                    <a:pt x="44" y="252"/>
                    <a:pt x="44" y="251"/>
                    <a:pt x="44" y="251"/>
                  </a:cubicBezTo>
                  <a:cubicBezTo>
                    <a:pt x="43" y="251"/>
                    <a:pt x="43" y="251"/>
                    <a:pt x="43" y="251"/>
                  </a:cubicBezTo>
                  <a:cubicBezTo>
                    <a:pt x="42" y="253"/>
                    <a:pt x="41" y="252"/>
                    <a:pt x="40" y="254"/>
                  </a:cubicBezTo>
                  <a:cubicBezTo>
                    <a:pt x="40" y="254"/>
                    <a:pt x="40" y="254"/>
                    <a:pt x="40" y="254"/>
                  </a:cubicBezTo>
                  <a:cubicBezTo>
                    <a:pt x="39" y="255"/>
                    <a:pt x="40" y="254"/>
                    <a:pt x="41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41" y="256"/>
                    <a:pt x="41" y="256"/>
                    <a:pt x="41" y="257"/>
                  </a:cubicBezTo>
                  <a:cubicBezTo>
                    <a:pt x="42" y="257"/>
                    <a:pt x="42" y="257"/>
                    <a:pt x="42" y="257"/>
                  </a:cubicBezTo>
                  <a:cubicBezTo>
                    <a:pt x="43" y="259"/>
                    <a:pt x="43" y="258"/>
                    <a:pt x="44" y="259"/>
                  </a:cubicBezTo>
                  <a:cubicBezTo>
                    <a:pt x="43" y="260"/>
                    <a:pt x="42" y="260"/>
                    <a:pt x="42" y="261"/>
                  </a:cubicBezTo>
                  <a:cubicBezTo>
                    <a:pt x="42" y="261"/>
                    <a:pt x="43" y="261"/>
                    <a:pt x="43" y="261"/>
                  </a:cubicBezTo>
                  <a:cubicBezTo>
                    <a:pt x="43" y="263"/>
                    <a:pt x="43" y="264"/>
                    <a:pt x="43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4" y="266"/>
                    <a:pt x="44" y="267"/>
                  </a:cubicBezTo>
                  <a:cubicBezTo>
                    <a:pt x="44" y="267"/>
                    <a:pt x="44" y="267"/>
                    <a:pt x="44" y="267"/>
                  </a:cubicBezTo>
                  <a:cubicBezTo>
                    <a:pt x="44" y="267"/>
                    <a:pt x="44" y="268"/>
                    <a:pt x="44" y="269"/>
                  </a:cubicBezTo>
                  <a:cubicBezTo>
                    <a:pt x="44" y="269"/>
                    <a:pt x="44" y="269"/>
                    <a:pt x="44" y="269"/>
                  </a:cubicBezTo>
                  <a:cubicBezTo>
                    <a:pt x="44" y="269"/>
                    <a:pt x="44" y="270"/>
                    <a:pt x="44" y="271"/>
                  </a:cubicBezTo>
                  <a:cubicBezTo>
                    <a:pt x="44" y="271"/>
                    <a:pt x="44" y="271"/>
                    <a:pt x="44" y="271"/>
                  </a:cubicBezTo>
                  <a:cubicBezTo>
                    <a:pt x="44" y="271"/>
                    <a:pt x="44" y="272"/>
                    <a:pt x="44" y="272"/>
                  </a:cubicBezTo>
                  <a:cubicBezTo>
                    <a:pt x="43" y="272"/>
                    <a:pt x="43" y="272"/>
                    <a:pt x="42" y="273"/>
                  </a:cubicBezTo>
                  <a:cubicBezTo>
                    <a:pt x="42" y="273"/>
                    <a:pt x="43" y="274"/>
                    <a:pt x="43" y="275"/>
                  </a:cubicBezTo>
                  <a:cubicBezTo>
                    <a:pt x="43" y="275"/>
                    <a:pt x="43" y="275"/>
                    <a:pt x="42" y="275"/>
                  </a:cubicBezTo>
                  <a:cubicBezTo>
                    <a:pt x="42" y="276"/>
                    <a:pt x="42" y="276"/>
                    <a:pt x="42" y="278"/>
                  </a:cubicBezTo>
                  <a:cubicBezTo>
                    <a:pt x="41" y="278"/>
                    <a:pt x="41" y="278"/>
                    <a:pt x="40" y="278"/>
                  </a:cubicBezTo>
                  <a:cubicBezTo>
                    <a:pt x="41" y="279"/>
                    <a:pt x="41" y="280"/>
                    <a:pt x="40" y="281"/>
                  </a:cubicBezTo>
                  <a:cubicBezTo>
                    <a:pt x="40" y="281"/>
                    <a:pt x="40" y="282"/>
                    <a:pt x="40" y="283"/>
                  </a:cubicBezTo>
                  <a:cubicBezTo>
                    <a:pt x="40" y="283"/>
                    <a:pt x="40" y="283"/>
                    <a:pt x="40" y="283"/>
                  </a:cubicBezTo>
                  <a:cubicBezTo>
                    <a:pt x="40" y="283"/>
                    <a:pt x="40" y="283"/>
                    <a:pt x="40" y="283"/>
                  </a:cubicBezTo>
                  <a:cubicBezTo>
                    <a:pt x="41" y="283"/>
                    <a:pt x="41" y="283"/>
                    <a:pt x="41" y="283"/>
                  </a:cubicBezTo>
                  <a:cubicBezTo>
                    <a:pt x="41" y="283"/>
                    <a:pt x="41" y="282"/>
                    <a:pt x="41" y="282"/>
                  </a:cubicBezTo>
                  <a:cubicBezTo>
                    <a:pt x="42" y="282"/>
                    <a:pt x="42" y="282"/>
                    <a:pt x="42" y="282"/>
                  </a:cubicBezTo>
                  <a:cubicBezTo>
                    <a:pt x="42" y="282"/>
                    <a:pt x="42" y="283"/>
                    <a:pt x="42" y="283"/>
                  </a:cubicBezTo>
                  <a:cubicBezTo>
                    <a:pt x="41" y="284"/>
                    <a:pt x="42" y="283"/>
                    <a:pt x="41" y="284"/>
                  </a:cubicBezTo>
                  <a:cubicBezTo>
                    <a:pt x="41" y="284"/>
                    <a:pt x="41" y="284"/>
                    <a:pt x="41" y="284"/>
                  </a:cubicBezTo>
                  <a:cubicBezTo>
                    <a:pt x="41" y="284"/>
                    <a:pt x="41" y="284"/>
                    <a:pt x="41" y="285"/>
                  </a:cubicBezTo>
                  <a:cubicBezTo>
                    <a:pt x="41" y="285"/>
                    <a:pt x="42" y="285"/>
                    <a:pt x="42" y="285"/>
                  </a:cubicBezTo>
                  <a:cubicBezTo>
                    <a:pt x="43" y="286"/>
                    <a:pt x="43" y="288"/>
                    <a:pt x="43" y="289"/>
                  </a:cubicBezTo>
                  <a:cubicBezTo>
                    <a:pt x="43" y="289"/>
                    <a:pt x="43" y="289"/>
                    <a:pt x="43" y="289"/>
                  </a:cubicBezTo>
                  <a:cubicBezTo>
                    <a:pt x="43" y="291"/>
                    <a:pt x="42" y="292"/>
                    <a:pt x="42" y="294"/>
                  </a:cubicBezTo>
                  <a:cubicBezTo>
                    <a:pt x="43" y="294"/>
                    <a:pt x="44" y="293"/>
                    <a:pt x="45" y="293"/>
                  </a:cubicBezTo>
                  <a:cubicBezTo>
                    <a:pt x="45" y="293"/>
                    <a:pt x="45" y="294"/>
                    <a:pt x="45" y="294"/>
                  </a:cubicBezTo>
                  <a:cubicBezTo>
                    <a:pt x="46" y="294"/>
                    <a:pt x="47" y="294"/>
                    <a:pt x="47" y="294"/>
                  </a:cubicBezTo>
                  <a:cubicBezTo>
                    <a:pt x="48" y="294"/>
                    <a:pt x="48" y="294"/>
                    <a:pt x="48" y="295"/>
                  </a:cubicBezTo>
                  <a:cubicBezTo>
                    <a:pt x="49" y="295"/>
                    <a:pt x="51" y="294"/>
                    <a:pt x="51" y="294"/>
                  </a:cubicBezTo>
                  <a:cubicBezTo>
                    <a:pt x="52" y="294"/>
                    <a:pt x="52" y="294"/>
                    <a:pt x="53" y="294"/>
                  </a:cubicBezTo>
                  <a:cubicBezTo>
                    <a:pt x="53" y="293"/>
                    <a:pt x="53" y="293"/>
                    <a:pt x="53" y="293"/>
                  </a:cubicBezTo>
                  <a:cubicBezTo>
                    <a:pt x="54" y="293"/>
                    <a:pt x="54" y="293"/>
                    <a:pt x="55" y="293"/>
                  </a:cubicBezTo>
                  <a:cubicBezTo>
                    <a:pt x="56" y="294"/>
                    <a:pt x="57" y="295"/>
                    <a:pt x="57" y="295"/>
                  </a:cubicBezTo>
                  <a:cubicBezTo>
                    <a:pt x="57" y="295"/>
                    <a:pt x="58" y="295"/>
                    <a:pt x="58" y="295"/>
                  </a:cubicBezTo>
                  <a:cubicBezTo>
                    <a:pt x="58" y="296"/>
                    <a:pt x="58" y="297"/>
                    <a:pt x="58" y="297"/>
                  </a:cubicBezTo>
                  <a:cubicBezTo>
                    <a:pt x="58" y="297"/>
                    <a:pt x="59" y="297"/>
                    <a:pt x="59" y="297"/>
                  </a:cubicBezTo>
                  <a:cubicBezTo>
                    <a:pt x="59" y="298"/>
                    <a:pt x="59" y="298"/>
                    <a:pt x="60" y="299"/>
                  </a:cubicBezTo>
                  <a:cubicBezTo>
                    <a:pt x="61" y="299"/>
                    <a:pt x="62" y="299"/>
                    <a:pt x="63" y="300"/>
                  </a:cubicBezTo>
                  <a:cubicBezTo>
                    <a:pt x="63" y="299"/>
                    <a:pt x="64" y="299"/>
                    <a:pt x="66" y="298"/>
                  </a:cubicBezTo>
                  <a:cubicBezTo>
                    <a:pt x="66" y="298"/>
                    <a:pt x="66" y="298"/>
                    <a:pt x="66" y="298"/>
                  </a:cubicBezTo>
                  <a:cubicBezTo>
                    <a:pt x="67" y="298"/>
                    <a:pt x="67" y="297"/>
                    <a:pt x="68" y="297"/>
                  </a:cubicBezTo>
                  <a:cubicBezTo>
                    <a:pt x="69" y="297"/>
                    <a:pt x="69" y="296"/>
                    <a:pt x="69" y="296"/>
                  </a:cubicBezTo>
                  <a:cubicBezTo>
                    <a:pt x="70" y="296"/>
                    <a:pt x="71" y="296"/>
                    <a:pt x="71" y="296"/>
                  </a:cubicBezTo>
                  <a:cubicBezTo>
                    <a:pt x="71" y="296"/>
                    <a:pt x="71" y="296"/>
                    <a:pt x="71" y="297"/>
                  </a:cubicBezTo>
                  <a:cubicBezTo>
                    <a:pt x="72" y="297"/>
                    <a:pt x="73" y="296"/>
                    <a:pt x="73" y="296"/>
                  </a:cubicBezTo>
                  <a:cubicBezTo>
                    <a:pt x="73" y="296"/>
                    <a:pt x="73" y="296"/>
                    <a:pt x="73" y="296"/>
                  </a:cubicBezTo>
                  <a:cubicBezTo>
                    <a:pt x="74" y="297"/>
                    <a:pt x="75" y="297"/>
                    <a:pt x="76" y="297"/>
                  </a:cubicBezTo>
                  <a:cubicBezTo>
                    <a:pt x="76" y="297"/>
                    <a:pt x="76" y="297"/>
                    <a:pt x="76" y="296"/>
                  </a:cubicBezTo>
                  <a:cubicBezTo>
                    <a:pt x="76" y="296"/>
                    <a:pt x="76" y="296"/>
                    <a:pt x="77" y="296"/>
                  </a:cubicBezTo>
                  <a:cubicBezTo>
                    <a:pt x="77" y="296"/>
                    <a:pt x="77" y="296"/>
                    <a:pt x="77" y="296"/>
                  </a:cubicBezTo>
                  <a:cubicBezTo>
                    <a:pt x="78" y="296"/>
                    <a:pt x="79" y="296"/>
                    <a:pt x="80" y="296"/>
                  </a:cubicBezTo>
                  <a:cubicBezTo>
                    <a:pt x="80" y="296"/>
                    <a:pt x="80" y="295"/>
                    <a:pt x="80" y="295"/>
                  </a:cubicBezTo>
                  <a:cubicBezTo>
                    <a:pt x="80" y="295"/>
                    <a:pt x="81" y="295"/>
                    <a:pt x="81" y="295"/>
                  </a:cubicBezTo>
                  <a:cubicBezTo>
                    <a:pt x="81" y="293"/>
                    <a:pt x="82" y="293"/>
                    <a:pt x="83" y="291"/>
                  </a:cubicBezTo>
                  <a:cubicBezTo>
                    <a:pt x="84" y="291"/>
                    <a:pt x="84" y="291"/>
                    <a:pt x="84" y="291"/>
                  </a:cubicBezTo>
                  <a:cubicBezTo>
                    <a:pt x="84" y="291"/>
                    <a:pt x="85" y="290"/>
                    <a:pt x="86" y="290"/>
                  </a:cubicBezTo>
                  <a:cubicBezTo>
                    <a:pt x="86" y="290"/>
                    <a:pt x="86" y="290"/>
                    <a:pt x="86" y="289"/>
                  </a:cubicBezTo>
                  <a:cubicBezTo>
                    <a:pt x="87" y="289"/>
                    <a:pt x="87" y="289"/>
                    <a:pt x="88" y="289"/>
                  </a:cubicBezTo>
                  <a:cubicBezTo>
                    <a:pt x="88" y="289"/>
                    <a:pt x="88" y="289"/>
                    <a:pt x="89" y="289"/>
                  </a:cubicBezTo>
                  <a:cubicBezTo>
                    <a:pt x="89" y="288"/>
                    <a:pt x="89" y="288"/>
                    <a:pt x="89" y="287"/>
                  </a:cubicBezTo>
                  <a:cubicBezTo>
                    <a:pt x="89" y="287"/>
                    <a:pt x="89" y="287"/>
                    <a:pt x="90" y="287"/>
                  </a:cubicBezTo>
                  <a:cubicBezTo>
                    <a:pt x="90" y="287"/>
                    <a:pt x="90" y="286"/>
                    <a:pt x="89" y="286"/>
                  </a:cubicBezTo>
                  <a:cubicBezTo>
                    <a:pt x="90" y="285"/>
                    <a:pt x="91" y="285"/>
                    <a:pt x="91" y="285"/>
                  </a:cubicBezTo>
                  <a:cubicBezTo>
                    <a:pt x="91" y="284"/>
                    <a:pt x="91" y="284"/>
                    <a:pt x="91" y="284"/>
                  </a:cubicBezTo>
                  <a:cubicBezTo>
                    <a:pt x="92" y="284"/>
                    <a:pt x="92" y="283"/>
                    <a:pt x="93" y="283"/>
                  </a:cubicBezTo>
                  <a:cubicBezTo>
                    <a:pt x="94" y="282"/>
                    <a:pt x="93" y="281"/>
                    <a:pt x="95" y="281"/>
                  </a:cubicBezTo>
                  <a:cubicBezTo>
                    <a:pt x="95" y="280"/>
                    <a:pt x="95" y="280"/>
                    <a:pt x="95" y="280"/>
                  </a:cubicBezTo>
                  <a:cubicBezTo>
                    <a:pt x="95" y="279"/>
                    <a:pt x="94" y="279"/>
                    <a:pt x="94" y="279"/>
                  </a:cubicBezTo>
                  <a:cubicBezTo>
                    <a:pt x="93" y="278"/>
                    <a:pt x="93" y="277"/>
                    <a:pt x="92" y="277"/>
                  </a:cubicBezTo>
                  <a:cubicBezTo>
                    <a:pt x="93" y="276"/>
                    <a:pt x="93" y="276"/>
                    <a:pt x="94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94" y="275"/>
                    <a:pt x="95" y="274"/>
                    <a:pt x="95" y="274"/>
                  </a:cubicBezTo>
                  <a:cubicBezTo>
                    <a:pt x="95" y="274"/>
                    <a:pt x="95" y="274"/>
                    <a:pt x="95" y="274"/>
                  </a:cubicBezTo>
                  <a:cubicBezTo>
                    <a:pt x="95" y="273"/>
                    <a:pt x="96" y="273"/>
                    <a:pt x="96" y="273"/>
                  </a:cubicBezTo>
                  <a:cubicBezTo>
                    <a:pt x="96" y="273"/>
                    <a:pt x="96" y="272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6" y="272"/>
                    <a:pt x="96" y="272"/>
                    <a:pt x="96" y="271"/>
                  </a:cubicBezTo>
                  <a:cubicBezTo>
                    <a:pt x="97" y="271"/>
                    <a:pt x="97" y="271"/>
                    <a:pt x="98" y="271"/>
                  </a:cubicBezTo>
                  <a:cubicBezTo>
                    <a:pt x="98" y="270"/>
                    <a:pt x="98" y="270"/>
                    <a:pt x="98" y="269"/>
                  </a:cubicBezTo>
                  <a:cubicBezTo>
                    <a:pt x="100" y="268"/>
                    <a:pt x="101" y="267"/>
                    <a:pt x="102" y="266"/>
                  </a:cubicBezTo>
                  <a:cubicBezTo>
                    <a:pt x="102" y="266"/>
                    <a:pt x="102" y="266"/>
                    <a:pt x="102" y="266"/>
                  </a:cubicBezTo>
                  <a:cubicBezTo>
                    <a:pt x="102" y="266"/>
                    <a:pt x="103" y="266"/>
                    <a:pt x="103" y="266"/>
                  </a:cubicBezTo>
                  <a:cubicBezTo>
                    <a:pt x="103" y="266"/>
                    <a:pt x="103" y="265"/>
                    <a:pt x="104" y="265"/>
                  </a:cubicBezTo>
                  <a:cubicBezTo>
                    <a:pt x="104" y="265"/>
                    <a:pt x="105" y="265"/>
                    <a:pt x="105" y="265"/>
                  </a:cubicBezTo>
                  <a:cubicBezTo>
                    <a:pt x="105" y="265"/>
                    <a:pt x="105" y="265"/>
                    <a:pt x="105" y="264"/>
                  </a:cubicBezTo>
                  <a:cubicBezTo>
                    <a:pt x="107" y="264"/>
                    <a:pt x="106" y="265"/>
                    <a:pt x="107" y="263"/>
                  </a:cubicBezTo>
                  <a:cubicBezTo>
                    <a:pt x="109" y="263"/>
                    <a:pt x="111" y="262"/>
                    <a:pt x="112" y="260"/>
                  </a:cubicBezTo>
                  <a:cubicBezTo>
                    <a:pt x="112" y="260"/>
                    <a:pt x="112" y="260"/>
                    <a:pt x="112" y="260"/>
                  </a:cubicBezTo>
                  <a:cubicBezTo>
                    <a:pt x="112" y="259"/>
                    <a:pt x="112" y="258"/>
                    <a:pt x="112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2" y="255"/>
                    <a:pt x="112" y="254"/>
                    <a:pt x="112" y="253"/>
                  </a:cubicBezTo>
                  <a:cubicBezTo>
                    <a:pt x="113" y="253"/>
                    <a:pt x="113" y="252"/>
                    <a:pt x="114" y="252"/>
                  </a:cubicBezTo>
                  <a:cubicBezTo>
                    <a:pt x="114" y="251"/>
                    <a:pt x="114" y="252"/>
                    <a:pt x="115" y="251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15" y="251"/>
                    <a:pt x="116" y="251"/>
                    <a:pt x="116" y="251"/>
                  </a:cubicBezTo>
                  <a:cubicBezTo>
                    <a:pt x="116" y="251"/>
                    <a:pt x="116" y="251"/>
                    <a:pt x="116" y="250"/>
                  </a:cubicBezTo>
                  <a:cubicBezTo>
                    <a:pt x="116" y="250"/>
                    <a:pt x="117" y="250"/>
                    <a:pt x="117" y="250"/>
                  </a:cubicBezTo>
                  <a:cubicBezTo>
                    <a:pt x="118" y="249"/>
                    <a:pt x="120" y="250"/>
                    <a:pt x="122" y="250"/>
                  </a:cubicBezTo>
                  <a:cubicBezTo>
                    <a:pt x="122" y="250"/>
                    <a:pt x="122" y="251"/>
                    <a:pt x="122" y="251"/>
                  </a:cubicBezTo>
                  <a:cubicBezTo>
                    <a:pt x="122" y="250"/>
                    <a:pt x="122" y="250"/>
                    <a:pt x="123" y="250"/>
                  </a:cubicBezTo>
                  <a:cubicBezTo>
                    <a:pt x="123" y="250"/>
                    <a:pt x="123" y="251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6" y="252"/>
                    <a:pt x="126" y="252"/>
                    <a:pt x="126" y="252"/>
                  </a:cubicBezTo>
                  <a:cubicBezTo>
                    <a:pt x="127" y="253"/>
                    <a:pt x="126" y="252"/>
                    <a:pt x="127" y="253"/>
                  </a:cubicBezTo>
                  <a:cubicBezTo>
                    <a:pt x="128" y="253"/>
                    <a:pt x="130" y="252"/>
                    <a:pt x="131" y="252"/>
                  </a:cubicBezTo>
                  <a:cubicBezTo>
                    <a:pt x="131" y="252"/>
                    <a:pt x="131" y="252"/>
                    <a:pt x="131" y="251"/>
                  </a:cubicBezTo>
                  <a:cubicBezTo>
                    <a:pt x="133" y="251"/>
                    <a:pt x="132" y="251"/>
                    <a:pt x="133" y="250"/>
                  </a:cubicBezTo>
                  <a:cubicBezTo>
                    <a:pt x="133" y="250"/>
                    <a:pt x="133" y="250"/>
                    <a:pt x="133" y="250"/>
                  </a:cubicBezTo>
                  <a:cubicBezTo>
                    <a:pt x="133" y="250"/>
                    <a:pt x="133" y="250"/>
                    <a:pt x="133" y="250"/>
                  </a:cubicBezTo>
                  <a:cubicBezTo>
                    <a:pt x="133" y="250"/>
                    <a:pt x="134" y="250"/>
                    <a:pt x="134" y="250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134" y="249"/>
                    <a:pt x="134" y="249"/>
                    <a:pt x="135" y="249"/>
                  </a:cubicBezTo>
                  <a:cubicBezTo>
                    <a:pt x="135" y="249"/>
                    <a:pt x="135" y="249"/>
                    <a:pt x="135" y="248"/>
                  </a:cubicBezTo>
                  <a:cubicBezTo>
                    <a:pt x="136" y="248"/>
                    <a:pt x="136" y="248"/>
                    <a:pt x="137" y="248"/>
                  </a:cubicBezTo>
                  <a:cubicBezTo>
                    <a:pt x="137" y="248"/>
                    <a:pt x="137" y="248"/>
                    <a:pt x="137" y="248"/>
                  </a:cubicBezTo>
                  <a:cubicBezTo>
                    <a:pt x="137" y="248"/>
                    <a:pt x="138" y="248"/>
                    <a:pt x="139" y="248"/>
                  </a:cubicBezTo>
                  <a:cubicBezTo>
                    <a:pt x="139" y="248"/>
                    <a:pt x="139" y="247"/>
                    <a:pt x="139" y="247"/>
                  </a:cubicBezTo>
                  <a:cubicBezTo>
                    <a:pt x="140" y="246"/>
                    <a:pt x="140" y="246"/>
                    <a:pt x="141" y="246"/>
                  </a:cubicBezTo>
                  <a:cubicBezTo>
                    <a:pt x="141" y="245"/>
                    <a:pt x="141" y="245"/>
                    <a:pt x="141" y="244"/>
                  </a:cubicBezTo>
                  <a:cubicBezTo>
                    <a:pt x="141" y="244"/>
                    <a:pt x="142" y="244"/>
                    <a:pt x="142" y="244"/>
                  </a:cubicBezTo>
                  <a:cubicBezTo>
                    <a:pt x="142" y="244"/>
                    <a:pt x="142" y="244"/>
                    <a:pt x="142" y="243"/>
                  </a:cubicBezTo>
                  <a:cubicBezTo>
                    <a:pt x="143" y="243"/>
                    <a:pt x="145" y="244"/>
                    <a:pt x="145" y="244"/>
                  </a:cubicBezTo>
                  <a:cubicBezTo>
                    <a:pt x="145" y="244"/>
                    <a:pt x="146" y="244"/>
                    <a:pt x="146" y="245"/>
                  </a:cubicBezTo>
                  <a:cubicBezTo>
                    <a:pt x="147" y="245"/>
                    <a:pt x="147" y="245"/>
                    <a:pt x="148" y="245"/>
                  </a:cubicBezTo>
                  <a:cubicBezTo>
                    <a:pt x="148" y="245"/>
                    <a:pt x="148" y="245"/>
                    <a:pt x="148" y="246"/>
                  </a:cubicBezTo>
                  <a:cubicBezTo>
                    <a:pt x="149" y="246"/>
                    <a:pt x="149" y="246"/>
                    <a:pt x="149" y="246"/>
                  </a:cubicBezTo>
                  <a:cubicBezTo>
                    <a:pt x="149" y="246"/>
                    <a:pt x="149" y="246"/>
                    <a:pt x="149" y="246"/>
                  </a:cubicBezTo>
                  <a:cubicBezTo>
                    <a:pt x="150" y="247"/>
                    <a:pt x="150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2" y="249"/>
                    <a:pt x="152" y="249"/>
                    <a:pt x="152" y="250"/>
                  </a:cubicBezTo>
                  <a:cubicBezTo>
                    <a:pt x="152" y="250"/>
                    <a:pt x="153" y="250"/>
                    <a:pt x="153" y="251"/>
                  </a:cubicBezTo>
                  <a:cubicBezTo>
                    <a:pt x="153" y="251"/>
                    <a:pt x="153" y="251"/>
                    <a:pt x="153" y="251"/>
                  </a:cubicBezTo>
                  <a:cubicBezTo>
                    <a:pt x="153" y="251"/>
                    <a:pt x="154" y="251"/>
                    <a:pt x="154" y="251"/>
                  </a:cubicBezTo>
                  <a:cubicBezTo>
                    <a:pt x="154" y="252"/>
                    <a:pt x="154" y="253"/>
                    <a:pt x="154" y="253"/>
                  </a:cubicBezTo>
                  <a:cubicBezTo>
                    <a:pt x="154" y="253"/>
                    <a:pt x="155" y="254"/>
                    <a:pt x="155" y="254"/>
                  </a:cubicBezTo>
                  <a:cubicBezTo>
                    <a:pt x="155" y="254"/>
                    <a:pt x="155" y="255"/>
                    <a:pt x="155" y="255"/>
                  </a:cubicBezTo>
                  <a:cubicBezTo>
                    <a:pt x="156" y="257"/>
                    <a:pt x="157" y="259"/>
                    <a:pt x="159" y="260"/>
                  </a:cubicBezTo>
                  <a:cubicBezTo>
                    <a:pt x="160" y="260"/>
                    <a:pt x="160" y="261"/>
                    <a:pt x="160" y="261"/>
                  </a:cubicBezTo>
                  <a:cubicBezTo>
                    <a:pt x="160" y="261"/>
                    <a:pt x="160" y="261"/>
                    <a:pt x="161" y="261"/>
                  </a:cubicBezTo>
                  <a:cubicBezTo>
                    <a:pt x="161" y="261"/>
                    <a:pt x="161" y="262"/>
                    <a:pt x="161" y="262"/>
                  </a:cubicBezTo>
                  <a:cubicBezTo>
                    <a:pt x="161" y="262"/>
                    <a:pt x="162" y="262"/>
                    <a:pt x="162" y="262"/>
                  </a:cubicBezTo>
                  <a:cubicBezTo>
                    <a:pt x="162" y="262"/>
                    <a:pt x="162" y="262"/>
                    <a:pt x="162" y="263"/>
                  </a:cubicBezTo>
                  <a:cubicBezTo>
                    <a:pt x="162" y="263"/>
                    <a:pt x="163" y="264"/>
                    <a:pt x="164" y="265"/>
                  </a:cubicBezTo>
                  <a:cubicBezTo>
                    <a:pt x="165" y="265"/>
                    <a:pt x="166" y="265"/>
                    <a:pt x="167" y="266"/>
                  </a:cubicBezTo>
                  <a:cubicBezTo>
                    <a:pt x="167" y="266"/>
                    <a:pt x="167" y="266"/>
                    <a:pt x="167" y="266"/>
                  </a:cubicBezTo>
                  <a:cubicBezTo>
                    <a:pt x="168" y="266"/>
                    <a:pt x="168" y="266"/>
                    <a:pt x="168" y="266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69" y="267"/>
                    <a:pt x="170" y="267"/>
                    <a:pt x="171" y="266"/>
                  </a:cubicBezTo>
                  <a:cubicBezTo>
                    <a:pt x="171" y="267"/>
                    <a:pt x="171" y="267"/>
                    <a:pt x="171" y="267"/>
                  </a:cubicBezTo>
                  <a:cubicBezTo>
                    <a:pt x="172" y="268"/>
                    <a:pt x="173" y="269"/>
                    <a:pt x="174" y="269"/>
                  </a:cubicBezTo>
                  <a:cubicBezTo>
                    <a:pt x="174" y="269"/>
                    <a:pt x="174" y="270"/>
                    <a:pt x="174" y="270"/>
                  </a:cubicBezTo>
                  <a:cubicBezTo>
                    <a:pt x="176" y="271"/>
                    <a:pt x="177" y="271"/>
                    <a:pt x="177" y="272"/>
                  </a:cubicBezTo>
                  <a:cubicBezTo>
                    <a:pt x="177" y="272"/>
                    <a:pt x="177" y="273"/>
                    <a:pt x="177" y="273"/>
                  </a:cubicBezTo>
                  <a:cubicBezTo>
                    <a:pt x="178" y="274"/>
                    <a:pt x="181" y="275"/>
                    <a:pt x="182" y="275"/>
                  </a:cubicBezTo>
                  <a:cubicBezTo>
                    <a:pt x="182" y="276"/>
                    <a:pt x="183" y="277"/>
                    <a:pt x="183" y="279"/>
                  </a:cubicBezTo>
                  <a:cubicBezTo>
                    <a:pt x="183" y="279"/>
                    <a:pt x="183" y="279"/>
                    <a:pt x="184" y="279"/>
                  </a:cubicBezTo>
                  <a:cubicBezTo>
                    <a:pt x="183" y="279"/>
                    <a:pt x="183" y="280"/>
                    <a:pt x="183" y="281"/>
                  </a:cubicBezTo>
                  <a:cubicBezTo>
                    <a:pt x="183" y="281"/>
                    <a:pt x="183" y="281"/>
                    <a:pt x="184" y="281"/>
                  </a:cubicBezTo>
                  <a:cubicBezTo>
                    <a:pt x="184" y="282"/>
                    <a:pt x="184" y="282"/>
                    <a:pt x="184" y="283"/>
                  </a:cubicBezTo>
                  <a:cubicBezTo>
                    <a:pt x="183" y="283"/>
                    <a:pt x="184" y="283"/>
                    <a:pt x="183" y="283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183" y="284"/>
                    <a:pt x="183" y="285"/>
                    <a:pt x="183" y="286"/>
                  </a:cubicBezTo>
                  <a:cubicBezTo>
                    <a:pt x="182" y="286"/>
                    <a:pt x="182" y="286"/>
                    <a:pt x="182" y="286"/>
                  </a:cubicBezTo>
                  <a:cubicBezTo>
                    <a:pt x="182" y="287"/>
                    <a:pt x="181" y="288"/>
                    <a:pt x="181" y="289"/>
                  </a:cubicBezTo>
                  <a:cubicBezTo>
                    <a:pt x="183" y="290"/>
                    <a:pt x="183" y="290"/>
                    <a:pt x="184" y="289"/>
                  </a:cubicBezTo>
                  <a:cubicBezTo>
                    <a:pt x="184" y="289"/>
                    <a:pt x="184" y="289"/>
                    <a:pt x="184" y="288"/>
                  </a:cubicBezTo>
                  <a:cubicBezTo>
                    <a:pt x="184" y="288"/>
                    <a:pt x="185" y="288"/>
                    <a:pt x="185" y="288"/>
                  </a:cubicBezTo>
                  <a:cubicBezTo>
                    <a:pt x="185" y="287"/>
                    <a:pt x="186" y="287"/>
                    <a:pt x="186" y="286"/>
                  </a:cubicBezTo>
                  <a:cubicBezTo>
                    <a:pt x="186" y="286"/>
                    <a:pt x="187" y="286"/>
                    <a:pt x="187" y="286"/>
                  </a:cubicBezTo>
                  <a:cubicBezTo>
                    <a:pt x="187" y="286"/>
                    <a:pt x="187" y="285"/>
                    <a:pt x="187" y="284"/>
                  </a:cubicBezTo>
                  <a:cubicBezTo>
                    <a:pt x="188" y="284"/>
                    <a:pt x="188" y="283"/>
                    <a:pt x="188" y="283"/>
                  </a:cubicBezTo>
                  <a:cubicBezTo>
                    <a:pt x="188" y="283"/>
                    <a:pt x="188" y="283"/>
                    <a:pt x="189" y="283"/>
                  </a:cubicBezTo>
                  <a:cubicBezTo>
                    <a:pt x="189" y="283"/>
                    <a:pt x="189" y="283"/>
                    <a:pt x="190" y="282"/>
                  </a:cubicBezTo>
                  <a:cubicBezTo>
                    <a:pt x="189" y="282"/>
                    <a:pt x="189" y="281"/>
                    <a:pt x="189" y="280"/>
                  </a:cubicBezTo>
                  <a:cubicBezTo>
                    <a:pt x="189" y="280"/>
                    <a:pt x="189" y="280"/>
                    <a:pt x="190" y="280"/>
                  </a:cubicBezTo>
                  <a:cubicBezTo>
                    <a:pt x="189" y="278"/>
                    <a:pt x="189" y="279"/>
                    <a:pt x="188" y="278"/>
                  </a:cubicBezTo>
                  <a:cubicBezTo>
                    <a:pt x="187" y="277"/>
                    <a:pt x="188" y="276"/>
                    <a:pt x="186" y="276"/>
                  </a:cubicBezTo>
                  <a:cubicBezTo>
                    <a:pt x="186" y="274"/>
                    <a:pt x="188" y="273"/>
                    <a:pt x="189" y="271"/>
                  </a:cubicBezTo>
                  <a:cubicBezTo>
                    <a:pt x="189" y="271"/>
                    <a:pt x="189" y="271"/>
                    <a:pt x="190" y="271"/>
                  </a:cubicBezTo>
                  <a:cubicBezTo>
                    <a:pt x="190" y="271"/>
                    <a:pt x="190" y="272"/>
                    <a:pt x="190" y="272"/>
                  </a:cubicBezTo>
                  <a:cubicBezTo>
                    <a:pt x="192" y="272"/>
                    <a:pt x="192" y="273"/>
                    <a:pt x="194" y="273"/>
                  </a:cubicBezTo>
                  <a:cubicBezTo>
                    <a:pt x="194" y="274"/>
                    <a:pt x="194" y="274"/>
                    <a:pt x="194" y="275"/>
                  </a:cubicBezTo>
                  <a:cubicBezTo>
                    <a:pt x="195" y="275"/>
                    <a:pt x="195" y="275"/>
                    <a:pt x="196" y="275"/>
                  </a:cubicBezTo>
                  <a:cubicBezTo>
                    <a:pt x="196" y="275"/>
                    <a:pt x="196" y="275"/>
                    <a:pt x="196" y="274"/>
                  </a:cubicBezTo>
                  <a:cubicBezTo>
                    <a:pt x="196" y="274"/>
                    <a:pt x="197" y="274"/>
                    <a:pt x="197" y="273"/>
                  </a:cubicBezTo>
                  <a:cubicBezTo>
                    <a:pt x="197" y="273"/>
                    <a:pt x="196" y="273"/>
                    <a:pt x="196" y="273"/>
                  </a:cubicBezTo>
                  <a:cubicBezTo>
                    <a:pt x="196" y="271"/>
                    <a:pt x="196" y="272"/>
                    <a:pt x="194" y="271"/>
                  </a:cubicBezTo>
                  <a:cubicBezTo>
                    <a:pt x="193" y="270"/>
                    <a:pt x="193" y="269"/>
                    <a:pt x="192" y="268"/>
                  </a:cubicBezTo>
                  <a:cubicBezTo>
                    <a:pt x="192" y="268"/>
                    <a:pt x="191" y="268"/>
                    <a:pt x="191" y="268"/>
                  </a:cubicBezTo>
                  <a:cubicBezTo>
                    <a:pt x="191" y="268"/>
                    <a:pt x="191" y="268"/>
                    <a:pt x="191" y="268"/>
                  </a:cubicBezTo>
                  <a:cubicBezTo>
                    <a:pt x="190" y="268"/>
                    <a:pt x="190" y="268"/>
                    <a:pt x="190" y="268"/>
                  </a:cubicBezTo>
                  <a:cubicBezTo>
                    <a:pt x="188" y="267"/>
                    <a:pt x="186" y="266"/>
                    <a:pt x="184" y="265"/>
                  </a:cubicBezTo>
                  <a:cubicBezTo>
                    <a:pt x="184" y="265"/>
                    <a:pt x="184" y="265"/>
                    <a:pt x="184" y="265"/>
                  </a:cubicBezTo>
                  <a:cubicBezTo>
                    <a:pt x="184" y="264"/>
                    <a:pt x="185" y="263"/>
                    <a:pt x="185" y="262"/>
                  </a:cubicBezTo>
                  <a:cubicBezTo>
                    <a:pt x="184" y="262"/>
                    <a:pt x="183" y="262"/>
                    <a:pt x="182" y="262"/>
                  </a:cubicBezTo>
                  <a:cubicBezTo>
                    <a:pt x="182" y="262"/>
                    <a:pt x="182" y="262"/>
                    <a:pt x="182" y="262"/>
                  </a:cubicBezTo>
                  <a:cubicBezTo>
                    <a:pt x="182" y="262"/>
                    <a:pt x="181" y="262"/>
                    <a:pt x="181" y="262"/>
                  </a:cubicBezTo>
                  <a:cubicBezTo>
                    <a:pt x="181" y="262"/>
                    <a:pt x="181" y="262"/>
                    <a:pt x="181" y="262"/>
                  </a:cubicBezTo>
                  <a:cubicBezTo>
                    <a:pt x="180" y="262"/>
                    <a:pt x="179" y="262"/>
                    <a:pt x="178" y="262"/>
                  </a:cubicBezTo>
                  <a:cubicBezTo>
                    <a:pt x="178" y="261"/>
                    <a:pt x="178" y="261"/>
                    <a:pt x="178" y="261"/>
                  </a:cubicBezTo>
                  <a:cubicBezTo>
                    <a:pt x="178" y="261"/>
                    <a:pt x="177" y="261"/>
                    <a:pt x="177" y="261"/>
                  </a:cubicBezTo>
                  <a:cubicBezTo>
                    <a:pt x="177" y="261"/>
                    <a:pt x="177" y="261"/>
                    <a:pt x="177" y="260"/>
                  </a:cubicBezTo>
                  <a:cubicBezTo>
                    <a:pt x="176" y="260"/>
                    <a:pt x="176" y="260"/>
                    <a:pt x="175" y="259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5" y="258"/>
                    <a:pt x="174" y="258"/>
                    <a:pt x="173" y="257"/>
                  </a:cubicBezTo>
                  <a:cubicBezTo>
                    <a:pt x="173" y="257"/>
                    <a:pt x="173" y="257"/>
                    <a:pt x="173" y="256"/>
                  </a:cubicBezTo>
                  <a:cubicBezTo>
                    <a:pt x="173" y="256"/>
                    <a:pt x="173" y="256"/>
                    <a:pt x="173" y="256"/>
                  </a:cubicBezTo>
                  <a:cubicBezTo>
                    <a:pt x="173" y="256"/>
                    <a:pt x="172" y="255"/>
                    <a:pt x="172" y="255"/>
                  </a:cubicBezTo>
                  <a:cubicBezTo>
                    <a:pt x="172" y="255"/>
                    <a:pt x="172" y="255"/>
                    <a:pt x="172" y="255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1" y="254"/>
                  </a:cubicBezTo>
                  <a:cubicBezTo>
                    <a:pt x="171" y="253"/>
                    <a:pt x="171" y="253"/>
                    <a:pt x="171" y="253"/>
                  </a:cubicBezTo>
                  <a:cubicBezTo>
                    <a:pt x="171" y="253"/>
                    <a:pt x="171" y="253"/>
                    <a:pt x="171" y="253"/>
                  </a:cubicBezTo>
                  <a:cubicBezTo>
                    <a:pt x="171" y="253"/>
                    <a:pt x="171" y="252"/>
                    <a:pt x="171" y="252"/>
                  </a:cubicBezTo>
                  <a:cubicBezTo>
                    <a:pt x="170" y="252"/>
                    <a:pt x="170" y="251"/>
                    <a:pt x="169" y="251"/>
                  </a:cubicBezTo>
                  <a:cubicBezTo>
                    <a:pt x="169" y="251"/>
                    <a:pt x="169" y="251"/>
                    <a:pt x="169" y="250"/>
                  </a:cubicBezTo>
                  <a:cubicBezTo>
                    <a:pt x="169" y="250"/>
                    <a:pt x="169" y="250"/>
                    <a:pt x="169" y="250"/>
                  </a:cubicBezTo>
                  <a:cubicBezTo>
                    <a:pt x="169" y="250"/>
                    <a:pt x="169" y="250"/>
                    <a:pt x="169" y="249"/>
                  </a:cubicBezTo>
                  <a:cubicBezTo>
                    <a:pt x="168" y="249"/>
                    <a:pt x="168" y="249"/>
                    <a:pt x="167" y="249"/>
                  </a:cubicBezTo>
                  <a:cubicBezTo>
                    <a:pt x="167" y="249"/>
                    <a:pt x="167" y="248"/>
                    <a:pt x="167" y="248"/>
                  </a:cubicBezTo>
                  <a:cubicBezTo>
                    <a:pt x="167" y="248"/>
                    <a:pt x="167" y="248"/>
                    <a:pt x="166" y="248"/>
                  </a:cubicBezTo>
                  <a:cubicBezTo>
                    <a:pt x="166" y="248"/>
                    <a:pt x="166" y="248"/>
                    <a:pt x="166" y="248"/>
                  </a:cubicBezTo>
                  <a:cubicBezTo>
                    <a:pt x="166" y="248"/>
                    <a:pt x="165" y="248"/>
                    <a:pt x="165" y="248"/>
                  </a:cubicBezTo>
                  <a:cubicBezTo>
                    <a:pt x="165" y="248"/>
                    <a:pt x="165" y="248"/>
                    <a:pt x="165" y="248"/>
                  </a:cubicBezTo>
                  <a:cubicBezTo>
                    <a:pt x="164" y="248"/>
                    <a:pt x="164" y="248"/>
                    <a:pt x="164" y="248"/>
                  </a:cubicBezTo>
                  <a:cubicBezTo>
                    <a:pt x="164" y="247"/>
                    <a:pt x="164" y="247"/>
                    <a:pt x="164" y="247"/>
                  </a:cubicBezTo>
                  <a:cubicBezTo>
                    <a:pt x="164" y="247"/>
                    <a:pt x="163" y="247"/>
                    <a:pt x="163" y="247"/>
                  </a:cubicBezTo>
                  <a:cubicBezTo>
                    <a:pt x="162" y="247"/>
                    <a:pt x="163" y="246"/>
                    <a:pt x="162" y="246"/>
                  </a:cubicBezTo>
                  <a:cubicBezTo>
                    <a:pt x="162" y="245"/>
                    <a:pt x="162" y="243"/>
                    <a:pt x="162" y="242"/>
                  </a:cubicBezTo>
                  <a:cubicBezTo>
                    <a:pt x="162" y="242"/>
                    <a:pt x="162" y="242"/>
                    <a:pt x="163" y="242"/>
                  </a:cubicBezTo>
                  <a:cubicBezTo>
                    <a:pt x="163" y="241"/>
                    <a:pt x="165" y="239"/>
                    <a:pt x="163" y="238"/>
                  </a:cubicBezTo>
                  <a:cubicBezTo>
                    <a:pt x="163" y="237"/>
                    <a:pt x="163" y="237"/>
                    <a:pt x="163" y="237"/>
                  </a:cubicBezTo>
                  <a:cubicBezTo>
                    <a:pt x="163" y="237"/>
                    <a:pt x="163" y="237"/>
                    <a:pt x="163" y="237"/>
                  </a:cubicBezTo>
                  <a:cubicBezTo>
                    <a:pt x="163" y="237"/>
                    <a:pt x="163" y="236"/>
                    <a:pt x="163" y="236"/>
                  </a:cubicBezTo>
                  <a:cubicBezTo>
                    <a:pt x="163" y="237"/>
                    <a:pt x="164" y="237"/>
                    <a:pt x="164" y="237"/>
                  </a:cubicBezTo>
                  <a:cubicBezTo>
                    <a:pt x="164" y="237"/>
                    <a:pt x="164" y="237"/>
                    <a:pt x="164" y="237"/>
                  </a:cubicBezTo>
                  <a:cubicBezTo>
                    <a:pt x="165" y="237"/>
                    <a:pt x="165" y="237"/>
                    <a:pt x="165" y="237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6" y="236"/>
                    <a:pt x="167" y="236"/>
                    <a:pt x="167" y="236"/>
                  </a:cubicBezTo>
                  <a:cubicBezTo>
                    <a:pt x="168" y="236"/>
                    <a:pt x="168" y="235"/>
                    <a:pt x="168" y="235"/>
                  </a:cubicBezTo>
                  <a:cubicBezTo>
                    <a:pt x="169" y="235"/>
                    <a:pt x="169" y="235"/>
                    <a:pt x="170" y="235"/>
                  </a:cubicBezTo>
                  <a:cubicBezTo>
                    <a:pt x="170" y="235"/>
                    <a:pt x="170" y="235"/>
                    <a:pt x="170" y="235"/>
                  </a:cubicBezTo>
                  <a:cubicBezTo>
                    <a:pt x="171" y="235"/>
                    <a:pt x="170" y="235"/>
                    <a:pt x="171" y="236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70" y="236"/>
                    <a:pt x="170" y="237"/>
                    <a:pt x="169" y="237"/>
                  </a:cubicBezTo>
                  <a:cubicBezTo>
                    <a:pt x="169" y="238"/>
                    <a:pt x="169" y="238"/>
                    <a:pt x="170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1" y="240"/>
                    <a:pt x="170" y="241"/>
                    <a:pt x="171" y="242"/>
                  </a:cubicBezTo>
                  <a:cubicBezTo>
                    <a:pt x="171" y="243"/>
                    <a:pt x="171" y="243"/>
                    <a:pt x="172" y="243"/>
                  </a:cubicBezTo>
                  <a:cubicBezTo>
                    <a:pt x="172" y="243"/>
                    <a:pt x="172" y="242"/>
                    <a:pt x="172" y="242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2" y="242"/>
                    <a:pt x="172" y="242"/>
                    <a:pt x="172" y="241"/>
                  </a:cubicBezTo>
                  <a:cubicBezTo>
                    <a:pt x="172" y="241"/>
                    <a:pt x="173" y="241"/>
                    <a:pt x="173" y="241"/>
                  </a:cubicBezTo>
                  <a:cubicBezTo>
                    <a:pt x="173" y="241"/>
                    <a:pt x="173" y="241"/>
                    <a:pt x="173" y="241"/>
                  </a:cubicBezTo>
                  <a:cubicBezTo>
                    <a:pt x="173" y="241"/>
                    <a:pt x="174" y="241"/>
                    <a:pt x="174" y="241"/>
                  </a:cubicBezTo>
                  <a:cubicBezTo>
                    <a:pt x="174" y="240"/>
                    <a:pt x="175" y="239"/>
                    <a:pt x="175" y="237"/>
                  </a:cubicBezTo>
                  <a:cubicBezTo>
                    <a:pt x="176" y="238"/>
                    <a:pt x="177" y="238"/>
                    <a:pt x="177" y="239"/>
                  </a:cubicBezTo>
                  <a:cubicBezTo>
                    <a:pt x="178" y="240"/>
                    <a:pt x="177" y="242"/>
                    <a:pt x="177" y="243"/>
                  </a:cubicBezTo>
                  <a:cubicBezTo>
                    <a:pt x="179" y="244"/>
                    <a:pt x="178" y="244"/>
                    <a:pt x="179" y="245"/>
                  </a:cubicBezTo>
                  <a:cubicBezTo>
                    <a:pt x="180" y="246"/>
                    <a:pt x="181" y="246"/>
                    <a:pt x="181" y="247"/>
                  </a:cubicBezTo>
                  <a:cubicBezTo>
                    <a:pt x="180" y="247"/>
                    <a:pt x="180" y="247"/>
                    <a:pt x="179" y="247"/>
                  </a:cubicBezTo>
                  <a:cubicBezTo>
                    <a:pt x="179" y="247"/>
                    <a:pt x="179" y="248"/>
                    <a:pt x="179" y="248"/>
                  </a:cubicBezTo>
                  <a:cubicBezTo>
                    <a:pt x="180" y="248"/>
                    <a:pt x="180" y="248"/>
                    <a:pt x="181" y="248"/>
                  </a:cubicBezTo>
                  <a:cubicBezTo>
                    <a:pt x="181" y="249"/>
                    <a:pt x="181" y="249"/>
                    <a:pt x="181" y="249"/>
                  </a:cubicBezTo>
                  <a:cubicBezTo>
                    <a:pt x="181" y="249"/>
                    <a:pt x="181" y="249"/>
                    <a:pt x="182" y="249"/>
                  </a:cubicBezTo>
                  <a:cubicBezTo>
                    <a:pt x="182" y="249"/>
                    <a:pt x="182" y="249"/>
                    <a:pt x="182" y="250"/>
                  </a:cubicBezTo>
                  <a:cubicBezTo>
                    <a:pt x="182" y="250"/>
                    <a:pt x="183" y="250"/>
                    <a:pt x="183" y="250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83" y="250"/>
                    <a:pt x="184" y="250"/>
                    <a:pt x="184" y="250"/>
                  </a:cubicBezTo>
                  <a:cubicBezTo>
                    <a:pt x="184" y="250"/>
                    <a:pt x="184" y="250"/>
                    <a:pt x="184" y="251"/>
                  </a:cubicBezTo>
                  <a:cubicBezTo>
                    <a:pt x="184" y="251"/>
                    <a:pt x="185" y="251"/>
                    <a:pt x="185" y="251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7" y="251"/>
                    <a:pt x="187" y="251"/>
                    <a:pt x="188" y="251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9" y="252"/>
                    <a:pt x="189" y="252"/>
                    <a:pt x="189" y="253"/>
                  </a:cubicBezTo>
                  <a:cubicBezTo>
                    <a:pt x="191" y="253"/>
                    <a:pt x="191" y="254"/>
                    <a:pt x="192" y="255"/>
                  </a:cubicBezTo>
                  <a:cubicBezTo>
                    <a:pt x="192" y="255"/>
                    <a:pt x="192" y="255"/>
                    <a:pt x="192" y="255"/>
                  </a:cubicBezTo>
                  <a:cubicBezTo>
                    <a:pt x="193" y="255"/>
                    <a:pt x="193" y="255"/>
                    <a:pt x="193" y="255"/>
                  </a:cubicBezTo>
                  <a:cubicBezTo>
                    <a:pt x="194" y="256"/>
                    <a:pt x="194" y="256"/>
                    <a:pt x="194" y="256"/>
                  </a:cubicBezTo>
                  <a:cubicBezTo>
                    <a:pt x="194" y="256"/>
                    <a:pt x="195" y="256"/>
                    <a:pt x="195" y="256"/>
                  </a:cubicBezTo>
                  <a:cubicBezTo>
                    <a:pt x="196" y="257"/>
                    <a:pt x="197" y="257"/>
                    <a:pt x="198" y="258"/>
                  </a:cubicBezTo>
                  <a:cubicBezTo>
                    <a:pt x="199" y="259"/>
                    <a:pt x="200" y="258"/>
                    <a:pt x="201" y="259"/>
                  </a:cubicBezTo>
                  <a:cubicBezTo>
                    <a:pt x="201" y="259"/>
                    <a:pt x="201" y="259"/>
                    <a:pt x="201" y="259"/>
                  </a:cubicBezTo>
                  <a:cubicBezTo>
                    <a:pt x="202" y="259"/>
                    <a:pt x="202" y="259"/>
                    <a:pt x="202" y="260"/>
                  </a:cubicBezTo>
                  <a:cubicBezTo>
                    <a:pt x="202" y="260"/>
                    <a:pt x="203" y="260"/>
                    <a:pt x="203" y="260"/>
                  </a:cubicBezTo>
                  <a:cubicBezTo>
                    <a:pt x="203" y="261"/>
                    <a:pt x="203" y="261"/>
                    <a:pt x="203" y="261"/>
                  </a:cubicBezTo>
                  <a:cubicBezTo>
                    <a:pt x="204" y="261"/>
                    <a:pt x="205" y="261"/>
                    <a:pt x="205" y="261"/>
                  </a:cubicBezTo>
                  <a:cubicBezTo>
                    <a:pt x="205" y="262"/>
                    <a:pt x="205" y="262"/>
                    <a:pt x="205" y="262"/>
                  </a:cubicBezTo>
                  <a:cubicBezTo>
                    <a:pt x="205" y="262"/>
                    <a:pt x="205" y="262"/>
                    <a:pt x="206" y="262"/>
                  </a:cubicBezTo>
                  <a:cubicBezTo>
                    <a:pt x="206" y="262"/>
                    <a:pt x="206" y="263"/>
                    <a:pt x="206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205" y="264"/>
                    <a:pt x="205" y="264"/>
                    <a:pt x="205" y="264"/>
                  </a:cubicBezTo>
                  <a:cubicBezTo>
                    <a:pt x="204" y="265"/>
                    <a:pt x="206" y="265"/>
                    <a:pt x="206" y="266"/>
                  </a:cubicBezTo>
                  <a:cubicBezTo>
                    <a:pt x="205" y="266"/>
                    <a:pt x="205" y="266"/>
                    <a:pt x="205" y="266"/>
                  </a:cubicBezTo>
                  <a:cubicBezTo>
                    <a:pt x="205" y="267"/>
                    <a:pt x="205" y="267"/>
                    <a:pt x="205" y="268"/>
                  </a:cubicBezTo>
                  <a:cubicBezTo>
                    <a:pt x="205" y="268"/>
                    <a:pt x="205" y="268"/>
                    <a:pt x="205" y="268"/>
                  </a:cubicBezTo>
                  <a:cubicBezTo>
                    <a:pt x="204" y="268"/>
                    <a:pt x="204" y="270"/>
                    <a:pt x="204" y="271"/>
                  </a:cubicBezTo>
                  <a:cubicBezTo>
                    <a:pt x="204" y="271"/>
                    <a:pt x="204" y="271"/>
                    <a:pt x="205" y="271"/>
                  </a:cubicBezTo>
                  <a:cubicBezTo>
                    <a:pt x="205" y="272"/>
                    <a:pt x="205" y="273"/>
                    <a:pt x="206" y="274"/>
                  </a:cubicBezTo>
                  <a:cubicBezTo>
                    <a:pt x="207" y="274"/>
                    <a:pt x="207" y="274"/>
                    <a:pt x="207" y="274"/>
                  </a:cubicBezTo>
                  <a:cubicBezTo>
                    <a:pt x="207" y="274"/>
                    <a:pt x="207" y="274"/>
                    <a:pt x="207" y="274"/>
                  </a:cubicBezTo>
                  <a:cubicBezTo>
                    <a:pt x="208" y="274"/>
                    <a:pt x="208" y="275"/>
                    <a:pt x="209" y="275"/>
                  </a:cubicBezTo>
                  <a:cubicBezTo>
                    <a:pt x="209" y="275"/>
                    <a:pt x="209" y="275"/>
                    <a:pt x="209" y="276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09" y="276"/>
                    <a:pt x="209" y="277"/>
                    <a:pt x="209" y="277"/>
                  </a:cubicBezTo>
                  <a:cubicBezTo>
                    <a:pt x="209" y="277"/>
                    <a:pt x="209" y="277"/>
                    <a:pt x="209" y="278"/>
                  </a:cubicBezTo>
                  <a:cubicBezTo>
                    <a:pt x="210" y="278"/>
                    <a:pt x="210" y="278"/>
                    <a:pt x="210" y="278"/>
                  </a:cubicBezTo>
                  <a:cubicBezTo>
                    <a:pt x="210" y="278"/>
                    <a:pt x="210" y="278"/>
                    <a:pt x="210" y="279"/>
                  </a:cubicBezTo>
                  <a:cubicBezTo>
                    <a:pt x="210" y="279"/>
                    <a:pt x="211" y="279"/>
                    <a:pt x="212" y="280"/>
                  </a:cubicBezTo>
                  <a:cubicBezTo>
                    <a:pt x="212" y="280"/>
                    <a:pt x="212" y="280"/>
                    <a:pt x="212" y="281"/>
                  </a:cubicBezTo>
                  <a:cubicBezTo>
                    <a:pt x="212" y="281"/>
                    <a:pt x="213" y="281"/>
                    <a:pt x="213" y="282"/>
                  </a:cubicBezTo>
                  <a:cubicBezTo>
                    <a:pt x="213" y="282"/>
                    <a:pt x="213" y="282"/>
                    <a:pt x="213" y="282"/>
                  </a:cubicBezTo>
                  <a:cubicBezTo>
                    <a:pt x="214" y="282"/>
                    <a:pt x="214" y="282"/>
                    <a:pt x="215" y="282"/>
                  </a:cubicBezTo>
                  <a:cubicBezTo>
                    <a:pt x="215" y="282"/>
                    <a:pt x="215" y="282"/>
                    <a:pt x="215" y="283"/>
                  </a:cubicBezTo>
                  <a:cubicBezTo>
                    <a:pt x="215" y="283"/>
                    <a:pt x="215" y="283"/>
                    <a:pt x="214" y="283"/>
                  </a:cubicBezTo>
                  <a:cubicBezTo>
                    <a:pt x="214" y="284"/>
                    <a:pt x="214" y="286"/>
                    <a:pt x="215" y="286"/>
                  </a:cubicBezTo>
                  <a:cubicBezTo>
                    <a:pt x="215" y="287"/>
                    <a:pt x="217" y="286"/>
                    <a:pt x="219" y="286"/>
                  </a:cubicBezTo>
                  <a:cubicBezTo>
                    <a:pt x="219" y="287"/>
                    <a:pt x="219" y="287"/>
                    <a:pt x="219" y="287"/>
                  </a:cubicBezTo>
                  <a:cubicBezTo>
                    <a:pt x="220" y="287"/>
                    <a:pt x="221" y="287"/>
                    <a:pt x="221" y="287"/>
                  </a:cubicBezTo>
                  <a:cubicBezTo>
                    <a:pt x="222" y="288"/>
                    <a:pt x="222" y="288"/>
                    <a:pt x="222" y="288"/>
                  </a:cubicBezTo>
                  <a:cubicBezTo>
                    <a:pt x="223" y="288"/>
                    <a:pt x="223" y="288"/>
                    <a:pt x="224" y="288"/>
                  </a:cubicBezTo>
                  <a:cubicBezTo>
                    <a:pt x="224" y="288"/>
                    <a:pt x="224" y="289"/>
                    <a:pt x="224" y="289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3" y="289"/>
                    <a:pt x="222" y="289"/>
                    <a:pt x="221" y="289"/>
                  </a:cubicBezTo>
                  <a:cubicBezTo>
                    <a:pt x="221" y="289"/>
                    <a:pt x="220" y="288"/>
                    <a:pt x="220" y="288"/>
                  </a:cubicBezTo>
                  <a:cubicBezTo>
                    <a:pt x="220" y="288"/>
                    <a:pt x="220" y="288"/>
                    <a:pt x="219" y="288"/>
                  </a:cubicBezTo>
                  <a:cubicBezTo>
                    <a:pt x="219" y="288"/>
                    <a:pt x="219" y="288"/>
                    <a:pt x="219" y="288"/>
                  </a:cubicBezTo>
                  <a:cubicBezTo>
                    <a:pt x="219" y="288"/>
                    <a:pt x="218" y="288"/>
                    <a:pt x="218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7" y="288"/>
                    <a:pt x="217" y="288"/>
                    <a:pt x="216" y="287"/>
                  </a:cubicBezTo>
                  <a:cubicBezTo>
                    <a:pt x="216" y="288"/>
                    <a:pt x="216" y="288"/>
                    <a:pt x="215" y="288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215" y="290"/>
                    <a:pt x="215" y="290"/>
                    <a:pt x="215" y="290"/>
                  </a:cubicBezTo>
                  <a:cubicBezTo>
                    <a:pt x="215" y="290"/>
                    <a:pt x="216" y="290"/>
                    <a:pt x="216" y="290"/>
                  </a:cubicBezTo>
                  <a:cubicBezTo>
                    <a:pt x="216" y="291"/>
                    <a:pt x="217" y="292"/>
                    <a:pt x="216" y="293"/>
                  </a:cubicBezTo>
                  <a:cubicBezTo>
                    <a:pt x="216" y="295"/>
                    <a:pt x="216" y="295"/>
                    <a:pt x="218" y="295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20" y="295"/>
                    <a:pt x="222" y="295"/>
                    <a:pt x="224" y="295"/>
                  </a:cubicBezTo>
                  <a:cubicBezTo>
                    <a:pt x="223" y="295"/>
                    <a:pt x="223" y="294"/>
                    <a:pt x="223" y="293"/>
                  </a:cubicBezTo>
                  <a:cubicBezTo>
                    <a:pt x="225" y="293"/>
                    <a:pt x="226" y="293"/>
                    <a:pt x="227" y="294"/>
                  </a:cubicBezTo>
                  <a:cubicBezTo>
                    <a:pt x="227" y="293"/>
                    <a:pt x="227" y="293"/>
                    <a:pt x="228" y="293"/>
                  </a:cubicBezTo>
                  <a:cubicBezTo>
                    <a:pt x="228" y="293"/>
                    <a:pt x="228" y="293"/>
                    <a:pt x="228" y="293"/>
                  </a:cubicBezTo>
                  <a:cubicBezTo>
                    <a:pt x="228" y="292"/>
                    <a:pt x="227" y="292"/>
                    <a:pt x="227" y="291"/>
                  </a:cubicBezTo>
                  <a:cubicBezTo>
                    <a:pt x="226" y="291"/>
                    <a:pt x="227" y="291"/>
                    <a:pt x="226" y="291"/>
                  </a:cubicBezTo>
                  <a:cubicBezTo>
                    <a:pt x="226" y="291"/>
                    <a:pt x="226" y="291"/>
                    <a:pt x="226" y="291"/>
                  </a:cubicBezTo>
                  <a:cubicBezTo>
                    <a:pt x="226" y="291"/>
                    <a:pt x="226" y="290"/>
                    <a:pt x="226" y="290"/>
                  </a:cubicBezTo>
                  <a:cubicBezTo>
                    <a:pt x="226" y="290"/>
                    <a:pt x="227" y="290"/>
                    <a:pt x="228" y="290"/>
                  </a:cubicBezTo>
                  <a:cubicBezTo>
                    <a:pt x="228" y="290"/>
                    <a:pt x="228" y="290"/>
                    <a:pt x="228" y="290"/>
                  </a:cubicBezTo>
                  <a:cubicBezTo>
                    <a:pt x="228" y="290"/>
                    <a:pt x="228" y="290"/>
                    <a:pt x="228" y="290"/>
                  </a:cubicBezTo>
                  <a:cubicBezTo>
                    <a:pt x="228" y="290"/>
                    <a:pt x="228" y="290"/>
                    <a:pt x="228" y="290"/>
                  </a:cubicBezTo>
                  <a:cubicBezTo>
                    <a:pt x="229" y="290"/>
                    <a:pt x="229" y="291"/>
                    <a:pt x="231" y="291"/>
                  </a:cubicBezTo>
                  <a:cubicBezTo>
                    <a:pt x="231" y="290"/>
                    <a:pt x="231" y="290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29" y="288"/>
                    <a:pt x="229" y="288"/>
                  </a:cubicBezTo>
                  <a:cubicBezTo>
                    <a:pt x="229" y="287"/>
                    <a:pt x="228" y="287"/>
                    <a:pt x="228" y="287"/>
                  </a:cubicBezTo>
                  <a:cubicBezTo>
                    <a:pt x="228" y="287"/>
                    <a:pt x="227" y="287"/>
                    <a:pt x="227" y="287"/>
                  </a:cubicBezTo>
                  <a:cubicBezTo>
                    <a:pt x="227" y="286"/>
                    <a:pt x="227" y="286"/>
                    <a:pt x="227" y="286"/>
                  </a:cubicBezTo>
                  <a:cubicBezTo>
                    <a:pt x="227" y="286"/>
                    <a:pt x="227" y="286"/>
                    <a:pt x="226" y="286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27" y="284"/>
                    <a:pt x="227" y="285"/>
                    <a:pt x="229" y="285"/>
                  </a:cubicBezTo>
                  <a:cubicBezTo>
                    <a:pt x="229" y="286"/>
                    <a:pt x="229" y="286"/>
                    <a:pt x="229" y="287"/>
                  </a:cubicBezTo>
                  <a:cubicBezTo>
                    <a:pt x="229" y="287"/>
                    <a:pt x="230" y="287"/>
                    <a:pt x="230" y="287"/>
                  </a:cubicBezTo>
                  <a:cubicBezTo>
                    <a:pt x="231" y="287"/>
                    <a:pt x="232" y="287"/>
                    <a:pt x="232" y="287"/>
                  </a:cubicBezTo>
                  <a:cubicBezTo>
                    <a:pt x="232" y="288"/>
                    <a:pt x="232" y="288"/>
                    <a:pt x="232" y="288"/>
                  </a:cubicBezTo>
                  <a:cubicBezTo>
                    <a:pt x="233" y="288"/>
                    <a:pt x="234" y="289"/>
                    <a:pt x="235" y="290"/>
                  </a:cubicBezTo>
                  <a:cubicBezTo>
                    <a:pt x="235" y="290"/>
                    <a:pt x="235" y="289"/>
                    <a:pt x="235" y="289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6" y="289"/>
                    <a:pt x="235" y="289"/>
                    <a:pt x="235" y="289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4" y="288"/>
                    <a:pt x="234" y="288"/>
                    <a:pt x="234" y="287"/>
                  </a:cubicBezTo>
                  <a:cubicBezTo>
                    <a:pt x="234" y="287"/>
                    <a:pt x="233" y="286"/>
                    <a:pt x="233" y="286"/>
                  </a:cubicBezTo>
                  <a:cubicBezTo>
                    <a:pt x="232" y="286"/>
                    <a:pt x="231" y="285"/>
                    <a:pt x="229" y="284"/>
                  </a:cubicBezTo>
                  <a:cubicBezTo>
                    <a:pt x="229" y="283"/>
                    <a:pt x="229" y="283"/>
                    <a:pt x="228" y="283"/>
                  </a:cubicBezTo>
                  <a:cubicBezTo>
                    <a:pt x="228" y="283"/>
                    <a:pt x="228" y="282"/>
                    <a:pt x="228" y="282"/>
                  </a:cubicBezTo>
                  <a:cubicBezTo>
                    <a:pt x="226" y="282"/>
                    <a:pt x="226" y="282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5" y="284"/>
                    <a:pt x="225" y="284"/>
                    <a:pt x="224" y="284"/>
                  </a:cubicBezTo>
                  <a:cubicBezTo>
                    <a:pt x="224" y="284"/>
                    <a:pt x="224" y="284"/>
                    <a:pt x="224" y="283"/>
                  </a:cubicBezTo>
                  <a:cubicBezTo>
                    <a:pt x="224" y="283"/>
                    <a:pt x="224" y="283"/>
                    <a:pt x="223" y="283"/>
                  </a:cubicBezTo>
                  <a:cubicBezTo>
                    <a:pt x="223" y="283"/>
                    <a:pt x="223" y="283"/>
                    <a:pt x="223" y="283"/>
                  </a:cubicBezTo>
                  <a:cubicBezTo>
                    <a:pt x="224" y="283"/>
                    <a:pt x="224" y="283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1"/>
                  </a:cubicBezTo>
                  <a:cubicBezTo>
                    <a:pt x="225" y="281"/>
                    <a:pt x="224" y="281"/>
                    <a:pt x="224" y="281"/>
                  </a:cubicBezTo>
                  <a:cubicBezTo>
                    <a:pt x="224" y="280"/>
                    <a:pt x="224" y="280"/>
                    <a:pt x="224" y="279"/>
                  </a:cubicBezTo>
                  <a:cubicBezTo>
                    <a:pt x="225" y="279"/>
                    <a:pt x="225" y="279"/>
                    <a:pt x="225" y="279"/>
                  </a:cubicBezTo>
                  <a:cubicBezTo>
                    <a:pt x="225" y="280"/>
                    <a:pt x="225" y="280"/>
                    <a:pt x="226" y="280"/>
                  </a:cubicBezTo>
                  <a:cubicBezTo>
                    <a:pt x="226" y="280"/>
                    <a:pt x="227" y="281"/>
                    <a:pt x="227" y="281"/>
                  </a:cubicBezTo>
                  <a:cubicBezTo>
                    <a:pt x="227" y="278"/>
                    <a:pt x="224" y="278"/>
                    <a:pt x="224" y="275"/>
                  </a:cubicBezTo>
                  <a:cubicBezTo>
                    <a:pt x="223" y="275"/>
                    <a:pt x="223" y="275"/>
                    <a:pt x="223" y="274"/>
                  </a:cubicBezTo>
                  <a:cubicBezTo>
                    <a:pt x="223" y="274"/>
                    <a:pt x="223" y="274"/>
                    <a:pt x="223" y="274"/>
                  </a:cubicBezTo>
                  <a:cubicBezTo>
                    <a:pt x="223" y="274"/>
                    <a:pt x="223" y="273"/>
                    <a:pt x="223" y="273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2"/>
                    <a:pt x="224" y="272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0"/>
                    <a:pt x="224" y="271"/>
                    <a:pt x="225" y="270"/>
                  </a:cubicBezTo>
                  <a:cubicBezTo>
                    <a:pt x="225" y="271"/>
                    <a:pt x="225" y="272"/>
                    <a:pt x="226" y="273"/>
                  </a:cubicBezTo>
                  <a:cubicBezTo>
                    <a:pt x="226" y="273"/>
                    <a:pt x="226" y="273"/>
                    <a:pt x="227" y="273"/>
                  </a:cubicBezTo>
                  <a:cubicBezTo>
                    <a:pt x="227" y="273"/>
                    <a:pt x="227" y="273"/>
                    <a:pt x="227" y="274"/>
                  </a:cubicBezTo>
                  <a:cubicBezTo>
                    <a:pt x="227" y="274"/>
                    <a:pt x="227" y="274"/>
                    <a:pt x="227" y="274"/>
                  </a:cubicBezTo>
                  <a:cubicBezTo>
                    <a:pt x="227" y="274"/>
                    <a:pt x="227" y="275"/>
                    <a:pt x="227" y="275"/>
                  </a:cubicBezTo>
                  <a:cubicBezTo>
                    <a:pt x="228" y="275"/>
                    <a:pt x="228" y="275"/>
                    <a:pt x="229" y="275"/>
                  </a:cubicBezTo>
                  <a:cubicBezTo>
                    <a:pt x="228" y="275"/>
                    <a:pt x="228" y="274"/>
                    <a:pt x="228" y="274"/>
                  </a:cubicBezTo>
                  <a:cubicBezTo>
                    <a:pt x="228" y="274"/>
                    <a:pt x="228" y="274"/>
                    <a:pt x="229" y="273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0" y="274"/>
                    <a:pt x="230" y="274"/>
                  </a:cubicBezTo>
                  <a:cubicBezTo>
                    <a:pt x="230" y="274"/>
                    <a:pt x="230" y="274"/>
                    <a:pt x="230" y="273"/>
                  </a:cubicBezTo>
                  <a:cubicBezTo>
                    <a:pt x="231" y="273"/>
                    <a:pt x="231" y="273"/>
                    <a:pt x="231" y="273"/>
                  </a:cubicBezTo>
                  <a:cubicBezTo>
                    <a:pt x="231" y="273"/>
                    <a:pt x="231" y="273"/>
                    <a:pt x="230" y="272"/>
                  </a:cubicBezTo>
                  <a:cubicBezTo>
                    <a:pt x="231" y="272"/>
                    <a:pt x="232" y="273"/>
                    <a:pt x="233" y="273"/>
                  </a:cubicBezTo>
                  <a:cubicBezTo>
                    <a:pt x="232" y="271"/>
                    <a:pt x="232" y="272"/>
                    <a:pt x="231" y="271"/>
                  </a:cubicBezTo>
                  <a:cubicBezTo>
                    <a:pt x="230" y="271"/>
                    <a:pt x="230" y="270"/>
                    <a:pt x="230" y="270"/>
                  </a:cubicBezTo>
                  <a:cubicBezTo>
                    <a:pt x="230" y="270"/>
                    <a:pt x="230" y="269"/>
                    <a:pt x="230" y="269"/>
                  </a:cubicBezTo>
                  <a:cubicBezTo>
                    <a:pt x="231" y="269"/>
                    <a:pt x="234" y="268"/>
                    <a:pt x="234" y="268"/>
                  </a:cubicBezTo>
                  <a:cubicBezTo>
                    <a:pt x="234" y="268"/>
                    <a:pt x="234" y="268"/>
                    <a:pt x="234" y="269"/>
                  </a:cubicBezTo>
                  <a:cubicBezTo>
                    <a:pt x="234" y="269"/>
                    <a:pt x="234" y="269"/>
                    <a:pt x="234" y="269"/>
                  </a:cubicBezTo>
                  <a:cubicBezTo>
                    <a:pt x="234" y="269"/>
                    <a:pt x="234" y="269"/>
                    <a:pt x="234" y="269"/>
                  </a:cubicBezTo>
                  <a:cubicBezTo>
                    <a:pt x="235" y="269"/>
                    <a:pt x="236" y="269"/>
                    <a:pt x="237" y="269"/>
                  </a:cubicBezTo>
                  <a:cubicBezTo>
                    <a:pt x="237" y="269"/>
                    <a:pt x="237" y="269"/>
                    <a:pt x="237" y="269"/>
                  </a:cubicBezTo>
                  <a:cubicBezTo>
                    <a:pt x="238" y="269"/>
                    <a:pt x="239" y="269"/>
                    <a:pt x="239" y="269"/>
                  </a:cubicBezTo>
                  <a:cubicBezTo>
                    <a:pt x="240" y="269"/>
                    <a:pt x="241" y="268"/>
                    <a:pt x="243" y="268"/>
                  </a:cubicBezTo>
                  <a:cubicBezTo>
                    <a:pt x="243" y="269"/>
                    <a:pt x="243" y="269"/>
                    <a:pt x="243" y="270"/>
                  </a:cubicBezTo>
                  <a:cubicBezTo>
                    <a:pt x="244" y="270"/>
                    <a:pt x="244" y="271"/>
                    <a:pt x="245" y="271"/>
                  </a:cubicBezTo>
                  <a:cubicBezTo>
                    <a:pt x="245" y="271"/>
                    <a:pt x="245" y="271"/>
                    <a:pt x="245" y="271"/>
                  </a:cubicBezTo>
                  <a:cubicBezTo>
                    <a:pt x="245" y="271"/>
                    <a:pt x="245" y="272"/>
                    <a:pt x="244" y="272"/>
                  </a:cubicBezTo>
                  <a:cubicBezTo>
                    <a:pt x="244" y="272"/>
                    <a:pt x="244" y="273"/>
                    <a:pt x="244" y="274"/>
                  </a:cubicBezTo>
                  <a:cubicBezTo>
                    <a:pt x="244" y="274"/>
                    <a:pt x="244" y="273"/>
                    <a:pt x="245" y="273"/>
                  </a:cubicBezTo>
                  <a:cubicBezTo>
                    <a:pt x="245" y="273"/>
                    <a:pt x="245" y="273"/>
                    <a:pt x="245" y="273"/>
                  </a:cubicBezTo>
                  <a:cubicBezTo>
                    <a:pt x="245" y="273"/>
                    <a:pt x="246" y="273"/>
                    <a:pt x="246" y="273"/>
                  </a:cubicBezTo>
                  <a:cubicBezTo>
                    <a:pt x="246" y="272"/>
                    <a:pt x="247" y="272"/>
                    <a:pt x="247" y="272"/>
                  </a:cubicBezTo>
                  <a:cubicBezTo>
                    <a:pt x="247" y="272"/>
                    <a:pt x="247" y="272"/>
                    <a:pt x="248" y="272"/>
                  </a:cubicBezTo>
                  <a:cubicBezTo>
                    <a:pt x="248" y="272"/>
                    <a:pt x="248" y="271"/>
                    <a:pt x="248" y="271"/>
                  </a:cubicBezTo>
                  <a:cubicBezTo>
                    <a:pt x="249" y="271"/>
                    <a:pt x="250" y="271"/>
                    <a:pt x="251" y="270"/>
                  </a:cubicBezTo>
                  <a:cubicBezTo>
                    <a:pt x="252" y="270"/>
                    <a:pt x="252" y="269"/>
                    <a:pt x="252" y="269"/>
                  </a:cubicBezTo>
                  <a:cubicBezTo>
                    <a:pt x="254" y="269"/>
                    <a:pt x="255" y="269"/>
                    <a:pt x="256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6" y="269"/>
                    <a:pt x="257" y="269"/>
                    <a:pt x="257" y="269"/>
                  </a:cubicBezTo>
                  <a:cubicBezTo>
                    <a:pt x="257" y="269"/>
                    <a:pt x="257" y="268"/>
                    <a:pt x="257" y="268"/>
                  </a:cubicBezTo>
                  <a:cubicBezTo>
                    <a:pt x="257" y="268"/>
                    <a:pt x="258" y="268"/>
                    <a:pt x="259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8"/>
                    <a:pt x="259" y="268"/>
                    <a:pt x="260" y="268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58" y="266"/>
                    <a:pt x="257" y="265"/>
                    <a:pt x="255" y="265"/>
                  </a:cubicBezTo>
                  <a:cubicBezTo>
                    <a:pt x="255" y="264"/>
                    <a:pt x="255" y="264"/>
                    <a:pt x="254" y="264"/>
                  </a:cubicBezTo>
                  <a:cubicBezTo>
                    <a:pt x="254" y="264"/>
                    <a:pt x="254" y="264"/>
                    <a:pt x="254" y="264"/>
                  </a:cubicBezTo>
                  <a:cubicBezTo>
                    <a:pt x="254" y="263"/>
                    <a:pt x="254" y="263"/>
                    <a:pt x="254" y="263"/>
                  </a:cubicBezTo>
                  <a:cubicBezTo>
                    <a:pt x="254" y="263"/>
                    <a:pt x="254" y="263"/>
                    <a:pt x="254" y="263"/>
                  </a:cubicBezTo>
                  <a:cubicBezTo>
                    <a:pt x="254" y="262"/>
                    <a:pt x="254" y="262"/>
                    <a:pt x="254" y="261"/>
                  </a:cubicBezTo>
                  <a:cubicBezTo>
                    <a:pt x="253" y="261"/>
                    <a:pt x="253" y="261"/>
                    <a:pt x="253" y="261"/>
                  </a:cubicBezTo>
                  <a:cubicBezTo>
                    <a:pt x="253" y="261"/>
                    <a:pt x="253" y="261"/>
                    <a:pt x="253" y="260"/>
                  </a:cubicBezTo>
                  <a:cubicBezTo>
                    <a:pt x="252" y="260"/>
                    <a:pt x="252" y="260"/>
                    <a:pt x="251" y="260"/>
                  </a:cubicBezTo>
                  <a:cubicBezTo>
                    <a:pt x="252" y="259"/>
                    <a:pt x="252" y="259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4" y="258"/>
                    <a:pt x="253" y="257"/>
                    <a:pt x="254" y="256"/>
                  </a:cubicBezTo>
                  <a:cubicBezTo>
                    <a:pt x="254" y="256"/>
                    <a:pt x="255" y="255"/>
                    <a:pt x="255" y="255"/>
                  </a:cubicBezTo>
                  <a:cubicBezTo>
                    <a:pt x="255" y="255"/>
                    <a:pt x="255" y="255"/>
                    <a:pt x="255" y="254"/>
                  </a:cubicBezTo>
                  <a:cubicBezTo>
                    <a:pt x="255" y="254"/>
                    <a:pt x="255" y="254"/>
                    <a:pt x="255" y="254"/>
                  </a:cubicBezTo>
                  <a:cubicBezTo>
                    <a:pt x="256" y="254"/>
                    <a:pt x="256" y="253"/>
                    <a:pt x="257" y="253"/>
                  </a:cubicBezTo>
                  <a:cubicBezTo>
                    <a:pt x="257" y="253"/>
                    <a:pt x="257" y="253"/>
                    <a:pt x="258" y="253"/>
                  </a:cubicBezTo>
                  <a:cubicBezTo>
                    <a:pt x="258" y="251"/>
                    <a:pt x="258" y="250"/>
                    <a:pt x="258" y="248"/>
                  </a:cubicBezTo>
                  <a:cubicBezTo>
                    <a:pt x="258" y="248"/>
                    <a:pt x="258" y="248"/>
                    <a:pt x="259" y="248"/>
                  </a:cubicBezTo>
                  <a:cubicBezTo>
                    <a:pt x="259" y="247"/>
                    <a:pt x="259" y="247"/>
                    <a:pt x="260" y="246"/>
                  </a:cubicBezTo>
                  <a:cubicBezTo>
                    <a:pt x="260" y="246"/>
                    <a:pt x="260" y="246"/>
                    <a:pt x="260" y="246"/>
                  </a:cubicBezTo>
                  <a:cubicBezTo>
                    <a:pt x="260" y="246"/>
                    <a:pt x="260" y="245"/>
                    <a:pt x="260" y="245"/>
                  </a:cubicBezTo>
                  <a:cubicBezTo>
                    <a:pt x="260" y="245"/>
                    <a:pt x="260" y="245"/>
                    <a:pt x="261" y="244"/>
                  </a:cubicBezTo>
                  <a:cubicBezTo>
                    <a:pt x="261" y="244"/>
                    <a:pt x="261" y="244"/>
                    <a:pt x="262" y="244"/>
                  </a:cubicBezTo>
                  <a:cubicBezTo>
                    <a:pt x="262" y="244"/>
                    <a:pt x="262" y="244"/>
                    <a:pt x="262" y="244"/>
                  </a:cubicBezTo>
                  <a:cubicBezTo>
                    <a:pt x="262" y="244"/>
                    <a:pt x="263" y="244"/>
                    <a:pt x="263" y="244"/>
                  </a:cubicBezTo>
                  <a:cubicBezTo>
                    <a:pt x="263" y="243"/>
                    <a:pt x="263" y="243"/>
                    <a:pt x="262" y="242"/>
                  </a:cubicBezTo>
                  <a:cubicBezTo>
                    <a:pt x="263" y="242"/>
                    <a:pt x="263" y="242"/>
                    <a:pt x="263" y="242"/>
                  </a:cubicBezTo>
                  <a:cubicBezTo>
                    <a:pt x="263" y="242"/>
                    <a:pt x="263" y="242"/>
                    <a:pt x="263" y="241"/>
                  </a:cubicBezTo>
                  <a:cubicBezTo>
                    <a:pt x="263" y="241"/>
                    <a:pt x="263" y="241"/>
                    <a:pt x="263" y="241"/>
                  </a:cubicBezTo>
                  <a:cubicBezTo>
                    <a:pt x="263" y="241"/>
                    <a:pt x="263" y="241"/>
                    <a:pt x="263" y="240"/>
                  </a:cubicBezTo>
                  <a:cubicBezTo>
                    <a:pt x="263" y="240"/>
                    <a:pt x="264" y="240"/>
                    <a:pt x="264" y="240"/>
                  </a:cubicBezTo>
                  <a:cubicBezTo>
                    <a:pt x="263" y="240"/>
                    <a:pt x="263" y="240"/>
                    <a:pt x="263" y="240"/>
                  </a:cubicBezTo>
                  <a:cubicBezTo>
                    <a:pt x="263" y="239"/>
                    <a:pt x="263" y="239"/>
                    <a:pt x="263" y="238"/>
                  </a:cubicBezTo>
                  <a:cubicBezTo>
                    <a:pt x="263" y="238"/>
                    <a:pt x="263" y="238"/>
                    <a:pt x="263" y="238"/>
                  </a:cubicBezTo>
                  <a:cubicBezTo>
                    <a:pt x="264" y="238"/>
                    <a:pt x="264" y="238"/>
                    <a:pt x="264" y="239"/>
                  </a:cubicBezTo>
                  <a:cubicBezTo>
                    <a:pt x="264" y="239"/>
                    <a:pt x="265" y="239"/>
                    <a:pt x="265" y="239"/>
                  </a:cubicBezTo>
                  <a:cubicBezTo>
                    <a:pt x="265" y="238"/>
                    <a:pt x="264" y="238"/>
                    <a:pt x="264" y="237"/>
                  </a:cubicBezTo>
                  <a:cubicBezTo>
                    <a:pt x="266" y="237"/>
                    <a:pt x="267" y="236"/>
                    <a:pt x="268" y="235"/>
                  </a:cubicBezTo>
                  <a:cubicBezTo>
                    <a:pt x="268" y="235"/>
                    <a:pt x="268" y="234"/>
                    <a:pt x="268" y="233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70" y="232"/>
                    <a:pt x="270" y="232"/>
                    <a:pt x="270" y="231"/>
                  </a:cubicBezTo>
                  <a:cubicBezTo>
                    <a:pt x="271" y="231"/>
                    <a:pt x="271" y="231"/>
                    <a:pt x="272" y="231"/>
                  </a:cubicBezTo>
                  <a:cubicBezTo>
                    <a:pt x="272" y="231"/>
                    <a:pt x="272" y="231"/>
                    <a:pt x="272" y="231"/>
                  </a:cubicBezTo>
                  <a:cubicBezTo>
                    <a:pt x="272" y="231"/>
                    <a:pt x="272" y="231"/>
                    <a:pt x="272" y="231"/>
                  </a:cubicBezTo>
                  <a:cubicBezTo>
                    <a:pt x="272" y="231"/>
                    <a:pt x="272" y="231"/>
                    <a:pt x="272" y="231"/>
                  </a:cubicBezTo>
                  <a:cubicBezTo>
                    <a:pt x="274" y="231"/>
                    <a:pt x="275" y="231"/>
                    <a:pt x="276" y="231"/>
                  </a:cubicBezTo>
                  <a:cubicBezTo>
                    <a:pt x="277" y="230"/>
                    <a:pt x="276" y="231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8" y="231"/>
                    <a:pt x="277" y="231"/>
                    <a:pt x="279" y="231"/>
                  </a:cubicBezTo>
                  <a:cubicBezTo>
                    <a:pt x="279" y="231"/>
                    <a:pt x="279" y="232"/>
                    <a:pt x="279" y="232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2"/>
                    <a:pt x="277" y="232"/>
                    <a:pt x="276" y="232"/>
                  </a:cubicBezTo>
                  <a:cubicBezTo>
                    <a:pt x="276" y="232"/>
                    <a:pt x="276" y="232"/>
                    <a:pt x="276" y="232"/>
                  </a:cubicBezTo>
                  <a:cubicBezTo>
                    <a:pt x="276" y="232"/>
                    <a:pt x="276" y="232"/>
                    <a:pt x="275" y="232"/>
                  </a:cubicBezTo>
                  <a:cubicBezTo>
                    <a:pt x="275" y="232"/>
                    <a:pt x="275" y="233"/>
                    <a:pt x="275" y="233"/>
                  </a:cubicBezTo>
                  <a:cubicBezTo>
                    <a:pt x="276" y="233"/>
                    <a:pt x="277" y="233"/>
                    <a:pt x="278" y="233"/>
                  </a:cubicBezTo>
                  <a:cubicBezTo>
                    <a:pt x="278" y="233"/>
                    <a:pt x="278" y="234"/>
                    <a:pt x="278" y="234"/>
                  </a:cubicBezTo>
                  <a:cubicBezTo>
                    <a:pt x="280" y="234"/>
                    <a:pt x="280" y="234"/>
                    <a:pt x="281" y="236"/>
                  </a:cubicBezTo>
                  <a:cubicBezTo>
                    <a:pt x="281" y="236"/>
                    <a:pt x="281" y="236"/>
                    <a:pt x="282" y="236"/>
                  </a:cubicBezTo>
                  <a:cubicBezTo>
                    <a:pt x="282" y="235"/>
                    <a:pt x="282" y="235"/>
                    <a:pt x="282" y="234"/>
                  </a:cubicBezTo>
                  <a:cubicBezTo>
                    <a:pt x="284" y="234"/>
                    <a:pt x="285" y="234"/>
                    <a:pt x="286" y="234"/>
                  </a:cubicBezTo>
                  <a:cubicBezTo>
                    <a:pt x="286" y="234"/>
                    <a:pt x="286" y="235"/>
                    <a:pt x="286" y="235"/>
                  </a:cubicBezTo>
                  <a:cubicBezTo>
                    <a:pt x="287" y="235"/>
                    <a:pt x="287" y="235"/>
                    <a:pt x="288" y="235"/>
                  </a:cubicBezTo>
                  <a:cubicBezTo>
                    <a:pt x="288" y="235"/>
                    <a:pt x="289" y="236"/>
                    <a:pt x="289" y="237"/>
                  </a:cubicBezTo>
                  <a:cubicBezTo>
                    <a:pt x="288" y="237"/>
                    <a:pt x="287" y="237"/>
                    <a:pt x="286" y="237"/>
                  </a:cubicBezTo>
                  <a:cubicBezTo>
                    <a:pt x="286" y="237"/>
                    <a:pt x="286" y="237"/>
                    <a:pt x="286" y="238"/>
                  </a:cubicBezTo>
                  <a:cubicBezTo>
                    <a:pt x="285" y="238"/>
                    <a:pt x="284" y="238"/>
                    <a:pt x="283" y="238"/>
                  </a:cubicBezTo>
                  <a:cubicBezTo>
                    <a:pt x="283" y="238"/>
                    <a:pt x="283" y="238"/>
                    <a:pt x="283" y="239"/>
                  </a:cubicBezTo>
                  <a:cubicBezTo>
                    <a:pt x="282" y="239"/>
                    <a:pt x="281" y="239"/>
                    <a:pt x="281" y="240"/>
                  </a:cubicBezTo>
                  <a:cubicBezTo>
                    <a:pt x="281" y="240"/>
                    <a:pt x="282" y="240"/>
                    <a:pt x="283" y="240"/>
                  </a:cubicBezTo>
                  <a:cubicBezTo>
                    <a:pt x="283" y="240"/>
                    <a:pt x="283" y="240"/>
                    <a:pt x="283" y="240"/>
                  </a:cubicBezTo>
                  <a:cubicBezTo>
                    <a:pt x="283" y="240"/>
                    <a:pt x="283" y="240"/>
                    <a:pt x="283" y="240"/>
                  </a:cubicBezTo>
                  <a:cubicBezTo>
                    <a:pt x="283" y="240"/>
                    <a:pt x="283" y="240"/>
                    <a:pt x="283" y="240"/>
                  </a:cubicBezTo>
                  <a:cubicBezTo>
                    <a:pt x="284" y="240"/>
                    <a:pt x="284" y="240"/>
                    <a:pt x="285" y="240"/>
                  </a:cubicBezTo>
                  <a:cubicBezTo>
                    <a:pt x="285" y="241"/>
                    <a:pt x="285" y="241"/>
                    <a:pt x="285" y="241"/>
                  </a:cubicBezTo>
                  <a:cubicBezTo>
                    <a:pt x="285" y="241"/>
                    <a:pt x="285" y="241"/>
                    <a:pt x="286" y="241"/>
                  </a:cubicBezTo>
                  <a:cubicBezTo>
                    <a:pt x="287" y="243"/>
                    <a:pt x="287" y="244"/>
                    <a:pt x="287" y="245"/>
                  </a:cubicBezTo>
                  <a:cubicBezTo>
                    <a:pt x="287" y="245"/>
                    <a:pt x="287" y="245"/>
                    <a:pt x="287" y="245"/>
                  </a:cubicBezTo>
                  <a:cubicBezTo>
                    <a:pt x="286" y="246"/>
                    <a:pt x="286" y="246"/>
                    <a:pt x="286" y="247"/>
                  </a:cubicBezTo>
                  <a:cubicBezTo>
                    <a:pt x="287" y="247"/>
                    <a:pt x="287" y="246"/>
                    <a:pt x="287" y="246"/>
                  </a:cubicBezTo>
                  <a:cubicBezTo>
                    <a:pt x="288" y="246"/>
                    <a:pt x="289" y="246"/>
                    <a:pt x="291" y="246"/>
                  </a:cubicBezTo>
                  <a:cubicBezTo>
                    <a:pt x="291" y="246"/>
                    <a:pt x="291" y="246"/>
                    <a:pt x="291" y="246"/>
                  </a:cubicBezTo>
                  <a:cubicBezTo>
                    <a:pt x="291" y="245"/>
                    <a:pt x="292" y="245"/>
                    <a:pt x="293" y="245"/>
                  </a:cubicBezTo>
                  <a:cubicBezTo>
                    <a:pt x="293" y="245"/>
                    <a:pt x="293" y="245"/>
                    <a:pt x="293" y="245"/>
                  </a:cubicBezTo>
                  <a:cubicBezTo>
                    <a:pt x="294" y="245"/>
                    <a:pt x="294" y="245"/>
                    <a:pt x="295" y="245"/>
                  </a:cubicBezTo>
                  <a:cubicBezTo>
                    <a:pt x="295" y="244"/>
                    <a:pt x="295" y="244"/>
                    <a:pt x="295" y="244"/>
                  </a:cubicBezTo>
                  <a:cubicBezTo>
                    <a:pt x="296" y="244"/>
                    <a:pt x="297" y="243"/>
                    <a:pt x="298" y="243"/>
                  </a:cubicBezTo>
                  <a:cubicBezTo>
                    <a:pt x="298" y="243"/>
                    <a:pt x="298" y="243"/>
                    <a:pt x="298" y="243"/>
                  </a:cubicBezTo>
                  <a:cubicBezTo>
                    <a:pt x="299" y="243"/>
                    <a:pt x="299" y="243"/>
                    <a:pt x="299" y="243"/>
                  </a:cubicBezTo>
                  <a:cubicBezTo>
                    <a:pt x="301" y="243"/>
                    <a:pt x="300" y="243"/>
                    <a:pt x="301" y="243"/>
                  </a:cubicBezTo>
                  <a:cubicBezTo>
                    <a:pt x="302" y="243"/>
                    <a:pt x="302" y="243"/>
                    <a:pt x="303" y="243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2"/>
                    <a:pt x="304" y="241"/>
                    <a:pt x="304" y="240"/>
                  </a:cubicBezTo>
                  <a:cubicBezTo>
                    <a:pt x="304" y="240"/>
                    <a:pt x="304" y="240"/>
                    <a:pt x="304" y="240"/>
                  </a:cubicBezTo>
                  <a:cubicBezTo>
                    <a:pt x="304" y="240"/>
                    <a:pt x="304" y="240"/>
                    <a:pt x="304" y="240"/>
                  </a:cubicBezTo>
                  <a:cubicBezTo>
                    <a:pt x="303" y="240"/>
                    <a:pt x="302" y="240"/>
                    <a:pt x="301" y="240"/>
                  </a:cubicBezTo>
                  <a:cubicBezTo>
                    <a:pt x="301" y="240"/>
                    <a:pt x="301" y="241"/>
                    <a:pt x="301" y="241"/>
                  </a:cubicBezTo>
                  <a:cubicBezTo>
                    <a:pt x="300" y="240"/>
                    <a:pt x="299" y="240"/>
                    <a:pt x="299" y="240"/>
                  </a:cubicBezTo>
                  <a:cubicBezTo>
                    <a:pt x="299" y="240"/>
                    <a:pt x="299" y="240"/>
                    <a:pt x="299" y="241"/>
                  </a:cubicBezTo>
                  <a:cubicBezTo>
                    <a:pt x="298" y="241"/>
                    <a:pt x="298" y="240"/>
                    <a:pt x="298" y="240"/>
                  </a:cubicBezTo>
                  <a:cubicBezTo>
                    <a:pt x="297" y="240"/>
                    <a:pt x="296" y="240"/>
                    <a:pt x="295" y="240"/>
                  </a:cubicBezTo>
                  <a:cubicBezTo>
                    <a:pt x="294" y="239"/>
                    <a:pt x="294" y="239"/>
                    <a:pt x="294" y="237"/>
                  </a:cubicBezTo>
                  <a:cubicBezTo>
                    <a:pt x="294" y="237"/>
                    <a:pt x="293" y="237"/>
                    <a:pt x="292" y="237"/>
                  </a:cubicBezTo>
                  <a:cubicBezTo>
                    <a:pt x="292" y="235"/>
                    <a:pt x="292" y="237"/>
                    <a:pt x="290" y="236"/>
                  </a:cubicBezTo>
                  <a:cubicBezTo>
                    <a:pt x="290" y="236"/>
                    <a:pt x="290" y="236"/>
                    <a:pt x="290" y="235"/>
                  </a:cubicBezTo>
                  <a:cubicBezTo>
                    <a:pt x="290" y="235"/>
                    <a:pt x="290" y="235"/>
                    <a:pt x="289" y="235"/>
                  </a:cubicBezTo>
                  <a:cubicBezTo>
                    <a:pt x="289" y="234"/>
                    <a:pt x="289" y="234"/>
                    <a:pt x="289" y="233"/>
                  </a:cubicBezTo>
                  <a:cubicBezTo>
                    <a:pt x="291" y="233"/>
                    <a:pt x="291" y="233"/>
                    <a:pt x="292" y="233"/>
                  </a:cubicBezTo>
                  <a:cubicBezTo>
                    <a:pt x="292" y="233"/>
                    <a:pt x="292" y="234"/>
                    <a:pt x="292" y="234"/>
                  </a:cubicBezTo>
                  <a:cubicBezTo>
                    <a:pt x="294" y="234"/>
                    <a:pt x="295" y="234"/>
                    <a:pt x="297" y="234"/>
                  </a:cubicBezTo>
                  <a:cubicBezTo>
                    <a:pt x="298" y="233"/>
                    <a:pt x="297" y="234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9" y="233"/>
                    <a:pt x="299" y="233"/>
                    <a:pt x="299" y="233"/>
                  </a:cubicBezTo>
                  <a:cubicBezTo>
                    <a:pt x="300" y="232"/>
                    <a:pt x="300" y="232"/>
                    <a:pt x="301" y="231"/>
                  </a:cubicBezTo>
                  <a:cubicBezTo>
                    <a:pt x="301" y="231"/>
                    <a:pt x="301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2" y="232"/>
                    <a:pt x="303" y="232"/>
                    <a:pt x="304" y="232"/>
                  </a:cubicBezTo>
                  <a:cubicBezTo>
                    <a:pt x="304" y="231"/>
                    <a:pt x="304" y="231"/>
                    <a:pt x="304" y="231"/>
                  </a:cubicBezTo>
                  <a:cubicBezTo>
                    <a:pt x="305" y="231"/>
                    <a:pt x="306" y="231"/>
                    <a:pt x="307" y="231"/>
                  </a:cubicBezTo>
                  <a:cubicBezTo>
                    <a:pt x="308" y="230"/>
                    <a:pt x="308" y="230"/>
                    <a:pt x="308" y="230"/>
                  </a:cubicBezTo>
                  <a:cubicBezTo>
                    <a:pt x="310" y="229"/>
                    <a:pt x="311" y="229"/>
                    <a:pt x="312" y="229"/>
                  </a:cubicBezTo>
                  <a:cubicBezTo>
                    <a:pt x="313" y="229"/>
                    <a:pt x="313" y="229"/>
                    <a:pt x="313" y="228"/>
                  </a:cubicBezTo>
                  <a:cubicBezTo>
                    <a:pt x="314" y="228"/>
                    <a:pt x="315" y="228"/>
                    <a:pt x="315" y="228"/>
                  </a:cubicBezTo>
                  <a:cubicBezTo>
                    <a:pt x="315" y="228"/>
                    <a:pt x="315" y="228"/>
                    <a:pt x="315" y="228"/>
                  </a:cubicBezTo>
                  <a:cubicBezTo>
                    <a:pt x="317" y="228"/>
                    <a:pt x="318" y="228"/>
                    <a:pt x="319" y="228"/>
                  </a:cubicBezTo>
                  <a:cubicBezTo>
                    <a:pt x="320" y="228"/>
                    <a:pt x="320" y="227"/>
                    <a:pt x="320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21" y="227"/>
                    <a:pt x="321" y="227"/>
                    <a:pt x="321" y="227"/>
                  </a:cubicBezTo>
                  <a:cubicBezTo>
                    <a:pt x="321" y="228"/>
                    <a:pt x="321" y="228"/>
                    <a:pt x="321" y="228"/>
                  </a:cubicBezTo>
                  <a:cubicBezTo>
                    <a:pt x="321" y="228"/>
                    <a:pt x="320" y="228"/>
                    <a:pt x="319" y="229"/>
                  </a:cubicBezTo>
                  <a:cubicBezTo>
                    <a:pt x="319" y="229"/>
                    <a:pt x="319" y="229"/>
                    <a:pt x="319" y="229"/>
                  </a:cubicBezTo>
                  <a:cubicBezTo>
                    <a:pt x="319" y="229"/>
                    <a:pt x="318" y="229"/>
                    <a:pt x="318" y="229"/>
                  </a:cubicBezTo>
                  <a:cubicBezTo>
                    <a:pt x="318" y="229"/>
                    <a:pt x="318" y="229"/>
                    <a:pt x="318" y="230"/>
                  </a:cubicBezTo>
                  <a:cubicBezTo>
                    <a:pt x="317" y="230"/>
                    <a:pt x="317" y="230"/>
                    <a:pt x="316" y="230"/>
                  </a:cubicBezTo>
                  <a:cubicBezTo>
                    <a:pt x="316" y="230"/>
                    <a:pt x="316" y="231"/>
                    <a:pt x="316" y="231"/>
                  </a:cubicBezTo>
                  <a:cubicBezTo>
                    <a:pt x="316" y="231"/>
                    <a:pt x="316" y="231"/>
                    <a:pt x="315" y="231"/>
                  </a:cubicBezTo>
                  <a:cubicBezTo>
                    <a:pt x="315" y="230"/>
                    <a:pt x="315" y="230"/>
                    <a:pt x="315" y="230"/>
                  </a:cubicBezTo>
                  <a:cubicBezTo>
                    <a:pt x="315" y="230"/>
                    <a:pt x="315" y="230"/>
                    <a:pt x="315" y="230"/>
                  </a:cubicBezTo>
                  <a:cubicBezTo>
                    <a:pt x="314" y="231"/>
                    <a:pt x="314" y="232"/>
                    <a:pt x="314" y="232"/>
                  </a:cubicBezTo>
                  <a:cubicBezTo>
                    <a:pt x="314" y="232"/>
                    <a:pt x="314" y="232"/>
                    <a:pt x="314" y="232"/>
                  </a:cubicBezTo>
                  <a:cubicBezTo>
                    <a:pt x="314" y="232"/>
                    <a:pt x="314" y="232"/>
                    <a:pt x="314" y="232"/>
                  </a:cubicBezTo>
                  <a:cubicBezTo>
                    <a:pt x="313" y="232"/>
                    <a:pt x="311" y="232"/>
                    <a:pt x="310" y="233"/>
                  </a:cubicBezTo>
                  <a:cubicBezTo>
                    <a:pt x="310" y="233"/>
                    <a:pt x="310" y="234"/>
                    <a:pt x="311" y="234"/>
                  </a:cubicBezTo>
                  <a:cubicBezTo>
                    <a:pt x="311" y="234"/>
                    <a:pt x="312" y="234"/>
                    <a:pt x="313" y="234"/>
                  </a:cubicBezTo>
                  <a:cubicBezTo>
                    <a:pt x="313" y="234"/>
                    <a:pt x="313" y="235"/>
                    <a:pt x="313" y="235"/>
                  </a:cubicBezTo>
                  <a:cubicBezTo>
                    <a:pt x="313" y="235"/>
                    <a:pt x="313" y="236"/>
                    <a:pt x="313" y="236"/>
                  </a:cubicBezTo>
                  <a:cubicBezTo>
                    <a:pt x="313" y="236"/>
                    <a:pt x="313" y="236"/>
                    <a:pt x="313" y="236"/>
                  </a:cubicBezTo>
                  <a:cubicBezTo>
                    <a:pt x="312" y="237"/>
                    <a:pt x="312" y="237"/>
                    <a:pt x="311" y="238"/>
                  </a:cubicBezTo>
                  <a:cubicBezTo>
                    <a:pt x="311" y="238"/>
                    <a:pt x="311" y="238"/>
                    <a:pt x="311" y="238"/>
                  </a:cubicBezTo>
                  <a:cubicBezTo>
                    <a:pt x="311" y="238"/>
                    <a:pt x="311" y="239"/>
                    <a:pt x="311" y="239"/>
                  </a:cubicBezTo>
                  <a:cubicBezTo>
                    <a:pt x="310" y="239"/>
                    <a:pt x="309" y="240"/>
                    <a:pt x="309" y="240"/>
                  </a:cubicBezTo>
                  <a:cubicBezTo>
                    <a:pt x="309" y="240"/>
                    <a:pt x="309" y="240"/>
                    <a:pt x="309" y="239"/>
                  </a:cubicBezTo>
                  <a:cubicBezTo>
                    <a:pt x="308" y="239"/>
                    <a:pt x="308" y="239"/>
                    <a:pt x="307" y="239"/>
                  </a:cubicBezTo>
                  <a:cubicBezTo>
                    <a:pt x="307" y="240"/>
                    <a:pt x="307" y="240"/>
                    <a:pt x="307" y="241"/>
                  </a:cubicBezTo>
                  <a:cubicBezTo>
                    <a:pt x="306" y="241"/>
                    <a:pt x="305" y="241"/>
                    <a:pt x="304" y="241"/>
                  </a:cubicBezTo>
                  <a:cubicBezTo>
                    <a:pt x="304" y="242"/>
                    <a:pt x="304" y="242"/>
                    <a:pt x="304" y="242"/>
                  </a:cubicBezTo>
                  <a:cubicBezTo>
                    <a:pt x="306" y="242"/>
                    <a:pt x="307" y="242"/>
                    <a:pt x="308" y="241"/>
                  </a:cubicBezTo>
                  <a:cubicBezTo>
                    <a:pt x="308" y="242"/>
                    <a:pt x="308" y="243"/>
                    <a:pt x="309" y="243"/>
                  </a:cubicBezTo>
                  <a:cubicBezTo>
                    <a:pt x="309" y="243"/>
                    <a:pt x="309" y="243"/>
                    <a:pt x="309" y="243"/>
                  </a:cubicBezTo>
                  <a:cubicBezTo>
                    <a:pt x="310" y="244"/>
                    <a:pt x="309" y="244"/>
                    <a:pt x="310" y="245"/>
                  </a:cubicBezTo>
                  <a:cubicBezTo>
                    <a:pt x="310" y="245"/>
                    <a:pt x="310" y="245"/>
                    <a:pt x="310" y="245"/>
                  </a:cubicBezTo>
                  <a:cubicBezTo>
                    <a:pt x="311" y="245"/>
                    <a:pt x="311" y="245"/>
                    <a:pt x="312" y="245"/>
                  </a:cubicBezTo>
                  <a:cubicBezTo>
                    <a:pt x="312" y="246"/>
                    <a:pt x="312" y="246"/>
                    <a:pt x="313" y="247"/>
                  </a:cubicBezTo>
                  <a:cubicBezTo>
                    <a:pt x="313" y="247"/>
                    <a:pt x="313" y="247"/>
                    <a:pt x="313" y="247"/>
                  </a:cubicBezTo>
                  <a:cubicBezTo>
                    <a:pt x="314" y="247"/>
                    <a:pt x="314" y="247"/>
                    <a:pt x="314" y="247"/>
                  </a:cubicBezTo>
                  <a:cubicBezTo>
                    <a:pt x="314" y="248"/>
                    <a:pt x="315" y="248"/>
                    <a:pt x="315" y="248"/>
                  </a:cubicBezTo>
                  <a:cubicBezTo>
                    <a:pt x="315" y="248"/>
                    <a:pt x="315" y="248"/>
                    <a:pt x="315" y="249"/>
                  </a:cubicBezTo>
                  <a:cubicBezTo>
                    <a:pt x="315" y="249"/>
                    <a:pt x="315" y="249"/>
                    <a:pt x="316" y="249"/>
                  </a:cubicBezTo>
                  <a:cubicBezTo>
                    <a:pt x="316" y="249"/>
                    <a:pt x="316" y="249"/>
                    <a:pt x="316" y="250"/>
                  </a:cubicBezTo>
                  <a:cubicBezTo>
                    <a:pt x="316" y="250"/>
                    <a:pt x="316" y="250"/>
                    <a:pt x="316" y="250"/>
                  </a:cubicBezTo>
                  <a:cubicBezTo>
                    <a:pt x="316" y="250"/>
                    <a:pt x="316" y="250"/>
                    <a:pt x="316" y="250"/>
                  </a:cubicBezTo>
                  <a:cubicBezTo>
                    <a:pt x="317" y="250"/>
                    <a:pt x="317" y="250"/>
                    <a:pt x="318" y="250"/>
                  </a:cubicBezTo>
                  <a:cubicBezTo>
                    <a:pt x="318" y="251"/>
                    <a:pt x="318" y="251"/>
                    <a:pt x="319" y="251"/>
                  </a:cubicBezTo>
                  <a:cubicBezTo>
                    <a:pt x="319" y="251"/>
                    <a:pt x="319" y="251"/>
                    <a:pt x="319" y="251"/>
                  </a:cubicBezTo>
                  <a:cubicBezTo>
                    <a:pt x="319" y="252"/>
                    <a:pt x="319" y="252"/>
                    <a:pt x="319" y="252"/>
                  </a:cubicBezTo>
                  <a:cubicBezTo>
                    <a:pt x="320" y="253"/>
                    <a:pt x="320" y="253"/>
                    <a:pt x="321" y="253"/>
                  </a:cubicBezTo>
                  <a:cubicBezTo>
                    <a:pt x="321" y="254"/>
                    <a:pt x="321" y="254"/>
                    <a:pt x="321" y="254"/>
                  </a:cubicBezTo>
                  <a:cubicBezTo>
                    <a:pt x="321" y="254"/>
                    <a:pt x="321" y="254"/>
                    <a:pt x="322" y="254"/>
                  </a:cubicBezTo>
                  <a:cubicBezTo>
                    <a:pt x="322" y="254"/>
                    <a:pt x="322" y="254"/>
                    <a:pt x="322" y="255"/>
                  </a:cubicBezTo>
                  <a:cubicBezTo>
                    <a:pt x="322" y="255"/>
                    <a:pt x="323" y="255"/>
                    <a:pt x="323" y="255"/>
                  </a:cubicBezTo>
                  <a:cubicBezTo>
                    <a:pt x="323" y="255"/>
                    <a:pt x="323" y="255"/>
                    <a:pt x="323" y="255"/>
                  </a:cubicBezTo>
                  <a:cubicBezTo>
                    <a:pt x="324" y="255"/>
                    <a:pt x="324" y="255"/>
                    <a:pt x="325" y="255"/>
                  </a:cubicBezTo>
                  <a:cubicBezTo>
                    <a:pt x="325" y="256"/>
                    <a:pt x="325" y="256"/>
                    <a:pt x="325" y="256"/>
                  </a:cubicBezTo>
                  <a:cubicBezTo>
                    <a:pt x="326" y="256"/>
                    <a:pt x="326" y="256"/>
                    <a:pt x="326" y="256"/>
                  </a:cubicBezTo>
                  <a:cubicBezTo>
                    <a:pt x="326" y="256"/>
                    <a:pt x="327" y="257"/>
                    <a:pt x="327" y="257"/>
                  </a:cubicBezTo>
                  <a:cubicBezTo>
                    <a:pt x="327" y="257"/>
                    <a:pt x="327" y="257"/>
                    <a:pt x="328" y="257"/>
                  </a:cubicBezTo>
                  <a:cubicBezTo>
                    <a:pt x="328" y="257"/>
                    <a:pt x="328" y="257"/>
                    <a:pt x="328" y="257"/>
                  </a:cubicBezTo>
                  <a:cubicBezTo>
                    <a:pt x="328" y="258"/>
                    <a:pt x="328" y="258"/>
                    <a:pt x="328" y="258"/>
                  </a:cubicBezTo>
                  <a:cubicBezTo>
                    <a:pt x="328" y="258"/>
                    <a:pt x="328" y="258"/>
                    <a:pt x="328" y="259"/>
                  </a:cubicBezTo>
                  <a:cubicBezTo>
                    <a:pt x="329" y="259"/>
                    <a:pt x="329" y="259"/>
                    <a:pt x="330" y="259"/>
                  </a:cubicBezTo>
                  <a:cubicBezTo>
                    <a:pt x="330" y="260"/>
                    <a:pt x="332" y="263"/>
                    <a:pt x="331" y="265"/>
                  </a:cubicBezTo>
                  <a:cubicBezTo>
                    <a:pt x="331" y="265"/>
                    <a:pt x="331" y="265"/>
                    <a:pt x="331" y="265"/>
                  </a:cubicBezTo>
                  <a:cubicBezTo>
                    <a:pt x="331" y="265"/>
                    <a:pt x="331" y="266"/>
                    <a:pt x="330" y="267"/>
                  </a:cubicBezTo>
                  <a:cubicBezTo>
                    <a:pt x="329" y="267"/>
                    <a:pt x="330" y="267"/>
                    <a:pt x="329" y="268"/>
                  </a:cubicBezTo>
                  <a:cubicBezTo>
                    <a:pt x="329" y="268"/>
                    <a:pt x="328" y="268"/>
                    <a:pt x="328" y="268"/>
                  </a:cubicBezTo>
                  <a:cubicBezTo>
                    <a:pt x="328" y="268"/>
                    <a:pt x="328" y="268"/>
                    <a:pt x="328" y="268"/>
                  </a:cubicBezTo>
                  <a:cubicBezTo>
                    <a:pt x="328" y="268"/>
                    <a:pt x="327" y="268"/>
                    <a:pt x="327" y="268"/>
                  </a:cubicBezTo>
                  <a:cubicBezTo>
                    <a:pt x="327" y="268"/>
                    <a:pt x="327" y="269"/>
                    <a:pt x="327" y="269"/>
                  </a:cubicBezTo>
                  <a:cubicBezTo>
                    <a:pt x="327" y="269"/>
                    <a:pt x="327" y="269"/>
                    <a:pt x="326" y="269"/>
                  </a:cubicBezTo>
                  <a:cubicBezTo>
                    <a:pt x="326" y="269"/>
                    <a:pt x="326" y="269"/>
                    <a:pt x="326" y="269"/>
                  </a:cubicBezTo>
                  <a:cubicBezTo>
                    <a:pt x="326" y="269"/>
                    <a:pt x="325" y="269"/>
                    <a:pt x="325" y="269"/>
                  </a:cubicBezTo>
                  <a:cubicBezTo>
                    <a:pt x="325" y="269"/>
                    <a:pt x="325" y="269"/>
                    <a:pt x="325" y="269"/>
                  </a:cubicBezTo>
                  <a:cubicBezTo>
                    <a:pt x="324" y="270"/>
                    <a:pt x="324" y="270"/>
                    <a:pt x="323" y="270"/>
                  </a:cubicBezTo>
                  <a:cubicBezTo>
                    <a:pt x="322" y="271"/>
                    <a:pt x="320" y="268"/>
                    <a:pt x="318" y="269"/>
                  </a:cubicBezTo>
                  <a:cubicBezTo>
                    <a:pt x="318" y="269"/>
                    <a:pt x="318" y="269"/>
                    <a:pt x="318" y="269"/>
                  </a:cubicBezTo>
                  <a:cubicBezTo>
                    <a:pt x="318" y="269"/>
                    <a:pt x="318" y="269"/>
                    <a:pt x="317" y="269"/>
                  </a:cubicBezTo>
                  <a:cubicBezTo>
                    <a:pt x="317" y="269"/>
                    <a:pt x="317" y="270"/>
                    <a:pt x="317" y="270"/>
                  </a:cubicBezTo>
                  <a:cubicBezTo>
                    <a:pt x="316" y="270"/>
                    <a:pt x="316" y="270"/>
                    <a:pt x="315" y="270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3" y="270"/>
                    <a:pt x="312" y="270"/>
                    <a:pt x="310" y="270"/>
                  </a:cubicBezTo>
                  <a:cubicBezTo>
                    <a:pt x="310" y="269"/>
                    <a:pt x="310" y="269"/>
                    <a:pt x="310" y="269"/>
                  </a:cubicBezTo>
                  <a:cubicBezTo>
                    <a:pt x="309" y="269"/>
                    <a:pt x="309" y="269"/>
                    <a:pt x="308" y="269"/>
                  </a:cubicBezTo>
                  <a:cubicBezTo>
                    <a:pt x="308" y="269"/>
                    <a:pt x="308" y="268"/>
                    <a:pt x="307" y="268"/>
                  </a:cubicBezTo>
                  <a:cubicBezTo>
                    <a:pt x="307" y="268"/>
                    <a:pt x="307" y="268"/>
                    <a:pt x="307" y="267"/>
                  </a:cubicBezTo>
                  <a:cubicBezTo>
                    <a:pt x="306" y="267"/>
                    <a:pt x="306" y="267"/>
                    <a:pt x="306" y="267"/>
                  </a:cubicBezTo>
                  <a:cubicBezTo>
                    <a:pt x="304" y="267"/>
                    <a:pt x="303" y="266"/>
                    <a:pt x="303" y="268"/>
                  </a:cubicBezTo>
                  <a:cubicBezTo>
                    <a:pt x="302" y="268"/>
                    <a:pt x="301" y="267"/>
                    <a:pt x="300" y="267"/>
                  </a:cubicBezTo>
                  <a:cubicBezTo>
                    <a:pt x="300" y="267"/>
                    <a:pt x="300" y="265"/>
                    <a:pt x="299" y="265"/>
                  </a:cubicBezTo>
                  <a:cubicBezTo>
                    <a:pt x="299" y="265"/>
                    <a:pt x="299" y="264"/>
                    <a:pt x="299" y="264"/>
                  </a:cubicBezTo>
                  <a:cubicBezTo>
                    <a:pt x="299" y="264"/>
                    <a:pt x="297" y="265"/>
                    <a:pt x="296" y="265"/>
                  </a:cubicBezTo>
                  <a:cubicBezTo>
                    <a:pt x="296" y="264"/>
                    <a:pt x="296" y="264"/>
                    <a:pt x="296" y="264"/>
                  </a:cubicBezTo>
                  <a:cubicBezTo>
                    <a:pt x="296" y="264"/>
                    <a:pt x="295" y="264"/>
                    <a:pt x="295" y="264"/>
                  </a:cubicBezTo>
                  <a:cubicBezTo>
                    <a:pt x="295" y="263"/>
                    <a:pt x="294" y="263"/>
                    <a:pt x="294" y="262"/>
                  </a:cubicBezTo>
                  <a:cubicBezTo>
                    <a:pt x="293" y="262"/>
                    <a:pt x="293" y="263"/>
                    <a:pt x="293" y="263"/>
                  </a:cubicBezTo>
                  <a:cubicBezTo>
                    <a:pt x="292" y="263"/>
                    <a:pt x="292" y="263"/>
                    <a:pt x="291" y="263"/>
                  </a:cubicBezTo>
                  <a:cubicBezTo>
                    <a:pt x="291" y="263"/>
                    <a:pt x="291" y="263"/>
                    <a:pt x="290" y="263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9" y="263"/>
                    <a:pt x="289" y="263"/>
                    <a:pt x="288" y="262"/>
                  </a:cubicBezTo>
                  <a:cubicBezTo>
                    <a:pt x="288" y="262"/>
                    <a:pt x="288" y="262"/>
                    <a:pt x="288" y="262"/>
                  </a:cubicBezTo>
                  <a:cubicBezTo>
                    <a:pt x="287" y="262"/>
                    <a:pt x="285" y="262"/>
                    <a:pt x="284" y="262"/>
                  </a:cubicBezTo>
                  <a:cubicBezTo>
                    <a:pt x="284" y="262"/>
                    <a:pt x="284" y="262"/>
                    <a:pt x="283" y="263"/>
                  </a:cubicBezTo>
                  <a:cubicBezTo>
                    <a:pt x="282" y="263"/>
                    <a:pt x="280" y="263"/>
                    <a:pt x="279" y="263"/>
                  </a:cubicBezTo>
                  <a:cubicBezTo>
                    <a:pt x="279" y="264"/>
                    <a:pt x="279" y="264"/>
                    <a:pt x="278" y="265"/>
                  </a:cubicBezTo>
                  <a:cubicBezTo>
                    <a:pt x="277" y="265"/>
                    <a:pt x="276" y="265"/>
                    <a:pt x="275" y="265"/>
                  </a:cubicBezTo>
                  <a:cubicBezTo>
                    <a:pt x="275" y="266"/>
                    <a:pt x="275" y="266"/>
                    <a:pt x="275" y="266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3" y="267"/>
                    <a:pt x="273" y="267"/>
                    <a:pt x="273" y="267"/>
                  </a:cubicBezTo>
                  <a:cubicBezTo>
                    <a:pt x="272" y="268"/>
                    <a:pt x="269" y="268"/>
                    <a:pt x="268" y="267"/>
                  </a:cubicBezTo>
                  <a:cubicBezTo>
                    <a:pt x="268" y="267"/>
                    <a:pt x="268" y="267"/>
                    <a:pt x="267" y="267"/>
                  </a:cubicBezTo>
                  <a:cubicBezTo>
                    <a:pt x="266" y="266"/>
                    <a:pt x="266" y="268"/>
                    <a:pt x="264" y="267"/>
                  </a:cubicBezTo>
                  <a:cubicBezTo>
                    <a:pt x="263" y="267"/>
                    <a:pt x="261" y="267"/>
                    <a:pt x="260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9"/>
                    <a:pt x="263" y="269"/>
                    <a:pt x="264" y="269"/>
                  </a:cubicBezTo>
                  <a:cubicBezTo>
                    <a:pt x="264" y="269"/>
                    <a:pt x="264" y="270"/>
                    <a:pt x="264" y="270"/>
                  </a:cubicBezTo>
                  <a:cubicBezTo>
                    <a:pt x="263" y="270"/>
                    <a:pt x="262" y="270"/>
                    <a:pt x="260" y="270"/>
                  </a:cubicBezTo>
                  <a:cubicBezTo>
                    <a:pt x="260" y="270"/>
                    <a:pt x="260" y="270"/>
                    <a:pt x="260" y="270"/>
                  </a:cubicBezTo>
                  <a:cubicBezTo>
                    <a:pt x="260" y="270"/>
                    <a:pt x="260" y="270"/>
                    <a:pt x="260" y="270"/>
                  </a:cubicBezTo>
                  <a:cubicBezTo>
                    <a:pt x="260" y="271"/>
                    <a:pt x="260" y="270"/>
                    <a:pt x="260" y="271"/>
                  </a:cubicBezTo>
                  <a:cubicBezTo>
                    <a:pt x="259" y="271"/>
                    <a:pt x="257" y="272"/>
                    <a:pt x="255" y="272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3" y="271"/>
                  </a:cubicBezTo>
                  <a:cubicBezTo>
                    <a:pt x="253" y="271"/>
                    <a:pt x="253" y="272"/>
                    <a:pt x="253" y="272"/>
                  </a:cubicBezTo>
                  <a:cubicBezTo>
                    <a:pt x="251" y="272"/>
                    <a:pt x="250" y="272"/>
                    <a:pt x="249" y="272"/>
                  </a:cubicBezTo>
                  <a:cubicBezTo>
                    <a:pt x="247" y="272"/>
                    <a:pt x="247" y="273"/>
                    <a:pt x="246" y="274"/>
                  </a:cubicBezTo>
                  <a:cubicBezTo>
                    <a:pt x="245" y="274"/>
                    <a:pt x="245" y="275"/>
                    <a:pt x="244" y="275"/>
                  </a:cubicBezTo>
                  <a:cubicBezTo>
                    <a:pt x="244" y="276"/>
                    <a:pt x="245" y="277"/>
                    <a:pt x="244" y="278"/>
                  </a:cubicBezTo>
                  <a:cubicBezTo>
                    <a:pt x="244" y="278"/>
                    <a:pt x="244" y="279"/>
                    <a:pt x="244" y="279"/>
                  </a:cubicBezTo>
                  <a:cubicBezTo>
                    <a:pt x="244" y="279"/>
                    <a:pt x="246" y="279"/>
                    <a:pt x="247" y="279"/>
                  </a:cubicBezTo>
                  <a:cubicBezTo>
                    <a:pt x="248" y="281"/>
                    <a:pt x="249" y="282"/>
                    <a:pt x="247" y="284"/>
                  </a:cubicBezTo>
                  <a:cubicBezTo>
                    <a:pt x="247" y="284"/>
                    <a:pt x="247" y="284"/>
                    <a:pt x="249" y="285"/>
                  </a:cubicBezTo>
                  <a:cubicBezTo>
                    <a:pt x="248" y="286"/>
                    <a:pt x="248" y="286"/>
                    <a:pt x="247" y="286"/>
                  </a:cubicBezTo>
                  <a:cubicBezTo>
                    <a:pt x="247" y="286"/>
                    <a:pt x="247" y="286"/>
                    <a:pt x="247" y="287"/>
                  </a:cubicBezTo>
                  <a:cubicBezTo>
                    <a:pt x="246" y="286"/>
                    <a:pt x="246" y="286"/>
                    <a:pt x="245" y="285"/>
                  </a:cubicBezTo>
                  <a:cubicBezTo>
                    <a:pt x="245" y="286"/>
                    <a:pt x="246" y="287"/>
                    <a:pt x="245" y="288"/>
                  </a:cubicBezTo>
                  <a:cubicBezTo>
                    <a:pt x="245" y="288"/>
                    <a:pt x="245" y="288"/>
                    <a:pt x="245" y="288"/>
                  </a:cubicBezTo>
                  <a:cubicBezTo>
                    <a:pt x="246" y="288"/>
                    <a:pt x="247" y="288"/>
                    <a:pt x="247" y="288"/>
                  </a:cubicBezTo>
                  <a:cubicBezTo>
                    <a:pt x="248" y="288"/>
                    <a:pt x="248" y="288"/>
                    <a:pt x="249" y="288"/>
                  </a:cubicBezTo>
                  <a:cubicBezTo>
                    <a:pt x="249" y="290"/>
                    <a:pt x="249" y="291"/>
                    <a:pt x="249" y="292"/>
                  </a:cubicBezTo>
                  <a:cubicBezTo>
                    <a:pt x="249" y="292"/>
                    <a:pt x="249" y="292"/>
                    <a:pt x="250" y="292"/>
                  </a:cubicBezTo>
                  <a:cubicBezTo>
                    <a:pt x="250" y="293"/>
                    <a:pt x="250" y="293"/>
                    <a:pt x="250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49" y="294"/>
                    <a:pt x="249" y="294"/>
                    <a:pt x="249" y="295"/>
                  </a:cubicBezTo>
                  <a:cubicBezTo>
                    <a:pt x="250" y="295"/>
                    <a:pt x="252" y="295"/>
                    <a:pt x="254" y="295"/>
                  </a:cubicBezTo>
                  <a:cubicBezTo>
                    <a:pt x="253" y="296"/>
                    <a:pt x="254" y="296"/>
                    <a:pt x="253" y="296"/>
                  </a:cubicBezTo>
                  <a:cubicBezTo>
                    <a:pt x="253" y="297"/>
                    <a:pt x="253" y="296"/>
                    <a:pt x="254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4" y="297"/>
                    <a:pt x="254" y="297"/>
                    <a:pt x="255" y="297"/>
                  </a:cubicBezTo>
                  <a:cubicBezTo>
                    <a:pt x="255" y="297"/>
                    <a:pt x="255" y="297"/>
                    <a:pt x="255" y="296"/>
                  </a:cubicBezTo>
                  <a:cubicBezTo>
                    <a:pt x="255" y="296"/>
                    <a:pt x="256" y="297"/>
                    <a:pt x="256" y="297"/>
                  </a:cubicBezTo>
                  <a:cubicBezTo>
                    <a:pt x="256" y="297"/>
                    <a:pt x="256" y="297"/>
                    <a:pt x="257" y="297"/>
                  </a:cubicBezTo>
                  <a:cubicBezTo>
                    <a:pt x="257" y="300"/>
                    <a:pt x="258" y="298"/>
                    <a:pt x="259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299"/>
                    <a:pt x="260" y="299"/>
                    <a:pt x="260" y="299"/>
                  </a:cubicBezTo>
                  <a:cubicBezTo>
                    <a:pt x="260" y="299"/>
                    <a:pt x="259" y="300"/>
                    <a:pt x="259" y="300"/>
                  </a:cubicBezTo>
                  <a:cubicBezTo>
                    <a:pt x="259" y="300"/>
                    <a:pt x="259" y="300"/>
                    <a:pt x="260" y="300"/>
                  </a:cubicBezTo>
                  <a:cubicBezTo>
                    <a:pt x="260" y="300"/>
                    <a:pt x="260" y="301"/>
                    <a:pt x="260" y="301"/>
                  </a:cubicBezTo>
                  <a:cubicBezTo>
                    <a:pt x="261" y="301"/>
                    <a:pt x="261" y="301"/>
                    <a:pt x="261" y="301"/>
                  </a:cubicBezTo>
                  <a:cubicBezTo>
                    <a:pt x="262" y="302"/>
                    <a:pt x="262" y="302"/>
                    <a:pt x="263" y="303"/>
                  </a:cubicBezTo>
                  <a:cubicBezTo>
                    <a:pt x="264" y="303"/>
                    <a:pt x="264" y="303"/>
                    <a:pt x="265" y="302"/>
                  </a:cubicBezTo>
                  <a:cubicBezTo>
                    <a:pt x="265" y="302"/>
                    <a:pt x="265" y="302"/>
                    <a:pt x="265" y="302"/>
                  </a:cubicBezTo>
                  <a:cubicBezTo>
                    <a:pt x="265" y="302"/>
                    <a:pt x="266" y="302"/>
                    <a:pt x="267" y="302"/>
                  </a:cubicBezTo>
                  <a:cubicBezTo>
                    <a:pt x="267" y="301"/>
                    <a:pt x="268" y="299"/>
                    <a:pt x="268" y="298"/>
                  </a:cubicBezTo>
                  <a:cubicBezTo>
                    <a:pt x="269" y="298"/>
                    <a:pt x="270" y="298"/>
                    <a:pt x="270" y="298"/>
                  </a:cubicBezTo>
                  <a:cubicBezTo>
                    <a:pt x="270" y="298"/>
                    <a:pt x="270" y="298"/>
                    <a:pt x="271" y="298"/>
                  </a:cubicBezTo>
                  <a:cubicBezTo>
                    <a:pt x="271" y="298"/>
                    <a:pt x="271" y="298"/>
                    <a:pt x="271" y="298"/>
                  </a:cubicBezTo>
                  <a:cubicBezTo>
                    <a:pt x="272" y="298"/>
                    <a:pt x="272" y="298"/>
                    <a:pt x="272" y="298"/>
                  </a:cubicBezTo>
                  <a:cubicBezTo>
                    <a:pt x="272" y="299"/>
                    <a:pt x="272" y="299"/>
                    <a:pt x="272" y="299"/>
                  </a:cubicBezTo>
                  <a:cubicBezTo>
                    <a:pt x="273" y="299"/>
                    <a:pt x="273" y="299"/>
                    <a:pt x="274" y="299"/>
                  </a:cubicBezTo>
                  <a:cubicBezTo>
                    <a:pt x="274" y="299"/>
                    <a:pt x="274" y="299"/>
                    <a:pt x="274" y="300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6" y="300"/>
                    <a:pt x="277" y="301"/>
                    <a:pt x="277" y="301"/>
                  </a:cubicBezTo>
                  <a:cubicBezTo>
                    <a:pt x="278" y="302"/>
                    <a:pt x="279" y="302"/>
                    <a:pt x="280" y="303"/>
                  </a:cubicBezTo>
                  <a:cubicBezTo>
                    <a:pt x="285" y="303"/>
                    <a:pt x="289" y="302"/>
                    <a:pt x="291" y="299"/>
                  </a:cubicBezTo>
                  <a:cubicBezTo>
                    <a:pt x="291" y="299"/>
                    <a:pt x="292" y="299"/>
                    <a:pt x="293" y="299"/>
                  </a:cubicBezTo>
                  <a:cubicBezTo>
                    <a:pt x="293" y="300"/>
                    <a:pt x="293" y="300"/>
                    <a:pt x="293" y="300"/>
                  </a:cubicBezTo>
                  <a:cubicBezTo>
                    <a:pt x="295" y="300"/>
                    <a:pt x="296" y="299"/>
                    <a:pt x="296" y="297"/>
                  </a:cubicBezTo>
                  <a:cubicBezTo>
                    <a:pt x="297" y="297"/>
                    <a:pt x="297" y="297"/>
                    <a:pt x="298" y="297"/>
                  </a:cubicBezTo>
                  <a:cubicBezTo>
                    <a:pt x="298" y="298"/>
                    <a:pt x="298" y="300"/>
                    <a:pt x="298" y="301"/>
                  </a:cubicBezTo>
                  <a:cubicBezTo>
                    <a:pt x="297" y="301"/>
                    <a:pt x="297" y="302"/>
                    <a:pt x="296" y="302"/>
                  </a:cubicBezTo>
                  <a:cubicBezTo>
                    <a:pt x="296" y="303"/>
                    <a:pt x="296" y="303"/>
                    <a:pt x="297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7" y="305"/>
                    <a:pt x="297" y="304"/>
                    <a:pt x="297" y="304"/>
                  </a:cubicBezTo>
                  <a:cubicBezTo>
                    <a:pt x="297" y="305"/>
                    <a:pt x="297" y="305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7"/>
                    <a:pt x="297" y="307"/>
                    <a:pt x="296" y="308"/>
                  </a:cubicBezTo>
                  <a:cubicBezTo>
                    <a:pt x="297" y="308"/>
                    <a:pt x="297" y="308"/>
                    <a:pt x="298" y="308"/>
                  </a:cubicBezTo>
                  <a:cubicBezTo>
                    <a:pt x="298" y="310"/>
                    <a:pt x="298" y="311"/>
                    <a:pt x="297" y="311"/>
                  </a:cubicBezTo>
                  <a:cubicBezTo>
                    <a:pt x="297" y="312"/>
                    <a:pt x="298" y="312"/>
                    <a:pt x="298" y="313"/>
                  </a:cubicBezTo>
                  <a:cubicBezTo>
                    <a:pt x="298" y="313"/>
                    <a:pt x="298" y="314"/>
                    <a:pt x="298" y="314"/>
                  </a:cubicBezTo>
                  <a:cubicBezTo>
                    <a:pt x="298" y="314"/>
                    <a:pt x="298" y="314"/>
                    <a:pt x="298" y="314"/>
                  </a:cubicBezTo>
                  <a:cubicBezTo>
                    <a:pt x="297" y="315"/>
                    <a:pt x="297" y="316"/>
                    <a:pt x="297" y="316"/>
                  </a:cubicBezTo>
                  <a:cubicBezTo>
                    <a:pt x="297" y="317"/>
                    <a:pt x="296" y="317"/>
                    <a:pt x="296" y="317"/>
                  </a:cubicBezTo>
                  <a:cubicBezTo>
                    <a:pt x="296" y="318"/>
                    <a:pt x="295" y="318"/>
                    <a:pt x="295" y="318"/>
                  </a:cubicBezTo>
                  <a:cubicBezTo>
                    <a:pt x="295" y="318"/>
                    <a:pt x="295" y="319"/>
                    <a:pt x="295" y="319"/>
                  </a:cubicBezTo>
                  <a:cubicBezTo>
                    <a:pt x="295" y="319"/>
                    <a:pt x="295" y="319"/>
                    <a:pt x="295" y="319"/>
                  </a:cubicBezTo>
                  <a:cubicBezTo>
                    <a:pt x="295" y="320"/>
                    <a:pt x="295" y="321"/>
                    <a:pt x="295" y="322"/>
                  </a:cubicBezTo>
                  <a:cubicBezTo>
                    <a:pt x="295" y="323"/>
                    <a:pt x="294" y="322"/>
                    <a:pt x="294" y="324"/>
                  </a:cubicBezTo>
                  <a:cubicBezTo>
                    <a:pt x="293" y="323"/>
                    <a:pt x="293" y="323"/>
                    <a:pt x="293" y="323"/>
                  </a:cubicBezTo>
                  <a:cubicBezTo>
                    <a:pt x="293" y="325"/>
                    <a:pt x="293" y="326"/>
                    <a:pt x="292" y="328"/>
                  </a:cubicBezTo>
                  <a:cubicBezTo>
                    <a:pt x="292" y="328"/>
                    <a:pt x="292" y="328"/>
                    <a:pt x="291" y="328"/>
                  </a:cubicBezTo>
                  <a:cubicBezTo>
                    <a:pt x="291" y="329"/>
                    <a:pt x="291" y="329"/>
                    <a:pt x="291" y="329"/>
                  </a:cubicBezTo>
                  <a:cubicBezTo>
                    <a:pt x="291" y="329"/>
                    <a:pt x="291" y="329"/>
                    <a:pt x="291" y="329"/>
                  </a:cubicBezTo>
                  <a:cubicBezTo>
                    <a:pt x="290" y="330"/>
                    <a:pt x="291" y="332"/>
                    <a:pt x="290" y="332"/>
                  </a:cubicBezTo>
                  <a:cubicBezTo>
                    <a:pt x="290" y="332"/>
                    <a:pt x="290" y="332"/>
                    <a:pt x="290" y="332"/>
                  </a:cubicBezTo>
                  <a:cubicBezTo>
                    <a:pt x="289" y="333"/>
                    <a:pt x="288" y="334"/>
                    <a:pt x="288" y="334"/>
                  </a:cubicBezTo>
                  <a:cubicBezTo>
                    <a:pt x="285" y="334"/>
                    <a:pt x="283" y="335"/>
                    <a:pt x="280" y="335"/>
                  </a:cubicBezTo>
                  <a:cubicBezTo>
                    <a:pt x="280" y="335"/>
                    <a:pt x="280" y="334"/>
                    <a:pt x="280" y="334"/>
                  </a:cubicBezTo>
                  <a:cubicBezTo>
                    <a:pt x="279" y="334"/>
                    <a:pt x="278" y="334"/>
                    <a:pt x="277" y="335"/>
                  </a:cubicBezTo>
                  <a:cubicBezTo>
                    <a:pt x="276" y="335"/>
                    <a:pt x="276" y="335"/>
                    <a:pt x="276" y="335"/>
                  </a:cubicBezTo>
                  <a:cubicBezTo>
                    <a:pt x="275" y="335"/>
                    <a:pt x="276" y="335"/>
                    <a:pt x="275" y="335"/>
                  </a:cubicBezTo>
                  <a:cubicBezTo>
                    <a:pt x="275" y="335"/>
                    <a:pt x="274" y="335"/>
                    <a:pt x="273" y="335"/>
                  </a:cubicBezTo>
                  <a:cubicBezTo>
                    <a:pt x="273" y="334"/>
                    <a:pt x="273" y="334"/>
                    <a:pt x="274" y="333"/>
                  </a:cubicBezTo>
                  <a:cubicBezTo>
                    <a:pt x="273" y="333"/>
                    <a:pt x="272" y="333"/>
                    <a:pt x="271" y="333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5"/>
                    <a:pt x="271" y="335"/>
                    <a:pt x="271" y="335"/>
                  </a:cubicBezTo>
                  <a:cubicBezTo>
                    <a:pt x="270" y="336"/>
                    <a:pt x="271" y="335"/>
                    <a:pt x="270" y="336"/>
                  </a:cubicBezTo>
                  <a:cubicBezTo>
                    <a:pt x="270" y="334"/>
                    <a:pt x="270" y="335"/>
                    <a:pt x="270" y="334"/>
                  </a:cubicBezTo>
                  <a:cubicBezTo>
                    <a:pt x="268" y="334"/>
                    <a:pt x="267" y="335"/>
                    <a:pt x="267" y="334"/>
                  </a:cubicBezTo>
                  <a:cubicBezTo>
                    <a:pt x="265" y="334"/>
                    <a:pt x="264" y="334"/>
                    <a:pt x="264" y="336"/>
                  </a:cubicBezTo>
                  <a:cubicBezTo>
                    <a:pt x="264" y="335"/>
                    <a:pt x="263" y="335"/>
                    <a:pt x="261" y="335"/>
                  </a:cubicBezTo>
                  <a:cubicBezTo>
                    <a:pt x="261" y="335"/>
                    <a:pt x="261" y="335"/>
                    <a:pt x="261" y="335"/>
                  </a:cubicBezTo>
                  <a:cubicBezTo>
                    <a:pt x="261" y="336"/>
                    <a:pt x="259" y="336"/>
                    <a:pt x="258" y="336"/>
                  </a:cubicBezTo>
                  <a:cubicBezTo>
                    <a:pt x="258" y="335"/>
                    <a:pt x="258" y="335"/>
                    <a:pt x="257" y="335"/>
                  </a:cubicBezTo>
                  <a:cubicBezTo>
                    <a:pt x="257" y="335"/>
                    <a:pt x="257" y="335"/>
                    <a:pt x="256" y="334"/>
                  </a:cubicBezTo>
                  <a:cubicBezTo>
                    <a:pt x="256" y="334"/>
                    <a:pt x="256" y="334"/>
                    <a:pt x="256" y="334"/>
                  </a:cubicBezTo>
                  <a:cubicBezTo>
                    <a:pt x="255" y="334"/>
                    <a:pt x="255" y="334"/>
                    <a:pt x="255" y="334"/>
                  </a:cubicBezTo>
                  <a:cubicBezTo>
                    <a:pt x="254" y="334"/>
                    <a:pt x="253" y="334"/>
                    <a:pt x="251" y="334"/>
                  </a:cubicBezTo>
                  <a:cubicBezTo>
                    <a:pt x="251" y="334"/>
                    <a:pt x="251" y="334"/>
                    <a:pt x="251" y="334"/>
                  </a:cubicBezTo>
                  <a:cubicBezTo>
                    <a:pt x="251" y="334"/>
                    <a:pt x="250" y="334"/>
                    <a:pt x="249" y="334"/>
                  </a:cubicBezTo>
                  <a:cubicBezTo>
                    <a:pt x="249" y="334"/>
                    <a:pt x="249" y="334"/>
                    <a:pt x="249" y="334"/>
                  </a:cubicBezTo>
                  <a:cubicBezTo>
                    <a:pt x="248" y="334"/>
                    <a:pt x="248" y="334"/>
                    <a:pt x="248" y="334"/>
                  </a:cubicBezTo>
                  <a:cubicBezTo>
                    <a:pt x="248" y="333"/>
                    <a:pt x="248" y="333"/>
                    <a:pt x="248" y="333"/>
                  </a:cubicBezTo>
                  <a:cubicBezTo>
                    <a:pt x="247" y="333"/>
                    <a:pt x="247" y="333"/>
                    <a:pt x="247" y="333"/>
                  </a:cubicBezTo>
                  <a:cubicBezTo>
                    <a:pt x="247" y="333"/>
                    <a:pt x="247" y="333"/>
                    <a:pt x="247" y="333"/>
                  </a:cubicBezTo>
                  <a:cubicBezTo>
                    <a:pt x="246" y="333"/>
                    <a:pt x="246" y="333"/>
                    <a:pt x="245" y="333"/>
                  </a:cubicBezTo>
                  <a:cubicBezTo>
                    <a:pt x="245" y="332"/>
                    <a:pt x="245" y="332"/>
                    <a:pt x="245" y="332"/>
                  </a:cubicBezTo>
                  <a:cubicBezTo>
                    <a:pt x="244" y="331"/>
                    <a:pt x="241" y="331"/>
                    <a:pt x="240" y="331"/>
                  </a:cubicBezTo>
                  <a:cubicBezTo>
                    <a:pt x="240" y="331"/>
                    <a:pt x="240" y="331"/>
                    <a:pt x="240" y="331"/>
                  </a:cubicBezTo>
                  <a:cubicBezTo>
                    <a:pt x="239" y="331"/>
                    <a:pt x="238" y="331"/>
                    <a:pt x="237" y="331"/>
                  </a:cubicBezTo>
                  <a:cubicBezTo>
                    <a:pt x="237" y="331"/>
                    <a:pt x="237" y="331"/>
                    <a:pt x="236" y="331"/>
                  </a:cubicBezTo>
                  <a:cubicBezTo>
                    <a:pt x="236" y="330"/>
                    <a:pt x="236" y="329"/>
                    <a:pt x="236" y="329"/>
                  </a:cubicBezTo>
                  <a:cubicBezTo>
                    <a:pt x="234" y="329"/>
                    <a:pt x="233" y="328"/>
                    <a:pt x="231" y="328"/>
                  </a:cubicBezTo>
                  <a:cubicBezTo>
                    <a:pt x="231" y="328"/>
                    <a:pt x="231" y="328"/>
                    <a:pt x="231" y="327"/>
                  </a:cubicBezTo>
                  <a:cubicBezTo>
                    <a:pt x="229" y="327"/>
                    <a:pt x="227" y="326"/>
                    <a:pt x="226" y="327"/>
                  </a:cubicBezTo>
                  <a:cubicBezTo>
                    <a:pt x="226" y="327"/>
                    <a:pt x="225" y="327"/>
                    <a:pt x="225" y="327"/>
                  </a:cubicBezTo>
                  <a:cubicBezTo>
                    <a:pt x="225" y="327"/>
                    <a:pt x="225" y="327"/>
                    <a:pt x="225" y="327"/>
                  </a:cubicBezTo>
                  <a:cubicBezTo>
                    <a:pt x="225" y="327"/>
                    <a:pt x="224" y="327"/>
                    <a:pt x="224" y="327"/>
                  </a:cubicBezTo>
                  <a:cubicBezTo>
                    <a:pt x="224" y="326"/>
                    <a:pt x="225" y="326"/>
                    <a:pt x="225" y="326"/>
                  </a:cubicBezTo>
                  <a:cubicBezTo>
                    <a:pt x="224" y="325"/>
                    <a:pt x="224" y="325"/>
                    <a:pt x="223" y="325"/>
                  </a:cubicBezTo>
                  <a:cubicBezTo>
                    <a:pt x="223" y="324"/>
                    <a:pt x="224" y="325"/>
                    <a:pt x="223" y="324"/>
                  </a:cubicBezTo>
                  <a:cubicBezTo>
                    <a:pt x="223" y="324"/>
                    <a:pt x="223" y="324"/>
                    <a:pt x="223" y="324"/>
                  </a:cubicBezTo>
                  <a:cubicBezTo>
                    <a:pt x="222" y="324"/>
                    <a:pt x="221" y="324"/>
                    <a:pt x="220" y="324"/>
                  </a:cubicBezTo>
                  <a:cubicBezTo>
                    <a:pt x="219" y="323"/>
                    <a:pt x="217" y="322"/>
                    <a:pt x="215" y="322"/>
                  </a:cubicBezTo>
                  <a:cubicBezTo>
                    <a:pt x="214" y="323"/>
                    <a:pt x="214" y="322"/>
                    <a:pt x="213" y="322"/>
                  </a:cubicBezTo>
                  <a:cubicBezTo>
                    <a:pt x="213" y="323"/>
                    <a:pt x="213" y="323"/>
                    <a:pt x="213" y="323"/>
                  </a:cubicBezTo>
                  <a:cubicBezTo>
                    <a:pt x="213" y="323"/>
                    <a:pt x="213" y="323"/>
                    <a:pt x="212" y="323"/>
                  </a:cubicBezTo>
                  <a:cubicBezTo>
                    <a:pt x="212" y="323"/>
                    <a:pt x="212" y="324"/>
                    <a:pt x="211" y="324"/>
                  </a:cubicBezTo>
                  <a:cubicBezTo>
                    <a:pt x="211" y="324"/>
                    <a:pt x="211" y="324"/>
                    <a:pt x="211" y="324"/>
                  </a:cubicBezTo>
                  <a:cubicBezTo>
                    <a:pt x="211" y="324"/>
                    <a:pt x="211" y="324"/>
                    <a:pt x="211" y="324"/>
                  </a:cubicBezTo>
                  <a:cubicBezTo>
                    <a:pt x="210" y="324"/>
                    <a:pt x="209" y="324"/>
                    <a:pt x="209" y="324"/>
                  </a:cubicBezTo>
                  <a:cubicBezTo>
                    <a:pt x="208" y="325"/>
                    <a:pt x="207" y="327"/>
                    <a:pt x="206" y="328"/>
                  </a:cubicBezTo>
                  <a:cubicBezTo>
                    <a:pt x="206" y="328"/>
                    <a:pt x="206" y="328"/>
                    <a:pt x="205" y="328"/>
                  </a:cubicBezTo>
                  <a:cubicBezTo>
                    <a:pt x="206" y="329"/>
                    <a:pt x="206" y="330"/>
                    <a:pt x="207" y="330"/>
                  </a:cubicBezTo>
                  <a:cubicBezTo>
                    <a:pt x="207" y="330"/>
                    <a:pt x="207" y="330"/>
                    <a:pt x="207" y="331"/>
                  </a:cubicBezTo>
                  <a:cubicBezTo>
                    <a:pt x="207" y="331"/>
                    <a:pt x="207" y="331"/>
                    <a:pt x="207" y="332"/>
                  </a:cubicBezTo>
                  <a:cubicBezTo>
                    <a:pt x="208" y="332"/>
                    <a:pt x="208" y="332"/>
                    <a:pt x="208" y="332"/>
                  </a:cubicBezTo>
                  <a:cubicBezTo>
                    <a:pt x="207" y="335"/>
                    <a:pt x="205" y="336"/>
                    <a:pt x="203" y="338"/>
                  </a:cubicBezTo>
                  <a:cubicBezTo>
                    <a:pt x="200" y="337"/>
                    <a:pt x="196" y="336"/>
                    <a:pt x="192" y="335"/>
                  </a:cubicBezTo>
                  <a:cubicBezTo>
                    <a:pt x="192" y="335"/>
                    <a:pt x="192" y="335"/>
                    <a:pt x="192" y="335"/>
                  </a:cubicBezTo>
                  <a:cubicBezTo>
                    <a:pt x="192" y="335"/>
                    <a:pt x="192" y="335"/>
                    <a:pt x="191" y="335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191" y="335"/>
                    <a:pt x="190" y="335"/>
                    <a:pt x="190" y="335"/>
                  </a:cubicBezTo>
                  <a:cubicBezTo>
                    <a:pt x="189" y="334"/>
                    <a:pt x="189" y="334"/>
                    <a:pt x="189" y="334"/>
                  </a:cubicBezTo>
                  <a:cubicBezTo>
                    <a:pt x="189" y="334"/>
                    <a:pt x="189" y="334"/>
                    <a:pt x="188" y="334"/>
                  </a:cubicBezTo>
                  <a:cubicBezTo>
                    <a:pt x="188" y="334"/>
                    <a:pt x="188" y="334"/>
                    <a:pt x="188" y="333"/>
                  </a:cubicBezTo>
                  <a:cubicBezTo>
                    <a:pt x="187" y="334"/>
                    <a:pt x="187" y="334"/>
                    <a:pt x="186" y="334"/>
                  </a:cubicBezTo>
                  <a:cubicBezTo>
                    <a:pt x="185" y="333"/>
                    <a:pt x="185" y="333"/>
                    <a:pt x="185" y="333"/>
                  </a:cubicBezTo>
                  <a:cubicBezTo>
                    <a:pt x="185" y="333"/>
                    <a:pt x="184" y="333"/>
                    <a:pt x="184" y="333"/>
                  </a:cubicBezTo>
                  <a:cubicBezTo>
                    <a:pt x="183" y="331"/>
                    <a:pt x="181" y="330"/>
                    <a:pt x="180" y="329"/>
                  </a:cubicBezTo>
                  <a:cubicBezTo>
                    <a:pt x="180" y="329"/>
                    <a:pt x="179" y="328"/>
                    <a:pt x="178" y="328"/>
                  </a:cubicBezTo>
                  <a:cubicBezTo>
                    <a:pt x="178" y="327"/>
                    <a:pt x="179" y="327"/>
                    <a:pt x="178" y="326"/>
                  </a:cubicBezTo>
                  <a:cubicBezTo>
                    <a:pt x="177" y="326"/>
                    <a:pt x="176" y="326"/>
                    <a:pt x="175" y="325"/>
                  </a:cubicBezTo>
                  <a:cubicBezTo>
                    <a:pt x="175" y="325"/>
                    <a:pt x="175" y="325"/>
                    <a:pt x="175" y="325"/>
                  </a:cubicBezTo>
                  <a:cubicBezTo>
                    <a:pt x="174" y="325"/>
                    <a:pt x="173" y="325"/>
                    <a:pt x="173" y="325"/>
                  </a:cubicBezTo>
                  <a:cubicBezTo>
                    <a:pt x="173" y="324"/>
                    <a:pt x="173" y="324"/>
                    <a:pt x="172" y="324"/>
                  </a:cubicBezTo>
                  <a:cubicBezTo>
                    <a:pt x="172" y="324"/>
                    <a:pt x="171" y="324"/>
                    <a:pt x="170" y="324"/>
                  </a:cubicBezTo>
                  <a:cubicBezTo>
                    <a:pt x="170" y="323"/>
                    <a:pt x="170" y="323"/>
                    <a:pt x="170" y="323"/>
                  </a:cubicBezTo>
                  <a:cubicBezTo>
                    <a:pt x="169" y="323"/>
                    <a:pt x="169" y="323"/>
                    <a:pt x="168" y="323"/>
                  </a:cubicBezTo>
                  <a:cubicBezTo>
                    <a:pt x="168" y="323"/>
                    <a:pt x="168" y="323"/>
                    <a:pt x="168" y="322"/>
                  </a:cubicBezTo>
                  <a:cubicBezTo>
                    <a:pt x="167" y="322"/>
                    <a:pt x="166" y="323"/>
                    <a:pt x="165" y="323"/>
                  </a:cubicBezTo>
                  <a:cubicBezTo>
                    <a:pt x="165" y="323"/>
                    <a:pt x="165" y="323"/>
                    <a:pt x="165" y="322"/>
                  </a:cubicBezTo>
                  <a:cubicBezTo>
                    <a:pt x="164" y="322"/>
                    <a:pt x="163" y="322"/>
                    <a:pt x="162" y="322"/>
                  </a:cubicBezTo>
                  <a:cubicBezTo>
                    <a:pt x="162" y="322"/>
                    <a:pt x="163" y="322"/>
                    <a:pt x="162" y="322"/>
                  </a:cubicBezTo>
                  <a:cubicBezTo>
                    <a:pt x="161" y="320"/>
                    <a:pt x="161" y="321"/>
                    <a:pt x="159" y="321"/>
                  </a:cubicBezTo>
                  <a:cubicBezTo>
                    <a:pt x="159" y="320"/>
                    <a:pt x="159" y="320"/>
                    <a:pt x="159" y="320"/>
                  </a:cubicBezTo>
                  <a:cubicBezTo>
                    <a:pt x="159" y="320"/>
                    <a:pt x="158" y="320"/>
                    <a:pt x="158" y="320"/>
                  </a:cubicBezTo>
                  <a:cubicBezTo>
                    <a:pt x="158" y="319"/>
                    <a:pt x="157" y="319"/>
                    <a:pt x="157" y="319"/>
                  </a:cubicBezTo>
                  <a:cubicBezTo>
                    <a:pt x="157" y="319"/>
                    <a:pt x="158" y="319"/>
                    <a:pt x="158" y="319"/>
                  </a:cubicBezTo>
                  <a:cubicBezTo>
                    <a:pt x="157" y="319"/>
                    <a:pt x="158" y="319"/>
                    <a:pt x="157" y="319"/>
                  </a:cubicBezTo>
                  <a:cubicBezTo>
                    <a:pt x="157" y="318"/>
                    <a:pt x="156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5" y="317"/>
                    <a:pt x="155" y="317"/>
                  </a:cubicBezTo>
                  <a:cubicBezTo>
                    <a:pt x="155" y="317"/>
                    <a:pt x="154" y="317"/>
                    <a:pt x="154" y="317"/>
                  </a:cubicBezTo>
                  <a:cubicBezTo>
                    <a:pt x="154" y="317"/>
                    <a:pt x="154" y="317"/>
                    <a:pt x="153" y="317"/>
                  </a:cubicBezTo>
                  <a:cubicBezTo>
                    <a:pt x="153" y="317"/>
                    <a:pt x="153" y="316"/>
                    <a:pt x="153" y="316"/>
                  </a:cubicBezTo>
                  <a:cubicBezTo>
                    <a:pt x="153" y="316"/>
                    <a:pt x="153" y="316"/>
                    <a:pt x="152" y="316"/>
                  </a:cubicBezTo>
                  <a:cubicBezTo>
                    <a:pt x="152" y="315"/>
                    <a:pt x="153" y="316"/>
                    <a:pt x="152" y="315"/>
                  </a:cubicBezTo>
                  <a:cubicBezTo>
                    <a:pt x="152" y="315"/>
                    <a:pt x="152" y="314"/>
                    <a:pt x="152" y="313"/>
                  </a:cubicBezTo>
                  <a:cubicBezTo>
                    <a:pt x="152" y="313"/>
                    <a:pt x="152" y="313"/>
                    <a:pt x="152" y="313"/>
                  </a:cubicBezTo>
                  <a:cubicBezTo>
                    <a:pt x="152" y="313"/>
                    <a:pt x="152" y="313"/>
                    <a:pt x="152" y="313"/>
                  </a:cubicBezTo>
                  <a:cubicBezTo>
                    <a:pt x="153" y="312"/>
                    <a:pt x="153" y="312"/>
                    <a:pt x="153" y="312"/>
                  </a:cubicBezTo>
                  <a:cubicBezTo>
                    <a:pt x="153" y="312"/>
                    <a:pt x="153" y="312"/>
                    <a:pt x="153" y="312"/>
                  </a:cubicBezTo>
                  <a:cubicBezTo>
                    <a:pt x="154" y="312"/>
                    <a:pt x="154" y="312"/>
                    <a:pt x="154" y="311"/>
                  </a:cubicBezTo>
                  <a:cubicBezTo>
                    <a:pt x="154" y="311"/>
                    <a:pt x="154" y="311"/>
                    <a:pt x="154" y="311"/>
                  </a:cubicBezTo>
                  <a:cubicBezTo>
                    <a:pt x="154" y="311"/>
                    <a:pt x="154" y="311"/>
                    <a:pt x="155" y="311"/>
                  </a:cubicBezTo>
                  <a:cubicBezTo>
                    <a:pt x="155" y="310"/>
                    <a:pt x="155" y="310"/>
                    <a:pt x="155" y="309"/>
                  </a:cubicBezTo>
                  <a:cubicBezTo>
                    <a:pt x="156" y="309"/>
                    <a:pt x="156" y="309"/>
                    <a:pt x="156" y="309"/>
                  </a:cubicBezTo>
                  <a:cubicBezTo>
                    <a:pt x="156" y="308"/>
                    <a:pt x="156" y="306"/>
                    <a:pt x="155" y="305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56" y="304"/>
                    <a:pt x="156" y="304"/>
                  </a:cubicBezTo>
                  <a:cubicBezTo>
                    <a:pt x="156" y="304"/>
                    <a:pt x="155" y="304"/>
                    <a:pt x="154" y="304"/>
                  </a:cubicBezTo>
                  <a:cubicBezTo>
                    <a:pt x="154" y="302"/>
                    <a:pt x="154" y="301"/>
                    <a:pt x="154" y="300"/>
                  </a:cubicBezTo>
                  <a:cubicBezTo>
                    <a:pt x="155" y="300"/>
                    <a:pt x="155" y="300"/>
                    <a:pt x="155" y="299"/>
                  </a:cubicBezTo>
                  <a:cubicBezTo>
                    <a:pt x="156" y="298"/>
                    <a:pt x="156" y="298"/>
                    <a:pt x="158" y="297"/>
                  </a:cubicBezTo>
                  <a:cubicBezTo>
                    <a:pt x="158" y="296"/>
                    <a:pt x="158" y="295"/>
                    <a:pt x="158" y="295"/>
                  </a:cubicBezTo>
                  <a:cubicBezTo>
                    <a:pt x="157" y="295"/>
                    <a:pt x="156" y="295"/>
                    <a:pt x="155" y="295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52" y="295"/>
                    <a:pt x="154" y="294"/>
                    <a:pt x="152" y="293"/>
                  </a:cubicBezTo>
                  <a:cubicBezTo>
                    <a:pt x="152" y="293"/>
                    <a:pt x="152" y="293"/>
                    <a:pt x="152" y="293"/>
                  </a:cubicBezTo>
                  <a:cubicBezTo>
                    <a:pt x="152" y="293"/>
                    <a:pt x="152" y="293"/>
                    <a:pt x="151" y="293"/>
                  </a:cubicBezTo>
                  <a:cubicBezTo>
                    <a:pt x="151" y="293"/>
                    <a:pt x="151" y="292"/>
                    <a:pt x="149" y="292"/>
                  </a:cubicBezTo>
                  <a:cubicBezTo>
                    <a:pt x="149" y="292"/>
                    <a:pt x="149" y="293"/>
                    <a:pt x="149" y="293"/>
                  </a:cubicBezTo>
                  <a:cubicBezTo>
                    <a:pt x="149" y="293"/>
                    <a:pt x="149" y="293"/>
                    <a:pt x="148" y="293"/>
                  </a:cubicBezTo>
                  <a:cubicBezTo>
                    <a:pt x="148" y="293"/>
                    <a:pt x="148" y="293"/>
                    <a:pt x="148" y="293"/>
                  </a:cubicBezTo>
                  <a:cubicBezTo>
                    <a:pt x="147" y="293"/>
                    <a:pt x="147" y="293"/>
                    <a:pt x="146" y="293"/>
                  </a:cubicBezTo>
                  <a:cubicBezTo>
                    <a:pt x="146" y="294"/>
                    <a:pt x="146" y="294"/>
                    <a:pt x="146" y="294"/>
                  </a:cubicBezTo>
                  <a:cubicBezTo>
                    <a:pt x="145" y="294"/>
                    <a:pt x="143" y="294"/>
                    <a:pt x="141" y="294"/>
                  </a:cubicBezTo>
                  <a:cubicBezTo>
                    <a:pt x="141" y="294"/>
                    <a:pt x="141" y="294"/>
                    <a:pt x="141" y="294"/>
                  </a:cubicBezTo>
                  <a:cubicBezTo>
                    <a:pt x="140" y="294"/>
                    <a:pt x="139" y="294"/>
                    <a:pt x="138" y="294"/>
                  </a:cubicBezTo>
                  <a:cubicBezTo>
                    <a:pt x="138" y="294"/>
                    <a:pt x="138" y="294"/>
                    <a:pt x="138" y="294"/>
                  </a:cubicBezTo>
                  <a:cubicBezTo>
                    <a:pt x="137" y="294"/>
                    <a:pt x="137" y="294"/>
                    <a:pt x="136" y="293"/>
                  </a:cubicBezTo>
                  <a:cubicBezTo>
                    <a:pt x="136" y="294"/>
                    <a:pt x="136" y="295"/>
                    <a:pt x="135" y="295"/>
                  </a:cubicBezTo>
                  <a:cubicBezTo>
                    <a:pt x="135" y="295"/>
                    <a:pt x="135" y="295"/>
                    <a:pt x="135" y="295"/>
                  </a:cubicBezTo>
                  <a:cubicBezTo>
                    <a:pt x="135" y="296"/>
                    <a:pt x="135" y="296"/>
                    <a:pt x="134" y="296"/>
                  </a:cubicBezTo>
                  <a:cubicBezTo>
                    <a:pt x="134" y="295"/>
                    <a:pt x="133" y="294"/>
                    <a:pt x="133" y="294"/>
                  </a:cubicBezTo>
                  <a:cubicBezTo>
                    <a:pt x="131" y="293"/>
                    <a:pt x="131" y="294"/>
                    <a:pt x="129" y="294"/>
                  </a:cubicBezTo>
                  <a:cubicBezTo>
                    <a:pt x="129" y="294"/>
                    <a:pt x="129" y="294"/>
                    <a:pt x="129" y="295"/>
                  </a:cubicBezTo>
                  <a:cubicBezTo>
                    <a:pt x="128" y="295"/>
                    <a:pt x="127" y="294"/>
                    <a:pt x="126" y="294"/>
                  </a:cubicBezTo>
                  <a:cubicBezTo>
                    <a:pt x="126" y="294"/>
                    <a:pt x="126" y="295"/>
                    <a:pt x="126" y="295"/>
                  </a:cubicBezTo>
                  <a:cubicBezTo>
                    <a:pt x="125" y="295"/>
                    <a:pt x="124" y="295"/>
                    <a:pt x="123" y="295"/>
                  </a:cubicBezTo>
                  <a:cubicBezTo>
                    <a:pt x="123" y="295"/>
                    <a:pt x="123" y="295"/>
                    <a:pt x="123" y="294"/>
                  </a:cubicBezTo>
                  <a:cubicBezTo>
                    <a:pt x="122" y="294"/>
                    <a:pt x="121" y="295"/>
                    <a:pt x="120" y="295"/>
                  </a:cubicBezTo>
                  <a:cubicBezTo>
                    <a:pt x="119" y="295"/>
                    <a:pt x="118" y="294"/>
                    <a:pt x="118" y="294"/>
                  </a:cubicBezTo>
                  <a:cubicBezTo>
                    <a:pt x="117" y="294"/>
                    <a:pt x="115" y="295"/>
                    <a:pt x="114" y="295"/>
                  </a:cubicBezTo>
                  <a:cubicBezTo>
                    <a:pt x="113" y="295"/>
                    <a:pt x="113" y="295"/>
                    <a:pt x="113" y="296"/>
                  </a:cubicBezTo>
                  <a:cubicBezTo>
                    <a:pt x="113" y="296"/>
                    <a:pt x="112" y="296"/>
                    <a:pt x="112" y="296"/>
                  </a:cubicBezTo>
                  <a:cubicBezTo>
                    <a:pt x="112" y="296"/>
                    <a:pt x="112" y="296"/>
                    <a:pt x="112" y="296"/>
                  </a:cubicBezTo>
                  <a:cubicBezTo>
                    <a:pt x="109" y="296"/>
                    <a:pt x="107" y="295"/>
                    <a:pt x="104" y="295"/>
                  </a:cubicBezTo>
                  <a:cubicBezTo>
                    <a:pt x="104" y="296"/>
                    <a:pt x="103" y="296"/>
                    <a:pt x="103" y="296"/>
                  </a:cubicBezTo>
                  <a:cubicBezTo>
                    <a:pt x="103" y="296"/>
                    <a:pt x="103" y="296"/>
                    <a:pt x="102" y="296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02" y="297"/>
                    <a:pt x="101" y="297"/>
                    <a:pt x="101" y="297"/>
                  </a:cubicBezTo>
                  <a:cubicBezTo>
                    <a:pt x="101" y="297"/>
                    <a:pt x="101" y="297"/>
                    <a:pt x="101" y="298"/>
                  </a:cubicBezTo>
                  <a:cubicBezTo>
                    <a:pt x="99" y="298"/>
                    <a:pt x="100" y="297"/>
                    <a:pt x="99" y="299"/>
                  </a:cubicBezTo>
                  <a:cubicBezTo>
                    <a:pt x="97" y="299"/>
                    <a:pt x="96" y="299"/>
                    <a:pt x="95" y="299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0"/>
                    <a:pt x="94" y="300"/>
                    <a:pt x="94" y="300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3" y="301"/>
                    <a:pt x="92" y="301"/>
                    <a:pt x="91" y="301"/>
                  </a:cubicBezTo>
                  <a:cubicBezTo>
                    <a:pt x="91" y="301"/>
                    <a:pt x="91" y="301"/>
                    <a:pt x="91" y="301"/>
                  </a:cubicBezTo>
                  <a:cubicBezTo>
                    <a:pt x="90" y="302"/>
                    <a:pt x="89" y="301"/>
                    <a:pt x="88" y="302"/>
                  </a:cubicBezTo>
                  <a:cubicBezTo>
                    <a:pt x="88" y="302"/>
                    <a:pt x="88" y="302"/>
                    <a:pt x="88" y="302"/>
                  </a:cubicBezTo>
                  <a:cubicBezTo>
                    <a:pt x="88" y="302"/>
                    <a:pt x="87" y="302"/>
                    <a:pt x="87" y="303"/>
                  </a:cubicBezTo>
                  <a:cubicBezTo>
                    <a:pt x="87" y="303"/>
                    <a:pt x="87" y="303"/>
                    <a:pt x="87" y="303"/>
                  </a:cubicBezTo>
                  <a:cubicBezTo>
                    <a:pt x="87" y="303"/>
                    <a:pt x="87" y="303"/>
                    <a:pt x="87" y="303"/>
                  </a:cubicBezTo>
                  <a:cubicBezTo>
                    <a:pt x="86" y="304"/>
                    <a:pt x="86" y="305"/>
                    <a:pt x="85" y="305"/>
                  </a:cubicBezTo>
                  <a:cubicBezTo>
                    <a:pt x="84" y="305"/>
                    <a:pt x="84" y="305"/>
                    <a:pt x="83" y="305"/>
                  </a:cubicBezTo>
                  <a:cubicBezTo>
                    <a:pt x="83" y="305"/>
                    <a:pt x="83" y="306"/>
                    <a:pt x="83" y="306"/>
                  </a:cubicBezTo>
                  <a:cubicBezTo>
                    <a:pt x="83" y="306"/>
                    <a:pt x="82" y="306"/>
                    <a:pt x="82" y="306"/>
                  </a:cubicBezTo>
                  <a:cubicBezTo>
                    <a:pt x="82" y="306"/>
                    <a:pt x="82" y="306"/>
                    <a:pt x="82" y="306"/>
                  </a:cubicBezTo>
                  <a:cubicBezTo>
                    <a:pt x="82" y="306"/>
                    <a:pt x="81" y="306"/>
                    <a:pt x="81" y="306"/>
                  </a:cubicBezTo>
                  <a:cubicBezTo>
                    <a:pt x="80" y="306"/>
                    <a:pt x="79" y="306"/>
                    <a:pt x="79" y="305"/>
                  </a:cubicBezTo>
                  <a:cubicBezTo>
                    <a:pt x="79" y="305"/>
                    <a:pt x="79" y="305"/>
                    <a:pt x="78" y="305"/>
                  </a:cubicBezTo>
                  <a:cubicBezTo>
                    <a:pt x="78" y="305"/>
                    <a:pt x="78" y="305"/>
                    <a:pt x="78" y="304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4" y="306"/>
                    <a:pt x="72" y="306"/>
                    <a:pt x="71" y="306"/>
                  </a:cubicBezTo>
                  <a:cubicBezTo>
                    <a:pt x="71" y="306"/>
                    <a:pt x="71" y="306"/>
                    <a:pt x="71" y="306"/>
                  </a:cubicBezTo>
                  <a:cubicBezTo>
                    <a:pt x="70" y="306"/>
                    <a:pt x="68" y="307"/>
                    <a:pt x="67" y="306"/>
                  </a:cubicBezTo>
                  <a:cubicBezTo>
                    <a:pt x="65" y="306"/>
                    <a:pt x="64" y="304"/>
                    <a:pt x="64" y="302"/>
                  </a:cubicBezTo>
                  <a:cubicBezTo>
                    <a:pt x="63" y="302"/>
                    <a:pt x="62" y="302"/>
                    <a:pt x="62" y="302"/>
                  </a:cubicBezTo>
                  <a:cubicBezTo>
                    <a:pt x="62" y="302"/>
                    <a:pt x="62" y="302"/>
                    <a:pt x="62" y="302"/>
                  </a:cubicBezTo>
                  <a:cubicBezTo>
                    <a:pt x="61" y="303"/>
                    <a:pt x="60" y="303"/>
                    <a:pt x="60" y="304"/>
                  </a:cubicBezTo>
                  <a:cubicBezTo>
                    <a:pt x="60" y="305"/>
                    <a:pt x="59" y="305"/>
                    <a:pt x="59" y="306"/>
                  </a:cubicBezTo>
                  <a:cubicBezTo>
                    <a:pt x="59" y="306"/>
                    <a:pt x="59" y="306"/>
                    <a:pt x="59" y="306"/>
                  </a:cubicBezTo>
                  <a:cubicBezTo>
                    <a:pt x="59" y="306"/>
                    <a:pt x="59" y="307"/>
                    <a:pt x="59" y="307"/>
                  </a:cubicBezTo>
                  <a:cubicBezTo>
                    <a:pt x="59" y="307"/>
                    <a:pt x="58" y="307"/>
                    <a:pt x="58" y="307"/>
                  </a:cubicBezTo>
                  <a:cubicBezTo>
                    <a:pt x="58" y="308"/>
                    <a:pt x="58" y="309"/>
                    <a:pt x="58" y="310"/>
                  </a:cubicBezTo>
                  <a:cubicBezTo>
                    <a:pt x="58" y="310"/>
                    <a:pt x="58" y="310"/>
                    <a:pt x="58" y="310"/>
                  </a:cubicBezTo>
                  <a:cubicBezTo>
                    <a:pt x="58" y="310"/>
                    <a:pt x="57" y="311"/>
                    <a:pt x="57" y="311"/>
                  </a:cubicBezTo>
                  <a:cubicBezTo>
                    <a:pt x="57" y="311"/>
                    <a:pt x="57" y="311"/>
                    <a:pt x="57" y="311"/>
                  </a:cubicBezTo>
                  <a:cubicBezTo>
                    <a:pt x="57" y="312"/>
                    <a:pt x="57" y="312"/>
                    <a:pt x="57" y="312"/>
                  </a:cubicBezTo>
                  <a:cubicBezTo>
                    <a:pt x="56" y="312"/>
                    <a:pt x="56" y="313"/>
                    <a:pt x="56" y="313"/>
                  </a:cubicBezTo>
                  <a:cubicBezTo>
                    <a:pt x="55" y="314"/>
                    <a:pt x="55" y="314"/>
                    <a:pt x="55" y="315"/>
                  </a:cubicBezTo>
                  <a:cubicBezTo>
                    <a:pt x="55" y="315"/>
                    <a:pt x="54" y="316"/>
                    <a:pt x="53" y="316"/>
                  </a:cubicBezTo>
                  <a:cubicBezTo>
                    <a:pt x="53" y="316"/>
                    <a:pt x="53" y="316"/>
                    <a:pt x="53" y="316"/>
                  </a:cubicBezTo>
                  <a:cubicBezTo>
                    <a:pt x="53" y="316"/>
                    <a:pt x="53" y="316"/>
                    <a:pt x="53" y="316"/>
                  </a:cubicBezTo>
                  <a:cubicBezTo>
                    <a:pt x="52" y="317"/>
                    <a:pt x="52" y="317"/>
                    <a:pt x="52" y="317"/>
                  </a:cubicBezTo>
                  <a:cubicBezTo>
                    <a:pt x="52" y="317"/>
                    <a:pt x="52" y="317"/>
                    <a:pt x="51" y="317"/>
                  </a:cubicBezTo>
                  <a:cubicBezTo>
                    <a:pt x="51" y="317"/>
                    <a:pt x="51" y="317"/>
                    <a:pt x="51" y="318"/>
                  </a:cubicBezTo>
                  <a:cubicBezTo>
                    <a:pt x="51" y="318"/>
                    <a:pt x="51" y="318"/>
                    <a:pt x="50" y="318"/>
                  </a:cubicBezTo>
                  <a:cubicBezTo>
                    <a:pt x="50" y="318"/>
                    <a:pt x="50" y="318"/>
                    <a:pt x="50" y="318"/>
                  </a:cubicBezTo>
                  <a:cubicBezTo>
                    <a:pt x="49" y="319"/>
                    <a:pt x="49" y="319"/>
                    <a:pt x="48" y="319"/>
                  </a:cubicBezTo>
                  <a:cubicBezTo>
                    <a:pt x="48" y="319"/>
                    <a:pt x="48" y="319"/>
                    <a:pt x="48" y="319"/>
                  </a:cubicBezTo>
                  <a:cubicBezTo>
                    <a:pt x="48" y="319"/>
                    <a:pt x="47" y="319"/>
                    <a:pt x="46" y="319"/>
                  </a:cubicBezTo>
                  <a:cubicBezTo>
                    <a:pt x="46" y="320"/>
                    <a:pt x="46" y="320"/>
                    <a:pt x="45" y="320"/>
                  </a:cubicBezTo>
                  <a:cubicBezTo>
                    <a:pt x="45" y="320"/>
                    <a:pt x="44" y="320"/>
                    <a:pt x="44" y="320"/>
                  </a:cubicBezTo>
                  <a:cubicBezTo>
                    <a:pt x="44" y="321"/>
                    <a:pt x="44" y="321"/>
                    <a:pt x="44" y="322"/>
                  </a:cubicBezTo>
                  <a:cubicBezTo>
                    <a:pt x="43" y="322"/>
                    <a:pt x="42" y="323"/>
                    <a:pt x="41" y="324"/>
                  </a:cubicBezTo>
                  <a:cubicBezTo>
                    <a:pt x="41" y="325"/>
                    <a:pt x="41" y="326"/>
                    <a:pt x="41" y="327"/>
                  </a:cubicBezTo>
                  <a:cubicBezTo>
                    <a:pt x="41" y="327"/>
                    <a:pt x="40" y="327"/>
                    <a:pt x="40" y="327"/>
                  </a:cubicBezTo>
                  <a:cubicBezTo>
                    <a:pt x="40" y="328"/>
                    <a:pt x="40" y="328"/>
                    <a:pt x="40" y="329"/>
                  </a:cubicBezTo>
                  <a:cubicBezTo>
                    <a:pt x="40" y="329"/>
                    <a:pt x="39" y="329"/>
                    <a:pt x="39" y="330"/>
                  </a:cubicBezTo>
                  <a:cubicBezTo>
                    <a:pt x="39" y="331"/>
                    <a:pt x="39" y="332"/>
                    <a:pt x="39" y="333"/>
                  </a:cubicBezTo>
                  <a:cubicBezTo>
                    <a:pt x="39" y="333"/>
                    <a:pt x="38" y="333"/>
                    <a:pt x="38" y="334"/>
                  </a:cubicBezTo>
                  <a:cubicBezTo>
                    <a:pt x="38" y="334"/>
                    <a:pt x="38" y="334"/>
                    <a:pt x="38" y="334"/>
                  </a:cubicBezTo>
                  <a:cubicBezTo>
                    <a:pt x="38" y="335"/>
                    <a:pt x="38" y="336"/>
                    <a:pt x="38" y="336"/>
                  </a:cubicBezTo>
                  <a:cubicBezTo>
                    <a:pt x="39" y="337"/>
                    <a:pt x="39" y="337"/>
                    <a:pt x="40" y="337"/>
                  </a:cubicBezTo>
                  <a:cubicBezTo>
                    <a:pt x="40" y="339"/>
                    <a:pt x="40" y="340"/>
                    <a:pt x="40" y="342"/>
                  </a:cubicBezTo>
                  <a:cubicBezTo>
                    <a:pt x="40" y="342"/>
                    <a:pt x="40" y="342"/>
                    <a:pt x="39" y="342"/>
                  </a:cubicBezTo>
                  <a:cubicBezTo>
                    <a:pt x="39" y="342"/>
                    <a:pt x="39" y="342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4"/>
                    <a:pt x="39" y="345"/>
                  </a:cubicBezTo>
                  <a:cubicBezTo>
                    <a:pt x="38" y="345"/>
                    <a:pt x="38" y="345"/>
                    <a:pt x="37" y="345"/>
                  </a:cubicBezTo>
                  <a:cubicBezTo>
                    <a:pt x="37" y="346"/>
                    <a:pt x="37" y="346"/>
                    <a:pt x="37" y="347"/>
                  </a:cubicBezTo>
                  <a:cubicBezTo>
                    <a:pt x="37" y="347"/>
                    <a:pt x="36" y="347"/>
                    <a:pt x="36" y="348"/>
                  </a:cubicBezTo>
                  <a:cubicBezTo>
                    <a:pt x="36" y="348"/>
                    <a:pt x="36" y="348"/>
                    <a:pt x="36" y="348"/>
                  </a:cubicBezTo>
                  <a:cubicBezTo>
                    <a:pt x="35" y="349"/>
                    <a:pt x="34" y="350"/>
                    <a:pt x="34" y="351"/>
                  </a:cubicBezTo>
                  <a:cubicBezTo>
                    <a:pt x="33" y="351"/>
                    <a:pt x="32" y="351"/>
                    <a:pt x="32" y="352"/>
                  </a:cubicBezTo>
                  <a:cubicBezTo>
                    <a:pt x="31" y="353"/>
                    <a:pt x="30" y="354"/>
                    <a:pt x="29" y="355"/>
                  </a:cubicBezTo>
                  <a:cubicBezTo>
                    <a:pt x="28" y="355"/>
                    <a:pt x="27" y="355"/>
                    <a:pt x="27" y="355"/>
                  </a:cubicBezTo>
                  <a:cubicBezTo>
                    <a:pt x="27" y="356"/>
                    <a:pt x="27" y="356"/>
                    <a:pt x="26" y="357"/>
                  </a:cubicBezTo>
                  <a:cubicBezTo>
                    <a:pt x="26" y="357"/>
                    <a:pt x="26" y="357"/>
                    <a:pt x="25" y="357"/>
                  </a:cubicBezTo>
                  <a:cubicBezTo>
                    <a:pt x="25" y="357"/>
                    <a:pt x="24" y="358"/>
                    <a:pt x="24" y="359"/>
                  </a:cubicBezTo>
                  <a:cubicBezTo>
                    <a:pt x="24" y="359"/>
                    <a:pt x="24" y="359"/>
                    <a:pt x="24" y="359"/>
                  </a:cubicBezTo>
                  <a:cubicBezTo>
                    <a:pt x="24" y="359"/>
                    <a:pt x="22" y="359"/>
                    <a:pt x="21" y="359"/>
                  </a:cubicBezTo>
                  <a:cubicBezTo>
                    <a:pt x="21" y="360"/>
                    <a:pt x="20" y="360"/>
                    <a:pt x="20" y="361"/>
                  </a:cubicBezTo>
                  <a:cubicBezTo>
                    <a:pt x="20" y="361"/>
                    <a:pt x="19" y="361"/>
                    <a:pt x="19" y="361"/>
                  </a:cubicBezTo>
                  <a:cubicBezTo>
                    <a:pt x="19" y="362"/>
                    <a:pt x="19" y="362"/>
                    <a:pt x="19" y="363"/>
                  </a:cubicBezTo>
                  <a:cubicBezTo>
                    <a:pt x="19" y="363"/>
                    <a:pt x="19" y="363"/>
                    <a:pt x="19" y="363"/>
                  </a:cubicBezTo>
                  <a:cubicBezTo>
                    <a:pt x="19" y="364"/>
                    <a:pt x="19" y="364"/>
                    <a:pt x="19" y="364"/>
                  </a:cubicBezTo>
                  <a:cubicBezTo>
                    <a:pt x="18" y="365"/>
                    <a:pt x="18" y="365"/>
                    <a:pt x="17" y="365"/>
                  </a:cubicBezTo>
                  <a:cubicBezTo>
                    <a:pt x="17" y="365"/>
                    <a:pt x="17" y="365"/>
                    <a:pt x="16" y="366"/>
                  </a:cubicBezTo>
                  <a:cubicBezTo>
                    <a:pt x="16" y="366"/>
                    <a:pt x="16" y="366"/>
                    <a:pt x="16" y="366"/>
                  </a:cubicBezTo>
                  <a:cubicBezTo>
                    <a:pt x="16" y="367"/>
                    <a:pt x="15" y="367"/>
                    <a:pt x="14" y="368"/>
                  </a:cubicBezTo>
                  <a:cubicBezTo>
                    <a:pt x="14" y="368"/>
                    <a:pt x="14" y="368"/>
                    <a:pt x="14" y="369"/>
                  </a:cubicBezTo>
                  <a:cubicBezTo>
                    <a:pt x="14" y="369"/>
                    <a:pt x="14" y="369"/>
                    <a:pt x="14" y="369"/>
                  </a:cubicBezTo>
                  <a:cubicBezTo>
                    <a:pt x="14" y="370"/>
                    <a:pt x="14" y="371"/>
                    <a:pt x="14" y="371"/>
                  </a:cubicBezTo>
                  <a:cubicBezTo>
                    <a:pt x="13" y="371"/>
                    <a:pt x="13" y="372"/>
                    <a:pt x="13" y="372"/>
                  </a:cubicBezTo>
                  <a:cubicBezTo>
                    <a:pt x="13" y="372"/>
                    <a:pt x="13" y="372"/>
                    <a:pt x="13" y="373"/>
                  </a:cubicBezTo>
                  <a:cubicBezTo>
                    <a:pt x="13" y="373"/>
                    <a:pt x="12" y="373"/>
                    <a:pt x="12" y="374"/>
                  </a:cubicBezTo>
                  <a:cubicBezTo>
                    <a:pt x="12" y="374"/>
                    <a:pt x="12" y="374"/>
                    <a:pt x="12" y="374"/>
                  </a:cubicBezTo>
                  <a:cubicBezTo>
                    <a:pt x="12" y="374"/>
                    <a:pt x="12" y="374"/>
                    <a:pt x="12" y="374"/>
                  </a:cubicBezTo>
                  <a:cubicBezTo>
                    <a:pt x="12" y="375"/>
                    <a:pt x="12" y="375"/>
                    <a:pt x="12" y="376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1" y="377"/>
                    <a:pt x="11" y="377"/>
                    <a:pt x="11" y="377"/>
                  </a:cubicBezTo>
                  <a:cubicBezTo>
                    <a:pt x="11" y="377"/>
                    <a:pt x="11" y="377"/>
                    <a:pt x="10" y="377"/>
                  </a:cubicBezTo>
                  <a:cubicBezTo>
                    <a:pt x="10" y="378"/>
                    <a:pt x="10" y="378"/>
                    <a:pt x="10" y="379"/>
                  </a:cubicBezTo>
                  <a:cubicBezTo>
                    <a:pt x="10" y="379"/>
                    <a:pt x="10" y="379"/>
                    <a:pt x="10" y="379"/>
                  </a:cubicBezTo>
                  <a:cubicBezTo>
                    <a:pt x="9" y="380"/>
                    <a:pt x="9" y="380"/>
                    <a:pt x="9" y="381"/>
                  </a:cubicBezTo>
                  <a:cubicBezTo>
                    <a:pt x="9" y="381"/>
                    <a:pt x="8" y="381"/>
                    <a:pt x="8" y="381"/>
                  </a:cubicBezTo>
                  <a:cubicBezTo>
                    <a:pt x="8" y="381"/>
                    <a:pt x="8" y="381"/>
                    <a:pt x="8" y="382"/>
                  </a:cubicBezTo>
                  <a:cubicBezTo>
                    <a:pt x="7" y="382"/>
                    <a:pt x="7" y="382"/>
                    <a:pt x="7" y="382"/>
                  </a:cubicBezTo>
                  <a:cubicBezTo>
                    <a:pt x="7" y="382"/>
                    <a:pt x="7" y="382"/>
                    <a:pt x="7" y="382"/>
                  </a:cubicBezTo>
                  <a:cubicBezTo>
                    <a:pt x="7" y="382"/>
                    <a:pt x="7" y="382"/>
                    <a:pt x="7" y="382"/>
                  </a:cubicBezTo>
                  <a:cubicBezTo>
                    <a:pt x="7" y="383"/>
                    <a:pt x="7" y="383"/>
                    <a:pt x="7" y="384"/>
                  </a:cubicBezTo>
                  <a:cubicBezTo>
                    <a:pt x="7" y="384"/>
                    <a:pt x="7" y="384"/>
                    <a:pt x="6" y="384"/>
                  </a:cubicBezTo>
                  <a:cubicBezTo>
                    <a:pt x="6" y="384"/>
                    <a:pt x="6" y="384"/>
                    <a:pt x="6" y="385"/>
                  </a:cubicBezTo>
                  <a:cubicBezTo>
                    <a:pt x="6" y="385"/>
                    <a:pt x="6" y="385"/>
                    <a:pt x="6" y="385"/>
                  </a:cubicBezTo>
                  <a:cubicBezTo>
                    <a:pt x="6" y="386"/>
                    <a:pt x="6" y="386"/>
                    <a:pt x="6" y="387"/>
                  </a:cubicBezTo>
                  <a:cubicBezTo>
                    <a:pt x="5" y="387"/>
                    <a:pt x="5" y="387"/>
                    <a:pt x="5" y="387"/>
                  </a:cubicBezTo>
                  <a:cubicBezTo>
                    <a:pt x="5" y="388"/>
                    <a:pt x="5" y="388"/>
                    <a:pt x="5" y="389"/>
                  </a:cubicBezTo>
                  <a:cubicBezTo>
                    <a:pt x="5" y="389"/>
                    <a:pt x="4" y="389"/>
                    <a:pt x="4" y="389"/>
                  </a:cubicBezTo>
                  <a:cubicBezTo>
                    <a:pt x="3" y="390"/>
                    <a:pt x="4" y="392"/>
                    <a:pt x="3" y="392"/>
                  </a:cubicBezTo>
                  <a:cubicBezTo>
                    <a:pt x="3" y="392"/>
                    <a:pt x="2" y="392"/>
                    <a:pt x="2" y="392"/>
                  </a:cubicBezTo>
                  <a:cubicBezTo>
                    <a:pt x="2" y="393"/>
                    <a:pt x="1" y="393"/>
                    <a:pt x="1" y="394"/>
                  </a:cubicBezTo>
                  <a:cubicBezTo>
                    <a:pt x="1" y="394"/>
                    <a:pt x="1" y="394"/>
                    <a:pt x="1" y="394"/>
                  </a:cubicBezTo>
                  <a:cubicBezTo>
                    <a:pt x="1" y="394"/>
                    <a:pt x="1" y="395"/>
                    <a:pt x="1" y="396"/>
                  </a:cubicBezTo>
                  <a:cubicBezTo>
                    <a:pt x="1" y="396"/>
                    <a:pt x="1" y="396"/>
                    <a:pt x="1" y="396"/>
                  </a:cubicBezTo>
                  <a:cubicBezTo>
                    <a:pt x="1" y="396"/>
                    <a:pt x="1" y="396"/>
                    <a:pt x="1" y="397"/>
                  </a:cubicBezTo>
                  <a:cubicBezTo>
                    <a:pt x="1" y="397"/>
                    <a:pt x="1" y="397"/>
                    <a:pt x="0" y="397"/>
                  </a:cubicBezTo>
                  <a:cubicBezTo>
                    <a:pt x="0" y="397"/>
                    <a:pt x="1" y="398"/>
                    <a:pt x="1" y="398"/>
                  </a:cubicBezTo>
                  <a:cubicBezTo>
                    <a:pt x="1" y="398"/>
                    <a:pt x="1" y="399"/>
                    <a:pt x="0" y="399"/>
                  </a:cubicBezTo>
                  <a:cubicBezTo>
                    <a:pt x="1" y="399"/>
                    <a:pt x="1" y="399"/>
                    <a:pt x="1" y="399"/>
                  </a:cubicBezTo>
                  <a:cubicBezTo>
                    <a:pt x="2" y="400"/>
                    <a:pt x="2" y="401"/>
                    <a:pt x="3" y="402"/>
                  </a:cubicBezTo>
                  <a:cubicBezTo>
                    <a:pt x="3" y="402"/>
                    <a:pt x="3" y="402"/>
                    <a:pt x="4" y="402"/>
                  </a:cubicBezTo>
                  <a:cubicBezTo>
                    <a:pt x="4" y="402"/>
                    <a:pt x="4" y="403"/>
                    <a:pt x="4" y="403"/>
                  </a:cubicBezTo>
                  <a:cubicBezTo>
                    <a:pt x="4" y="403"/>
                    <a:pt x="4" y="403"/>
                    <a:pt x="4" y="403"/>
                  </a:cubicBezTo>
                  <a:cubicBezTo>
                    <a:pt x="5" y="404"/>
                    <a:pt x="3" y="404"/>
                    <a:pt x="3" y="406"/>
                  </a:cubicBezTo>
                  <a:cubicBezTo>
                    <a:pt x="3" y="406"/>
                    <a:pt x="4" y="406"/>
                    <a:pt x="4" y="406"/>
                  </a:cubicBezTo>
                  <a:cubicBezTo>
                    <a:pt x="4" y="406"/>
                    <a:pt x="5" y="407"/>
                    <a:pt x="4" y="408"/>
                  </a:cubicBezTo>
                  <a:cubicBezTo>
                    <a:pt x="4" y="408"/>
                    <a:pt x="4" y="408"/>
                    <a:pt x="3" y="409"/>
                  </a:cubicBezTo>
                  <a:cubicBezTo>
                    <a:pt x="3" y="409"/>
                    <a:pt x="3" y="410"/>
                    <a:pt x="3" y="411"/>
                  </a:cubicBezTo>
                  <a:cubicBezTo>
                    <a:pt x="4" y="411"/>
                    <a:pt x="4" y="411"/>
                    <a:pt x="4" y="411"/>
                  </a:cubicBezTo>
                  <a:cubicBezTo>
                    <a:pt x="4" y="412"/>
                    <a:pt x="4" y="412"/>
                    <a:pt x="4" y="413"/>
                  </a:cubicBezTo>
                  <a:cubicBezTo>
                    <a:pt x="5" y="413"/>
                    <a:pt x="5" y="413"/>
                    <a:pt x="5" y="413"/>
                  </a:cubicBezTo>
                  <a:cubicBezTo>
                    <a:pt x="5" y="413"/>
                    <a:pt x="5" y="413"/>
                    <a:pt x="5" y="414"/>
                  </a:cubicBezTo>
                  <a:cubicBezTo>
                    <a:pt x="5" y="414"/>
                    <a:pt x="5" y="414"/>
                    <a:pt x="5" y="414"/>
                  </a:cubicBezTo>
                  <a:cubicBezTo>
                    <a:pt x="5" y="415"/>
                    <a:pt x="5" y="416"/>
                    <a:pt x="5" y="418"/>
                  </a:cubicBezTo>
                  <a:cubicBezTo>
                    <a:pt x="5" y="418"/>
                    <a:pt x="6" y="418"/>
                    <a:pt x="6" y="418"/>
                  </a:cubicBezTo>
                  <a:cubicBezTo>
                    <a:pt x="6" y="419"/>
                    <a:pt x="5" y="419"/>
                    <a:pt x="5" y="419"/>
                  </a:cubicBezTo>
                  <a:cubicBezTo>
                    <a:pt x="5" y="421"/>
                    <a:pt x="5" y="422"/>
                    <a:pt x="6" y="424"/>
                  </a:cubicBezTo>
                  <a:cubicBezTo>
                    <a:pt x="5" y="424"/>
                    <a:pt x="5" y="424"/>
                    <a:pt x="5" y="424"/>
                  </a:cubicBezTo>
                  <a:cubicBezTo>
                    <a:pt x="5" y="424"/>
                    <a:pt x="5" y="425"/>
                    <a:pt x="5" y="425"/>
                  </a:cubicBezTo>
                  <a:cubicBezTo>
                    <a:pt x="5" y="425"/>
                    <a:pt x="5" y="425"/>
                    <a:pt x="5" y="425"/>
                  </a:cubicBezTo>
                  <a:cubicBezTo>
                    <a:pt x="5" y="426"/>
                    <a:pt x="5" y="426"/>
                    <a:pt x="5" y="427"/>
                  </a:cubicBezTo>
                  <a:cubicBezTo>
                    <a:pt x="5" y="427"/>
                    <a:pt x="5" y="427"/>
                    <a:pt x="4" y="427"/>
                  </a:cubicBezTo>
                  <a:cubicBezTo>
                    <a:pt x="4" y="427"/>
                    <a:pt x="4" y="427"/>
                    <a:pt x="4" y="427"/>
                  </a:cubicBezTo>
                  <a:cubicBezTo>
                    <a:pt x="4" y="427"/>
                    <a:pt x="4" y="427"/>
                    <a:pt x="4" y="427"/>
                  </a:cubicBezTo>
                  <a:cubicBezTo>
                    <a:pt x="4" y="429"/>
                    <a:pt x="4" y="430"/>
                    <a:pt x="4" y="431"/>
                  </a:cubicBezTo>
                  <a:cubicBezTo>
                    <a:pt x="4" y="431"/>
                    <a:pt x="4" y="431"/>
                    <a:pt x="4" y="431"/>
                  </a:cubicBezTo>
                  <a:cubicBezTo>
                    <a:pt x="4" y="432"/>
                    <a:pt x="4" y="433"/>
                    <a:pt x="4" y="433"/>
                  </a:cubicBezTo>
                  <a:cubicBezTo>
                    <a:pt x="4" y="433"/>
                    <a:pt x="4" y="433"/>
                    <a:pt x="4" y="433"/>
                  </a:cubicBezTo>
                  <a:cubicBezTo>
                    <a:pt x="3" y="434"/>
                    <a:pt x="3" y="435"/>
                    <a:pt x="3" y="436"/>
                  </a:cubicBezTo>
                  <a:cubicBezTo>
                    <a:pt x="2" y="436"/>
                    <a:pt x="2" y="436"/>
                    <a:pt x="2" y="436"/>
                  </a:cubicBezTo>
                  <a:cubicBezTo>
                    <a:pt x="2" y="436"/>
                    <a:pt x="2" y="436"/>
                    <a:pt x="1" y="436"/>
                  </a:cubicBezTo>
                  <a:cubicBezTo>
                    <a:pt x="1" y="437"/>
                    <a:pt x="1" y="438"/>
                    <a:pt x="1" y="438"/>
                  </a:cubicBezTo>
                  <a:cubicBezTo>
                    <a:pt x="0" y="439"/>
                    <a:pt x="1" y="438"/>
                    <a:pt x="0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9"/>
                    <a:pt x="0" y="440"/>
                    <a:pt x="2" y="440"/>
                  </a:cubicBezTo>
                  <a:cubicBezTo>
                    <a:pt x="2" y="441"/>
                    <a:pt x="2" y="443"/>
                    <a:pt x="3" y="444"/>
                  </a:cubicBezTo>
                  <a:cubicBezTo>
                    <a:pt x="3" y="444"/>
                    <a:pt x="3" y="445"/>
                    <a:pt x="3" y="445"/>
                  </a:cubicBezTo>
                  <a:cubicBezTo>
                    <a:pt x="4" y="445"/>
                    <a:pt x="4" y="446"/>
                    <a:pt x="4" y="447"/>
                  </a:cubicBezTo>
                  <a:cubicBezTo>
                    <a:pt x="4" y="447"/>
                    <a:pt x="4" y="447"/>
                    <a:pt x="3" y="447"/>
                  </a:cubicBezTo>
                  <a:cubicBezTo>
                    <a:pt x="4" y="448"/>
                    <a:pt x="4" y="448"/>
                    <a:pt x="4" y="449"/>
                  </a:cubicBezTo>
                  <a:cubicBezTo>
                    <a:pt x="4" y="449"/>
                    <a:pt x="5" y="449"/>
                    <a:pt x="5" y="449"/>
                  </a:cubicBezTo>
                  <a:cubicBezTo>
                    <a:pt x="5" y="450"/>
                    <a:pt x="5" y="450"/>
                    <a:pt x="5" y="450"/>
                  </a:cubicBezTo>
                  <a:cubicBezTo>
                    <a:pt x="5" y="450"/>
                    <a:pt x="4" y="450"/>
                    <a:pt x="4" y="450"/>
                  </a:cubicBezTo>
                  <a:cubicBezTo>
                    <a:pt x="4" y="451"/>
                    <a:pt x="4" y="451"/>
                    <a:pt x="4" y="451"/>
                  </a:cubicBezTo>
                  <a:cubicBezTo>
                    <a:pt x="5" y="452"/>
                    <a:pt x="4" y="452"/>
                    <a:pt x="6" y="452"/>
                  </a:cubicBezTo>
                  <a:cubicBezTo>
                    <a:pt x="6" y="452"/>
                    <a:pt x="6" y="453"/>
                    <a:pt x="5" y="453"/>
                  </a:cubicBezTo>
                  <a:cubicBezTo>
                    <a:pt x="6" y="454"/>
                    <a:pt x="7" y="454"/>
                    <a:pt x="7" y="455"/>
                  </a:cubicBezTo>
                  <a:cubicBezTo>
                    <a:pt x="8" y="455"/>
                    <a:pt x="8" y="455"/>
                    <a:pt x="9" y="455"/>
                  </a:cubicBezTo>
                  <a:cubicBezTo>
                    <a:pt x="9" y="455"/>
                    <a:pt x="9" y="455"/>
                    <a:pt x="9" y="455"/>
                  </a:cubicBezTo>
                  <a:cubicBezTo>
                    <a:pt x="9" y="455"/>
                    <a:pt x="10" y="455"/>
                    <a:pt x="11" y="455"/>
                  </a:cubicBezTo>
                  <a:cubicBezTo>
                    <a:pt x="10" y="456"/>
                    <a:pt x="10" y="456"/>
                    <a:pt x="10" y="456"/>
                  </a:cubicBezTo>
                  <a:cubicBezTo>
                    <a:pt x="10" y="457"/>
                    <a:pt x="11" y="457"/>
                    <a:pt x="11" y="457"/>
                  </a:cubicBezTo>
                  <a:cubicBezTo>
                    <a:pt x="11" y="457"/>
                    <a:pt x="10" y="458"/>
                    <a:pt x="11" y="458"/>
                  </a:cubicBezTo>
                  <a:cubicBezTo>
                    <a:pt x="11" y="458"/>
                    <a:pt x="11" y="458"/>
                    <a:pt x="11" y="458"/>
                  </a:cubicBezTo>
                  <a:cubicBezTo>
                    <a:pt x="12" y="459"/>
                    <a:pt x="12" y="459"/>
                    <a:pt x="13" y="459"/>
                  </a:cubicBezTo>
                  <a:cubicBezTo>
                    <a:pt x="13" y="460"/>
                    <a:pt x="13" y="460"/>
                    <a:pt x="13" y="460"/>
                  </a:cubicBezTo>
                  <a:cubicBezTo>
                    <a:pt x="14" y="460"/>
                    <a:pt x="14" y="460"/>
                    <a:pt x="14" y="460"/>
                  </a:cubicBezTo>
                  <a:cubicBezTo>
                    <a:pt x="15" y="461"/>
                    <a:pt x="15" y="461"/>
                    <a:pt x="16" y="462"/>
                  </a:cubicBezTo>
                  <a:cubicBezTo>
                    <a:pt x="16" y="462"/>
                    <a:pt x="16" y="462"/>
                    <a:pt x="16" y="462"/>
                  </a:cubicBezTo>
                  <a:cubicBezTo>
                    <a:pt x="17" y="463"/>
                    <a:pt x="16" y="463"/>
                    <a:pt x="16" y="463"/>
                  </a:cubicBezTo>
                  <a:cubicBezTo>
                    <a:pt x="16" y="463"/>
                    <a:pt x="16" y="463"/>
                    <a:pt x="16" y="463"/>
                  </a:cubicBezTo>
                  <a:cubicBezTo>
                    <a:pt x="16" y="464"/>
                    <a:pt x="16" y="464"/>
                    <a:pt x="16" y="464"/>
                  </a:cubicBezTo>
                  <a:cubicBezTo>
                    <a:pt x="16" y="464"/>
                    <a:pt x="17" y="464"/>
                    <a:pt x="17" y="464"/>
                  </a:cubicBezTo>
                  <a:cubicBezTo>
                    <a:pt x="17" y="464"/>
                    <a:pt x="17" y="465"/>
                    <a:pt x="17" y="465"/>
                  </a:cubicBezTo>
                  <a:cubicBezTo>
                    <a:pt x="18" y="465"/>
                    <a:pt x="19" y="465"/>
                    <a:pt x="19" y="466"/>
                  </a:cubicBezTo>
                  <a:cubicBezTo>
                    <a:pt x="19" y="467"/>
                    <a:pt x="19" y="467"/>
                    <a:pt x="19" y="469"/>
                  </a:cubicBezTo>
                  <a:cubicBezTo>
                    <a:pt x="19" y="469"/>
                    <a:pt x="20" y="469"/>
                    <a:pt x="20" y="469"/>
                  </a:cubicBezTo>
                  <a:cubicBezTo>
                    <a:pt x="20" y="470"/>
                    <a:pt x="20" y="470"/>
                    <a:pt x="20" y="471"/>
                  </a:cubicBezTo>
                  <a:cubicBezTo>
                    <a:pt x="22" y="471"/>
                    <a:pt x="21" y="471"/>
                    <a:pt x="22" y="471"/>
                  </a:cubicBezTo>
                  <a:cubicBezTo>
                    <a:pt x="22" y="472"/>
                    <a:pt x="22" y="473"/>
                    <a:pt x="22" y="473"/>
                  </a:cubicBezTo>
                  <a:cubicBezTo>
                    <a:pt x="22" y="473"/>
                    <a:pt x="23" y="473"/>
                    <a:pt x="22" y="474"/>
                  </a:cubicBezTo>
                  <a:cubicBezTo>
                    <a:pt x="22" y="474"/>
                    <a:pt x="22" y="474"/>
                    <a:pt x="22" y="474"/>
                  </a:cubicBezTo>
                  <a:cubicBezTo>
                    <a:pt x="22" y="474"/>
                    <a:pt x="22" y="475"/>
                    <a:pt x="23" y="475"/>
                  </a:cubicBezTo>
                  <a:cubicBezTo>
                    <a:pt x="23" y="475"/>
                    <a:pt x="23" y="475"/>
                    <a:pt x="23" y="475"/>
                  </a:cubicBezTo>
                  <a:cubicBezTo>
                    <a:pt x="24" y="476"/>
                    <a:pt x="23" y="476"/>
                    <a:pt x="24" y="476"/>
                  </a:cubicBezTo>
                  <a:cubicBezTo>
                    <a:pt x="24" y="477"/>
                    <a:pt x="24" y="477"/>
                    <a:pt x="24" y="477"/>
                  </a:cubicBezTo>
                  <a:cubicBezTo>
                    <a:pt x="23" y="477"/>
                    <a:pt x="24" y="477"/>
                    <a:pt x="23" y="477"/>
                  </a:cubicBezTo>
                  <a:cubicBezTo>
                    <a:pt x="23" y="477"/>
                    <a:pt x="23" y="477"/>
                    <a:pt x="23" y="477"/>
                  </a:cubicBezTo>
                  <a:cubicBezTo>
                    <a:pt x="23" y="478"/>
                    <a:pt x="23" y="478"/>
                    <a:pt x="23" y="478"/>
                  </a:cubicBezTo>
                  <a:cubicBezTo>
                    <a:pt x="24" y="478"/>
                    <a:pt x="25" y="478"/>
                    <a:pt x="26" y="478"/>
                  </a:cubicBezTo>
                  <a:cubicBezTo>
                    <a:pt x="26" y="479"/>
                    <a:pt x="26" y="480"/>
                    <a:pt x="26" y="481"/>
                  </a:cubicBezTo>
                  <a:cubicBezTo>
                    <a:pt x="26" y="481"/>
                    <a:pt x="27" y="481"/>
                    <a:pt x="27" y="481"/>
                  </a:cubicBezTo>
                  <a:cubicBezTo>
                    <a:pt x="28" y="482"/>
                    <a:pt x="28" y="484"/>
                    <a:pt x="29" y="484"/>
                  </a:cubicBezTo>
                  <a:cubicBezTo>
                    <a:pt x="29" y="484"/>
                    <a:pt x="29" y="484"/>
                    <a:pt x="30" y="484"/>
                  </a:cubicBezTo>
                  <a:cubicBezTo>
                    <a:pt x="30" y="485"/>
                    <a:pt x="30" y="485"/>
                    <a:pt x="30" y="485"/>
                  </a:cubicBezTo>
                  <a:cubicBezTo>
                    <a:pt x="31" y="485"/>
                    <a:pt x="32" y="485"/>
                    <a:pt x="32" y="485"/>
                  </a:cubicBezTo>
                  <a:cubicBezTo>
                    <a:pt x="33" y="486"/>
                    <a:pt x="34" y="486"/>
                    <a:pt x="35" y="487"/>
                  </a:cubicBezTo>
                  <a:cubicBezTo>
                    <a:pt x="35" y="487"/>
                    <a:pt x="35" y="488"/>
                    <a:pt x="35" y="488"/>
                  </a:cubicBezTo>
                  <a:cubicBezTo>
                    <a:pt x="35" y="488"/>
                    <a:pt x="35" y="488"/>
                    <a:pt x="36" y="489"/>
                  </a:cubicBezTo>
                  <a:cubicBezTo>
                    <a:pt x="36" y="489"/>
                    <a:pt x="36" y="489"/>
                    <a:pt x="36" y="489"/>
                  </a:cubicBezTo>
                  <a:cubicBezTo>
                    <a:pt x="36" y="489"/>
                    <a:pt x="36" y="489"/>
                    <a:pt x="36" y="489"/>
                  </a:cubicBezTo>
                  <a:cubicBezTo>
                    <a:pt x="36" y="490"/>
                    <a:pt x="37" y="490"/>
                    <a:pt x="37" y="490"/>
                  </a:cubicBezTo>
                  <a:cubicBezTo>
                    <a:pt x="37" y="490"/>
                    <a:pt x="38" y="490"/>
                    <a:pt x="38" y="490"/>
                  </a:cubicBezTo>
                  <a:cubicBezTo>
                    <a:pt x="38" y="490"/>
                    <a:pt x="39" y="491"/>
                    <a:pt x="39" y="491"/>
                  </a:cubicBezTo>
                  <a:cubicBezTo>
                    <a:pt x="39" y="491"/>
                    <a:pt x="40" y="491"/>
                    <a:pt x="41" y="492"/>
                  </a:cubicBezTo>
                  <a:cubicBezTo>
                    <a:pt x="42" y="492"/>
                    <a:pt x="41" y="493"/>
                    <a:pt x="43" y="493"/>
                  </a:cubicBezTo>
                  <a:cubicBezTo>
                    <a:pt x="44" y="496"/>
                    <a:pt x="46" y="496"/>
                    <a:pt x="48" y="498"/>
                  </a:cubicBezTo>
                  <a:cubicBezTo>
                    <a:pt x="48" y="498"/>
                    <a:pt x="48" y="499"/>
                    <a:pt x="49" y="499"/>
                  </a:cubicBezTo>
                  <a:cubicBezTo>
                    <a:pt x="49" y="499"/>
                    <a:pt x="50" y="499"/>
                    <a:pt x="51" y="499"/>
                  </a:cubicBezTo>
                  <a:cubicBezTo>
                    <a:pt x="51" y="499"/>
                    <a:pt x="51" y="499"/>
                    <a:pt x="51" y="499"/>
                  </a:cubicBezTo>
                  <a:cubicBezTo>
                    <a:pt x="51" y="500"/>
                    <a:pt x="52" y="500"/>
                    <a:pt x="53" y="501"/>
                  </a:cubicBezTo>
                  <a:cubicBezTo>
                    <a:pt x="57" y="500"/>
                    <a:pt x="62" y="497"/>
                    <a:pt x="64" y="495"/>
                  </a:cubicBezTo>
                  <a:cubicBezTo>
                    <a:pt x="66" y="495"/>
                    <a:pt x="69" y="495"/>
                    <a:pt x="72" y="495"/>
                  </a:cubicBezTo>
                  <a:cubicBezTo>
                    <a:pt x="72" y="495"/>
                    <a:pt x="72" y="495"/>
                    <a:pt x="72" y="495"/>
                  </a:cubicBezTo>
                  <a:cubicBezTo>
                    <a:pt x="73" y="495"/>
                    <a:pt x="73" y="496"/>
                    <a:pt x="74" y="496"/>
                  </a:cubicBezTo>
                  <a:cubicBezTo>
                    <a:pt x="74" y="496"/>
                    <a:pt x="74" y="496"/>
                    <a:pt x="74" y="496"/>
                  </a:cubicBezTo>
                  <a:cubicBezTo>
                    <a:pt x="74" y="496"/>
                    <a:pt x="75" y="496"/>
                    <a:pt x="75" y="496"/>
                  </a:cubicBezTo>
                  <a:cubicBezTo>
                    <a:pt x="75" y="496"/>
                    <a:pt x="75" y="497"/>
                    <a:pt x="75" y="497"/>
                  </a:cubicBezTo>
                  <a:cubicBezTo>
                    <a:pt x="77" y="497"/>
                    <a:pt x="79" y="497"/>
                    <a:pt x="80" y="497"/>
                  </a:cubicBezTo>
                  <a:cubicBezTo>
                    <a:pt x="80" y="497"/>
                    <a:pt x="80" y="496"/>
                    <a:pt x="80" y="496"/>
                  </a:cubicBezTo>
                  <a:cubicBezTo>
                    <a:pt x="81" y="496"/>
                    <a:pt x="82" y="496"/>
                    <a:pt x="83" y="496"/>
                  </a:cubicBezTo>
                  <a:cubicBezTo>
                    <a:pt x="83" y="495"/>
                    <a:pt x="83" y="495"/>
                    <a:pt x="83" y="495"/>
                  </a:cubicBezTo>
                  <a:cubicBezTo>
                    <a:pt x="83" y="495"/>
                    <a:pt x="83" y="495"/>
                    <a:pt x="84" y="495"/>
                  </a:cubicBezTo>
                  <a:cubicBezTo>
                    <a:pt x="84" y="495"/>
                    <a:pt x="84" y="495"/>
                    <a:pt x="83" y="495"/>
                  </a:cubicBezTo>
                  <a:cubicBezTo>
                    <a:pt x="84" y="495"/>
                    <a:pt x="84" y="495"/>
                    <a:pt x="85" y="495"/>
                  </a:cubicBezTo>
                  <a:cubicBezTo>
                    <a:pt x="85" y="495"/>
                    <a:pt x="85" y="494"/>
                    <a:pt x="85" y="494"/>
                  </a:cubicBezTo>
                  <a:cubicBezTo>
                    <a:pt x="86" y="494"/>
                    <a:pt x="86" y="494"/>
                    <a:pt x="87" y="494"/>
                  </a:cubicBezTo>
                  <a:cubicBezTo>
                    <a:pt x="88" y="494"/>
                    <a:pt x="88" y="494"/>
                    <a:pt x="88" y="493"/>
                  </a:cubicBezTo>
                  <a:cubicBezTo>
                    <a:pt x="88" y="493"/>
                    <a:pt x="89" y="493"/>
                    <a:pt x="89" y="493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90" y="493"/>
                    <a:pt x="90" y="493"/>
                    <a:pt x="90" y="493"/>
                  </a:cubicBezTo>
                  <a:cubicBezTo>
                    <a:pt x="90" y="493"/>
                    <a:pt x="90" y="492"/>
                    <a:pt x="90" y="492"/>
                  </a:cubicBezTo>
                  <a:cubicBezTo>
                    <a:pt x="92" y="492"/>
                    <a:pt x="93" y="492"/>
                    <a:pt x="95" y="492"/>
                  </a:cubicBezTo>
                  <a:cubicBezTo>
                    <a:pt x="95" y="492"/>
                    <a:pt x="95" y="492"/>
                    <a:pt x="95" y="492"/>
                  </a:cubicBezTo>
                  <a:cubicBezTo>
                    <a:pt x="95" y="492"/>
                    <a:pt x="96" y="492"/>
                    <a:pt x="96" y="492"/>
                  </a:cubicBezTo>
                  <a:cubicBezTo>
                    <a:pt x="96" y="492"/>
                    <a:pt x="97" y="491"/>
                    <a:pt x="97" y="491"/>
                  </a:cubicBezTo>
                  <a:cubicBezTo>
                    <a:pt x="98" y="491"/>
                    <a:pt x="98" y="491"/>
                    <a:pt x="99" y="491"/>
                  </a:cubicBezTo>
                  <a:cubicBezTo>
                    <a:pt x="99" y="489"/>
                    <a:pt x="99" y="489"/>
                    <a:pt x="98" y="488"/>
                  </a:cubicBezTo>
                  <a:cubicBezTo>
                    <a:pt x="98" y="488"/>
                    <a:pt x="98" y="488"/>
                    <a:pt x="98" y="488"/>
                  </a:cubicBezTo>
                  <a:cubicBezTo>
                    <a:pt x="98" y="488"/>
                    <a:pt x="99" y="488"/>
                    <a:pt x="100" y="488"/>
                  </a:cubicBezTo>
                  <a:cubicBezTo>
                    <a:pt x="100" y="489"/>
                    <a:pt x="100" y="489"/>
                    <a:pt x="100" y="490"/>
                  </a:cubicBezTo>
                  <a:cubicBezTo>
                    <a:pt x="100" y="490"/>
                    <a:pt x="100" y="490"/>
                    <a:pt x="100" y="490"/>
                  </a:cubicBezTo>
                  <a:cubicBezTo>
                    <a:pt x="101" y="490"/>
                    <a:pt x="101" y="490"/>
                    <a:pt x="102" y="490"/>
                  </a:cubicBezTo>
                  <a:cubicBezTo>
                    <a:pt x="102" y="489"/>
                    <a:pt x="102" y="489"/>
                    <a:pt x="103" y="488"/>
                  </a:cubicBezTo>
                  <a:cubicBezTo>
                    <a:pt x="103" y="488"/>
                    <a:pt x="103" y="488"/>
                    <a:pt x="103" y="488"/>
                  </a:cubicBezTo>
                  <a:cubicBezTo>
                    <a:pt x="103" y="488"/>
                    <a:pt x="103" y="488"/>
                    <a:pt x="103" y="488"/>
                  </a:cubicBezTo>
                  <a:cubicBezTo>
                    <a:pt x="103" y="488"/>
                    <a:pt x="103" y="489"/>
                    <a:pt x="103" y="489"/>
                  </a:cubicBezTo>
                  <a:cubicBezTo>
                    <a:pt x="103" y="490"/>
                    <a:pt x="103" y="489"/>
                    <a:pt x="103" y="490"/>
                  </a:cubicBezTo>
                  <a:cubicBezTo>
                    <a:pt x="103" y="490"/>
                    <a:pt x="103" y="490"/>
                    <a:pt x="102" y="490"/>
                  </a:cubicBezTo>
                  <a:cubicBezTo>
                    <a:pt x="102" y="490"/>
                    <a:pt x="102" y="490"/>
                    <a:pt x="102" y="491"/>
                  </a:cubicBezTo>
                  <a:cubicBezTo>
                    <a:pt x="104" y="490"/>
                    <a:pt x="103" y="491"/>
                    <a:pt x="104" y="490"/>
                  </a:cubicBezTo>
                  <a:cubicBezTo>
                    <a:pt x="104" y="490"/>
                    <a:pt x="104" y="490"/>
                    <a:pt x="104" y="490"/>
                  </a:cubicBezTo>
                  <a:cubicBezTo>
                    <a:pt x="104" y="490"/>
                    <a:pt x="104" y="489"/>
                    <a:pt x="104" y="489"/>
                  </a:cubicBezTo>
                  <a:cubicBezTo>
                    <a:pt x="105" y="489"/>
                    <a:pt x="105" y="489"/>
                    <a:pt x="105" y="490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05" y="489"/>
                    <a:pt x="106" y="489"/>
                    <a:pt x="106" y="489"/>
                  </a:cubicBezTo>
                  <a:cubicBezTo>
                    <a:pt x="107" y="488"/>
                    <a:pt x="107" y="488"/>
                    <a:pt x="108" y="487"/>
                  </a:cubicBezTo>
                  <a:cubicBezTo>
                    <a:pt x="109" y="487"/>
                    <a:pt x="110" y="487"/>
                    <a:pt x="111" y="486"/>
                  </a:cubicBezTo>
                  <a:cubicBezTo>
                    <a:pt x="111" y="486"/>
                    <a:pt x="112" y="486"/>
                    <a:pt x="112" y="486"/>
                  </a:cubicBezTo>
                  <a:cubicBezTo>
                    <a:pt x="112" y="486"/>
                    <a:pt x="113" y="486"/>
                    <a:pt x="113" y="486"/>
                  </a:cubicBezTo>
                  <a:cubicBezTo>
                    <a:pt x="113" y="486"/>
                    <a:pt x="113" y="485"/>
                    <a:pt x="113" y="485"/>
                  </a:cubicBezTo>
                  <a:cubicBezTo>
                    <a:pt x="114" y="485"/>
                    <a:pt x="114" y="485"/>
                    <a:pt x="115" y="485"/>
                  </a:cubicBezTo>
                  <a:cubicBezTo>
                    <a:pt x="115" y="485"/>
                    <a:pt x="115" y="486"/>
                    <a:pt x="115" y="486"/>
                  </a:cubicBezTo>
                  <a:cubicBezTo>
                    <a:pt x="115" y="486"/>
                    <a:pt x="114" y="486"/>
                    <a:pt x="114" y="486"/>
                  </a:cubicBezTo>
                  <a:cubicBezTo>
                    <a:pt x="114" y="486"/>
                    <a:pt x="114" y="486"/>
                    <a:pt x="114" y="486"/>
                  </a:cubicBezTo>
                  <a:cubicBezTo>
                    <a:pt x="116" y="486"/>
                    <a:pt x="118" y="486"/>
                    <a:pt x="120" y="486"/>
                  </a:cubicBezTo>
                  <a:cubicBezTo>
                    <a:pt x="120" y="487"/>
                    <a:pt x="121" y="487"/>
                    <a:pt x="121" y="487"/>
                  </a:cubicBezTo>
                  <a:cubicBezTo>
                    <a:pt x="122" y="488"/>
                    <a:pt x="122" y="487"/>
                    <a:pt x="122" y="489"/>
                  </a:cubicBezTo>
                  <a:cubicBezTo>
                    <a:pt x="124" y="489"/>
                    <a:pt x="123" y="489"/>
                    <a:pt x="125" y="489"/>
                  </a:cubicBezTo>
                  <a:cubicBezTo>
                    <a:pt x="125" y="490"/>
                    <a:pt x="125" y="490"/>
                    <a:pt x="125" y="491"/>
                  </a:cubicBezTo>
                  <a:cubicBezTo>
                    <a:pt x="125" y="491"/>
                    <a:pt x="126" y="491"/>
                    <a:pt x="126" y="491"/>
                  </a:cubicBezTo>
                  <a:cubicBezTo>
                    <a:pt x="126" y="492"/>
                    <a:pt x="126" y="493"/>
                    <a:pt x="127" y="493"/>
                  </a:cubicBezTo>
                  <a:cubicBezTo>
                    <a:pt x="127" y="494"/>
                    <a:pt x="126" y="494"/>
                    <a:pt x="126" y="494"/>
                  </a:cubicBezTo>
                  <a:cubicBezTo>
                    <a:pt x="126" y="495"/>
                    <a:pt x="126" y="495"/>
                    <a:pt x="126" y="495"/>
                  </a:cubicBezTo>
                  <a:cubicBezTo>
                    <a:pt x="126" y="495"/>
                    <a:pt x="126" y="495"/>
                    <a:pt x="126" y="495"/>
                  </a:cubicBezTo>
                  <a:cubicBezTo>
                    <a:pt x="126" y="496"/>
                    <a:pt x="126" y="496"/>
                    <a:pt x="126" y="496"/>
                  </a:cubicBezTo>
                  <a:cubicBezTo>
                    <a:pt x="126" y="496"/>
                    <a:pt x="127" y="496"/>
                    <a:pt x="127" y="496"/>
                  </a:cubicBezTo>
                  <a:cubicBezTo>
                    <a:pt x="127" y="497"/>
                    <a:pt x="127" y="497"/>
                    <a:pt x="127" y="497"/>
                  </a:cubicBezTo>
                  <a:cubicBezTo>
                    <a:pt x="127" y="497"/>
                    <a:pt x="127" y="497"/>
                    <a:pt x="128" y="498"/>
                  </a:cubicBezTo>
                  <a:cubicBezTo>
                    <a:pt x="128" y="499"/>
                    <a:pt x="127" y="498"/>
                    <a:pt x="129" y="499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30" y="499"/>
                    <a:pt x="132" y="499"/>
                    <a:pt x="133" y="499"/>
                  </a:cubicBezTo>
                  <a:cubicBezTo>
                    <a:pt x="133" y="499"/>
                    <a:pt x="133" y="499"/>
                    <a:pt x="133" y="498"/>
                  </a:cubicBezTo>
                  <a:cubicBezTo>
                    <a:pt x="134" y="499"/>
                    <a:pt x="133" y="498"/>
                    <a:pt x="134" y="499"/>
                  </a:cubicBezTo>
                  <a:cubicBezTo>
                    <a:pt x="135" y="499"/>
                    <a:pt x="135" y="499"/>
                    <a:pt x="136" y="498"/>
                  </a:cubicBezTo>
                  <a:cubicBezTo>
                    <a:pt x="136" y="498"/>
                    <a:pt x="136" y="498"/>
                    <a:pt x="136" y="498"/>
                  </a:cubicBezTo>
                  <a:cubicBezTo>
                    <a:pt x="136" y="498"/>
                    <a:pt x="136" y="499"/>
                    <a:pt x="137" y="498"/>
                  </a:cubicBezTo>
                  <a:cubicBezTo>
                    <a:pt x="137" y="498"/>
                    <a:pt x="137" y="497"/>
                    <a:pt x="137" y="497"/>
                  </a:cubicBezTo>
                  <a:cubicBezTo>
                    <a:pt x="137" y="497"/>
                    <a:pt x="138" y="497"/>
                    <a:pt x="138" y="496"/>
                  </a:cubicBezTo>
                  <a:cubicBezTo>
                    <a:pt x="139" y="496"/>
                    <a:pt x="139" y="496"/>
                    <a:pt x="140" y="496"/>
                  </a:cubicBezTo>
                  <a:cubicBezTo>
                    <a:pt x="140" y="497"/>
                    <a:pt x="140" y="497"/>
                    <a:pt x="140" y="497"/>
                  </a:cubicBezTo>
                  <a:cubicBezTo>
                    <a:pt x="140" y="497"/>
                    <a:pt x="140" y="497"/>
                    <a:pt x="140" y="497"/>
                  </a:cubicBezTo>
                  <a:cubicBezTo>
                    <a:pt x="140" y="497"/>
                    <a:pt x="140" y="498"/>
                    <a:pt x="140" y="498"/>
                  </a:cubicBezTo>
                  <a:cubicBezTo>
                    <a:pt x="140" y="498"/>
                    <a:pt x="141" y="498"/>
                    <a:pt x="141" y="498"/>
                  </a:cubicBezTo>
                  <a:cubicBezTo>
                    <a:pt x="141" y="497"/>
                    <a:pt x="141" y="497"/>
                    <a:pt x="141" y="496"/>
                  </a:cubicBezTo>
                  <a:cubicBezTo>
                    <a:pt x="141" y="496"/>
                    <a:pt x="141" y="496"/>
                    <a:pt x="141" y="496"/>
                  </a:cubicBezTo>
                  <a:cubicBezTo>
                    <a:pt x="141" y="497"/>
                    <a:pt x="141" y="497"/>
                    <a:pt x="141" y="497"/>
                  </a:cubicBezTo>
                  <a:cubicBezTo>
                    <a:pt x="142" y="497"/>
                    <a:pt x="142" y="497"/>
                    <a:pt x="142" y="498"/>
                  </a:cubicBezTo>
                  <a:cubicBezTo>
                    <a:pt x="143" y="498"/>
                    <a:pt x="144" y="497"/>
                    <a:pt x="144" y="497"/>
                  </a:cubicBezTo>
                  <a:cubicBezTo>
                    <a:pt x="144" y="497"/>
                    <a:pt x="145" y="497"/>
                    <a:pt x="145" y="497"/>
                  </a:cubicBezTo>
                  <a:cubicBezTo>
                    <a:pt x="144" y="498"/>
                    <a:pt x="144" y="498"/>
                    <a:pt x="144" y="499"/>
                  </a:cubicBezTo>
                  <a:cubicBezTo>
                    <a:pt x="145" y="500"/>
                    <a:pt x="146" y="500"/>
                    <a:pt x="147" y="500"/>
                  </a:cubicBezTo>
                  <a:cubicBezTo>
                    <a:pt x="147" y="500"/>
                    <a:pt x="147" y="500"/>
                    <a:pt x="148" y="499"/>
                  </a:cubicBezTo>
                  <a:cubicBezTo>
                    <a:pt x="148" y="499"/>
                    <a:pt x="148" y="499"/>
                    <a:pt x="149" y="499"/>
                  </a:cubicBezTo>
                  <a:cubicBezTo>
                    <a:pt x="149" y="500"/>
                    <a:pt x="149" y="500"/>
                    <a:pt x="149" y="500"/>
                  </a:cubicBezTo>
                  <a:cubicBezTo>
                    <a:pt x="149" y="500"/>
                    <a:pt x="148" y="500"/>
                    <a:pt x="148" y="500"/>
                  </a:cubicBezTo>
                  <a:cubicBezTo>
                    <a:pt x="148" y="501"/>
                    <a:pt x="148" y="501"/>
                    <a:pt x="148" y="502"/>
                  </a:cubicBezTo>
                  <a:cubicBezTo>
                    <a:pt x="148" y="502"/>
                    <a:pt x="148" y="502"/>
                    <a:pt x="148" y="502"/>
                  </a:cubicBezTo>
                  <a:cubicBezTo>
                    <a:pt x="148" y="503"/>
                    <a:pt x="148" y="503"/>
                    <a:pt x="148" y="504"/>
                  </a:cubicBezTo>
                  <a:cubicBezTo>
                    <a:pt x="149" y="504"/>
                    <a:pt x="149" y="504"/>
                    <a:pt x="149" y="504"/>
                  </a:cubicBezTo>
                  <a:cubicBezTo>
                    <a:pt x="149" y="504"/>
                    <a:pt x="149" y="504"/>
                    <a:pt x="149" y="505"/>
                  </a:cubicBezTo>
                  <a:cubicBezTo>
                    <a:pt x="149" y="505"/>
                    <a:pt x="150" y="505"/>
                    <a:pt x="150" y="505"/>
                  </a:cubicBezTo>
                  <a:cubicBezTo>
                    <a:pt x="150" y="505"/>
                    <a:pt x="150" y="506"/>
                    <a:pt x="150" y="507"/>
                  </a:cubicBezTo>
                  <a:cubicBezTo>
                    <a:pt x="150" y="507"/>
                    <a:pt x="150" y="507"/>
                    <a:pt x="150" y="507"/>
                  </a:cubicBezTo>
                  <a:cubicBezTo>
                    <a:pt x="150" y="507"/>
                    <a:pt x="150" y="508"/>
                    <a:pt x="150" y="508"/>
                  </a:cubicBezTo>
                  <a:cubicBezTo>
                    <a:pt x="150" y="508"/>
                    <a:pt x="149" y="508"/>
                    <a:pt x="149" y="508"/>
                  </a:cubicBezTo>
                  <a:cubicBezTo>
                    <a:pt x="149" y="509"/>
                    <a:pt x="149" y="510"/>
                    <a:pt x="149" y="511"/>
                  </a:cubicBezTo>
                  <a:cubicBezTo>
                    <a:pt x="149" y="511"/>
                    <a:pt x="149" y="511"/>
                    <a:pt x="148" y="511"/>
                  </a:cubicBezTo>
                  <a:cubicBezTo>
                    <a:pt x="148" y="511"/>
                    <a:pt x="149" y="513"/>
                    <a:pt x="149" y="514"/>
                  </a:cubicBezTo>
                  <a:cubicBezTo>
                    <a:pt x="149" y="514"/>
                    <a:pt x="149" y="514"/>
                    <a:pt x="148" y="514"/>
                  </a:cubicBezTo>
                  <a:cubicBezTo>
                    <a:pt x="148" y="516"/>
                    <a:pt x="147" y="517"/>
                    <a:pt x="147" y="519"/>
                  </a:cubicBezTo>
                  <a:cubicBezTo>
                    <a:pt x="147" y="519"/>
                    <a:pt x="147" y="519"/>
                    <a:pt x="148" y="519"/>
                  </a:cubicBezTo>
                  <a:cubicBezTo>
                    <a:pt x="148" y="520"/>
                    <a:pt x="148" y="521"/>
                    <a:pt x="148" y="522"/>
                  </a:cubicBezTo>
                  <a:cubicBezTo>
                    <a:pt x="148" y="522"/>
                    <a:pt x="147" y="522"/>
                    <a:pt x="146" y="522"/>
                  </a:cubicBezTo>
                  <a:cubicBezTo>
                    <a:pt x="146" y="523"/>
                    <a:pt x="146" y="523"/>
                    <a:pt x="146" y="523"/>
                  </a:cubicBezTo>
                  <a:cubicBezTo>
                    <a:pt x="146" y="523"/>
                    <a:pt x="146" y="523"/>
                    <a:pt x="146" y="523"/>
                  </a:cubicBezTo>
                  <a:cubicBezTo>
                    <a:pt x="147" y="524"/>
                    <a:pt x="147" y="523"/>
                    <a:pt x="148" y="525"/>
                  </a:cubicBezTo>
                  <a:cubicBezTo>
                    <a:pt x="147" y="525"/>
                    <a:pt x="147" y="525"/>
                    <a:pt x="146" y="525"/>
                  </a:cubicBezTo>
                  <a:cubicBezTo>
                    <a:pt x="147" y="527"/>
                    <a:pt x="146" y="528"/>
                    <a:pt x="145" y="531"/>
                  </a:cubicBezTo>
                  <a:cubicBezTo>
                    <a:pt x="145" y="531"/>
                    <a:pt x="144" y="531"/>
                    <a:pt x="144" y="531"/>
                  </a:cubicBezTo>
                  <a:cubicBezTo>
                    <a:pt x="144" y="531"/>
                    <a:pt x="144" y="532"/>
                    <a:pt x="144" y="532"/>
                  </a:cubicBezTo>
                  <a:cubicBezTo>
                    <a:pt x="144" y="532"/>
                    <a:pt x="144" y="532"/>
                    <a:pt x="144" y="532"/>
                  </a:cubicBezTo>
                  <a:cubicBezTo>
                    <a:pt x="144" y="532"/>
                    <a:pt x="144" y="532"/>
                    <a:pt x="144" y="532"/>
                  </a:cubicBezTo>
                  <a:cubicBezTo>
                    <a:pt x="144" y="532"/>
                    <a:pt x="145" y="532"/>
                    <a:pt x="145" y="532"/>
                  </a:cubicBezTo>
                  <a:cubicBezTo>
                    <a:pt x="145" y="533"/>
                    <a:pt x="145" y="533"/>
                    <a:pt x="145" y="534"/>
                  </a:cubicBezTo>
                  <a:cubicBezTo>
                    <a:pt x="145" y="534"/>
                    <a:pt x="146" y="534"/>
                    <a:pt x="147" y="534"/>
                  </a:cubicBezTo>
                  <a:cubicBezTo>
                    <a:pt x="147" y="535"/>
                    <a:pt x="147" y="535"/>
                    <a:pt x="147" y="535"/>
                  </a:cubicBezTo>
                  <a:cubicBezTo>
                    <a:pt x="147" y="535"/>
                    <a:pt x="148" y="535"/>
                    <a:pt x="148" y="535"/>
                  </a:cubicBezTo>
                  <a:cubicBezTo>
                    <a:pt x="148" y="536"/>
                    <a:pt x="148" y="536"/>
                    <a:pt x="148" y="536"/>
                  </a:cubicBezTo>
                  <a:cubicBezTo>
                    <a:pt x="147" y="536"/>
                    <a:pt x="147" y="536"/>
                    <a:pt x="146" y="536"/>
                  </a:cubicBezTo>
                  <a:cubicBezTo>
                    <a:pt x="146" y="539"/>
                    <a:pt x="147" y="537"/>
                    <a:pt x="148" y="538"/>
                  </a:cubicBezTo>
                  <a:cubicBezTo>
                    <a:pt x="148" y="539"/>
                    <a:pt x="148" y="539"/>
                    <a:pt x="148" y="539"/>
                  </a:cubicBezTo>
                  <a:cubicBezTo>
                    <a:pt x="148" y="539"/>
                    <a:pt x="149" y="539"/>
                    <a:pt x="149" y="539"/>
                  </a:cubicBezTo>
                  <a:cubicBezTo>
                    <a:pt x="149" y="541"/>
                    <a:pt x="150" y="541"/>
                    <a:pt x="151" y="541"/>
                  </a:cubicBezTo>
                  <a:cubicBezTo>
                    <a:pt x="152" y="542"/>
                    <a:pt x="152" y="542"/>
                    <a:pt x="152" y="543"/>
                  </a:cubicBezTo>
                  <a:cubicBezTo>
                    <a:pt x="152" y="543"/>
                    <a:pt x="153" y="543"/>
                    <a:pt x="153" y="543"/>
                  </a:cubicBezTo>
                  <a:cubicBezTo>
                    <a:pt x="153" y="543"/>
                    <a:pt x="154" y="543"/>
                    <a:pt x="154" y="544"/>
                  </a:cubicBezTo>
                  <a:cubicBezTo>
                    <a:pt x="154" y="544"/>
                    <a:pt x="154" y="544"/>
                    <a:pt x="155" y="544"/>
                  </a:cubicBezTo>
                  <a:cubicBezTo>
                    <a:pt x="154" y="545"/>
                    <a:pt x="154" y="545"/>
                    <a:pt x="154" y="546"/>
                  </a:cubicBezTo>
                  <a:cubicBezTo>
                    <a:pt x="154" y="546"/>
                    <a:pt x="155" y="546"/>
                    <a:pt x="155" y="546"/>
                  </a:cubicBezTo>
                  <a:cubicBezTo>
                    <a:pt x="155" y="546"/>
                    <a:pt x="155" y="546"/>
                    <a:pt x="155" y="547"/>
                  </a:cubicBezTo>
                  <a:cubicBezTo>
                    <a:pt x="156" y="547"/>
                    <a:pt x="157" y="548"/>
                    <a:pt x="158" y="549"/>
                  </a:cubicBezTo>
                  <a:cubicBezTo>
                    <a:pt x="158" y="549"/>
                    <a:pt x="158" y="550"/>
                    <a:pt x="158" y="550"/>
                  </a:cubicBezTo>
                  <a:cubicBezTo>
                    <a:pt x="159" y="550"/>
                    <a:pt x="159" y="550"/>
                    <a:pt x="159" y="550"/>
                  </a:cubicBezTo>
                  <a:cubicBezTo>
                    <a:pt x="159" y="550"/>
                    <a:pt x="159" y="551"/>
                    <a:pt x="159" y="551"/>
                  </a:cubicBezTo>
                  <a:cubicBezTo>
                    <a:pt x="159" y="551"/>
                    <a:pt x="160" y="551"/>
                    <a:pt x="160" y="551"/>
                  </a:cubicBezTo>
                  <a:cubicBezTo>
                    <a:pt x="160" y="553"/>
                    <a:pt x="161" y="553"/>
                    <a:pt x="161" y="554"/>
                  </a:cubicBezTo>
                  <a:cubicBezTo>
                    <a:pt x="161" y="554"/>
                    <a:pt x="161" y="554"/>
                    <a:pt x="162" y="554"/>
                  </a:cubicBezTo>
                  <a:cubicBezTo>
                    <a:pt x="162" y="554"/>
                    <a:pt x="162" y="555"/>
                    <a:pt x="162" y="555"/>
                  </a:cubicBezTo>
                  <a:cubicBezTo>
                    <a:pt x="162" y="555"/>
                    <a:pt x="162" y="555"/>
                    <a:pt x="162" y="555"/>
                  </a:cubicBezTo>
                  <a:cubicBezTo>
                    <a:pt x="162" y="555"/>
                    <a:pt x="162" y="556"/>
                    <a:pt x="162" y="556"/>
                  </a:cubicBezTo>
                  <a:cubicBezTo>
                    <a:pt x="162" y="556"/>
                    <a:pt x="161" y="556"/>
                    <a:pt x="162" y="558"/>
                  </a:cubicBezTo>
                  <a:cubicBezTo>
                    <a:pt x="162" y="558"/>
                    <a:pt x="162" y="558"/>
                    <a:pt x="162" y="558"/>
                  </a:cubicBezTo>
                  <a:cubicBezTo>
                    <a:pt x="162" y="558"/>
                    <a:pt x="162" y="558"/>
                    <a:pt x="162" y="558"/>
                  </a:cubicBezTo>
                  <a:cubicBezTo>
                    <a:pt x="163" y="559"/>
                    <a:pt x="163" y="559"/>
                    <a:pt x="164" y="560"/>
                  </a:cubicBezTo>
                  <a:cubicBezTo>
                    <a:pt x="164" y="560"/>
                    <a:pt x="163" y="560"/>
                    <a:pt x="163" y="561"/>
                  </a:cubicBezTo>
                  <a:cubicBezTo>
                    <a:pt x="163" y="561"/>
                    <a:pt x="164" y="561"/>
                    <a:pt x="164" y="561"/>
                  </a:cubicBezTo>
                  <a:cubicBezTo>
                    <a:pt x="164" y="562"/>
                    <a:pt x="164" y="562"/>
                    <a:pt x="164" y="563"/>
                  </a:cubicBezTo>
                  <a:cubicBezTo>
                    <a:pt x="164" y="563"/>
                    <a:pt x="164" y="563"/>
                    <a:pt x="164" y="563"/>
                  </a:cubicBezTo>
                  <a:cubicBezTo>
                    <a:pt x="164" y="564"/>
                    <a:pt x="164" y="564"/>
                    <a:pt x="164" y="564"/>
                  </a:cubicBezTo>
                  <a:cubicBezTo>
                    <a:pt x="165" y="564"/>
                    <a:pt x="165" y="564"/>
                    <a:pt x="165" y="564"/>
                  </a:cubicBezTo>
                  <a:cubicBezTo>
                    <a:pt x="165" y="564"/>
                    <a:pt x="165" y="565"/>
                    <a:pt x="165" y="565"/>
                  </a:cubicBezTo>
                  <a:cubicBezTo>
                    <a:pt x="165" y="565"/>
                    <a:pt x="165" y="565"/>
                    <a:pt x="165" y="565"/>
                  </a:cubicBezTo>
                  <a:cubicBezTo>
                    <a:pt x="165" y="566"/>
                    <a:pt x="166" y="566"/>
                    <a:pt x="166" y="567"/>
                  </a:cubicBezTo>
                  <a:cubicBezTo>
                    <a:pt x="166" y="567"/>
                    <a:pt x="166" y="567"/>
                    <a:pt x="166" y="567"/>
                  </a:cubicBezTo>
                  <a:cubicBezTo>
                    <a:pt x="166" y="568"/>
                    <a:pt x="166" y="568"/>
                    <a:pt x="166" y="568"/>
                  </a:cubicBezTo>
                  <a:cubicBezTo>
                    <a:pt x="167" y="568"/>
                    <a:pt x="167" y="568"/>
                    <a:pt x="167" y="568"/>
                  </a:cubicBezTo>
                  <a:cubicBezTo>
                    <a:pt x="167" y="569"/>
                    <a:pt x="167" y="570"/>
                    <a:pt x="167" y="572"/>
                  </a:cubicBezTo>
                  <a:cubicBezTo>
                    <a:pt x="168" y="572"/>
                    <a:pt x="168" y="572"/>
                    <a:pt x="168" y="572"/>
                  </a:cubicBezTo>
                  <a:cubicBezTo>
                    <a:pt x="168" y="572"/>
                    <a:pt x="168" y="572"/>
                    <a:pt x="168" y="573"/>
                  </a:cubicBezTo>
                  <a:cubicBezTo>
                    <a:pt x="168" y="573"/>
                    <a:pt x="168" y="573"/>
                    <a:pt x="169" y="573"/>
                  </a:cubicBezTo>
                  <a:cubicBezTo>
                    <a:pt x="168" y="573"/>
                    <a:pt x="168" y="574"/>
                    <a:pt x="168" y="575"/>
                  </a:cubicBezTo>
                  <a:cubicBezTo>
                    <a:pt x="168" y="575"/>
                    <a:pt x="168" y="575"/>
                    <a:pt x="169" y="575"/>
                  </a:cubicBezTo>
                  <a:cubicBezTo>
                    <a:pt x="169" y="575"/>
                    <a:pt x="169" y="576"/>
                    <a:pt x="169" y="576"/>
                  </a:cubicBezTo>
                  <a:cubicBezTo>
                    <a:pt x="169" y="576"/>
                    <a:pt x="169" y="576"/>
                    <a:pt x="169" y="576"/>
                  </a:cubicBezTo>
                  <a:cubicBezTo>
                    <a:pt x="170" y="577"/>
                    <a:pt x="169" y="577"/>
                    <a:pt x="168" y="577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68" y="579"/>
                    <a:pt x="168" y="579"/>
                    <a:pt x="168" y="579"/>
                  </a:cubicBezTo>
                  <a:cubicBezTo>
                    <a:pt x="168" y="580"/>
                    <a:pt x="168" y="581"/>
                    <a:pt x="168" y="582"/>
                  </a:cubicBezTo>
                  <a:cubicBezTo>
                    <a:pt x="168" y="582"/>
                    <a:pt x="168" y="582"/>
                    <a:pt x="168" y="582"/>
                  </a:cubicBezTo>
                  <a:cubicBezTo>
                    <a:pt x="168" y="582"/>
                    <a:pt x="168" y="583"/>
                    <a:pt x="168" y="583"/>
                  </a:cubicBezTo>
                  <a:cubicBezTo>
                    <a:pt x="168" y="583"/>
                    <a:pt x="168" y="583"/>
                    <a:pt x="168" y="583"/>
                  </a:cubicBezTo>
                  <a:cubicBezTo>
                    <a:pt x="168" y="584"/>
                    <a:pt x="168" y="584"/>
                    <a:pt x="168" y="585"/>
                  </a:cubicBezTo>
                  <a:cubicBezTo>
                    <a:pt x="168" y="585"/>
                    <a:pt x="168" y="585"/>
                    <a:pt x="168" y="585"/>
                  </a:cubicBezTo>
                  <a:cubicBezTo>
                    <a:pt x="168" y="585"/>
                    <a:pt x="168" y="586"/>
                    <a:pt x="168" y="587"/>
                  </a:cubicBezTo>
                  <a:cubicBezTo>
                    <a:pt x="168" y="587"/>
                    <a:pt x="169" y="587"/>
                    <a:pt x="169" y="588"/>
                  </a:cubicBezTo>
                  <a:cubicBezTo>
                    <a:pt x="169" y="588"/>
                    <a:pt x="169" y="588"/>
                    <a:pt x="169" y="589"/>
                  </a:cubicBezTo>
                  <a:cubicBezTo>
                    <a:pt x="170" y="589"/>
                    <a:pt x="170" y="589"/>
                    <a:pt x="170" y="589"/>
                  </a:cubicBezTo>
                  <a:cubicBezTo>
                    <a:pt x="170" y="590"/>
                    <a:pt x="170" y="590"/>
                    <a:pt x="170" y="591"/>
                  </a:cubicBezTo>
                  <a:cubicBezTo>
                    <a:pt x="170" y="591"/>
                    <a:pt x="170" y="591"/>
                    <a:pt x="170" y="591"/>
                  </a:cubicBezTo>
                  <a:cubicBezTo>
                    <a:pt x="170" y="592"/>
                    <a:pt x="170" y="592"/>
                    <a:pt x="170" y="593"/>
                  </a:cubicBezTo>
                  <a:cubicBezTo>
                    <a:pt x="171" y="593"/>
                    <a:pt x="171" y="593"/>
                    <a:pt x="171" y="593"/>
                  </a:cubicBezTo>
                  <a:cubicBezTo>
                    <a:pt x="171" y="595"/>
                    <a:pt x="171" y="597"/>
                    <a:pt x="170" y="598"/>
                  </a:cubicBezTo>
                  <a:cubicBezTo>
                    <a:pt x="170" y="598"/>
                    <a:pt x="170" y="598"/>
                    <a:pt x="170" y="598"/>
                  </a:cubicBezTo>
                  <a:cubicBezTo>
                    <a:pt x="170" y="599"/>
                    <a:pt x="170" y="599"/>
                    <a:pt x="170" y="600"/>
                  </a:cubicBezTo>
                  <a:cubicBezTo>
                    <a:pt x="170" y="600"/>
                    <a:pt x="170" y="600"/>
                    <a:pt x="170" y="600"/>
                  </a:cubicBezTo>
                  <a:cubicBezTo>
                    <a:pt x="169" y="601"/>
                    <a:pt x="169" y="602"/>
                    <a:pt x="169" y="602"/>
                  </a:cubicBezTo>
                  <a:cubicBezTo>
                    <a:pt x="169" y="602"/>
                    <a:pt x="168" y="602"/>
                    <a:pt x="168" y="602"/>
                  </a:cubicBezTo>
                  <a:cubicBezTo>
                    <a:pt x="168" y="602"/>
                    <a:pt x="168" y="602"/>
                    <a:pt x="168" y="602"/>
                  </a:cubicBezTo>
                  <a:cubicBezTo>
                    <a:pt x="168" y="602"/>
                    <a:pt x="167" y="603"/>
                    <a:pt x="167" y="603"/>
                  </a:cubicBezTo>
                  <a:cubicBezTo>
                    <a:pt x="167" y="603"/>
                    <a:pt x="167" y="604"/>
                    <a:pt x="167" y="605"/>
                  </a:cubicBezTo>
                  <a:cubicBezTo>
                    <a:pt x="167" y="605"/>
                    <a:pt x="167" y="605"/>
                    <a:pt x="167" y="605"/>
                  </a:cubicBezTo>
                  <a:cubicBezTo>
                    <a:pt x="166" y="606"/>
                    <a:pt x="166" y="606"/>
                    <a:pt x="166" y="607"/>
                  </a:cubicBezTo>
                  <a:cubicBezTo>
                    <a:pt x="165" y="606"/>
                    <a:pt x="165" y="606"/>
                    <a:pt x="165" y="606"/>
                  </a:cubicBezTo>
                  <a:cubicBezTo>
                    <a:pt x="165" y="608"/>
                    <a:pt x="164" y="609"/>
                    <a:pt x="164" y="610"/>
                  </a:cubicBezTo>
                  <a:cubicBezTo>
                    <a:pt x="164" y="610"/>
                    <a:pt x="164" y="610"/>
                    <a:pt x="164" y="610"/>
                  </a:cubicBezTo>
                  <a:cubicBezTo>
                    <a:pt x="164" y="612"/>
                    <a:pt x="164" y="613"/>
                    <a:pt x="164" y="614"/>
                  </a:cubicBezTo>
                  <a:cubicBezTo>
                    <a:pt x="164" y="614"/>
                    <a:pt x="163" y="615"/>
                    <a:pt x="163" y="615"/>
                  </a:cubicBezTo>
                  <a:cubicBezTo>
                    <a:pt x="162" y="616"/>
                    <a:pt x="163" y="616"/>
                    <a:pt x="162" y="617"/>
                  </a:cubicBezTo>
                  <a:cubicBezTo>
                    <a:pt x="162" y="617"/>
                    <a:pt x="162" y="617"/>
                    <a:pt x="162" y="617"/>
                  </a:cubicBezTo>
                  <a:cubicBezTo>
                    <a:pt x="162" y="618"/>
                    <a:pt x="162" y="618"/>
                    <a:pt x="162" y="619"/>
                  </a:cubicBezTo>
                  <a:cubicBezTo>
                    <a:pt x="161" y="619"/>
                    <a:pt x="161" y="619"/>
                    <a:pt x="161" y="619"/>
                  </a:cubicBezTo>
                  <a:cubicBezTo>
                    <a:pt x="160" y="620"/>
                    <a:pt x="160" y="621"/>
                    <a:pt x="160" y="622"/>
                  </a:cubicBezTo>
                  <a:cubicBezTo>
                    <a:pt x="160" y="622"/>
                    <a:pt x="160" y="622"/>
                    <a:pt x="159" y="622"/>
                  </a:cubicBezTo>
                  <a:cubicBezTo>
                    <a:pt x="159" y="624"/>
                    <a:pt x="161" y="626"/>
                    <a:pt x="160" y="627"/>
                  </a:cubicBezTo>
                  <a:cubicBezTo>
                    <a:pt x="160" y="627"/>
                    <a:pt x="160" y="627"/>
                    <a:pt x="159" y="628"/>
                  </a:cubicBezTo>
                  <a:cubicBezTo>
                    <a:pt x="160" y="628"/>
                    <a:pt x="160" y="628"/>
                    <a:pt x="160" y="628"/>
                  </a:cubicBezTo>
                  <a:cubicBezTo>
                    <a:pt x="160" y="629"/>
                    <a:pt x="160" y="630"/>
                    <a:pt x="160" y="631"/>
                  </a:cubicBezTo>
                  <a:cubicBezTo>
                    <a:pt x="160" y="631"/>
                    <a:pt x="160" y="631"/>
                    <a:pt x="160" y="631"/>
                  </a:cubicBezTo>
                  <a:cubicBezTo>
                    <a:pt x="160" y="631"/>
                    <a:pt x="160" y="632"/>
                    <a:pt x="160" y="632"/>
                  </a:cubicBezTo>
                  <a:cubicBezTo>
                    <a:pt x="160" y="632"/>
                    <a:pt x="160" y="632"/>
                    <a:pt x="159" y="632"/>
                  </a:cubicBezTo>
                  <a:cubicBezTo>
                    <a:pt x="160" y="634"/>
                    <a:pt x="160" y="635"/>
                    <a:pt x="160" y="637"/>
                  </a:cubicBezTo>
                  <a:cubicBezTo>
                    <a:pt x="161" y="637"/>
                    <a:pt x="161" y="637"/>
                    <a:pt x="162" y="638"/>
                  </a:cubicBezTo>
                  <a:cubicBezTo>
                    <a:pt x="162" y="639"/>
                    <a:pt x="163" y="640"/>
                    <a:pt x="163" y="640"/>
                  </a:cubicBezTo>
                  <a:cubicBezTo>
                    <a:pt x="164" y="640"/>
                    <a:pt x="164" y="641"/>
                    <a:pt x="164" y="641"/>
                  </a:cubicBezTo>
                  <a:cubicBezTo>
                    <a:pt x="164" y="641"/>
                    <a:pt x="165" y="641"/>
                    <a:pt x="165" y="642"/>
                  </a:cubicBezTo>
                  <a:cubicBezTo>
                    <a:pt x="165" y="642"/>
                    <a:pt x="165" y="642"/>
                    <a:pt x="166" y="642"/>
                  </a:cubicBezTo>
                  <a:cubicBezTo>
                    <a:pt x="166" y="643"/>
                    <a:pt x="165" y="645"/>
                    <a:pt x="165" y="646"/>
                  </a:cubicBezTo>
                  <a:cubicBezTo>
                    <a:pt x="166" y="646"/>
                    <a:pt x="166" y="646"/>
                    <a:pt x="166" y="646"/>
                  </a:cubicBezTo>
                  <a:cubicBezTo>
                    <a:pt x="166" y="646"/>
                    <a:pt x="166" y="646"/>
                    <a:pt x="166" y="647"/>
                  </a:cubicBezTo>
                  <a:cubicBezTo>
                    <a:pt x="166" y="647"/>
                    <a:pt x="166" y="647"/>
                    <a:pt x="166" y="647"/>
                  </a:cubicBezTo>
                  <a:cubicBezTo>
                    <a:pt x="166" y="648"/>
                    <a:pt x="167" y="649"/>
                    <a:pt x="167" y="650"/>
                  </a:cubicBezTo>
                  <a:cubicBezTo>
                    <a:pt x="167" y="650"/>
                    <a:pt x="167" y="650"/>
                    <a:pt x="167" y="650"/>
                  </a:cubicBezTo>
                  <a:cubicBezTo>
                    <a:pt x="167" y="651"/>
                    <a:pt x="167" y="651"/>
                    <a:pt x="167" y="651"/>
                  </a:cubicBezTo>
                  <a:cubicBezTo>
                    <a:pt x="168" y="651"/>
                    <a:pt x="168" y="651"/>
                    <a:pt x="168" y="651"/>
                  </a:cubicBezTo>
                  <a:cubicBezTo>
                    <a:pt x="168" y="652"/>
                    <a:pt x="168" y="653"/>
                    <a:pt x="169" y="653"/>
                  </a:cubicBezTo>
                  <a:cubicBezTo>
                    <a:pt x="169" y="654"/>
                    <a:pt x="170" y="654"/>
                    <a:pt x="170" y="654"/>
                  </a:cubicBezTo>
                  <a:cubicBezTo>
                    <a:pt x="170" y="655"/>
                    <a:pt x="170" y="655"/>
                    <a:pt x="171" y="655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71" y="656"/>
                    <a:pt x="171" y="658"/>
                    <a:pt x="171" y="658"/>
                  </a:cubicBezTo>
                  <a:cubicBezTo>
                    <a:pt x="171" y="658"/>
                    <a:pt x="171" y="658"/>
                    <a:pt x="171" y="658"/>
                  </a:cubicBezTo>
                  <a:cubicBezTo>
                    <a:pt x="172" y="659"/>
                    <a:pt x="172" y="660"/>
                    <a:pt x="173" y="661"/>
                  </a:cubicBezTo>
                  <a:cubicBezTo>
                    <a:pt x="173" y="661"/>
                    <a:pt x="173" y="661"/>
                    <a:pt x="173" y="661"/>
                  </a:cubicBezTo>
                  <a:cubicBezTo>
                    <a:pt x="174" y="662"/>
                    <a:pt x="174" y="663"/>
                    <a:pt x="174" y="663"/>
                  </a:cubicBezTo>
                  <a:cubicBezTo>
                    <a:pt x="174" y="663"/>
                    <a:pt x="174" y="663"/>
                    <a:pt x="174" y="663"/>
                  </a:cubicBezTo>
                  <a:cubicBezTo>
                    <a:pt x="174" y="663"/>
                    <a:pt x="174" y="664"/>
                    <a:pt x="174" y="664"/>
                  </a:cubicBezTo>
                  <a:cubicBezTo>
                    <a:pt x="174" y="664"/>
                    <a:pt x="174" y="664"/>
                    <a:pt x="173" y="664"/>
                  </a:cubicBezTo>
                  <a:cubicBezTo>
                    <a:pt x="173" y="664"/>
                    <a:pt x="173" y="665"/>
                    <a:pt x="173" y="665"/>
                  </a:cubicBezTo>
                  <a:cubicBezTo>
                    <a:pt x="173" y="665"/>
                    <a:pt x="174" y="665"/>
                    <a:pt x="174" y="665"/>
                  </a:cubicBezTo>
                  <a:cubicBezTo>
                    <a:pt x="174" y="665"/>
                    <a:pt x="174" y="665"/>
                    <a:pt x="174" y="666"/>
                  </a:cubicBezTo>
                  <a:cubicBezTo>
                    <a:pt x="173" y="666"/>
                    <a:pt x="173" y="668"/>
                    <a:pt x="173" y="668"/>
                  </a:cubicBezTo>
                  <a:cubicBezTo>
                    <a:pt x="173" y="668"/>
                    <a:pt x="174" y="668"/>
                    <a:pt x="174" y="669"/>
                  </a:cubicBezTo>
                  <a:cubicBezTo>
                    <a:pt x="174" y="669"/>
                    <a:pt x="174" y="669"/>
                    <a:pt x="173" y="669"/>
                  </a:cubicBezTo>
                  <a:cubicBezTo>
                    <a:pt x="173" y="670"/>
                    <a:pt x="174" y="671"/>
                    <a:pt x="174" y="672"/>
                  </a:cubicBezTo>
                  <a:cubicBezTo>
                    <a:pt x="174" y="672"/>
                    <a:pt x="174" y="672"/>
                    <a:pt x="174" y="672"/>
                  </a:cubicBezTo>
                  <a:cubicBezTo>
                    <a:pt x="174" y="673"/>
                    <a:pt x="173" y="674"/>
                    <a:pt x="174" y="675"/>
                  </a:cubicBezTo>
                  <a:cubicBezTo>
                    <a:pt x="174" y="675"/>
                    <a:pt x="174" y="675"/>
                    <a:pt x="174" y="675"/>
                  </a:cubicBezTo>
                  <a:cubicBezTo>
                    <a:pt x="174" y="675"/>
                    <a:pt x="175" y="676"/>
                    <a:pt x="175" y="677"/>
                  </a:cubicBezTo>
                  <a:cubicBezTo>
                    <a:pt x="175" y="677"/>
                    <a:pt x="175" y="677"/>
                    <a:pt x="175" y="677"/>
                  </a:cubicBezTo>
                  <a:cubicBezTo>
                    <a:pt x="175" y="677"/>
                    <a:pt x="175" y="678"/>
                    <a:pt x="175" y="678"/>
                  </a:cubicBezTo>
                  <a:cubicBezTo>
                    <a:pt x="175" y="678"/>
                    <a:pt x="176" y="678"/>
                    <a:pt x="176" y="678"/>
                  </a:cubicBezTo>
                  <a:cubicBezTo>
                    <a:pt x="176" y="678"/>
                    <a:pt x="176" y="679"/>
                    <a:pt x="176" y="679"/>
                  </a:cubicBezTo>
                  <a:cubicBezTo>
                    <a:pt x="176" y="679"/>
                    <a:pt x="175" y="679"/>
                    <a:pt x="175" y="679"/>
                  </a:cubicBezTo>
                  <a:cubicBezTo>
                    <a:pt x="175" y="680"/>
                    <a:pt x="176" y="681"/>
                    <a:pt x="176" y="682"/>
                  </a:cubicBezTo>
                  <a:cubicBezTo>
                    <a:pt x="176" y="683"/>
                    <a:pt x="175" y="683"/>
                    <a:pt x="175" y="684"/>
                  </a:cubicBezTo>
                  <a:cubicBezTo>
                    <a:pt x="175" y="684"/>
                    <a:pt x="175" y="684"/>
                    <a:pt x="176" y="684"/>
                  </a:cubicBezTo>
                  <a:cubicBezTo>
                    <a:pt x="176" y="684"/>
                    <a:pt x="176" y="685"/>
                    <a:pt x="176" y="685"/>
                  </a:cubicBezTo>
                  <a:cubicBezTo>
                    <a:pt x="176" y="685"/>
                    <a:pt x="176" y="685"/>
                    <a:pt x="176" y="685"/>
                  </a:cubicBezTo>
                  <a:cubicBezTo>
                    <a:pt x="176" y="686"/>
                    <a:pt x="175" y="686"/>
                    <a:pt x="175" y="687"/>
                  </a:cubicBezTo>
                  <a:cubicBezTo>
                    <a:pt x="176" y="687"/>
                    <a:pt x="176" y="687"/>
                    <a:pt x="176" y="687"/>
                  </a:cubicBezTo>
                  <a:cubicBezTo>
                    <a:pt x="176" y="688"/>
                    <a:pt x="176" y="689"/>
                    <a:pt x="176" y="690"/>
                  </a:cubicBezTo>
                  <a:cubicBezTo>
                    <a:pt x="176" y="690"/>
                    <a:pt x="177" y="690"/>
                    <a:pt x="177" y="690"/>
                  </a:cubicBezTo>
                  <a:cubicBezTo>
                    <a:pt x="177" y="691"/>
                    <a:pt x="177" y="691"/>
                    <a:pt x="177" y="691"/>
                  </a:cubicBezTo>
                  <a:cubicBezTo>
                    <a:pt x="177" y="691"/>
                    <a:pt x="177" y="691"/>
                    <a:pt x="177" y="691"/>
                  </a:cubicBezTo>
                  <a:cubicBezTo>
                    <a:pt x="177" y="693"/>
                    <a:pt x="177" y="694"/>
                    <a:pt x="178" y="695"/>
                  </a:cubicBezTo>
                  <a:cubicBezTo>
                    <a:pt x="178" y="695"/>
                    <a:pt x="178" y="695"/>
                    <a:pt x="178" y="695"/>
                  </a:cubicBezTo>
                  <a:cubicBezTo>
                    <a:pt x="178" y="695"/>
                    <a:pt x="178" y="695"/>
                    <a:pt x="178" y="696"/>
                  </a:cubicBezTo>
                  <a:cubicBezTo>
                    <a:pt x="178" y="696"/>
                    <a:pt x="179" y="696"/>
                    <a:pt x="179" y="696"/>
                  </a:cubicBezTo>
                  <a:cubicBezTo>
                    <a:pt x="179" y="697"/>
                    <a:pt x="179" y="697"/>
                    <a:pt x="179" y="698"/>
                  </a:cubicBezTo>
                  <a:cubicBezTo>
                    <a:pt x="179" y="698"/>
                    <a:pt x="179" y="698"/>
                    <a:pt x="180" y="698"/>
                  </a:cubicBezTo>
                  <a:cubicBezTo>
                    <a:pt x="180" y="698"/>
                    <a:pt x="180" y="698"/>
                    <a:pt x="180" y="699"/>
                  </a:cubicBezTo>
                  <a:cubicBezTo>
                    <a:pt x="181" y="699"/>
                    <a:pt x="182" y="699"/>
                    <a:pt x="182" y="699"/>
                  </a:cubicBezTo>
                  <a:cubicBezTo>
                    <a:pt x="183" y="700"/>
                    <a:pt x="183" y="702"/>
                    <a:pt x="184" y="703"/>
                  </a:cubicBezTo>
                  <a:cubicBezTo>
                    <a:pt x="184" y="703"/>
                    <a:pt x="184" y="703"/>
                    <a:pt x="185" y="704"/>
                  </a:cubicBezTo>
                  <a:cubicBezTo>
                    <a:pt x="185" y="704"/>
                    <a:pt x="185" y="705"/>
                    <a:pt x="185" y="705"/>
                  </a:cubicBezTo>
                  <a:cubicBezTo>
                    <a:pt x="185" y="705"/>
                    <a:pt x="186" y="705"/>
                    <a:pt x="186" y="705"/>
                  </a:cubicBezTo>
                  <a:cubicBezTo>
                    <a:pt x="186" y="706"/>
                    <a:pt x="186" y="706"/>
                    <a:pt x="186" y="707"/>
                  </a:cubicBezTo>
                  <a:cubicBezTo>
                    <a:pt x="186" y="707"/>
                    <a:pt x="186" y="707"/>
                    <a:pt x="186" y="707"/>
                  </a:cubicBezTo>
                  <a:cubicBezTo>
                    <a:pt x="186" y="707"/>
                    <a:pt x="186" y="708"/>
                    <a:pt x="187" y="708"/>
                  </a:cubicBezTo>
                  <a:cubicBezTo>
                    <a:pt x="187" y="709"/>
                    <a:pt x="187" y="711"/>
                    <a:pt x="187" y="712"/>
                  </a:cubicBezTo>
                  <a:cubicBezTo>
                    <a:pt x="187" y="712"/>
                    <a:pt x="187" y="712"/>
                    <a:pt x="187" y="712"/>
                  </a:cubicBezTo>
                  <a:cubicBezTo>
                    <a:pt x="187" y="713"/>
                    <a:pt x="188" y="713"/>
                    <a:pt x="188" y="714"/>
                  </a:cubicBezTo>
                  <a:cubicBezTo>
                    <a:pt x="189" y="714"/>
                    <a:pt x="188" y="714"/>
                    <a:pt x="189" y="714"/>
                  </a:cubicBezTo>
                  <a:cubicBezTo>
                    <a:pt x="190" y="715"/>
                    <a:pt x="189" y="716"/>
                    <a:pt x="190" y="717"/>
                  </a:cubicBezTo>
                  <a:cubicBezTo>
                    <a:pt x="190" y="717"/>
                    <a:pt x="190" y="717"/>
                    <a:pt x="190" y="717"/>
                  </a:cubicBezTo>
                  <a:cubicBezTo>
                    <a:pt x="190" y="717"/>
                    <a:pt x="190" y="718"/>
                    <a:pt x="190" y="718"/>
                  </a:cubicBezTo>
                  <a:cubicBezTo>
                    <a:pt x="190" y="718"/>
                    <a:pt x="191" y="718"/>
                    <a:pt x="191" y="718"/>
                  </a:cubicBezTo>
                  <a:cubicBezTo>
                    <a:pt x="191" y="720"/>
                    <a:pt x="192" y="722"/>
                    <a:pt x="192" y="724"/>
                  </a:cubicBezTo>
                  <a:cubicBezTo>
                    <a:pt x="192" y="724"/>
                    <a:pt x="191" y="725"/>
                    <a:pt x="191" y="725"/>
                  </a:cubicBezTo>
                  <a:cubicBezTo>
                    <a:pt x="191" y="726"/>
                    <a:pt x="191" y="726"/>
                    <a:pt x="191" y="727"/>
                  </a:cubicBezTo>
                  <a:cubicBezTo>
                    <a:pt x="191" y="727"/>
                    <a:pt x="191" y="727"/>
                    <a:pt x="191" y="727"/>
                  </a:cubicBezTo>
                  <a:cubicBezTo>
                    <a:pt x="191" y="727"/>
                    <a:pt x="191" y="727"/>
                    <a:pt x="191" y="727"/>
                  </a:cubicBezTo>
                  <a:cubicBezTo>
                    <a:pt x="190" y="727"/>
                    <a:pt x="190" y="727"/>
                    <a:pt x="190" y="727"/>
                  </a:cubicBezTo>
                  <a:cubicBezTo>
                    <a:pt x="190" y="727"/>
                    <a:pt x="189" y="728"/>
                    <a:pt x="189" y="728"/>
                  </a:cubicBezTo>
                  <a:cubicBezTo>
                    <a:pt x="189" y="728"/>
                    <a:pt x="189" y="728"/>
                    <a:pt x="189" y="729"/>
                  </a:cubicBezTo>
                  <a:cubicBezTo>
                    <a:pt x="189" y="730"/>
                    <a:pt x="191" y="730"/>
                    <a:pt x="189" y="731"/>
                  </a:cubicBezTo>
                  <a:cubicBezTo>
                    <a:pt x="189" y="733"/>
                    <a:pt x="190" y="733"/>
                    <a:pt x="191" y="734"/>
                  </a:cubicBezTo>
                  <a:cubicBezTo>
                    <a:pt x="191" y="736"/>
                    <a:pt x="191" y="735"/>
                    <a:pt x="190" y="736"/>
                  </a:cubicBezTo>
                  <a:cubicBezTo>
                    <a:pt x="191" y="737"/>
                    <a:pt x="191" y="738"/>
                    <a:pt x="191" y="738"/>
                  </a:cubicBezTo>
                  <a:cubicBezTo>
                    <a:pt x="191" y="738"/>
                    <a:pt x="191" y="738"/>
                    <a:pt x="191" y="738"/>
                  </a:cubicBezTo>
                  <a:cubicBezTo>
                    <a:pt x="191" y="738"/>
                    <a:pt x="191" y="738"/>
                    <a:pt x="191" y="739"/>
                  </a:cubicBezTo>
                  <a:cubicBezTo>
                    <a:pt x="192" y="739"/>
                    <a:pt x="192" y="739"/>
                    <a:pt x="193" y="739"/>
                  </a:cubicBezTo>
                  <a:cubicBezTo>
                    <a:pt x="193" y="738"/>
                    <a:pt x="193" y="738"/>
                    <a:pt x="193" y="737"/>
                  </a:cubicBezTo>
                  <a:cubicBezTo>
                    <a:pt x="193" y="737"/>
                    <a:pt x="193" y="737"/>
                    <a:pt x="194" y="737"/>
                  </a:cubicBezTo>
                  <a:cubicBezTo>
                    <a:pt x="194" y="738"/>
                    <a:pt x="194" y="738"/>
                    <a:pt x="194" y="738"/>
                  </a:cubicBezTo>
                  <a:cubicBezTo>
                    <a:pt x="194" y="738"/>
                    <a:pt x="194" y="738"/>
                    <a:pt x="194" y="739"/>
                  </a:cubicBezTo>
                  <a:cubicBezTo>
                    <a:pt x="194" y="738"/>
                    <a:pt x="195" y="738"/>
                    <a:pt x="195" y="738"/>
                  </a:cubicBezTo>
                  <a:cubicBezTo>
                    <a:pt x="195" y="738"/>
                    <a:pt x="195" y="738"/>
                    <a:pt x="195" y="739"/>
                  </a:cubicBezTo>
                  <a:cubicBezTo>
                    <a:pt x="195" y="739"/>
                    <a:pt x="195" y="739"/>
                    <a:pt x="196" y="73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197" y="740"/>
                    <a:pt x="197" y="739"/>
                    <a:pt x="198" y="741"/>
                  </a:cubicBezTo>
                  <a:cubicBezTo>
                    <a:pt x="201" y="740"/>
                    <a:pt x="202" y="739"/>
                    <a:pt x="205" y="738"/>
                  </a:cubicBezTo>
                  <a:cubicBezTo>
                    <a:pt x="205" y="738"/>
                    <a:pt x="205" y="738"/>
                    <a:pt x="205" y="737"/>
                  </a:cubicBezTo>
                  <a:cubicBezTo>
                    <a:pt x="206" y="737"/>
                    <a:pt x="208" y="738"/>
                    <a:pt x="209" y="738"/>
                  </a:cubicBezTo>
                  <a:cubicBezTo>
                    <a:pt x="209" y="738"/>
                    <a:pt x="209" y="738"/>
                    <a:pt x="209" y="738"/>
                  </a:cubicBezTo>
                  <a:cubicBezTo>
                    <a:pt x="210" y="738"/>
                    <a:pt x="211" y="738"/>
                    <a:pt x="211" y="738"/>
                  </a:cubicBezTo>
                  <a:cubicBezTo>
                    <a:pt x="212" y="738"/>
                    <a:pt x="212" y="737"/>
                    <a:pt x="212" y="737"/>
                  </a:cubicBezTo>
                  <a:cubicBezTo>
                    <a:pt x="212" y="737"/>
                    <a:pt x="212" y="737"/>
                    <a:pt x="213" y="737"/>
                  </a:cubicBezTo>
                  <a:cubicBezTo>
                    <a:pt x="213" y="737"/>
                    <a:pt x="213" y="737"/>
                    <a:pt x="213" y="737"/>
                  </a:cubicBezTo>
                  <a:cubicBezTo>
                    <a:pt x="214" y="737"/>
                    <a:pt x="213" y="736"/>
                    <a:pt x="214" y="736"/>
                  </a:cubicBezTo>
                  <a:cubicBezTo>
                    <a:pt x="214" y="736"/>
                    <a:pt x="214" y="736"/>
                    <a:pt x="215" y="736"/>
                  </a:cubicBezTo>
                  <a:cubicBezTo>
                    <a:pt x="215" y="736"/>
                    <a:pt x="215" y="736"/>
                    <a:pt x="215" y="736"/>
                  </a:cubicBezTo>
                  <a:cubicBezTo>
                    <a:pt x="215" y="736"/>
                    <a:pt x="216" y="736"/>
                    <a:pt x="217" y="737"/>
                  </a:cubicBezTo>
                  <a:cubicBezTo>
                    <a:pt x="217" y="737"/>
                    <a:pt x="217" y="736"/>
                    <a:pt x="217" y="736"/>
                  </a:cubicBezTo>
                  <a:cubicBezTo>
                    <a:pt x="218" y="736"/>
                    <a:pt x="218" y="736"/>
                    <a:pt x="218" y="736"/>
                  </a:cubicBezTo>
                  <a:cubicBezTo>
                    <a:pt x="218" y="736"/>
                    <a:pt x="218" y="736"/>
                    <a:pt x="218" y="736"/>
                  </a:cubicBezTo>
                  <a:cubicBezTo>
                    <a:pt x="219" y="735"/>
                    <a:pt x="222" y="737"/>
                    <a:pt x="223" y="737"/>
                  </a:cubicBezTo>
                  <a:cubicBezTo>
                    <a:pt x="225" y="738"/>
                    <a:pt x="226" y="737"/>
                    <a:pt x="226" y="736"/>
                  </a:cubicBezTo>
                  <a:cubicBezTo>
                    <a:pt x="226" y="736"/>
                    <a:pt x="226" y="736"/>
                    <a:pt x="226" y="736"/>
                  </a:cubicBezTo>
                  <a:cubicBezTo>
                    <a:pt x="227" y="736"/>
                    <a:pt x="229" y="736"/>
                    <a:pt x="231" y="736"/>
                  </a:cubicBezTo>
                  <a:cubicBezTo>
                    <a:pt x="231" y="736"/>
                    <a:pt x="231" y="735"/>
                    <a:pt x="231" y="735"/>
                  </a:cubicBezTo>
                  <a:cubicBezTo>
                    <a:pt x="231" y="735"/>
                    <a:pt x="231" y="735"/>
                    <a:pt x="231" y="735"/>
                  </a:cubicBezTo>
                  <a:cubicBezTo>
                    <a:pt x="232" y="734"/>
                    <a:pt x="233" y="735"/>
                    <a:pt x="235" y="735"/>
                  </a:cubicBezTo>
                  <a:cubicBezTo>
                    <a:pt x="235" y="735"/>
                    <a:pt x="235" y="734"/>
                    <a:pt x="235" y="734"/>
                  </a:cubicBezTo>
                  <a:cubicBezTo>
                    <a:pt x="235" y="734"/>
                    <a:pt x="235" y="734"/>
                    <a:pt x="235" y="734"/>
                  </a:cubicBezTo>
                  <a:cubicBezTo>
                    <a:pt x="235" y="734"/>
                    <a:pt x="236" y="734"/>
                    <a:pt x="236" y="734"/>
                  </a:cubicBezTo>
                  <a:cubicBezTo>
                    <a:pt x="236" y="734"/>
                    <a:pt x="237" y="733"/>
                    <a:pt x="238" y="733"/>
                  </a:cubicBezTo>
                  <a:cubicBezTo>
                    <a:pt x="238" y="733"/>
                    <a:pt x="239" y="732"/>
                    <a:pt x="239" y="732"/>
                  </a:cubicBezTo>
                  <a:cubicBezTo>
                    <a:pt x="239" y="732"/>
                    <a:pt x="239" y="732"/>
                    <a:pt x="240" y="732"/>
                  </a:cubicBezTo>
                  <a:cubicBezTo>
                    <a:pt x="240" y="731"/>
                    <a:pt x="241" y="730"/>
                    <a:pt x="242" y="729"/>
                  </a:cubicBezTo>
                  <a:cubicBezTo>
                    <a:pt x="244" y="728"/>
                    <a:pt x="243" y="728"/>
                    <a:pt x="244" y="727"/>
                  </a:cubicBezTo>
                  <a:cubicBezTo>
                    <a:pt x="245" y="726"/>
                    <a:pt x="246" y="727"/>
                    <a:pt x="247" y="724"/>
                  </a:cubicBezTo>
                  <a:cubicBezTo>
                    <a:pt x="248" y="724"/>
                    <a:pt x="248" y="724"/>
                    <a:pt x="248" y="723"/>
                  </a:cubicBezTo>
                  <a:cubicBezTo>
                    <a:pt x="250" y="723"/>
                    <a:pt x="250" y="722"/>
                    <a:pt x="251" y="720"/>
                  </a:cubicBezTo>
                  <a:cubicBezTo>
                    <a:pt x="251" y="720"/>
                    <a:pt x="251" y="720"/>
                    <a:pt x="251" y="720"/>
                  </a:cubicBezTo>
                  <a:cubicBezTo>
                    <a:pt x="251" y="720"/>
                    <a:pt x="251" y="720"/>
                    <a:pt x="251" y="719"/>
                  </a:cubicBezTo>
                  <a:cubicBezTo>
                    <a:pt x="253" y="719"/>
                    <a:pt x="254" y="717"/>
                    <a:pt x="255" y="715"/>
                  </a:cubicBezTo>
                  <a:cubicBezTo>
                    <a:pt x="256" y="715"/>
                    <a:pt x="256" y="714"/>
                    <a:pt x="257" y="713"/>
                  </a:cubicBezTo>
                  <a:cubicBezTo>
                    <a:pt x="257" y="713"/>
                    <a:pt x="257" y="712"/>
                    <a:pt x="257" y="712"/>
                  </a:cubicBezTo>
                  <a:cubicBezTo>
                    <a:pt x="258" y="712"/>
                    <a:pt x="258" y="711"/>
                    <a:pt x="258" y="710"/>
                  </a:cubicBezTo>
                  <a:cubicBezTo>
                    <a:pt x="258" y="710"/>
                    <a:pt x="258" y="710"/>
                    <a:pt x="258" y="710"/>
                  </a:cubicBezTo>
                  <a:cubicBezTo>
                    <a:pt x="258" y="710"/>
                    <a:pt x="258" y="709"/>
                    <a:pt x="258" y="709"/>
                  </a:cubicBezTo>
                  <a:cubicBezTo>
                    <a:pt x="258" y="709"/>
                    <a:pt x="259" y="709"/>
                    <a:pt x="259" y="709"/>
                  </a:cubicBezTo>
                  <a:cubicBezTo>
                    <a:pt x="259" y="708"/>
                    <a:pt x="259" y="708"/>
                    <a:pt x="260" y="707"/>
                  </a:cubicBezTo>
                  <a:cubicBezTo>
                    <a:pt x="261" y="707"/>
                    <a:pt x="262" y="707"/>
                    <a:pt x="262" y="706"/>
                  </a:cubicBezTo>
                  <a:cubicBezTo>
                    <a:pt x="263" y="705"/>
                    <a:pt x="264" y="705"/>
                    <a:pt x="265" y="705"/>
                  </a:cubicBezTo>
                  <a:cubicBezTo>
                    <a:pt x="265" y="704"/>
                    <a:pt x="265" y="702"/>
                    <a:pt x="264" y="701"/>
                  </a:cubicBezTo>
                  <a:cubicBezTo>
                    <a:pt x="264" y="701"/>
                    <a:pt x="264" y="701"/>
                    <a:pt x="264" y="701"/>
                  </a:cubicBezTo>
                  <a:cubicBezTo>
                    <a:pt x="264" y="701"/>
                    <a:pt x="264" y="700"/>
                    <a:pt x="264" y="699"/>
                  </a:cubicBezTo>
                  <a:cubicBezTo>
                    <a:pt x="264" y="699"/>
                    <a:pt x="265" y="699"/>
                    <a:pt x="265" y="699"/>
                  </a:cubicBezTo>
                  <a:cubicBezTo>
                    <a:pt x="265" y="699"/>
                    <a:pt x="265" y="699"/>
                    <a:pt x="265" y="699"/>
                  </a:cubicBezTo>
                  <a:cubicBezTo>
                    <a:pt x="266" y="698"/>
                    <a:pt x="267" y="694"/>
                    <a:pt x="267" y="693"/>
                  </a:cubicBezTo>
                  <a:cubicBezTo>
                    <a:pt x="267" y="693"/>
                    <a:pt x="266" y="693"/>
                    <a:pt x="266" y="693"/>
                  </a:cubicBezTo>
                  <a:cubicBezTo>
                    <a:pt x="266" y="692"/>
                    <a:pt x="266" y="691"/>
                    <a:pt x="266" y="690"/>
                  </a:cubicBezTo>
                  <a:cubicBezTo>
                    <a:pt x="267" y="690"/>
                    <a:pt x="267" y="690"/>
                    <a:pt x="267" y="690"/>
                  </a:cubicBezTo>
                  <a:cubicBezTo>
                    <a:pt x="267" y="689"/>
                    <a:pt x="267" y="688"/>
                    <a:pt x="267" y="688"/>
                  </a:cubicBezTo>
                  <a:cubicBezTo>
                    <a:pt x="266" y="687"/>
                    <a:pt x="266" y="687"/>
                    <a:pt x="265" y="687"/>
                  </a:cubicBezTo>
                  <a:cubicBezTo>
                    <a:pt x="265" y="686"/>
                    <a:pt x="265" y="686"/>
                    <a:pt x="265" y="685"/>
                  </a:cubicBezTo>
                  <a:cubicBezTo>
                    <a:pt x="266" y="685"/>
                    <a:pt x="266" y="685"/>
                    <a:pt x="267" y="684"/>
                  </a:cubicBezTo>
                  <a:cubicBezTo>
                    <a:pt x="267" y="684"/>
                    <a:pt x="267" y="684"/>
                    <a:pt x="267" y="683"/>
                  </a:cubicBezTo>
                  <a:cubicBezTo>
                    <a:pt x="268" y="683"/>
                    <a:pt x="269" y="683"/>
                    <a:pt x="270" y="683"/>
                  </a:cubicBezTo>
                  <a:cubicBezTo>
                    <a:pt x="270" y="683"/>
                    <a:pt x="270" y="683"/>
                    <a:pt x="270" y="683"/>
                  </a:cubicBezTo>
                  <a:cubicBezTo>
                    <a:pt x="271" y="682"/>
                    <a:pt x="271" y="682"/>
                    <a:pt x="272" y="682"/>
                  </a:cubicBezTo>
                  <a:cubicBezTo>
                    <a:pt x="272" y="682"/>
                    <a:pt x="272" y="682"/>
                    <a:pt x="272" y="682"/>
                  </a:cubicBezTo>
                  <a:cubicBezTo>
                    <a:pt x="273" y="681"/>
                    <a:pt x="274" y="681"/>
                    <a:pt x="274" y="681"/>
                  </a:cubicBezTo>
                  <a:cubicBezTo>
                    <a:pt x="274" y="681"/>
                    <a:pt x="274" y="681"/>
                    <a:pt x="274" y="681"/>
                  </a:cubicBezTo>
                  <a:cubicBezTo>
                    <a:pt x="275" y="681"/>
                    <a:pt x="275" y="681"/>
                    <a:pt x="276" y="681"/>
                  </a:cubicBezTo>
                  <a:cubicBezTo>
                    <a:pt x="276" y="681"/>
                    <a:pt x="276" y="680"/>
                    <a:pt x="276" y="680"/>
                  </a:cubicBezTo>
                  <a:cubicBezTo>
                    <a:pt x="277" y="680"/>
                    <a:pt x="277" y="680"/>
                    <a:pt x="278" y="680"/>
                  </a:cubicBezTo>
                  <a:cubicBezTo>
                    <a:pt x="278" y="680"/>
                    <a:pt x="278" y="679"/>
                    <a:pt x="279" y="679"/>
                  </a:cubicBezTo>
                  <a:cubicBezTo>
                    <a:pt x="279" y="679"/>
                    <a:pt x="279" y="679"/>
                    <a:pt x="279" y="679"/>
                  </a:cubicBezTo>
                  <a:cubicBezTo>
                    <a:pt x="279" y="679"/>
                    <a:pt x="279" y="679"/>
                    <a:pt x="279" y="679"/>
                  </a:cubicBezTo>
                  <a:cubicBezTo>
                    <a:pt x="280" y="678"/>
                    <a:pt x="281" y="678"/>
                    <a:pt x="281" y="678"/>
                  </a:cubicBezTo>
                  <a:cubicBezTo>
                    <a:pt x="281" y="677"/>
                    <a:pt x="281" y="676"/>
                    <a:pt x="282" y="675"/>
                  </a:cubicBezTo>
                  <a:cubicBezTo>
                    <a:pt x="281" y="675"/>
                    <a:pt x="281" y="675"/>
                    <a:pt x="281" y="675"/>
                  </a:cubicBezTo>
                  <a:cubicBezTo>
                    <a:pt x="281" y="675"/>
                    <a:pt x="281" y="675"/>
                    <a:pt x="281" y="674"/>
                  </a:cubicBezTo>
                  <a:cubicBezTo>
                    <a:pt x="281" y="674"/>
                    <a:pt x="281" y="674"/>
                    <a:pt x="281" y="674"/>
                  </a:cubicBezTo>
                  <a:cubicBezTo>
                    <a:pt x="281" y="674"/>
                    <a:pt x="281" y="674"/>
                    <a:pt x="281" y="673"/>
                  </a:cubicBezTo>
                  <a:cubicBezTo>
                    <a:pt x="281" y="673"/>
                    <a:pt x="281" y="673"/>
                    <a:pt x="281" y="673"/>
                  </a:cubicBezTo>
                  <a:cubicBezTo>
                    <a:pt x="281" y="672"/>
                    <a:pt x="281" y="670"/>
                    <a:pt x="281" y="669"/>
                  </a:cubicBezTo>
                  <a:cubicBezTo>
                    <a:pt x="281" y="669"/>
                    <a:pt x="281" y="669"/>
                    <a:pt x="281" y="669"/>
                  </a:cubicBezTo>
                  <a:cubicBezTo>
                    <a:pt x="281" y="668"/>
                    <a:pt x="281" y="668"/>
                    <a:pt x="281" y="667"/>
                  </a:cubicBezTo>
                  <a:cubicBezTo>
                    <a:pt x="281" y="667"/>
                    <a:pt x="281" y="667"/>
                    <a:pt x="281" y="667"/>
                  </a:cubicBezTo>
                  <a:cubicBezTo>
                    <a:pt x="280" y="666"/>
                    <a:pt x="281" y="665"/>
                    <a:pt x="281" y="665"/>
                  </a:cubicBezTo>
                  <a:cubicBezTo>
                    <a:pt x="281" y="665"/>
                    <a:pt x="281" y="665"/>
                    <a:pt x="281" y="665"/>
                  </a:cubicBezTo>
                  <a:cubicBezTo>
                    <a:pt x="281" y="664"/>
                    <a:pt x="281" y="664"/>
                    <a:pt x="281" y="664"/>
                  </a:cubicBezTo>
                  <a:cubicBezTo>
                    <a:pt x="281" y="664"/>
                    <a:pt x="280" y="664"/>
                    <a:pt x="280" y="664"/>
                  </a:cubicBezTo>
                  <a:cubicBezTo>
                    <a:pt x="280" y="663"/>
                    <a:pt x="280" y="663"/>
                    <a:pt x="280" y="663"/>
                  </a:cubicBezTo>
                  <a:cubicBezTo>
                    <a:pt x="280" y="663"/>
                    <a:pt x="280" y="663"/>
                    <a:pt x="280" y="663"/>
                  </a:cubicBezTo>
                  <a:cubicBezTo>
                    <a:pt x="280" y="662"/>
                    <a:pt x="280" y="662"/>
                    <a:pt x="280" y="661"/>
                  </a:cubicBezTo>
                  <a:cubicBezTo>
                    <a:pt x="280" y="661"/>
                    <a:pt x="280" y="661"/>
                    <a:pt x="280" y="661"/>
                  </a:cubicBezTo>
                  <a:cubicBezTo>
                    <a:pt x="280" y="661"/>
                    <a:pt x="280" y="661"/>
                    <a:pt x="280" y="660"/>
                  </a:cubicBezTo>
                  <a:cubicBezTo>
                    <a:pt x="280" y="660"/>
                    <a:pt x="279" y="660"/>
                    <a:pt x="279" y="660"/>
                  </a:cubicBezTo>
                  <a:cubicBezTo>
                    <a:pt x="279" y="659"/>
                    <a:pt x="279" y="657"/>
                    <a:pt x="279" y="656"/>
                  </a:cubicBezTo>
                  <a:cubicBezTo>
                    <a:pt x="279" y="656"/>
                    <a:pt x="280" y="656"/>
                    <a:pt x="279" y="655"/>
                  </a:cubicBezTo>
                  <a:cubicBezTo>
                    <a:pt x="279" y="655"/>
                    <a:pt x="278" y="655"/>
                    <a:pt x="278" y="654"/>
                  </a:cubicBezTo>
                  <a:cubicBezTo>
                    <a:pt x="277" y="653"/>
                    <a:pt x="278" y="650"/>
                    <a:pt x="278" y="648"/>
                  </a:cubicBezTo>
                  <a:cubicBezTo>
                    <a:pt x="279" y="647"/>
                    <a:pt x="280" y="647"/>
                    <a:pt x="281" y="646"/>
                  </a:cubicBezTo>
                  <a:cubicBezTo>
                    <a:pt x="281" y="646"/>
                    <a:pt x="281" y="646"/>
                    <a:pt x="281" y="646"/>
                  </a:cubicBezTo>
                  <a:cubicBezTo>
                    <a:pt x="281" y="646"/>
                    <a:pt x="281" y="645"/>
                    <a:pt x="282" y="645"/>
                  </a:cubicBezTo>
                  <a:cubicBezTo>
                    <a:pt x="282" y="645"/>
                    <a:pt x="282" y="644"/>
                    <a:pt x="282" y="644"/>
                  </a:cubicBezTo>
                  <a:cubicBezTo>
                    <a:pt x="283" y="643"/>
                    <a:pt x="284" y="643"/>
                    <a:pt x="284" y="643"/>
                  </a:cubicBezTo>
                  <a:cubicBezTo>
                    <a:pt x="284" y="643"/>
                    <a:pt x="284" y="642"/>
                    <a:pt x="285" y="642"/>
                  </a:cubicBezTo>
                  <a:cubicBezTo>
                    <a:pt x="285" y="642"/>
                    <a:pt x="285" y="642"/>
                    <a:pt x="285" y="642"/>
                  </a:cubicBezTo>
                  <a:cubicBezTo>
                    <a:pt x="285" y="641"/>
                    <a:pt x="286" y="640"/>
                    <a:pt x="286" y="639"/>
                  </a:cubicBezTo>
                  <a:cubicBezTo>
                    <a:pt x="286" y="639"/>
                    <a:pt x="286" y="639"/>
                    <a:pt x="286" y="639"/>
                  </a:cubicBezTo>
                  <a:cubicBezTo>
                    <a:pt x="286" y="639"/>
                    <a:pt x="286" y="638"/>
                    <a:pt x="286" y="638"/>
                  </a:cubicBezTo>
                  <a:cubicBezTo>
                    <a:pt x="286" y="638"/>
                    <a:pt x="286" y="638"/>
                    <a:pt x="286" y="638"/>
                  </a:cubicBezTo>
                  <a:cubicBezTo>
                    <a:pt x="286" y="638"/>
                    <a:pt x="286" y="638"/>
                    <a:pt x="286" y="638"/>
                  </a:cubicBezTo>
                  <a:cubicBezTo>
                    <a:pt x="287" y="638"/>
                    <a:pt x="288" y="638"/>
                    <a:pt x="289" y="638"/>
                  </a:cubicBezTo>
                  <a:cubicBezTo>
                    <a:pt x="289" y="638"/>
                    <a:pt x="289" y="638"/>
                    <a:pt x="289" y="638"/>
                  </a:cubicBezTo>
                  <a:cubicBezTo>
                    <a:pt x="289" y="638"/>
                    <a:pt x="289" y="638"/>
                    <a:pt x="289" y="638"/>
                  </a:cubicBezTo>
                  <a:cubicBezTo>
                    <a:pt x="289" y="638"/>
                    <a:pt x="289" y="638"/>
                    <a:pt x="290" y="638"/>
                  </a:cubicBezTo>
                  <a:cubicBezTo>
                    <a:pt x="290" y="638"/>
                    <a:pt x="290" y="638"/>
                    <a:pt x="290" y="637"/>
                  </a:cubicBezTo>
                  <a:cubicBezTo>
                    <a:pt x="291" y="637"/>
                    <a:pt x="292" y="637"/>
                    <a:pt x="293" y="637"/>
                  </a:cubicBezTo>
                  <a:cubicBezTo>
                    <a:pt x="293" y="637"/>
                    <a:pt x="293" y="637"/>
                    <a:pt x="293" y="637"/>
                  </a:cubicBezTo>
                  <a:cubicBezTo>
                    <a:pt x="294" y="636"/>
                    <a:pt x="295" y="636"/>
                    <a:pt x="296" y="635"/>
                  </a:cubicBezTo>
                  <a:cubicBezTo>
                    <a:pt x="296" y="635"/>
                    <a:pt x="296" y="635"/>
                    <a:pt x="297" y="635"/>
                  </a:cubicBezTo>
                  <a:cubicBezTo>
                    <a:pt x="297" y="634"/>
                    <a:pt x="298" y="634"/>
                    <a:pt x="299" y="634"/>
                  </a:cubicBezTo>
                  <a:cubicBezTo>
                    <a:pt x="299" y="634"/>
                    <a:pt x="299" y="634"/>
                    <a:pt x="299" y="634"/>
                  </a:cubicBezTo>
                  <a:cubicBezTo>
                    <a:pt x="300" y="634"/>
                    <a:pt x="300" y="634"/>
                    <a:pt x="300" y="634"/>
                  </a:cubicBezTo>
                  <a:cubicBezTo>
                    <a:pt x="300" y="634"/>
                    <a:pt x="300" y="634"/>
                    <a:pt x="300" y="634"/>
                  </a:cubicBezTo>
                  <a:cubicBezTo>
                    <a:pt x="301" y="634"/>
                    <a:pt x="301" y="634"/>
                    <a:pt x="301" y="634"/>
                  </a:cubicBezTo>
                  <a:cubicBezTo>
                    <a:pt x="301" y="633"/>
                    <a:pt x="301" y="633"/>
                    <a:pt x="301" y="633"/>
                  </a:cubicBezTo>
                  <a:cubicBezTo>
                    <a:pt x="302" y="633"/>
                    <a:pt x="303" y="632"/>
                    <a:pt x="303" y="632"/>
                  </a:cubicBezTo>
                  <a:cubicBezTo>
                    <a:pt x="304" y="631"/>
                    <a:pt x="304" y="631"/>
                    <a:pt x="304" y="631"/>
                  </a:cubicBezTo>
                  <a:cubicBezTo>
                    <a:pt x="304" y="631"/>
                    <a:pt x="305" y="631"/>
                    <a:pt x="305" y="631"/>
                  </a:cubicBezTo>
                  <a:cubicBezTo>
                    <a:pt x="305" y="630"/>
                    <a:pt x="306" y="630"/>
                    <a:pt x="306" y="630"/>
                  </a:cubicBezTo>
                  <a:cubicBezTo>
                    <a:pt x="306" y="630"/>
                    <a:pt x="306" y="630"/>
                    <a:pt x="306" y="630"/>
                  </a:cubicBezTo>
                  <a:cubicBezTo>
                    <a:pt x="307" y="629"/>
                    <a:pt x="307" y="628"/>
                    <a:pt x="307" y="627"/>
                  </a:cubicBezTo>
                  <a:cubicBezTo>
                    <a:pt x="307" y="627"/>
                    <a:pt x="308" y="627"/>
                    <a:pt x="308" y="627"/>
                  </a:cubicBezTo>
                  <a:cubicBezTo>
                    <a:pt x="308" y="627"/>
                    <a:pt x="310" y="625"/>
                    <a:pt x="310" y="625"/>
                  </a:cubicBezTo>
                  <a:cubicBezTo>
                    <a:pt x="310" y="624"/>
                    <a:pt x="310" y="624"/>
                    <a:pt x="309" y="623"/>
                  </a:cubicBezTo>
                  <a:cubicBezTo>
                    <a:pt x="310" y="623"/>
                    <a:pt x="310" y="623"/>
                    <a:pt x="310" y="623"/>
                  </a:cubicBezTo>
                  <a:cubicBezTo>
                    <a:pt x="311" y="622"/>
                    <a:pt x="311" y="623"/>
                    <a:pt x="311" y="621"/>
                  </a:cubicBezTo>
                  <a:cubicBezTo>
                    <a:pt x="311" y="621"/>
                    <a:pt x="310" y="621"/>
                    <a:pt x="310" y="621"/>
                  </a:cubicBezTo>
                  <a:cubicBezTo>
                    <a:pt x="310" y="620"/>
                    <a:pt x="310" y="617"/>
                    <a:pt x="310" y="616"/>
                  </a:cubicBezTo>
                  <a:cubicBezTo>
                    <a:pt x="310" y="616"/>
                    <a:pt x="310" y="616"/>
                    <a:pt x="311" y="616"/>
                  </a:cubicBezTo>
                  <a:cubicBezTo>
                    <a:pt x="311" y="616"/>
                    <a:pt x="311" y="615"/>
                    <a:pt x="311" y="615"/>
                  </a:cubicBezTo>
                  <a:cubicBezTo>
                    <a:pt x="311" y="615"/>
                    <a:pt x="311" y="615"/>
                    <a:pt x="311" y="615"/>
                  </a:cubicBezTo>
                  <a:cubicBezTo>
                    <a:pt x="311" y="614"/>
                    <a:pt x="311" y="613"/>
                    <a:pt x="311" y="612"/>
                  </a:cubicBezTo>
                  <a:cubicBezTo>
                    <a:pt x="311" y="612"/>
                    <a:pt x="312" y="612"/>
                    <a:pt x="312" y="611"/>
                  </a:cubicBezTo>
                  <a:cubicBezTo>
                    <a:pt x="312" y="611"/>
                    <a:pt x="312" y="611"/>
                    <a:pt x="312" y="611"/>
                  </a:cubicBezTo>
                  <a:cubicBezTo>
                    <a:pt x="312" y="611"/>
                    <a:pt x="312" y="611"/>
                    <a:pt x="312" y="610"/>
                  </a:cubicBezTo>
                  <a:cubicBezTo>
                    <a:pt x="311" y="610"/>
                    <a:pt x="311" y="610"/>
                    <a:pt x="311" y="610"/>
                  </a:cubicBezTo>
                  <a:cubicBezTo>
                    <a:pt x="311" y="609"/>
                    <a:pt x="311" y="608"/>
                    <a:pt x="311" y="607"/>
                  </a:cubicBezTo>
                  <a:cubicBezTo>
                    <a:pt x="311" y="607"/>
                    <a:pt x="311" y="607"/>
                    <a:pt x="311" y="607"/>
                  </a:cubicBezTo>
                  <a:cubicBezTo>
                    <a:pt x="311" y="606"/>
                    <a:pt x="311" y="606"/>
                    <a:pt x="311" y="605"/>
                  </a:cubicBezTo>
                  <a:cubicBezTo>
                    <a:pt x="311" y="605"/>
                    <a:pt x="311" y="605"/>
                    <a:pt x="311" y="605"/>
                  </a:cubicBezTo>
                  <a:cubicBezTo>
                    <a:pt x="311" y="604"/>
                    <a:pt x="311" y="602"/>
                    <a:pt x="311" y="601"/>
                  </a:cubicBezTo>
                  <a:cubicBezTo>
                    <a:pt x="311" y="601"/>
                    <a:pt x="311" y="601"/>
                    <a:pt x="311" y="601"/>
                  </a:cubicBezTo>
                  <a:cubicBezTo>
                    <a:pt x="311" y="600"/>
                    <a:pt x="311" y="600"/>
                    <a:pt x="311" y="600"/>
                  </a:cubicBezTo>
                  <a:cubicBezTo>
                    <a:pt x="311" y="600"/>
                    <a:pt x="311" y="600"/>
                    <a:pt x="311" y="600"/>
                  </a:cubicBezTo>
                  <a:cubicBezTo>
                    <a:pt x="311" y="599"/>
                    <a:pt x="311" y="598"/>
                    <a:pt x="310" y="597"/>
                  </a:cubicBezTo>
                  <a:cubicBezTo>
                    <a:pt x="310" y="597"/>
                    <a:pt x="310" y="597"/>
                    <a:pt x="310" y="597"/>
                  </a:cubicBezTo>
                  <a:cubicBezTo>
                    <a:pt x="310" y="596"/>
                    <a:pt x="310" y="595"/>
                    <a:pt x="311" y="595"/>
                  </a:cubicBezTo>
                  <a:cubicBezTo>
                    <a:pt x="311" y="595"/>
                    <a:pt x="311" y="595"/>
                    <a:pt x="311" y="595"/>
                  </a:cubicBezTo>
                  <a:cubicBezTo>
                    <a:pt x="311" y="594"/>
                    <a:pt x="311" y="593"/>
                    <a:pt x="311" y="592"/>
                  </a:cubicBezTo>
                  <a:cubicBezTo>
                    <a:pt x="311" y="592"/>
                    <a:pt x="311" y="592"/>
                    <a:pt x="310" y="592"/>
                  </a:cubicBezTo>
                  <a:cubicBezTo>
                    <a:pt x="310" y="591"/>
                    <a:pt x="309" y="589"/>
                    <a:pt x="307" y="589"/>
                  </a:cubicBezTo>
                  <a:cubicBezTo>
                    <a:pt x="307" y="588"/>
                    <a:pt x="307" y="587"/>
                    <a:pt x="307" y="587"/>
                  </a:cubicBezTo>
                  <a:cubicBezTo>
                    <a:pt x="307" y="587"/>
                    <a:pt x="307" y="587"/>
                    <a:pt x="306" y="587"/>
                  </a:cubicBezTo>
                  <a:cubicBezTo>
                    <a:pt x="306" y="586"/>
                    <a:pt x="306" y="585"/>
                    <a:pt x="307" y="583"/>
                  </a:cubicBezTo>
                  <a:cubicBezTo>
                    <a:pt x="306" y="583"/>
                    <a:pt x="306" y="583"/>
                    <a:pt x="306" y="583"/>
                  </a:cubicBezTo>
                  <a:cubicBezTo>
                    <a:pt x="306" y="582"/>
                    <a:pt x="306" y="581"/>
                    <a:pt x="306" y="580"/>
                  </a:cubicBezTo>
                  <a:cubicBezTo>
                    <a:pt x="306" y="580"/>
                    <a:pt x="306" y="580"/>
                    <a:pt x="306" y="580"/>
                  </a:cubicBezTo>
                  <a:cubicBezTo>
                    <a:pt x="305" y="579"/>
                    <a:pt x="307" y="574"/>
                    <a:pt x="308" y="574"/>
                  </a:cubicBezTo>
                  <a:cubicBezTo>
                    <a:pt x="308" y="572"/>
                    <a:pt x="308" y="572"/>
                    <a:pt x="307" y="571"/>
                  </a:cubicBezTo>
                  <a:cubicBezTo>
                    <a:pt x="307" y="571"/>
                    <a:pt x="307" y="571"/>
                    <a:pt x="307" y="571"/>
                  </a:cubicBezTo>
                  <a:cubicBezTo>
                    <a:pt x="306" y="570"/>
                    <a:pt x="307" y="571"/>
                    <a:pt x="305" y="570"/>
                  </a:cubicBezTo>
                  <a:cubicBezTo>
                    <a:pt x="305" y="569"/>
                    <a:pt x="305" y="569"/>
                    <a:pt x="304" y="568"/>
                  </a:cubicBezTo>
                  <a:cubicBezTo>
                    <a:pt x="304" y="568"/>
                    <a:pt x="304" y="568"/>
                    <a:pt x="304" y="568"/>
                  </a:cubicBezTo>
                  <a:cubicBezTo>
                    <a:pt x="304" y="567"/>
                    <a:pt x="304" y="566"/>
                    <a:pt x="304" y="565"/>
                  </a:cubicBezTo>
                  <a:cubicBezTo>
                    <a:pt x="303" y="565"/>
                    <a:pt x="303" y="565"/>
                    <a:pt x="303" y="565"/>
                  </a:cubicBezTo>
                  <a:cubicBezTo>
                    <a:pt x="303" y="565"/>
                    <a:pt x="304" y="565"/>
                    <a:pt x="304" y="565"/>
                  </a:cubicBezTo>
                  <a:cubicBezTo>
                    <a:pt x="304" y="564"/>
                    <a:pt x="304" y="564"/>
                    <a:pt x="304" y="564"/>
                  </a:cubicBezTo>
                  <a:cubicBezTo>
                    <a:pt x="304" y="564"/>
                    <a:pt x="304" y="564"/>
                    <a:pt x="304" y="564"/>
                  </a:cubicBezTo>
                  <a:cubicBezTo>
                    <a:pt x="304" y="563"/>
                    <a:pt x="304" y="563"/>
                    <a:pt x="304" y="562"/>
                  </a:cubicBezTo>
                  <a:cubicBezTo>
                    <a:pt x="305" y="562"/>
                    <a:pt x="305" y="562"/>
                    <a:pt x="305" y="562"/>
                  </a:cubicBezTo>
                  <a:cubicBezTo>
                    <a:pt x="305" y="562"/>
                    <a:pt x="305" y="561"/>
                    <a:pt x="305" y="560"/>
                  </a:cubicBezTo>
                  <a:cubicBezTo>
                    <a:pt x="305" y="560"/>
                    <a:pt x="306" y="560"/>
                    <a:pt x="306" y="560"/>
                  </a:cubicBezTo>
                  <a:cubicBezTo>
                    <a:pt x="306" y="560"/>
                    <a:pt x="306" y="559"/>
                    <a:pt x="305" y="559"/>
                  </a:cubicBezTo>
                  <a:cubicBezTo>
                    <a:pt x="306" y="559"/>
                    <a:pt x="306" y="559"/>
                    <a:pt x="306" y="559"/>
                  </a:cubicBezTo>
                  <a:cubicBezTo>
                    <a:pt x="307" y="558"/>
                    <a:pt x="307" y="557"/>
                    <a:pt x="307" y="556"/>
                  </a:cubicBezTo>
                  <a:cubicBezTo>
                    <a:pt x="307" y="556"/>
                    <a:pt x="308" y="556"/>
                    <a:pt x="308" y="556"/>
                  </a:cubicBezTo>
                  <a:cubicBezTo>
                    <a:pt x="308" y="555"/>
                    <a:pt x="308" y="555"/>
                    <a:pt x="308" y="555"/>
                  </a:cubicBezTo>
                  <a:cubicBezTo>
                    <a:pt x="308" y="555"/>
                    <a:pt x="308" y="555"/>
                    <a:pt x="308" y="555"/>
                  </a:cubicBezTo>
                  <a:cubicBezTo>
                    <a:pt x="308" y="554"/>
                    <a:pt x="308" y="553"/>
                    <a:pt x="308" y="552"/>
                  </a:cubicBezTo>
                  <a:cubicBezTo>
                    <a:pt x="308" y="552"/>
                    <a:pt x="308" y="552"/>
                    <a:pt x="309" y="552"/>
                  </a:cubicBezTo>
                  <a:cubicBezTo>
                    <a:pt x="309" y="551"/>
                    <a:pt x="309" y="551"/>
                    <a:pt x="309" y="550"/>
                  </a:cubicBezTo>
                  <a:cubicBezTo>
                    <a:pt x="309" y="550"/>
                    <a:pt x="309" y="550"/>
                    <a:pt x="309" y="550"/>
                  </a:cubicBezTo>
                  <a:cubicBezTo>
                    <a:pt x="310" y="549"/>
                    <a:pt x="311" y="546"/>
                    <a:pt x="313" y="546"/>
                  </a:cubicBezTo>
                  <a:cubicBezTo>
                    <a:pt x="313" y="546"/>
                    <a:pt x="314" y="546"/>
                    <a:pt x="315" y="546"/>
                  </a:cubicBezTo>
                  <a:cubicBezTo>
                    <a:pt x="315" y="545"/>
                    <a:pt x="315" y="544"/>
                    <a:pt x="315" y="544"/>
                  </a:cubicBezTo>
                  <a:cubicBezTo>
                    <a:pt x="316" y="544"/>
                    <a:pt x="316" y="543"/>
                    <a:pt x="317" y="543"/>
                  </a:cubicBezTo>
                  <a:cubicBezTo>
                    <a:pt x="317" y="543"/>
                    <a:pt x="317" y="542"/>
                    <a:pt x="317" y="542"/>
                  </a:cubicBezTo>
                  <a:cubicBezTo>
                    <a:pt x="317" y="542"/>
                    <a:pt x="317" y="542"/>
                    <a:pt x="317" y="542"/>
                  </a:cubicBezTo>
                  <a:cubicBezTo>
                    <a:pt x="317" y="542"/>
                    <a:pt x="317" y="542"/>
                    <a:pt x="317" y="542"/>
                  </a:cubicBezTo>
                  <a:cubicBezTo>
                    <a:pt x="318" y="542"/>
                    <a:pt x="318" y="542"/>
                    <a:pt x="320" y="541"/>
                  </a:cubicBezTo>
                  <a:cubicBezTo>
                    <a:pt x="320" y="541"/>
                    <a:pt x="320" y="540"/>
                    <a:pt x="320" y="539"/>
                  </a:cubicBezTo>
                  <a:cubicBezTo>
                    <a:pt x="320" y="539"/>
                    <a:pt x="320" y="539"/>
                    <a:pt x="321" y="539"/>
                  </a:cubicBezTo>
                  <a:cubicBezTo>
                    <a:pt x="321" y="538"/>
                    <a:pt x="321" y="538"/>
                    <a:pt x="321" y="537"/>
                  </a:cubicBezTo>
                  <a:cubicBezTo>
                    <a:pt x="321" y="537"/>
                    <a:pt x="322" y="536"/>
                    <a:pt x="323" y="536"/>
                  </a:cubicBezTo>
                  <a:cubicBezTo>
                    <a:pt x="323" y="535"/>
                    <a:pt x="323" y="535"/>
                    <a:pt x="322" y="534"/>
                  </a:cubicBezTo>
                  <a:cubicBezTo>
                    <a:pt x="323" y="534"/>
                    <a:pt x="323" y="534"/>
                    <a:pt x="324" y="534"/>
                  </a:cubicBezTo>
                  <a:cubicBezTo>
                    <a:pt x="324" y="533"/>
                    <a:pt x="324" y="533"/>
                    <a:pt x="324" y="533"/>
                  </a:cubicBezTo>
                  <a:cubicBezTo>
                    <a:pt x="324" y="533"/>
                    <a:pt x="324" y="533"/>
                    <a:pt x="325" y="533"/>
                  </a:cubicBezTo>
                  <a:cubicBezTo>
                    <a:pt x="325" y="532"/>
                    <a:pt x="325" y="531"/>
                    <a:pt x="325" y="531"/>
                  </a:cubicBezTo>
                  <a:cubicBezTo>
                    <a:pt x="325" y="531"/>
                    <a:pt x="326" y="530"/>
                    <a:pt x="327" y="530"/>
                  </a:cubicBezTo>
                  <a:cubicBezTo>
                    <a:pt x="327" y="529"/>
                    <a:pt x="327" y="529"/>
                    <a:pt x="327" y="529"/>
                  </a:cubicBezTo>
                  <a:cubicBezTo>
                    <a:pt x="327" y="529"/>
                    <a:pt x="327" y="529"/>
                    <a:pt x="327" y="529"/>
                  </a:cubicBezTo>
                  <a:cubicBezTo>
                    <a:pt x="327" y="528"/>
                    <a:pt x="327" y="528"/>
                    <a:pt x="328" y="528"/>
                  </a:cubicBezTo>
                  <a:cubicBezTo>
                    <a:pt x="328" y="528"/>
                    <a:pt x="328" y="528"/>
                    <a:pt x="328" y="528"/>
                  </a:cubicBezTo>
                  <a:cubicBezTo>
                    <a:pt x="329" y="528"/>
                    <a:pt x="330" y="526"/>
                    <a:pt x="330" y="525"/>
                  </a:cubicBezTo>
                  <a:cubicBezTo>
                    <a:pt x="331" y="525"/>
                    <a:pt x="331" y="525"/>
                    <a:pt x="332" y="524"/>
                  </a:cubicBezTo>
                  <a:cubicBezTo>
                    <a:pt x="332" y="524"/>
                    <a:pt x="332" y="524"/>
                    <a:pt x="332" y="524"/>
                  </a:cubicBezTo>
                  <a:cubicBezTo>
                    <a:pt x="332" y="524"/>
                    <a:pt x="333" y="524"/>
                    <a:pt x="333" y="523"/>
                  </a:cubicBezTo>
                  <a:cubicBezTo>
                    <a:pt x="333" y="523"/>
                    <a:pt x="334" y="523"/>
                    <a:pt x="334" y="523"/>
                  </a:cubicBezTo>
                  <a:cubicBezTo>
                    <a:pt x="334" y="523"/>
                    <a:pt x="334" y="522"/>
                    <a:pt x="334" y="522"/>
                  </a:cubicBezTo>
                  <a:cubicBezTo>
                    <a:pt x="334" y="522"/>
                    <a:pt x="334" y="522"/>
                    <a:pt x="334" y="522"/>
                  </a:cubicBezTo>
                  <a:cubicBezTo>
                    <a:pt x="335" y="522"/>
                    <a:pt x="335" y="521"/>
                    <a:pt x="335" y="521"/>
                  </a:cubicBezTo>
                  <a:cubicBezTo>
                    <a:pt x="336" y="521"/>
                    <a:pt x="336" y="521"/>
                    <a:pt x="336" y="521"/>
                  </a:cubicBezTo>
                  <a:cubicBezTo>
                    <a:pt x="336" y="521"/>
                    <a:pt x="336" y="521"/>
                    <a:pt x="337" y="520"/>
                  </a:cubicBezTo>
                  <a:cubicBezTo>
                    <a:pt x="337" y="520"/>
                    <a:pt x="337" y="520"/>
                    <a:pt x="337" y="520"/>
                  </a:cubicBezTo>
                  <a:cubicBezTo>
                    <a:pt x="338" y="520"/>
                    <a:pt x="338" y="520"/>
                    <a:pt x="338" y="519"/>
                  </a:cubicBezTo>
                  <a:cubicBezTo>
                    <a:pt x="339" y="519"/>
                    <a:pt x="340" y="519"/>
                    <a:pt x="340" y="519"/>
                  </a:cubicBezTo>
                  <a:cubicBezTo>
                    <a:pt x="340" y="519"/>
                    <a:pt x="340" y="519"/>
                    <a:pt x="340" y="519"/>
                  </a:cubicBezTo>
                  <a:cubicBezTo>
                    <a:pt x="341" y="519"/>
                    <a:pt x="341" y="518"/>
                    <a:pt x="341" y="518"/>
                  </a:cubicBezTo>
                  <a:cubicBezTo>
                    <a:pt x="341" y="518"/>
                    <a:pt x="341" y="518"/>
                    <a:pt x="341" y="518"/>
                  </a:cubicBezTo>
                  <a:cubicBezTo>
                    <a:pt x="343" y="516"/>
                    <a:pt x="345" y="514"/>
                    <a:pt x="347" y="513"/>
                  </a:cubicBezTo>
                  <a:cubicBezTo>
                    <a:pt x="347" y="513"/>
                    <a:pt x="347" y="512"/>
                    <a:pt x="347" y="512"/>
                  </a:cubicBezTo>
                  <a:cubicBezTo>
                    <a:pt x="348" y="511"/>
                    <a:pt x="348" y="512"/>
                    <a:pt x="349" y="511"/>
                  </a:cubicBezTo>
                  <a:cubicBezTo>
                    <a:pt x="349" y="511"/>
                    <a:pt x="349" y="511"/>
                    <a:pt x="349" y="511"/>
                  </a:cubicBezTo>
                  <a:cubicBezTo>
                    <a:pt x="350" y="511"/>
                    <a:pt x="351" y="510"/>
                    <a:pt x="351" y="510"/>
                  </a:cubicBezTo>
                  <a:cubicBezTo>
                    <a:pt x="351" y="509"/>
                    <a:pt x="351" y="508"/>
                    <a:pt x="351" y="507"/>
                  </a:cubicBezTo>
                  <a:cubicBezTo>
                    <a:pt x="351" y="507"/>
                    <a:pt x="352" y="507"/>
                    <a:pt x="352" y="506"/>
                  </a:cubicBezTo>
                  <a:cubicBezTo>
                    <a:pt x="353" y="506"/>
                    <a:pt x="354" y="506"/>
                    <a:pt x="354" y="506"/>
                  </a:cubicBezTo>
                  <a:cubicBezTo>
                    <a:pt x="354" y="506"/>
                    <a:pt x="354" y="506"/>
                    <a:pt x="354" y="506"/>
                  </a:cubicBezTo>
                  <a:cubicBezTo>
                    <a:pt x="357" y="505"/>
                    <a:pt x="355" y="505"/>
                    <a:pt x="356" y="504"/>
                  </a:cubicBezTo>
                  <a:cubicBezTo>
                    <a:pt x="356" y="503"/>
                    <a:pt x="356" y="503"/>
                    <a:pt x="357" y="503"/>
                  </a:cubicBezTo>
                  <a:cubicBezTo>
                    <a:pt x="357" y="503"/>
                    <a:pt x="357" y="503"/>
                    <a:pt x="357" y="502"/>
                  </a:cubicBezTo>
                  <a:cubicBezTo>
                    <a:pt x="357" y="502"/>
                    <a:pt x="357" y="502"/>
                    <a:pt x="357" y="502"/>
                  </a:cubicBezTo>
                  <a:cubicBezTo>
                    <a:pt x="357" y="502"/>
                    <a:pt x="357" y="502"/>
                    <a:pt x="357" y="502"/>
                  </a:cubicBezTo>
                  <a:cubicBezTo>
                    <a:pt x="357" y="501"/>
                    <a:pt x="358" y="501"/>
                    <a:pt x="358" y="501"/>
                  </a:cubicBezTo>
                  <a:cubicBezTo>
                    <a:pt x="358" y="501"/>
                    <a:pt x="358" y="501"/>
                    <a:pt x="358" y="500"/>
                  </a:cubicBezTo>
                  <a:cubicBezTo>
                    <a:pt x="358" y="500"/>
                    <a:pt x="359" y="500"/>
                    <a:pt x="359" y="500"/>
                  </a:cubicBezTo>
                  <a:cubicBezTo>
                    <a:pt x="360" y="499"/>
                    <a:pt x="359" y="497"/>
                    <a:pt x="360" y="496"/>
                  </a:cubicBezTo>
                  <a:cubicBezTo>
                    <a:pt x="360" y="496"/>
                    <a:pt x="361" y="496"/>
                    <a:pt x="362" y="495"/>
                  </a:cubicBezTo>
                  <a:cubicBezTo>
                    <a:pt x="362" y="494"/>
                    <a:pt x="362" y="493"/>
                    <a:pt x="362" y="492"/>
                  </a:cubicBezTo>
                  <a:cubicBezTo>
                    <a:pt x="362" y="492"/>
                    <a:pt x="362" y="492"/>
                    <a:pt x="363" y="492"/>
                  </a:cubicBezTo>
                  <a:cubicBezTo>
                    <a:pt x="363" y="491"/>
                    <a:pt x="363" y="490"/>
                    <a:pt x="363" y="490"/>
                  </a:cubicBezTo>
                  <a:cubicBezTo>
                    <a:pt x="363" y="490"/>
                    <a:pt x="363" y="490"/>
                    <a:pt x="363" y="490"/>
                  </a:cubicBezTo>
                  <a:cubicBezTo>
                    <a:pt x="364" y="489"/>
                    <a:pt x="364" y="489"/>
                    <a:pt x="364" y="489"/>
                  </a:cubicBezTo>
                  <a:cubicBezTo>
                    <a:pt x="364" y="489"/>
                    <a:pt x="364" y="489"/>
                    <a:pt x="364" y="489"/>
                  </a:cubicBezTo>
                  <a:cubicBezTo>
                    <a:pt x="364" y="487"/>
                    <a:pt x="365" y="486"/>
                    <a:pt x="365" y="485"/>
                  </a:cubicBezTo>
                  <a:cubicBezTo>
                    <a:pt x="365" y="485"/>
                    <a:pt x="366" y="485"/>
                    <a:pt x="366" y="484"/>
                  </a:cubicBezTo>
                  <a:cubicBezTo>
                    <a:pt x="366" y="484"/>
                    <a:pt x="366" y="483"/>
                    <a:pt x="366" y="483"/>
                  </a:cubicBezTo>
                  <a:cubicBezTo>
                    <a:pt x="367" y="482"/>
                    <a:pt x="367" y="482"/>
                    <a:pt x="368" y="482"/>
                  </a:cubicBezTo>
                  <a:cubicBezTo>
                    <a:pt x="368" y="481"/>
                    <a:pt x="368" y="481"/>
                    <a:pt x="368" y="480"/>
                  </a:cubicBezTo>
                  <a:cubicBezTo>
                    <a:pt x="369" y="480"/>
                    <a:pt x="369" y="480"/>
                    <a:pt x="370" y="479"/>
                  </a:cubicBezTo>
                  <a:cubicBezTo>
                    <a:pt x="370" y="478"/>
                    <a:pt x="370" y="477"/>
                    <a:pt x="370" y="476"/>
                  </a:cubicBezTo>
                  <a:cubicBezTo>
                    <a:pt x="371" y="476"/>
                    <a:pt x="371" y="476"/>
                    <a:pt x="371" y="476"/>
                  </a:cubicBezTo>
                  <a:cubicBezTo>
                    <a:pt x="372" y="475"/>
                    <a:pt x="372" y="473"/>
                    <a:pt x="372" y="472"/>
                  </a:cubicBezTo>
                  <a:cubicBezTo>
                    <a:pt x="372" y="472"/>
                    <a:pt x="372" y="472"/>
                    <a:pt x="372" y="472"/>
                  </a:cubicBezTo>
                  <a:cubicBezTo>
                    <a:pt x="372" y="472"/>
                    <a:pt x="372" y="471"/>
                    <a:pt x="372" y="471"/>
                  </a:cubicBezTo>
                  <a:cubicBezTo>
                    <a:pt x="373" y="471"/>
                    <a:pt x="373" y="471"/>
                    <a:pt x="373" y="471"/>
                  </a:cubicBezTo>
                  <a:cubicBezTo>
                    <a:pt x="373" y="470"/>
                    <a:pt x="373" y="470"/>
                    <a:pt x="373" y="470"/>
                  </a:cubicBezTo>
                  <a:cubicBezTo>
                    <a:pt x="373" y="470"/>
                    <a:pt x="373" y="470"/>
                    <a:pt x="373" y="470"/>
                  </a:cubicBezTo>
                  <a:cubicBezTo>
                    <a:pt x="373" y="469"/>
                    <a:pt x="373" y="468"/>
                    <a:pt x="373" y="468"/>
                  </a:cubicBezTo>
                  <a:cubicBezTo>
                    <a:pt x="374" y="468"/>
                    <a:pt x="374" y="468"/>
                    <a:pt x="374" y="468"/>
                  </a:cubicBezTo>
                  <a:cubicBezTo>
                    <a:pt x="374" y="466"/>
                    <a:pt x="374" y="464"/>
                    <a:pt x="374" y="462"/>
                  </a:cubicBezTo>
                  <a:cubicBezTo>
                    <a:pt x="374" y="462"/>
                    <a:pt x="374" y="462"/>
                    <a:pt x="375" y="462"/>
                  </a:cubicBezTo>
                  <a:cubicBezTo>
                    <a:pt x="375" y="462"/>
                    <a:pt x="375" y="461"/>
                    <a:pt x="375" y="461"/>
                  </a:cubicBezTo>
                  <a:cubicBezTo>
                    <a:pt x="375" y="461"/>
                    <a:pt x="374" y="460"/>
                    <a:pt x="374" y="460"/>
                  </a:cubicBezTo>
                  <a:cubicBezTo>
                    <a:pt x="373" y="460"/>
                    <a:pt x="372" y="460"/>
                    <a:pt x="372" y="461"/>
                  </a:cubicBezTo>
                  <a:cubicBezTo>
                    <a:pt x="372" y="461"/>
                    <a:pt x="372" y="461"/>
                    <a:pt x="372" y="461"/>
                  </a:cubicBezTo>
                  <a:cubicBezTo>
                    <a:pt x="371" y="461"/>
                    <a:pt x="371" y="461"/>
                    <a:pt x="370" y="461"/>
                  </a:cubicBezTo>
                  <a:cubicBezTo>
                    <a:pt x="370" y="461"/>
                    <a:pt x="370" y="461"/>
                    <a:pt x="370" y="461"/>
                  </a:cubicBezTo>
                  <a:cubicBezTo>
                    <a:pt x="370" y="461"/>
                    <a:pt x="370" y="461"/>
                    <a:pt x="370" y="461"/>
                  </a:cubicBezTo>
                  <a:cubicBezTo>
                    <a:pt x="370" y="461"/>
                    <a:pt x="370" y="462"/>
                    <a:pt x="370" y="462"/>
                  </a:cubicBezTo>
                  <a:cubicBezTo>
                    <a:pt x="369" y="462"/>
                    <a:pt x="368" y="462"/>
                    <a:pt x="367" y="462"/>
                  </a:cubicBezTo>
                  <a:cubicBezTo>
                    <a:pt x="367" y="462"/>
                    <a:pt x="367" y="462"/>
                    <a:pt x="367" y="462"/>
                  </a:cubicBezTo>
                  <a:cubicBezTo>
                    <a:pt x="367" y="462"/>
                    <a:pt x="367" y="462"/>
                    <a:pt x="366" y="462"/>
                  </a:cubicBezTo>
                  <a:cubicBezTo>
                    <a:pt x="366" y="462"/>
                    <a:pt x="366" y="463"/>
                    <a:pt x="366" y="463"/>
                  </a:cubicBezTo>
                  <a:cubicBezTo>
                    <a:pt x="364" y="463"/>
                    <a:pt x="362" y="462"/>
                    <a:pt x="360" y="462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60" y="463"/>
                    <a:pt x="360" y="463"/>
                    <a:pt x="359" y="463"/>
                  </a:cubicBezTo>
                  <a:cubicBezTo>
                    <a:pt x="359" y="463"/>
                    <a:pt x="359" y="463"/>
                    <a:pt x="359" y="463"/>
                  </a:cubicBezTo>
                  <a:cubicBezTo>
                    <a:pt x="358" y="463"/>
                    <a:pt x="357" y="463"/>
                    <a:pt x="356" y="463"/>
                  </a:cubicBezTo>
                  <a:cubicBezTo>
                    <a:pt x="356" y="463"/>
                    <a:pt x="356" y="464"/>
                    <a:pt x="356" y="464"/>
                  </a:cubicBezTo>
                  <a:cubicBezTo>
                    <a:pt x="356" y="464"/>
                    <a:pt x="355" y="464"/>
                    <a:pt x="354" y="464"/>
                  </a:cubicBezTo>
                  <a:cubicBezTo>
                    <a:pt x="354" y="464"/>
                    <a:pt x="354" y="465"/>
                    <a:pt x="353" y="465"/>
                  </a:cubicBezTo>
                  <a:cubicBezTo>
                    <a:pt x="353" y="465"/>
                    <a:pt x="353" y="465"/>
                    <a:pt x="353" y="465"/>
                  </a:cubicBezTo>
                  <a:cubicBezTo>
                    <a:pt x="353" y="465"/>
                    <a:pt x="353" y="465"/>
                    <a:pt x="353" y="465"/>
                  </a:cubicBezTo>
                  <a:cubicBezTo>
                    <a:pt x="352" y="465"/>
                    <a:pt x="352" y="465"/>
                    <a:pt x="352" y="465"/>
                  </a:cubicBezTo>
                  <a:cubicBezTo>
                    <a:pt x="352" y="465"/>
                    <a:pt x="352" y="466"/>
                    <a:pt x="352" y="466"/>
                  </a:cubicBezTo>
                  <a:cubicBezTo>
                    <a:pt x="351" y="466"/>
                    <a:pt x="351" y="466"/>
                    <a:pt x="350" y="466"/>
                  </a:cubicBezTo>
                  <a:cubicBezTo>
                    <a:pt x="350" y="466"/>
                    <a:pt x="350" y="466"/>
                    <a:pt x="350" y="466"/>
                  </a:cubicBezTo>
                  <a:cubicBezTo>
                    <a:pt x="348" y="467"/>
                    <a:pt x="348" y="465"/>
                    <a:pt x="347" y="465"/>
                  </a:cubicBezTo>
                  <a:cubicBezTo>
                    <a:pt x="345" y="464"/>
                    <a:pt x="340" y="466"/>
                    <a:pt x="339" y="466"/>
                  </a:cubicBezTo>
                  <a:cubicBezTo>
                    <a:pt x="339" y="466"/>
                    <a:pt x="338" y="466"/>
                    <a:pt x="338" y="466"/>
                  </a:cubicBezTo>
                  <a:cubicBezTo>
                    <a:pt x="338" y="466"/>
                    <a:pt x="338" y="466"/>
                    <a:pt x="337" y="465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7" y="465"/>
                    <a:pt x="337" y="465"/>
                    <a:pt x="337" y="465"/>
                  </a:cubicBezTo>
                  <a:cubicBezTo>
                    <a:pt x="336" y="465"/>
                    <a:pt x="336" y="465"/>
                    <a:pt x="335" y="465"/>
                  </a:cubicBezTo>
                  <a:cubicBezTo>
                    <a:pt x="335" y="465"/>
                    <a:pt x="335" y="465"/>
                    <a:pt x="335" y="465"/>
                  </a:cubicBezTo>
                  <a:cubicBezTo>
                    <a:pt x="335" y="464"/>
                    <a:pt x="335" y="464"/>
                    <a:pt x="334" y="464"/>
                  </a:cubicBezTo>
                  <a:cubicBezTo>
                    <a:pt x="334" y="463"/>
                    <a:pt x="334" y="463"/>
                    <a:pt x="334" y="462"/>
                  </a:cubicBezTo>
                  <a:cubicBezTo>
                    <a:pt x="333" y="462"/>
                    <a:pt x="333" y="462"/>
                    <a:pt x="333" y="461"/>
                  </a:cubicBezTo>
                  <a:cubicBezTo>
                    <a:pt x="333" y="461"/>
                    <a:pt x="333" y="461"/>
                    <a:pt x="333" y="460"/>
                  </a:cubicBezTo>
                  <a:cubicBezTo>
                    <a:pt x="332" y="459"/>
                    <a:pt x="332" y="459"/>
                    <a:pt x="330" y="459"/>
                  </a:cubicBezTo>
                  <a:cubicBezTo>
                    <a:pt x="330" y="458"/>
                    <a:pt x="330" y="458"/>
                    <a:pt x="331" y="458"/>
                  </a:cubicBezTo>
                  <a:cubicBezTo>
                    <a:pt x="331" y="458"/>
                    <a:pt x="331" y="457"/>
                    <a:pt x="331" y="457"/>
                  </a:cubicBezTo>
                  <a:cubicBezTo>
                    <a:pt x="331" y="457"/>
                    <a:pt x="332" y="457"/>
                    <a:pt x="332" y="457"/>
                  </a:cubicBezTo>
                  <a:cubicBezTo>
                    <a:pt x="332" y="457"/>
                    <a:pt x="332" y="456"/>
                    <a:pt x="333" y="456"/>
                  </a:cubicBezTo>
                  <a:cubicBezTo>
                    <a:pt x="333" y="456"/>
                    <a:pt x="333" y="456"/>
                    <a:pt x="333" y="456"/>
                  </a:cubicBezTo>
                  <a:cubicBezTo>
                    <a:pt x="333" y="455"/>
                    <a:pt x="333" y="454"/>
                    <a:pt x="333" y="454"/>
                  </a:cubicBezTo>
                  <a:cubicBezTo>
                    <a:pt x="333" y="454"/>
                    <a:pt x="333" y="454"/>
                    <a:pt x="333" y="454"/>
                  </a:cubicBezTo>
                  <a:cubicBezTo>
                    <a:pt x="333" y="453"/>
                    <a:pt x="333" y="453"/>
                    <a:pt x="333" y="452"/>
                  </a:cubicBezTo>
                  <a:cubicBezTo>
                    <a:pt x="333" y="452"/>
                    <a:pt x="332" y="452"/>
                    <a:pt x="332" y="452"/>
                  </a:cubicBezTo>
                  <a:cubicBezTo>
                    <a:pt x="332" y="452"/>
                    <a:pt x="332" y="452"/>
                    <a:pt x="332" y="452"/>
                  </a:cubicBezTo>
                  <a:cubicBezTo>
                    <a:pt x="331" y="451"/>
                    <a:pt x="329" y="449"/>
                    <a:pt x="328" y="448"/>
                  </a:cubicBezTo>
                  <a:cubicBezTo>
                    <a:pt x="328" y="448"/>
                    <a:pt x="327" y="447"/>
                    <a:pt x="327" y="446"/>
                  </a:cubicBezTo>
                  <a:cubicBezTo>
                    <a:pt x="327" y="446"/>
                    <a:pt x="327" y="446"/>
                    <a:pt x="327" y="446"/>
                  </a:cubicBezTo>
                  <a:cubicBezTo>
                    <a:pt x="326" y="444"/>
                    <a:pt x="327" y="445"/>
                    <a:pt x="325" y="445"/>
                  </a:cubicBezTo>
                  <a:cubicBezTo>
                    <a:pt x="325" y="444"/>
                    <a:pt x="325" y="444"/>
                    <a:pt x="324" y="443"/>
                  </a:cubicBezTo>
                  <a:cubicBezTo>
                    <a:pt x="324" y="443"/>
                    <a:pt x="324" y="443"/>
                    <a:pt x="323" y="443"/>
                  </a:cubicBezTo>
                  <a:cubicBezTo>
                    <a:pt x="323" y="442"/>
                    <a:pt x="322" y="440"/>
                    <a:pt x="321" y="438"/>
                  </a:cubicBezTo>
                  <a:cubicBezTo>
                    <a:pt x="320" y="438"/>
                    <a:pt x="320" y="438"/>
                    <a:pt x="318" y="438"/>
                  </a:cubicBezTo>
                  <a:cubicBezTo>
                    <a:pt x="318" y="438"/>
                    <a:pt x="318" y="438"/>
                    <a:pt x="318" y="438"/>
                  </a:cubicBezTo>
                  <a:cubicBezTo>
                    <a:pt x="318" y="438"/>
                    <a:pt x="318" y="438"/>
                    <a:pt x="318" y="438"/>
                  </a:cubicBezTo>
                  <a:cubicBezTo>
                    <a:pt x="318" y="437"/>
                    <a:pt x="318" y="437"/>
                    <a:pt x="318" y="436"/>
                  </a:cubicBezTo>
                  <a:cubicBezTo>
                    <a:pt x="315" y="436"/>
                    <a:pt x="317" y="435"/>
                    <a:pt x="315" y="434"/>
                  </a:cubicBezTo>
                  <a:cubicBezTo>
                    <a:pt x="315" y="433"/>
                    <a:pt x="315" y="433"/>
                    <a:pt x="315" y="433"/>
                  </a:cubicBezTo>
                  <a:cubicBezTo>
                    <a:pt x="315" y="433"/>
                    <a:pt x="315" y="434"/>
                    <a:pt x="315" y="434"/>
                  </a:cubicBezTo>
                  <a:cubicBezTo>
                    <a:pt x="314" y="434"/>
                    <a:pt x="314" y="434"/>
                    <a:pt x="314" y="434"/>
                  </a:cubicBezTo>
                  <a:cubicBezTo>
                    <a:pt x="313" y="433"/>
                    <a:pt x="313" y="433"/>
                    <a:pt x="312" y="432"/>
                  </a:cubicBezTo>
                  <a:cubicBezTo>
                    <a:pt x="312" y="431"/>
                    <a:pt x="312" y="430"/>
                    <a:pt x="312" y="428"/>
                  </a:cubicBezTo>
                  <a:cubicBezTo>
                    <a:pt x="312" y="427"/>
                    <a:pt x="312" y="426"/>
                    <a:pt x="312" y="425"/>
                  </a:cubicBezTo>
                  <a:cubicBezTo>
                    <a:pt x="312" y="425"/>
                    <a:pt x="311" y="425"/>
                    <a:pt x="311" y="425"/>
                  </a:cubicBezTo>
                  <a:cubicBezTo>
                    <a:pt x="311" y="424"/>
                    <a:pt x="312" y="423"/>
                    <a:pt x="312" y="423"/>
                  </a:cubicBezTo>
                  <a:cubicBezTo>
                    <a:pt x="312" y="423"/>
                    <a:pt x="311" y="423"/>
                    <a:pt x="311" y="423"/>
                  </a:cubicBezTo>
                  <a:cubicBezTo>
                    <a:pt x="311" y="422"/>
                    <a:pt x="311" y="422"/>
                    <a:pt x="311" y="422"/>
                  </a:cubicBezTo>
                  <a:cubicBezTo>
                    <a:pt x="311" y="422"/>
                    <a:pt x="311" y="422"/>
                    <a:pt x="311" y="422"/>
                  </a:cubicBezTo>
                  <a:cubicBezTo>
                    <a:pt x="311" y="421"/>
                    <a:pt x="311" y="421"/>
                    <a:pt x="311" y="421"/>
                  </a:cubicBezTo>
                  <a:cubicBezTo>
                    <a:pt x="311" y="421"/>
                    <a:pt x="311" y="421"/>
                    <a:pt x="311" y="421"/>
                  </a:cubicBezTo>
                  <a:cubicBezTo>
                    <a:pt x="311" y="420"/>
                    <a:pt x="311" y="420"/>
                    <a:pt x="311" y="420"/>
                  </a:cubicBezTo>
                  <a:cubicBezTo>
                    <a:pt x="310" y="420"/>
                    <a:pt x="310" y="420"/>
                    <a:pt x="310" y="420"/>
                  </a:cubicBezTo>
                  <a:cubicBezTo>
                    <a:pt x="310" y="419"/>
                    <a:pt x="310" y="419"/>
                    <a:pt x="310" y="418"/>
                  </a:cubicBezTo>
                  <a:cubicBezTo>
                    <a:pt x="310" y="418"/>
                    <a:pt x="310" y="418"/>
                    <a:pt x="310" y="418"/>
                  </a:cubicBezTo>
                  <a:cubicBezTo>
                    <a:pt x="309" y="416"/>
                    <a:pt x="309" y="418"/>
                    <a:pt x="308" y="416"/>
                  </a:cubicBezTo>
                  <a:cubicBezTo>
                    <a:pt x="306" y="415"/>
                    <a:pt x="307" y="413"/>
                    <a:pt x="303" y="413"/>
                  </a:cubicBezTo>
                  <a:cubicBezTo>
                    <a:pt x="303" y="412"/>
                    <a:pt x="302" y="410"/>
                    <a:pt x="302" y="410"/>
                  </a:cubicBezTo>
                  <a:cubicBezTo>
                    <a:pt x="302" y="409"/>
                    <a:pt x="301" y="409"/>
                    <a:pt x="301" y="409"/>
                  </a:cubicBezTo>
                  <a:cubicBezTo>
                    <a:pt x="301" y="408"/>
                    <a:pt x="301" y="407"/>
                    <a:pt x="301" y="406"/>
                  </a:cubicBezTo>
                  <a:cubicBezTo>
                    <a:pt x="301" y="406"/>
                    <a:pt x="302" y="406"/>
                    <a:pt x="302" y="406"/>
                  </a:cubicBezTo>
                  <a:cubicBezTo>
                    <a:pt x="302" y="405"/>
                    <a:pt x="301" y="404"/>
                    <a:pt x="301" y="404"/>
                  </a:cubicBezTo>
                  <a:cubicBezTo>
                    <a:pt x="302" y="404"/>
                    <a:pt x="302" y="404"/>
                    <a:pt x="302" y="404"/>
                  </a:cubicBezTo>
                  <a:cubicBezTo>
                    <a:pt x="302" y="403"/>
                    <a:pt x="302" y="401"/>
                    <a:pt x="302" y="400"/>
                  </a:cubicBezTo>
                  <a:cubicBezTo>
                    <a:pt x="302" y="400"/>
                    <a:pt x="302" y="400"/>
                    <a:pt x="302" y="400"/>
                  </a:cubicBezTo>
                  <a:cubicBezTo>
                    <a:pt x="302" y="400"/>
                    <a:pt x="302" y="400"/>
                    <a:pt x="302" y="400"/>
                  </a:cubicBezTo>
                  <a:cubicBezTo>
                    <a:pt x="302" y="399"/>
                    <a:pt x="302" y="399"/>
                    <a:pt x="302" y="399"/>
                  </a:cubicBezTo>
                  <a:cubicBezTo>
                    <a:pt x="302" y="399"/>
                    <a:pt x="302" y="399"/>
                    <a:pt x="302" y="399"/>
                  </a:cubicBezTo>
                  <a:cubicBezTo>
                    <a:pt x="302" y="398"/>
                    <a:pt x="302" y="397"/>
                    <a:pt x="302" y="397"/>
                  </a:cubicBezTo>
                  <a:cubicBezTo>
                    <a:pt x="302" y="397"/>
                    <a:pt x="302" y="397"/>
                    <a:pt x="302" y="397"/>
                  </a:cubicBezTo>
                  <a:cubicBezTo>
                    <a:pt x="302" y="397"/>
                    <a:pt x="302" y="396"/>
                    <a:pt x="302" y="396"/>
                  </a:cubicBezTo>
                  <a:cubicBezTo>
                    <a:pt x="301" y="396"/>
                    <a:pt x="301" y="396"/>
                    <a:pt x="300" y="395"/>
                  </a:cubicBezTo>
                  <a:cubicBezTo>
                    <a:pt x="300" y="395"/>
                    <a:pt x="300" y="394"/>
                    <a:pt x="300" y="394"/>
                  </a:cubicBezTo>
                  <a:cubicBezTo>
                    <a:pt x="300" y="394"/>
                    <a:pt x="300" y="394"/>
                    <a:pt x="300" y="394"/>
                  </a:cubicBezTo>
                  <a:cubicBezTo>
                    <a:pt x="300" y="393"/>
                    <a:pt x="300" y="393"/>
                    <a:pt x="300" y="393"/>
                  </a:cubicBezTo>
                  <a:cubicBezTo>
                    <a:pt x="300" y="393"/>
                    <a:pt x="300" y="393"/>
                    <a:pt x="300" y="393"/>
                  </a:cubicBezTo>
                  <a:cubicBezTo>
                    <a:pt x="300" y="392"/>
                    <a:pt x="300" y="392"/>
                    <a:pt x="300" y="391"/>
                  </a:cubicBezTo>
                  <a:cubicBezTo>
                    <a:pt x="300" y="391"/>
                    <a:pt x="299" y="391"/>
                    <a:pt x="299" y="391"/>
                  </a:cubicBezTo>
                  <a:cubicBezTo>
                    <a:pt x="299" y="391"/>
                    <a:pt x="299" y="390"/>
                    <a:pt x="298" y="390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297" y="390"/>
                    <a:pt x="297" y="389"/>
                    <a:pt x="297" y="389"/>
                  </a:cubicBezTo>
                  <a:cubicBezTo>
                    <a:pt x="296" y="388"/>
                    <a:pt x="296" y="388"/>
                    <a:pt x="295" y="387"/>
                  </a:cubicBezTo>
                  <a:cubicBezTo>
                    <a:pt x="295" y="387"/>
                    <a:pt x="294" y="386"/>
                    <a:pt x="294" y="386"/>
                  </a:cubicBezTo>
                  <a:cubicBezTo>
                    <a:pt x="294" y="386"/>
                    <a:pt x="294" y="386"/>
                    <a:pt x="294" y="386"/>
                  </a:cubicBezTo>
                  <a:cubicBezTo>
                    <a:pt x="294" y="385"/>
                    <a:pt x="294" y="385"/>
                    <a:pt x="294" y="384"/>
                  </a:cubicBezTo>
                  <a:cubicBezTo>
                    <a:pt x="294" y="384"/>
                    <a:pt x="293" y="384"/>
                    <a:pt x="293" y="384"/>
                  </a:cubicBezTo>
                  <a:cubicBezTo>
                    <a:pt x="293" y="382"/>
                    <a:pt x="293" y="381"/>
                    <a:pt x="292" y="379"/>
                  </a:cubicBezTo>
                  <a:cubicBezTo>
                    <a:pt x="293" y="379"/>
                    <a:pt x="294" y="379"/>
                    <a:pt x="294" y="379"/>
                  </a:cubicBezTo>
                  <a:cubicBezTo>
                    <a:pt x="294" y="379"/>
                    <a:pt x="293" y="378"/>
                    <a:pt x="293" y="378"/>
                  </a:cubicBezTo>
                  <a:cubicBezTo>
                    <a:pt x="293" y="378"/>
                    <a:pt x="293" y="378"/>
                    <a:pt x="292" y="378"/>
                  </a:cubicBezTo>
                  <a:cubicBezTo>
                    <a:pt x="292" y="377"/>
                    <a:pt x="292" y="377"/>
                    <a:pt x="292" y="376"/>
                  </a:cubicBezTo>
                  <a:cubicBezTo>
                    <a:pt x="292" y="376"/>
                    <a:pt x="292" y="376"/>
                    <a:pt x="292" y="376"/>
                  </a:cubicBezTo>
                  <a:cubicBezTo>
                    <a:pt x="292" y="375"/>
                    <a:pt x="292" y="375"/>
                    <a:pt x="291" y="374"/>
                  </a:cubicBezTo>
                  <a:cubicBezTo>
                    <a:pt x="291" y="374"/>
                    <a:pt x="291" y="374"/>
                    <a:pt x="291" y="374"/>
                  </a:cubicBezTo>
                  <a:cubicBezTo>
                    <a:pt x="291" y="374"/>
                    <a:pt x="291" y="373"/>
                    <a:pt x="291" y="373"/>
                  </a:cubicBezTo>
                  <a:cubicBezTo>
                    <a:pt x="291" y="373"/>
                    <a:pt x="291" y="373"/>
                    <a:pt x="290" y="373"/>
                  </a:cubicBezTo>
                  <a:cubicBezTo>
                    <a:pt x="290" y="373"/>
                    <a:pt x="290" y="373"/>
                    <a:pt x="290" y="372"/>
                  </a:cubicBezTo>
                  <a:cubicBezTo>
                    <a:pt x="290" y="372"/>
                    <a:pt x="290" y="372"/>
                    <a:pt x="290" y="372"/>
                  </a:cubicBezTo>
                  <a:cubicBezTo>
                    <a:pt x="290" y="372"/>
                    <a:pt x="290" y="371"/>
                    <a:pt x="289" y="370"/>
                  </a:cubicBezTo>
                  <a:cubicBezTo>
                    <a:pt x="289" y="370"/>
                    <a:pt x="289" y="370"/>
                    <a:pt x="289" y="370"/>
                  </a:cubicBezTo>
                  <a:cubicBezTo>
                    <a:pt x="288" y="369"/>
                    <a:pt x="289" y="369"/>
                    <a:pt x="288" y="369"/>
                  </a:cubicBezTo>
                  <a:cubicBezTo>
                    <a:pt x="287" y="368"/>
                    <a:pt x="286" y="367"/>
                    <a:pt x="286" y="366"/>
                  </a:cubicBezTo>
                  <a:cubicBezTo>
                    <a:pt x="285" y="364"/>
                    <a:pt x="284" y="361"/>
                    <a:pt x="284" y="359"/>
                  </a:cubicBezTo>
                  <a:cubicBezTo>
                    <a:pt x="283" y="358"/>
                    <a:pt x="283" y="358"/>
                    <a:pt x="282" y="358"/>
                  </a:cubicBezTo>
                  <a:cubicBezTo>
                    <a:pt x="282" y="357"/>
                    <a:pt x="282" y="357"/>
                    <a:pt x="282" y="356"/>
                  </a:cubicBezTo>
                  <a:cubicBezTo>
                    <a:pt x="282" y="356"/>
                    <a:pt x="282" y="356"/>
                    <a:pt x="282" y="356"/>
                  </a:cubicBezTo>
                  <a:cubicBezTo>
                    <a:pt x="282" y="355"/>
                    <a:pt x="282" y="355"/>
                    <a:pt x="282" y="354"/>
                  </a:cubicBezTo>
                  <a:cubicBezTo>
                    <a:pt x="282" y="354"/>
                    <a:pt x="281" y="353"/>
                    <a:pt x="281" y="353"/>
                  </a:cubicBezTo>
                  <a:cubicBezTo>
                    <a:pt x="281" y="353"/>
                    <a:pt x="281" y="353"/>
                    <a:pt x="281" y="352"/>
                  </a:cubicBezTo>
                  <a:cubicBezTo>
                    <a:pt x="280" y="352"/>
                    <a:pt x="280" y="352"/>
                    <a:pt x="279" y="352"/>
                  </a:cubicBezTo>
                  <a:cubicBezTo>
                    <a:pt x="279" y="351"/>
                    <a:pt x="279" y="350"/>
                    <a:pt x="278" y="349"/>
                  </a:cubicBezTo>
                  <a:cubicBezTo>
                    <a:pt x="278" y="348"/>
                    <a:pt x="278" y="348"/>
                    <a:pt x="277" y="347"/>
                  </a:cubicBezTo>
                  <a:cubicBezTo>
                    <a:pt x="278" y="347"/>
                    <a:pt x="278" y="347"/>
                    <a:pt x="278" y="347"/>
                  </a:cubicBezTo>
                  <a:cubicBezTo>
                    <a:pt x="278" y="346"/>
                    <a:pt x="278" y="346"/>
                    <a:pt x="278" y="346"/>
                  </a:cubicBezTo>
                  <a:cubicBezTo>
                    <a:pt x="278" y="346"/>
                    <a:pt x="278" y="346"/>
                    <a:pt x="278" y="346"/>
                  </a:cubicBezTo>
                  <a:cubicBezTo>
                    <a:pt x="279" y="346"/>
                    <a:pt x="279" y="347"/>
                    <a:pt x="280" y="348"/>
                  </a:cubicBezTo>
                  <a:cubicBezTo>
                    <a:pt x="280" y="348"/>
                    <a:pt x="280" y="348"/>
                    <a:pt x="280" y="348"/>
                  </a:cubicBezTo>
                  <a:cubicBezTo>
                    <a:pt x="280" y="348"/>
                    <a:pt x="280" y="348"/>
                    <a:pt x="280" y="348"/>
                  </a:cubicBezTo>
                  <a:cubicBezTo>
                    <a:pt x="280" y="348"/>
                    <a:pt x="281" y="349"/>
                    <a:pt x="281" y="349"/>
                  </a:cubicBezTo>
                  <a:cubicBezTo>
                    <a:pt x="281" y="349"/>
                    <a:pt x="281" y="350"/>
                    <a:pt x="281" y="350"/>
                  </a:cubicBezTo>
                  <a:cubicBezTo>
                    <a:pt x="281" y="350"/>
                    <a:pt x="282" y="350"/>
                    <a:pt x="282" y="350"/>
                  </a:cubicBezTo>
                  <a:cubicBezTo>
                    <a:pt x="282" y="351"/>
                    <a:pt x="282" y="351"/>
                    <a:pt x="282" y="352"/>
                  </a:cubicBezTo>
                  <a:cubicBezTo>
                    <a:pt x="282" y="352"/>
                    <a:pt x="282" y="352"/>
                    <a:pt x="282" y="352"/>
                  </a:cubicBezTo>
                  <a:cubicBezTo>
                    <a:pt x="283" y="353"/>
                    <a:pt x="284" y="354"/>
                    <a:pt x="285" y="355"/>
                  </a:cubicBezTo>
                  <a:cubicBezTo>
                    <a:pt x="286" y="355"/>
                    <a:pt x="286" y="355"/>
                    <a:pt x="287" y="355"/>
                  </a:cubicBezTo>
                  <a:cubicBezTo>
                    <a:pt x="288" y="354"/>
                    <a:pt x="288" y="353"/>
                    <a:pt x="289" y="352"/>
                  </a:cubicBezTo>
                  <a:cubicBezTo>
                    <a:pt x="289" y="352"/>
                    <a:pt x="289" y="352"/>
                    <a:pt x="289" y="352"/>
                  </a:cubicBezTo>
                  <a:cubicBezTo>
                    <a:pt x="289" y="352"/>
                    <a:pt x="289" y="351"/>
                    <a:pt x="289" y="351"/>
                  </a:cubicBezTo>
                  <a:cubicBezTo>
                    <a:pt x="289" y="351"/>
                    <a:pt x="289" y="351"/>
                    <a:pt x="289" y="351"/>
                  </a:cubicBezTo>
                  <a:cubicBezTo>
                    <a:pt x="289" y="352"/>
                    <a:pt x="289" y="353"/>
                    <a:pt x="289" y="354"/>
                  </a:cubicBezTo>
                  <a:cubicBezTo>
                    <a:pt x="290" y="354"/>
                    <a:pt x="291" y="354"/>
                    <a:pt x="293" y="354"/>
                  </a:cubicBezTo>
                  <a:cubicBezTo>
                    <a:pt x="293" y="355"/>
                    <a:pt x="293" y="355"/>
                    <a:pt x="293" y="356"/>
                  </a:cubicBezTo>
                  <a:cubicBezTo>
                    <a:pt x="293" y="356"/>
                    <a:pt x="294" y="356"/>
                    <a:pt x="294" y="356"/>
                  </a:cubicBezTo>
                  <a:cubicBezTo>
                    <a:pt x="294" y="357"/>
                    <a:pt x="294" y="357"/>
                    <a:pt x="294" y="357"/>
                  </a:cubicBezTo>
                  <a:cubicBezTo>
                    <a:pt x="294" y="357"/>
                    <a:pt x="294" y="358"/>
                    <a:pt x="294" y="358"/>
                  </a:cubicBezTo>
                  <a:cubicBezTo>
                    <a:pt x="294" y="358"/>
                    <a:pt x="295" y="359"/>
                    <a:pt x="295" y="359"/>
                  </a:cubicBezTo>
                  <a:cubicBezTo>
                    <a:pt x="295" y="359"/>
                    <a:pt x="295" y="360"/>
                    <a:pt x="295" y="360"/>
                  </a:cubicBezTo>
                  <a:cubicBezTo>
                    <a:pt x="295" y="360"/>
                    <a:pt x="295" y="360"/>
                    <a:pt x="296" y="360"/>
                  </a:cubicBezTo>
                  <a:cubicBezTo>
                    <a:pt x="296" y="360"/>
                    <a:pt x="296" y="361"/>
                    <a:pt x="296" y="361"/>
                  </a:cubicBezTo>
                  <a:cubicBezTo>
                    <a:pt x="296" y="361"/>
                    <a:pt x="297" y="362"/>
                    <a:pt x="297" y="362"/>
                  </a:cubicBezTo>
                  <a:cubicBezTo>
                    <a:pt x="297" y="363"/>
                    <a:pt x="297" y="363"/>
                    <a:pt x="298" y="364"/>
                  </a:cubicBezTo>
                  <a:cubicBezTo>
                    <a:pt x="298" y="365"/>
                    <a:pt x="299" y="365"/>
                    <a:pt x="299" y="365"/>
                  </a:cubicBezTo>
                  <a:cubicBezTo>
                    <a:pt x="299" y="366"/>
                    <a:pt x="299" y="366"/>
                    <a:pt x="299" y="367"/>
                  </a:cubicBezTo>
                  <a:cubicBezTo>
                    <a:pt x="300" y="367"/>
                    <a:pt x="301" y="368"/>
                    <a:pt x="302" y="368"/>
                  </a:cubicBezTo>
                  <a:cubicBezTo>
                    <a:pt x="302" y="368"/>
                    <a:pt x="302" y="369"/>
                    <a:pt x="302" y="369"/>
                  </a:cubicBezTo>
                  <a:cubicBezTo>
                    <a:pt x="302" y="369"/>
                    <a:pt x="302" y="369"/>
                    <a:pt x="303" y="369"/>
                  </a:cubicBezTo>
                  <a:cubicBezTo>
                    <a:pt x="303" y="370"/>
                    <a:pt x="303" y="370"/>
                    <a:pt x="303" y="371"/>
                  </a:cubicBezTo>
                  <a:cubicBezTo>
                    <a:pt x="303" y="371"/>
                    <a:pt x="303" y="371"/>
                    <a:pt x="303" y="371"/>
                  </a:cubicBezTo>
                  <a:cubicBezTo>
                    <a:pt x="303" y="372"/>
                    <a:pt x="303" y="373"/>
                    <a:pt x="303" y="374"/>
                  </a:cubicBezTo>
                  <a:cubicBezTo>
                    <a:pt x="304" y="375"/>
                    <a:pt x="304" y="375"/>
                    <a:pt x="304" y="377"/>
                  </a:cubicBezTo>
                  <a:cubicBezTo>
                    <a:pt x="305" y="377"/>
                    <a:pt x="305" y="377"/>
                    <a:pt x="305" y="377"/>
                  </a:cubicBezTo>
                  <a:cubicBezTo>
                    <a:pt x="305" y="377"/>
                    <a:pt x="305" y="377"/>
                    <a:pt x="305" y="377"/>
                  </a:cubicBezTo>
                  <a:cubicBezTo>
                    <a:pt x="307" y="378"/>
                    <a:pt x="308" y="379"/>
                    <a:pt x="309" y="380"/>
                  </a:cubicBezTo>
                  <a:cubicBezTo>
                    <a:pt x="309" y="380"/>
                    <a:pt x="309" y="380"/>
                    <a:pt x="309" y="381"/>
                  </a:cubicBezTo>
                  <a:cubicBezTo>
                    <a:pt x="309" y="381"/>
                    <a:pt x="310" y="381"/>
                    <a:pt x="310" y="381"/>
                  </a:cubicBezTo>
                  <a:cubicBezTo>
                    <a:pt x="310" y="381"/>
                    <a:pt x="310" y="382"/>
                    <a:pt x="310" y="382"/>
                  </a:cubicBezTo>
                  <a:cubicBezTo>
                    <a:pt x="310" y="382"/>
                    <a:pt x="310" y="382"/>
                    <a:pt x="310" y="382"/>
                  </a:cubicBezTo>
                  <a:cubicBezTo>
                    <a:pt x="310" y="382"/>
                    <a:pt x="310" y="383"/>
                    <a:pt x="310" y="383"/>
                  </a:cubicBezTo>
                  <a:cubicBezTo>
                    <a:pt x="310" y="383"/>
                    <a:pt x="311" y="383"/>
                    <a:pt x="311" y="383"/>
                  </a:cubicBezTo>
                  <a:cubicBezTo>
                    <a:pt x="311" y="383"/>
                    <a:pt x="311" y="384"/>
                    <a:pt x="311" y="384"/>
                  </a:cubicBezTo>
                  <a:cubicBezTo>
                    <a:pt x="311" y="384"/>
                    <a:pt x="311" y="384"/>
                    <a:pt x="311" y="384"/>
                  </a:cubicBezTo>
                  <a:cubicBezTo>
                    <a:pt x="311" y="385"/>
                    <a:pt x="311" y="387"/>
                    <a:pt x="311" y="388"/>
                  </a:cubicBezTo>
                  <a:cubicBezTo>
                    <a:pt x="311" y="388"/>
                    <a:pt x="312" y="391"/>
                    <a:pt x="312" y="391"/>
                  </a:cubicBezTo>
                  <a:cubicBezTo>
                    <a:pt x="311" y="391"/>
                    <a:pt x="311" y="391"/>
                    <a:pt x="311" y="391"/>
                  </a:cubicBezTo>
                  <a:cubicBezTo>
                    <a:pt x="310" y="392"/>
                    <a:pt x="310" y="393"/>
                    <a:pt x="310" y="394"/>
                  </a:cubicBezTo>
                  <a:cubicBezTo>
                    <a:pt x="310" y="394"/>
                    <a:pt x="311" y="394"/>
                    <a:pt x="312" y="394"/>
                  </a:cubicBezTo>
                  <a:cubicBezTo>
                    <a:pt x="312" y="395"/>
                    <a:pt x="311" y="395"/>
                    <a:pt x="311" y="395"/>
                  </a:cubicBezTo>
                  <a:cubicBezTo>
                    <a:pt x="312" y="395"/>
                    <a:pt x="312" y="395"/>
                    <a:pt x="312" y="395"/>
                  </a:cubicBezTo>
                  <a:cubicBezTo>
                    <a:pt x="312" y="397"/>
                    <a:pt x="312" y="398"/>
                    <a:pt x="312" y="400"/>
                  </a:cubicBezTo>
                  <a:cubicBezTo>
                    <a:pt x="312" y="400"/>
                    <a:pt x="312" y="400"/>
                    <a:pt x="312" y="400"/>
                  </a:cubicBezTo>
                  <a:cubicBezTo>
                    <a:pt x="312" y="400"/>
                    <a:pt x="312" y="401"/>
                    <a:pt x="312" y="401"/>
                  </a:cubicBezTo>
                  <a:cubicBezTo>
                    <a:pt x="312" y="402"/>
                    <a:pt x="313" y="403"/>
                    <a:pt x="313" y="404"/>
                  </a:cubicBezTo>
                  <a:cubicBezTo>
                    <a:pt x="314" y="405"/>
                    <a:pt x="314" y="405"/>
                    <a:pt x="315" y="405"/>
                  </a:cubicBezTo>
                  <a:cubicBezTo>
                    <a:pt x="315" y="405"/>
                    <a:pt x="315" y="405"/>
                    <a:pt x="315" y="405"/>
                  </a:cubicBezTo>
                  <a:cubicBezTo>
                    <a:pt x="315" y="405"/>
                    <a:pt x="315" y="406"/>
                    <a:pt x="315" y="406"/>
                  </a:cubicBezTo>
                  <a:cubicBezTo>
                    <a:pt x="315" y="406"/>
                    <a:pt x="316" y="406"/>
                    <a:pt x="316" y="407"/>
                  </a:cubicBezTo>
                  <a:cubicBezTo>
                    <a:pt x="316" y="407"/>
                    <a:pt x="316" y="407"/>
                    <a:pt x="316" y="407"/>
                  </a:cubicBezTo>
                  <a:cubicBezTo>
                    <a:pt x="317" y="407"/>
                    <a:pt x="317" y="407"/>
                    <a:pt x="317" y="407"/>
                  </a:cubicBezTo>
                  <a:cubicBezTo>
                    <a:pt x="317" y="407"/>
                    <a:pt x="317" y="407"/>
                    <a:pt x="317" y="407"/>
                  </a:cubicBezTo>
                  <a:cubicBezTo>
                    <a:pt x="318" y="407"/>
                    <a:pt x="318" y="407"/>
                    <a:pt x="318" y="407"/>
                  </a:cubicBezTo>
                  <a:cubicBezTo>
                    <a:pt x="318" y="407"/>
                    <a:pt x="319" y="408"/>
                    <a:pt x="319" y="408"/>
                  </a:cubicBezTo>
                  <a:cubicBezTo>
                    <a:pt x="319" y="408"/>
                    <a:pt x="319" y="408"/>
                    <a:pt x="319" y="409"/>
                  </a:cubicBezTo>
                  <a:cubicBezTo>
                    <a:pt x="320" y="409"/>
                    <a:pt x="320" y="409"/>
                    <a:pt x="320" y="409"/>
                  </a:cubicBezTo>
                  <a:cubicBezTo>
                    <a:pt x="320" y="409"/>
                    <a:pt x="321" y="409"/>
                    <a:pt x="321" y="409"/>
                  </a:cubicBezTo>
                  <a:cubicBezTo>
                    <a:pt x="321" y="410"/>
                    <a:pt x="321" y="410"/>
                    <a:pt x="321" y="410"/>
                  </a:cubicBezTo>
                  <a:cubicBezTo>
                    <a:pt x="321" y="410"/>
                    <a:pt x="321" y="410"/>
                    <a:pt x="321" y="410"/>
                  </a:cubicBezTo>
                  <a:cubicBezTo>
                    <a:pt x="322" y="411"/>
                    <a:pt x="322" y="411"/>
                    <a:pt x="322" y="412"/>
                  </a:cubicBezTo>
                  <a:cubicBezTo>
                    <a:pt x="322" y="412"/>
                    <a:pt x="322" y="412"/>
                    <a:pt x="322" y="412"/>
                  </a:cubicBezTo>
                  <a:cubicBezTo>
                    <a:pt x="322" y="412"/>
                    <a:pt x="322" y="413"/>
                    <a:pt x="322" y="414"/>
                  </a:cubicBezTo>
                  <a:cubicBezTo>
                    <a:pt x="322" y="414"/>
                    <a:pt x="323" y="414"/>
                    <a:pt x="323" y="414"/>
                  </a:cubicBezTo>
                  <a:cubicBezTo>
                    <a:pt x="323" y="415"/>
                    <a:pt x="323" y="414"/>
                    <a:pt x="323" y="415"/>
                  </a:cubicBezTo>
                  <a:cubicBezTo>
                    <a:pt x="325" y="416"/>
                    <a:pt x="324" y="418"/>
                    <a:pt x="324" y="419"/>
                  </a:cubicBezTo>
                  <a:cubicBezTo>
                    <a:pt x="325" y="420"/>
                    <a:pt x="325" y="420"/>
                    <a:pt x="325" y="420"/>
                  </a:cubicBezTo>
                  <a:cubicBezTo>
                    <a:pt x="326" y="420"/>
                    <a:pt x="326" y="421"/>
                    <a:pt x="326" y="421"/>
                  </a:cubicBezTo>
                  <a:cubicBezTo>
                    <a:pt x="326" y="421"/>
                    <a:pt x="327" y="421"/>
                    <a:pt x="327" y="421"/>
                  </a:cubicBezTo>
                  <a:cubicBezTo>
                    <a:pt x="327" y="421"/>
                    <a:pt x="327" y="422"/>
                    <a:pt x="327" y="422"/>
                  </a:cubicBezTo>
                  <a:cubicBezTo>
                    <a:pt x="327" y="422"/>
                    <a:pt x="327" y="423"/>
                    <a:pt x="328" y="423"/>
                  </a:cubicBezTo>
                  <a:cubicBezTo>
                    <a:pt x="328" y="423"/>
                    <a:pt x="328" y="424"/>
                    <a:pt x="328" y="424"/>
                  </a:cubicBezTo>
                  <a:cubicBezTo>
                    <a:pt x="328" y="424"/>
                    <a:pt x="329" y="425"/>
                    <a:pt x="329" y="425"/>
                  </a:cubicBezTo>
                  <a:cubicBezTo>
                    <a:pt x="330" y="426"/>
                    <a:pt x="330" y="426"/>
                    <a:pt x="330" y="426"/>
                  </a:cubicBezTo>
                  <a:cubicBezTo>
                    <a:pt x="330" y="427"/>
                    <a:pt x="330" y="427"/>
                    <a:pt x="331" y="427"/>
                  </a:cubicBezTo>
                  <a:cubicBezTo>
                    <a:pt x="331" y="429"/>
                    <a:pt x="330" y="431"/>
                    <a:pt x="330" y="433"/>
                  </a:cubicBezTo>
                  <a:cubicBezTo>
                    <a:pt x="330" y="433"/>
                    <a:pt x="330" y="433"/>
                    <a:pt x="330" y="433"/>
                  </a:cubicBezTo>
                  <a:cubicBezTo>
                    <a:pt x="330" y="433"/>
                    <a:pt x="330" y="433"/>
                    <a:pt x="330" y="433"/>
                  </a:cubicBezTo>
                  <a:cubicBezTo>
                    <a:pt x="330" y="433"/>
                    <a:pt x="331" y="433"/>
                    <a:pt x="331" y="434"/>
                  </a:cubicBezTo>
                  <a:cubicBezTo>
                    <a:pt x="331" y="435"/>
                    <a:pt x="331" y="436"/>
                    <a:pt x="331" y="437"/>
                  </a:cubicBezTo>
                  <a:cubicBezTo>
                    <a:pt x="330" y="437"/>
                    <a:pt x="330" y="437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9"/>
                    <a:pt x="330" y="439"/>
                    <a:pt x="330" y="440"/>
                  </a:cubicBezTo>
                  <a:cubicBezTo>
                    <a:pt x="331" y="440"/>
                    <a:pt x="331" y="440"/>
                    <a:pt x="331" y="440"/>
                  </a:cubicBezTo>
                  <a:cubicBezTo>
                    <a:pt x="331" y="441"/>
                    <a:pt x="331" y="441"/>
                    <a:pt x="331" y="441"/>
                  </a:cubicBezTo>
                  <a:cubicBezTo>
                    <a:pt x="331" y="441"/>
                    <a:pt x="331" y="441"/>
                    <a:pt x="331" y="441"/>
                  </a:cubicBezTo>
                  <a:cubicBezTo>
                    <a:pt x="331" y="442"/>
                    <a:pt x="331" y="443"/>
                    <a:pt x="331" y="443"/>
                  </a:cubicBezTo>
                  <a:cubicBezTo>
                    <a:pt x="331" y="443"/>
                    <a:pt x="331" y="444"/>
                    <a:pt x="332" y="444"/>
                  </a:cubicBezTo>
                  <a:cubicBezTo>
                    <a:pt x="332" y="444"/>
                    <a:pt x="332" y="444"/>
                    <a:pt x="332" y="445"/>
                  </a:cubicBezTo>
                  <a:cubicBezTo>
                    <a:pt x="332" y="445"/>
                    <a:pt x="332" y="445"/>
                    <a:pt x="333" y="445"/>
                  </a:cubicBezTo>
                  <a:cubicBezTo>
                    <a:pt x="333" y="447"/>
                    <a:pt x="332" y="448"/>
                    <a:pt x="332" y="449"/>
                  </a:cubicBezTo>
                  <a:cubicBezTo>
                    <a:pt x="332" y="449"/>
                    <a:pt x="333" y="449"/>
                    <a:pt x="333" y="449"/>
                  </a:cubicBezTo>
                  <a:cubicBezTo>
                    <a:pt x="333" y="450"/>
                    <a:pt x="333" y="451"/>
                    <a:pt x="333" y="451"/>
                  </a:cubicBezTo>
                  <a:cubicBezTo>
                    <a:pt x="335" y="452"/>
                    <a:pt x="337" y="452"/>
                    <a:pt x="339" y="453"/>
                  </a:cubicBezTo>
                  <a:cubicBezTo>
                    <a:pt x="339" y="453"/>
                    <a:pt x="340" y="452"/>
                    <a:pt x="340" y="452"/>
                  </a:cubicBezTo>
                  <a:cubicBezTo>
                    <a:pt x="340" y="452"/>
                    <a:pt x="341" y="452"/>
                    <a:pt x="342" y="452"/>
                  </a:cubicBezTo>
                  <a:cubicBezTo>
                    <a:pt x="342" y="452"/>
                    <a:pt x="342" y="452"/>
                    <a:pt x="342" y="452"/>
                  </a:cubicBezTo>
                  <a:cubicBezTo>
                    <a:pt x="342" y="452"/>
                    <a:pt x="343" y="452"/>
                    <a:pt x="343" y="452"/>
                  </a:cubicBezTo>
                  <a:cubicBezTo>
                    <a:pt x="344" y="451"/>
                    <a:pt x="344" y="450"/>
                    <a:pt x="345" y="449"/>
                  </a:cubicBezTo>
                  <a:cubicBezTo>
                    <a:pt x="345" y="449"/>
                    <a:pt x="346" y="449"/>
                    <a:pt x="347" y="449"/>
                  </a:cubicBezTo>
                  <a:cubicBezTo>
                    <a:pt x="347" y="449"/>
                    <a:pt x="347" y="449"/>
                    <a:pt x="347" y="449"/>
                  </a:cubicBezTo>
                  <a:cubicBezTo>
                    <a:pt x="348" y="449"/>
                    <a:pt x="349" y="449"/>
                    <a:pt x="350" y="449"/>
                  </a:cubicBezTo>
                  <a:cubicBezTo>
                    <a:pt x="350" y="449"/>
                    <a:pt x="350" y="449"/>
                    <a:pt x="350" y="449"/>
                  </a:cubicBezTo>
                  <a:cubicBezTo>
                    <a:pt x="351" y="449"/>
                    <a:pt x="351" y="449"/>
                    <a:pt x="352" y="449"/>
                  </a:cubicBezTo>
                  <a:cubicBezTo>
                    <a:pt x="352" y="449"/>
                    <a:pt x="352" y="449"/>
                    <a:pt x="352" y="449"/>
                  </a:cubicBezTo>
                  <a:cubicBezTo>
                    <a:pt x="353" y="449"/>
                    <a:pt x="353" y="449"/>
                    <a:pt x="354" y="449"/>
                  </a:cubicBezTo>
                  <a:cubicBezTo>
                    <a:pt x="354" y="448"/>
                    <a:pt x="354" y="448"/>
                    <a:pt x="354" y="448"/>
                  </a:cubicBezTo>
                  <a:cubicBezTo>
                    <a:pt x="354" y="448"/>
                    <a:pt x="355" y="448"/>
                    <a:pt x="355" y="448"/>
                  </a:cubicBezTo>
                  <a:cubicBezTo>
                    <a:pt x="355" y="448"/>
                    <a:pt x="355" y="447"/>
                    <a:pt x="356" y="447"/>
                  </a:cubicBezTo>
                  <a:cubicBezTo>
                    <a:pt x="356" y="447"/>
                    <a:pt x="356" y="447"/>
                    <a:pt x="357" y="447"/>
                  </a:cubicBezTo>
                  <a:cubicBezTo>
                    <a:pt x="357" y="447"/>
                    <a:pt x="357" y="446"/>
                    <a:pt x="357" y="446"/>
                  </a:cubicBezTo>
                  <a:cubicBezTo>
                    <a:pt x="358" y="446"/>
                    <a:pt x="359" y="446"/>
                    <a:pt x="359" y="446"/>
                  </a:cubicBezTo>
                  <a:cubicBezTo>
                    <a:pt x="360" y="446"/>
                    <a:pt x="359" y="446"/>
                    <a:pt x="360" y="446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6"/>
                    <a:pt x="361" y="446"/>
                    <a:pt x="362" y="446"/>
                  </a:cubicBezTo>
                  <a:cubicBezTo>
                    <a:pt x="363" y="444"/>
                    <a:pt x="364" y="444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6" y="443"/>
                    <a:pt x="366" y="443"/>
                    <a:pt x="366" y="443"/>
                  </a:cubicBezTo>
                  <a:cubicBezTo>
                    <a:pt x="366" y="443"/>
                    <a:pt x="367" y="443"/>
                    <a:pt x="367" y="442"/>
                  </a:cubicBezTo>
                  <a:cubicBezTo>
                    <a:pt x="367" y="442"/>
                    <a:pt x="368" y="442"/>
                    <a:pt x="368" y="442"/>
                  </a:cubicBezTo>
                  <a:cubicBezTo>
                    <a:pt x="368" y="442"/>
                    <a:pt x="368" y="442"/>
                    <a:pt x="368" y="442"/>
                  </a:cubicBezTo>
                  <a:cubicBezTo>
                    <a:pt x="369" y="442"/>
                    <a:pt x="370" y="442"/>
                    <a:pt x="371" y="441"/>
                  </a:cubicBezTo>
                  <a:cubicBezTo>
                    <a:pt x="371" y="441"/>
                    <a:pt x="371" y="441"/>
                    <a:pt x="371" y="441"/>
                  </a:cubicBezTo>
                  <a:cubicBezTo>
                    <a:pt x="371" y="441"/>
                    <a:pt x="372" y="441"/>
                    <a:pt x="372" y="441"/>
                  </a:cubicBezTo>
                  <a:cubicBezTo>
                    <a:pt x="372" y="441"/>
                    <a:pt x="372" y="441"/>
                    <a:pt x="372" y="441"/>
                  </a:cubicBezTo>
                  <a:cubicBezTo>
                    <a:pt x="373" y="441"/>
                    <a:pt x="373" y="441"/>
                    <a:pt x="373" y="441"/>
                  </a:cubicBezTo>
                  <a:cubicBezTo>
                    <a:pt x="373" y="441"/>
                    <a:pt x="373" y="441"/>
                    <a:pt x="373" y="440"/>
                  </a:cubicBezTo>
                  <a:cubicBezTo>
                    <a:pt x="374" y="440"/>
                    <a:pt x="374" y="441"/>
                    <a:pt x="374" y="441"/>
                  </a:cubicBezTo>
                  <a:cubicBezTo>
                    <a:pt x="375" y="440"/>
                    <a:pt x="375" y="440"/>
                    <a:pt x="375" y="440"/>
                  </a:cubicBezTo>
                  <a:cubicBezTo>
                    <a:pt x="375" y="440"/>
                    <a:pt x="376" y="440"/>
                    <a:pt x="376" y="439"/>
                  </a:cubicBezTo>
                  <a:cubicBezTo>
                    <a:pt x="376" y="439"/>
                    <a:pt x="376" y="439"/>
                    <a:pt x="376" y="439"/>
                  </a:cubicBezTo>
                  <a:cubicBezTo>
                    <a:pt x="376" y="439"/>
                    <a:pt x="377" y="439"/>
                    <a:pt x="377" y="439"/>
                  </a:cubicBezTo>
                  <a:cubicBezTo>
                    <a:pt x="379" y="438"/>
                    <a:pt x="381" y="437"/>
                    <a:pt x="381" y="436"/>
                  </a:cubicBezTo>
                  <a:cubicBezTo>
                    <a:pt x="382" y="436"/>
                    <a:pt x="382" y="436"/>
                    <a:pt x="383" y="436"/>
                  </a:cubicBezTo>
                  <a:cubicBezTo>
                    <a:pt x="383" y="436"/>
                    <a:pt x="383" y="435"/>
                    <a:pt x="383" y="435"/>
                  </a:cubicBezTo>
                  <a:cubicBezTo>
                    <a:pt x="383" y="435"/>
                    <a:pt x="383" y="435"/>
                    <a:pt x="383" y="435"/>
                  </a:cubicBezTo>
                  <a:cubicBezTo>
                    <a:pt x="383" y="435"/>
                    <a:pt x="383" y="435"/>
                    <a:pt x="383" y="434"/>
                  </a:cubicBezTo>
                  <a:cubicBezTo>
                    <a:pt x="383" y="434"/>
                    <a:pt x="383" y="434"/>
                    <a:pt x="382" y="434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83" y="434"/>
                    <a:pt x="383" y="434"/>
                    <a:pt x="383" y="434"/>
                  </a:cubicBezTo>
                  <a:cubicBezTo>
                    <a:pt x="383" y="433"/>
                    <a:pt x="383" y="433"/>
                    <a:pt x="383" y="432"/>
                  </a:cubicBezTo>
                  <a:cubicBezTo>
                    <a:pt x="383" y="432"/>
                    <a:pt x="384" y="432"/>
                    <a:pt x="384" y="432"/>
                  </a:cubicBezTo>
                  <a:cubicBezTo>
                    <a:pt x="384" y="432"/>
                    <a:pt x="384" y="432"/>
                    <a:pt x="385" y="431"/>
                  </a:cubicBezTo>
                  <a:cubicBezTo>
                    <a:pt x="385" y="431"/>
                    <a:pt x="385" y="431"/>
                    <a:pt x="385" y="431"/>
                  </a:cubicBezTo>
                  <a:cubicBezTo>
                    <a:pt x="386" y="431"/>
                    <a:pt x="386" y="431"/>
                    <a:pt x="386" y="431"/>
                  </a:cubicBezTo>
                  <a:cubicBezTo>
                    <a:pt x="386" y="431"/>
                    <a:pt x="387" y="431"/>
                    <a:pt x="387" y="431"/>
                  </a:cubicBezTo>
                  <a:cubicBezTo>
                    <a:pt x="388" y="431"/>
                    <a:pt x="388" y="430"/>
                    <a:pt x="388" y="430"/>
                  </a:cubicBezTo>
                  <a:cubicBezTo>
                    <a:pt x="389" y="430"/>
                    <a:pt x="391" y="430"/>
                    <a:pt x="392" y="430"/>
                  </a:cubicBezTo>
                  <a:cubicBezTo>
                    <a:pt x="392" y="430"/>
                    <a:pt x="392" y="429"/>
                    <a:pt x="392" y="429"/>
                  </a:cubicBezTo>
                  <a:cubicBezTo>
                    <a:pt x="393" y="429"/>
                    <a:pt x="393" y="429"/>
                    <a:pt x="394" y="429"/>
                  </a:cubicBezTo>
                  <a:cubicBezTo>
                    <a:pt x="394" y="429"/>
                    <a:pt x="394" y="429"/>
                    <a:pt x="394" y="428"/>
                  </a:cubicBezTo>
                  <a:cubicBezTo>
                    <a:pt x="395" y="428"/>
                    <a:pt x="396" y="429"/>
                    <a:pt x="397" y="429"/>
                  </a:cubicBezTo>
                  <a:cubicBezTo>
                    <a:pt x="397" y="428"/>
                    <a:pt x="397" y="428"/>
                    <a:pt x="397" y="428"/>
                  </a:cubicBezTo>
                  <a:cubicBezTo>
                    <a:pt x="397" y="428"/>
                    <a:pt x="398" y="428"/>
                    <a:pt x="398" y="428"/>
                  </a:cubicBezTo>
                  <a:cubicBezTo>
                    <a:pt x="398" y="428"/>
                    <a:pt x="398" y="428"/>
                    <a:pt x="398" y="428"/>
                  </a:cubicBezTo>
                  <a:cubicBezTo>
                    <a:pt x="398" y="427"/>
                    <a:pt x="399" y="427"/>
                    <a:pt x="399" y="427"/>
                  </a:cubicBezTo>
                  <a:cubicBezTo>
                    <a:pt x="399" y="427"/>
                    <a:pt x="399" y="426"/>
                    <a:pt x="399" y="426"/>
                  </a:cubicBezTo>
                  <a:cubicBezTo>
                    <a:pt x="399" y="426"/>
                    <a:pt x="400" y="425"/>
                    <a:pt x="400" y="425"/>
                  </a:cubicBezTo>
                  <a:cubicBezTo>
                    <a:pt x="400" y="425"/>
                    <a:pt x="400" y="424"/>
                    <a:pt x="400" y="424"/>
                  </a:cubicBezTo>
                  <a:cubicBezTo>
                    <a:pt x="402" y="424"/>
                    <a:pt x="405" y="424"/>
                    <a:pt x="406" y="423"/>
                  </a:cubicBezTo>
                  <a:cubicBezTo>
                    <a:pt x="407" y="423"/>
                    <a:pt x="406" y="423"/>
                    <a:pt x="407" y="422"/>
                  </a:cubicBezTo>
                  <a:cubicBezTo>
                    <a:pt x="407" y="422"/>
                    <a:pt x="407" y="421"/>
                    <a:pt x="408" y="421"/>
                  </a:cubicBezTo>
                  <a:cubicBezTo>
                    <a:pt x="408" y="421"/>
                    <a:pt x="408" y="421"/>
                    <a:pt x="408" y="421"/>
                  </a:cubicBezTo>
                  <a:cubicBezTo>
                    <a:pt x="408" y="420"/>
                    <a:pt x="408" y="420"/>
                    <a:pt x="409" y="420"/>
                  </a:cubicBezTo>
                  <a:cubicBezTo>
                    <a:pt x="409" y="420"/>
                    <a:pt x="409" y="420"/>
                    <a:pt x="409" y="419"/>
                  </a:cubicBezTo>
                  <a:cubicBezTo>
                    <a:pt x="411" y="419"/>
                    <a:pt x="413" y="419"/>
                    <a:pt x="414" y="419"/>
                  </a:cubicBezTo>
                  <a:cubicBezTo>
                    <a:pt x="414" y="418"/>
                    <a:pt x="415" y="418"/>
                    <a:pt x="415" y="417"/>
                  </a:cubicBezTo>
                  <a:cubicBezTo>
                    <a:pt x="415" y="417"/>
                    <a:pt x="414" y="417"/>
                    <a:pt x="414" y="417"/>
                  </a:cubicBezTo>
                  <a:cubicBezTo>
                    <a:pt x="414" y="416"/>
                    <a:pt x="415" y="414"/>
                    <a:pt x="415" y="413"/>
                  </a:cubicBezTo>
                  <a:cubicBezTo>
                    <a:pt x="415" y="413"/>
                    <a:pt x="415" y="413"/>
                    <a:pt x="415" y="413"/>
                  </a:cubicBezTo>
                  <a:cubicBezTo>
                    <a:pt x="415" y="413"/>
                    <a:pt x="415" y="413"/>
                    <a:pt x="415" y="412"/>
                  </a:cubicBezTo>
                  <a:cubicBezTo>
                    <a:pt x="415" y="412"/>
                    <a:pt x="416" y="412"/>
                    <a:pt x="416" y="412"/>
                  </a:cubicBezTo>
                  <a:cubicBezTo>
                    <a:pt x="416" y="412"/>
                    <a:pt x="416" y="411"/>
                    <a:pt x="416" y="411"/>
                  </a:cubicBezTo>
                  <a:cubicBezTo>
                    <a:pt x="416" y="411"/>
                    <a:pt x="416" y="411"/>
                    <a:pt x="416" y="411"/>
                  </a:cubicBezTo>
                  <a:cubicBezTo>
                    <a:pt x="416" y="410"/>
                    <a:pt x="416" y="410"/>
                    <a:pt x="416" y="410"/>
                  </a:cubicBezTo>
                  <a:cubicBezTo>
                    <a:pt x="417" y="410"/>
                    <a:pt x="418" y="411"/>
                    <a:pt x="418" y="411"/>
                  </a:cubicBezTo>
                  <a:cubicBezTo>
                    <a:pt x="418" y="409"/>
                    <a:pt x="418" y="409"/>
                    <a:pt x="419" y="408"/>
                  </a:cubicBezTo>
                  <a:cubicBezTo>
                    <a:pt x="419" y="408"/>
                    <a:pt x="420" y="408"/>
                    <a:pt x="420" y="407"/>
                  </a:cubicBezTo>
                  <a:cubicBezTo>
                    <a:pt x="421" y="407"/>
                    <a:pt x="421" y="405"/>
                    <a:pt x="421" y="404"/>
                  </a:cubicBezTo>
                  <a:cubicBezTo>
                    <a:pt x="422" y="404"/>
                    <a:pt x="422" y="404"/>
                    <a:pt x="423" y="403"/>
                  </a:cubicBezTo>
                  <a:cubicBezTo>
                    <a:pt x="423" y="403"/>
                    <a:pt x="423" y="403"/>
                    <a:pt x="423" y="402"/>
                  </a:cubicBezTo>
                  <a:cubicBezTo>
                    <a:pt x="423" y="402"/>
                    <a:pt x="423" y="402"/>
                    <a:pt x="423" y="402"/>
                  </a:cubicBezTo>
                  <a:cubicBezTo>
                    <a:pt x="423" y="402"/>
                    <a:pt x="423" y="402"/>
                    <a:pt x="423" y="402"/>
                  </a:cubicBezTo>
                  <a:cubicBezTo>
                    <a:pt x="424" y="401"/>
                    <a:pt x="424" y="401"/>
                    <a:pt x="424" y="401"/>
                  </a:cubicBezTo>
                  <a:cubicBezTo>
                    <a:pt x="424" y="401"/>
                    <a:pt x="424" y="400"/>
                    <a:pt x="424" y="400"/>
                  </a:cubicBezTo>
                  <a:cubicBezTo>
                    <a:pt x="425" y="400"/>
                    <a:pt x="425" y="400"/>
                    <a:pt x="425" y="400"/>
                  </a:cubicBezTo>
                  <a:cubicBezTo>
                    <a:pt x="425" y="400"/>
                    <a:pt x="425" y="399"/>
                    <a:pt x="425" y="399"/>
                  </a:cubicBezTo>
                  <a:cubicBezTo>
                    <a:pt x="426" y="398"/>
                    <a:pt x="426" y="398"/>
                    <a:pt x="426" y="396"/>
                  </a:cubicBezTo>
                  <a:cubicBezTo>
                    <a:pt x="426" y="396"/>
                    <a:pt x="426" y="396"/>
                    <a:pt x="426" y="396"/>
                  </a:cubicBezTo>
                  <a:cubicBezTo>
                    <a:pt x="425" y="396"/>
                    <a:pt x="425" y="396"/>
                    <a:pt x="425" y="395"/>
                  </a:cubicBezTo>
                  <a:cubicBezTo>
                    <a:pt x="425" y="395"/>
                    <a:pt x="424" y="395"/>
                    <a:pt x="424" y="395"/>
                  </a:cubicBezTo>
                  <a:cubicBezTo>
                    <a:pt x="424" y="394"/>
                    <a:pt x="424" y="394"/>
                    <a:pt x="424" y="393"/>
                  </a:cubicBezTo>
                  <a:cubicBezTo>
                    <a:pt x="424" y="393"/>
                    <a:pt x="423" y="392"/>
                    <a:pt x="423" y="392"/>
                  </a:cubicBezTo>
                  <a:cubicBezTo>
                    <a:pt x="422" y="392"/>
                    <a:pt x="423" y="391"/>
                    <a:pt x="422" y="391"/>
                  </a:cubicBezTo>
                  <a:cubicBezTo>
                    <a:pt x="422" y="391"/>
                    <a:pt x="422" y="391"/>
                    <a:pt x="421" y="391"/>
                  </a:cubicBezTo>
                  <a:cubicBezTo>
                    <a:pt x="420" y="390"/>
                    <a:pt x="420" y="389"/>
                    <a:pt x="419" y="388"/>
                  </a:cubicBezTo>
                  <a:cubicBezTo>
                    <a:pt x="419" y="388"/>
                    <a:pt x="418" y="388"/>
                    <a:pt x="418" y="388"/>
                  </a:cubicBezTo>
                  <a:cubicBezTo>
                    <a:pt x="418" y="388"/>
                    <a:pt x="418" y="388"/>
                    <a:pt x="418" y="388"/>
                  </a:cubicBezTo>
                  <a:cubicBezTo>
                    <a:pt x="417" y="387"/>
                    <a:pt x="416" y="387"/>
                    <a:pt x="415" y="387"/>
                  </a:cubicBezTo>
                  <a:cubicBezTo>
                    <a:pt x="415" y="387"/>
                    <a:pt x="415" y="387"/>
                    <a:pt x="415" y="386"/>
                  </a:cubicBezTo>
                  <a:cubicBezTo>
                    <a:pt x="415" y="386"/>
                    <a:pt x="414" y="386"/>
                    <a:pt x="414" y="386"/>
                  </a:cubicBezTo>
                  <a:cubicBezTo>
                    <a:pt x="414" y="386"/>
                    <a:pt x="414" y="386"/>
                    <a:pt x="414" y="386"/>
                  </a:cubicBezTo>
                  <a:cubicBezTo>
                    <a:pt x="413" y="385"/>
                    <a:pt x="412" y="385"/>
                    <a:pt x="411" y="384"/>
                  </a:cubicBezTo>
                  <a:cubicBezTo>
                    <a:pt x="411" y="384"/>
                    <a:pt x="411" y="383"/>
                    <a:pt x="411" y="383"/>
                  </a:cubicBezTo>
                  <a:cubicBezTo>
                    <a:pt x="411" y="383"/>
                    <a:pt x="410" y="383"/>
                    <a:pt x="410" y="382"/>
                  </a:cubicBezTo>
                  <a:cubicBezTo>
                    <a:pt x="410" y="382"/>
                    <a:pt x="410" y="382"/>
                    <a:pt x="410" y="382"/>
                  </a:cubicBezTo>
                  <a:cubicBezTo>
                    <a:pt x="410" y="382"/>
                    <a:pt x="410" y="382"/>
                    <a:pt x="409" y="382"/>
                  </a:cubicBezTo>
                  <a:cubicBezTo>
                    <a:pt x="409" y="382"/>
                    <a:pt x="409" y="381"/>
                    <a:pt x="409" y="381"/>
                  </a:cubicBezTo>
                  <a:cubicBezTo>
                    <a:pt x="409" y="381"/>
                    <a:pt x="408" y="380"/>
                    <a:pt x="408" y="380"/>
                  </a:cubicBezTo>
                  <a:cubicBezTo>
                    <a:pt x="408" y="380"/>
                    <a:pt x="408" y="379"/>
                    <a:pt x="408" y="379"/>
                  </a:cubicBezTo>
                  <a:cubicBezTo>
                    <a:pt x="408" y="379"/>
                    <a:pt x="407" y="379"/>
                    <a:pt x="407" y="379"/>
                  </a:cubicBezTo>
                  <a:cubicBezTo>
                    <a:pt x="407" y="377"/>
                    <a:pt x="408" y="374"/>
                    <a:pt x="408" y="372"/>
                  </a:cubicBezTo>
                  <a:cubicBezTo>
                    <a:pt x="405" y="372"/>
                    <a:pt x="407" y="373"/>
                    <a:pt x="405" y="375"/>
                  </a:cubicBezTo>
                  <a:cubicBezTo>
                    <a:pt x="404" y="375"/>
                    <a:pt x="403" y="376"/>
                    <a:pt x="401" y="377"/>
                  </a:cubicBezTo>
                  <a:cubicBezTo>
                    <a:pt x="401" y="378"/>
                    <a:pt x="401" y="378"/>
                    <a:pt x="401" y="378"/>
                  </a:cubicBezTo>
                  <a:cubicBezTo>
                    <a:pt x="401" y="378"/>
                    <a:pt x="400" y="378"/>
                    <a:pt x="400" y="379"/>
                  </a:cubicBezTo>
                  <a:cubicBezTo>
                    <a:pt x="400" y="379"/>
                    <a:pt x="400" y="379"/>
                    <a:pt x="400" y="379"/>
                  </a:cubicBezTo>
                  <a:cubicBezTo>
                    <a:pt x="400" y="380"/>
                    <a:pt x="399" y="380"/>
                    <a:pt x="399" y="380"/>
                  </a:cubicBezTo>
                  <a:cubicBezTo>
                    <a:pt x="399" y="380"/>
                    <a:pt x="398" y="380"/>
                    <a:pt x="398" y="380"/>
                  </a:cubicBezTo>
                  <a:cubicBezTo>
                    <a:pt x="398" y="380"/>
                    <a:pt x="398" y="381"/>
                    <a:pt x="397" y="381"/>
                  </a:cubicBezTo>
                  <a:cubicBezTo>
                    <a:pt x="396" y="382"/>
                    <a:pt x="395" y="382"/>
                    <a:pt x="395" y="383"/>
                  </a:cubicBezTo>
                  <a:cubicBezTo>
                    <a:pt x="394" y="383"/>
                    <a:pt x="394" y="383"/>
                    <a:pt x="393" y="382"/>
                  </a:cubicBezTo>
                  <a:cubicBezTo>
                    <a:pt x="393" y="383"/>
                    <a:pt x="393" y="383"/>
                    <a:pt x="393" y="384"/>
                  </a:cubicBezTo>
                  <a:cubicBezTo>
                    <a:pt x="392" y="383"/>
                    <a:pt x="391" y="383"/>
                    <a:pt x="390" y="383"/>
                  </a:cubicBezTo>
                  <a:cubicBezTo>
                    <a:pt x="390" y="383"/>
                    <a:pt x="390" y="383"/>
                    <a:pt x="390" y="382"/>
                  </a:cubicBezTo>
                  <a:cubicBezTo>
                    <a:pt x="389" y="382"/>
                    <a:pt x="388" y="382"/>
                    <a:pt x="387" y="381"/>
                  </a:cubicBezTo>
                  <a:cubicBezTo>
                    <a:pt x="386" y="381"/>
                    <a:pt x="386" y="382"/>
                    <a:pt x="385" y="383"/>
                  </a:cubicBezTo>
                  <a:cubicBezTo>
                    <a:pt x="384" y="383"/>
                    <a:pt x="383" y="382"/>
                    <a:pt x="382" y="382"/>
                  </a:cubicBezTo>
                  <a:cubicBezTo>
                    <a:pt x="381" y="381"/>
                    <a:pt x="381" y="381"/>
                    <a:pt x="379" y="381"/>
                  </a:cubicBezTo>
                  <a:cubicBezTo>
                    <a:pt x="379" y="379"/>
                    <a:pt x="380" y="379"/>
                    <a:pt x="380" y="378"/>
                  </a:cubicBezTo>
                  <a:cubicBezTo>
                    <a:pt x="380" y="378"/>
                    <a:pt x="381" y="378"/>
                    <a:pt x="381" y="378"/>
                  </a:cubicBezTo>
                  <a:cubicBezTo>
                    <a:pt x="381" y="378"/>
                    <a:pt x="381" y="375"/>
                    <a:pt x="380" y="374"/>
                  </a:cubicBezTo>
                  <a:cubicBezTo>
                    <a:pt x="380" y="374"/>
                    <a:pt x="380" y="374"/>
                    <a:pt x="380" y="374"/>
                  </a:cubicBezTo>
                  <a:cubicBezTo>
                    <a:pt x="380" y="374"/>
                    <a:pt x="381" y="374"/>
                    <a:pt x="381" y="374"/>
                  </a:cubicBezTo>
                  <a:cubicBezTo>
                    <a:pt x="381" y="373"/>
                    <a:pt x="380" y="372"/>
                    <a:pt x="380" y="371"/>
                  </a:cubicBezTo>
                  <a:cubicBezTo>
                    <a:pt x="380" y="371"/>
                    <a:pt x="379" y="371"/>
                    <a:pt x="379" y="371"/>
                  </a:cubicBezTo>
                  <a:cubicBezTo>
                    <a:pt x="379" y="372"/>
                    <a:pt x="378" y="374"/>
                    <a:pt x="378" y="374"/>
                  </a:cubicBezTo>
                  <a:cubicBezTo>
                    <a:pt x="377" y="374"/>
                    <a:pt x="377" y="374"/>
                    <a:pt x="377" y="374"/>
                  </a:cubicBezTo>
                  <a:cubicBezTo>
                    <a:pt x="376" y="374"/>
                    <a:pt x="376" y="375"/>
                    <a:pt x="376" y="375"/>
                  </a:cubicBezTo>
                  <a:cubicBezTo>
                    <a:pt x="376" y="375"/>
                    <a:pt x="376" y="375"/>
                    <a:pt x="376" y="376"/>
                  </a:cubicBezTo>
                  <a:cubicBezTo>
                    <a:pt x="375" y="376"/>
                    <a:pt x="375" y="376"/>
                    <a:pt x="374" y="375"/>
                  </a:cubicBezTo>
                  <a:cubicBezTo>
                    <a:pt x="374" y="375"/>
                    <a:pt x="374" y="375"/>
                    <a:pt x="374" y="375"/>
                  </a:cubicBezTo>
                  <a:cubicBezTo>
                    <a:pt x="374" y="372"/>
                    <a:pt x="374" y="370"/>
                    <a:pt x="374" y="367"/>
                  </a:cubicBezTo>
                  <a:cubicBezTo>
                    <a:pt x="372" y="367"/>
                    <a:pt x="373" y="366"/>
                    <a:pt x="372" y="365"/>
                  </a:cubicBezTo>
                  <a:cubicBezTo>
                    <a:pt x="370" y="364"/>
                    <a:pt x="370" y="364"/>
                    <a:pt x="369" y="363"/>
                  </a:cubicBezTo>
                  <a:cubicBezTo>
                    <a:pt x="369" y="363"/>
                    <a:pt x="369" y="363"/>
                    <a:pt x="369" y="363"/>
                  </a:cubicBezTo>
                  <a:cubicBezTo>
                    <a:pt x="369" y="362"/>
                    <a:pt x="369" y="361"/>
                    <a:pt x="370" y="361"/>
                  </a:cubicBezTo>
                  <a:cubicBezTo>
                    <a:pt x="369" y="361"/>
                    <a:pt x="369" y="361"/>
                    <a:pt x="369" y="361"/>
                  </a:cubicBezTo>
                  <a:cubicBezTo>
                    <a:pt x="367" y="360"/>
                    <a:pt x="370" y="359"/>
                    <a:pt x="367" y="359"/>
                  </a:cubicBezTo>
                  <a:cubicBezTo>
                    <a:pt x="367" y="357"/>
                    <a:pt x="366" y="357"/>
                    <a:pt x="366" y="356"/>
                  </a:cubicBezTo>
                  <a:cubicBezTo>
                    <a:pt x="366" y="356"/>
                    <a:pt x="366" y="355"/>
                    <a:pt x="366" y="355"/>
                  </a:cubicBezTo>
                  <a:cubicBezTo>
                    <a:pt x="365" y="355"/>
                    <a:pt x="365" y="355"/>
                    <a:pt x="365" y="355"/>
                  </a:cubicBezTo>
                  <a:cubicBezTo>
                    <a:pt x="365" y="355"/>
                    <a:pt x="365" y="355"/>
                    <a:pt x="365" y="354"/>
                  </a:cubicBezTo>
                  <a:cubicBezTo>
                    <a:pt x="365" y="354"/>
                    <a:pt x="365" y="354"/>
                    <a:pt x="365" y="354"/>
                  </a:cubicBezTo>
                  <a:cubicBezTo>
                    <a:pt x="365" y="354"/>
                    <a:pt x="365" y="353"/>
                    <a:pt x="365" y="353"/>
                  </a:cubicBezTo>
                  <a:cubicBezTo>
                    <a:pt x="365" y="353"/>
                    <a:pt x="364" y="352"/>
                    <a:pt x="364" y="352"/>
                  </a:cubicBezTo>
                  <a:cubicBezTo>
                    <a:pt x="364" y="352"/>
                    <a:pt x="364" y="352"/>
                    <a:pt x="364" y="351"/>
                  </a:cubicBezTo>
                  <a:cubicBezTo>
                    <a:pt x="364" y="351"/>
                    <a:pt x="363" y="351"/>
                    <a:pt x="363" y="351"/>
                  </a:cubicBezTo>
                  <a:cubicBezTo>
                    <a:pt x="363" y="350"/>
                    <a:pt x="363" y="350"/>
                    <a:pt x="363" y="349"/>
                  </a:cubicBezTo>
                  <a:cubicBezTo>
                    <a:pt x="363" y="349"/>
                    <a:pt x="362" y="349"/>
                    <a:pt x="362" y="349"/>
                  </a:cubicBezTo>
                  <a:cubicBezTo>
                    <a:pt x="362" y="348"/>
                    <a:pt x="362" y="346"/>
                    <a:pt x="363" y="345"/>
                  </a:cubicBezTo>
                  <a:cubicBezTo>
                    <a:pt x="364" y="345"/>
                    <a:pt x="365" y="346"/>
                    <a:pt x="366" y="346"/>
                  </a:cubicBezTo>
                  <a:cubicBezTo>
                    <a:pt x="366" y="346"/>
                    <a:pt x="366" y="346"/>
                    <a:pt x="366" y="346"/>
                  </a:cubicBezTo>
                  <a:cubicBezTo>
                    <a:pt x="366" y="346"/>
                    <a:pt x="366" y="345"/>
                    <a:pt x="366" y="345"/>
                  </a:cubicBezTo>
                  <a:cubicBezTo>
                    <a:pt x="366" y="345"/>
                    <a:pt x="365" y="345"/>
                    <a:pt x="365" y="345"/>
                  </a:cubicBezTo>
                  <a:cubicBezTo>
                    <a:pt x="365" y="345"/>
                    <a:pt x="365" y="345"/>
                    <a:pt x="365" y="345"/>
                  </a:cubicBezTo>
                  <a:cubicBezTo>
                    <a:pt x="365" y="345"/>
                    <a:pt x="365" y="345"/>
                    <a:pt x="364" y="344"/>
                  </a:cubicBezTo>
                  <a:cubicBezTo>
                    <a:pt x="364" y="344"/>
                    <a:pt x="364" y="343"/>
                    <a:pt x="364" y="343"/>
                  </a:cubicBezTo>
                  <a:cubicBezTo>
                    <a:pt x="364" y="343"/>
                    <a:pt x="364" y="343"/>
                    <a:pt x="364" y="343"/>
                  </a:cubicBezTo>
                  <a:cubicBezTo>
                    <a:pt x="364" y="342"/>
                    <a:pt x="364" y="342"/>
                    <a:pt x="364" y="342"/>
                  </a:cubicBezTo>
                  <a:cubicBezTo>
                    <a:pt x="364" y="342"/>
                    <a:pt x="364" y="342"/>
                    <a:pt x="365" y="342"/>
                  </a:cubicBezTo>
                  <a:cubicBezTo>
                    <a:pt x="365" y="343"/>
                    <a:pt x="365" y="343"/>
                    <a:pt x="366" y="344"/>
                  </a:cubicBezTo>
                  <a:cubicBezTo>
                    <a:pt x="367" y="344"/>
                    <a:pt x="366" y="344"/>
                    <a:pt x="367" y="344"/>
                  </a:cubicBezTo>
                  <a:cubicBezTo>
                    <a:pt x="368" y="344"/>
                    <a:pt x="368" y="344"/>
                    <a:pt x="368" y="343"/>
                  </a:cubicBezTo>
                  <a:cubicBezTo>
                    <a:pt x="369" y="344"/>
                    <a:pt x="371" y="345"/>
                    <a:pt x="373" y="345"/>
                  </a:cubicBezTo>
                  <a:cubicBezTo>
                    <a:pt x="373" y="345"/>
                    <a:pt x="373" y="345"/>
                    <a:pt x="373" y="345"/>
                  </a:cubicBezTo>
                  <a:cubicBezTo>
                    <a:pt x="374" y="345"/>
                    <a:pt x="375" y="345"/>
                    <a:pt x="376" y="345"/>
                  </a:cubicBezTo>
                  <a:cubicBezTo>
                    <a:pt x="376" y="346"/>
                    <a:pt x="377" y="347"/>
                    <a:pt x="377" y="348"/>
                  </a:cubicBezTo>
                  <a:cubicBezTo>
                    <a:pt x="377" y="348"/>
                    <a:pt x="377" y="348"/>
                    <a:pt x="377" y="348"/>
                  </a:cubicBezTo>
                  <a:cubicBezTo>
                    <a:pt x="377" y="348"/>
                    <a:pt x="377" y="348"/>
                    <a:pt x="378" y="348"/>
                  </a:cubicBezTo>
                  <a:cubicBezTo>
                    <a:pt x="378" y="349"/>
                    <a:pt x="377" y="350"/>
                    <a:pt x="378" y="351"/>
                  </a:cubicBezTo>
                  <a:cubicBezTo>
                    <a:pt x="378" y="351"/>
                    <a:pt x="379" y="352"/>
                    <a:pt x="380" y="352"/>
                  </a:cubicBezTo>
                  <a:cubicBezTo>
                    <a:pt x="380" y="353"/>
                    <a:pt x="379" y="353"/>
                    <a:pt x="379" y="353"/>
                  </a:cubicBezTo>
                  <a:cubicBezTo>
                    <a:pt x="379" y="354"/>
                    <a:pt x="380" y="354"/>
                    <a:pt x="380" y="354"/>
                  </a:cubicBezTo>
                  <a:cubicBezTo>
                    <a:pt x="380" y="355"/>
                    <a:pt x="380" y="355"/>
                    <a:pt x="380" y="35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1" y="356"/>
                    <a:pt x="381" y="357"/>
                    <a:pt x="381" y="357"/>
                  </a:cubicBezTo>
                  <a:cubicBezTo>
                    <a:pt x="382" y="358"/>
                    <a:pt x="382" y="358"/>
                    <a:pt x="383" y="358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3" y="360"/>
                    <a:pt x="383" y="360"/>
                    <a:pt x="383" y="360"/>
                  </a:cubicBezTo>
                  <a:cubicBezTo>
                    <a:pt x="384" y="361"/>
                    <a:pt x="384" y="361"/>
                    <a:pt x="385" y="361"/>
                  </a:cubicBezTo>
                  <a:cubicBezTo>
                    <a:pt x="385" y="362"/>
                    <a:pt x="385" y="363"/>
                    <a:pt x="387" y="363"/>
                  </a:cubicBezTo>
                  <a:cubicBezTo>
                    <a:pt x="387" y="366"/>
                    <a:pt x="388" y="365"/>
                    <a:pt x="389" y="366"/>
                  </a:cubicBezTo>
                  <a:cubicBezTo>
                    <a:pt x="389" y="367"/>
                    <a:pt x="390" y="367"/>
                    <a:pt x="390" y="368"/>
                  </a:cubicBezTo>
                  <a:cubicBezTo>
                    <a:pt x="391" y="368"/>
                    <a:pt x="392" y="368"/>
                    <a:pt x="393" y="369"/>
                  </a:cubicBezTo>
                  <a:cubicBezTo>
                    <a:pt x="393" y="369"/>
                    <a:pt x="393" y="369"/>
                    <a:pt x="393" y="369"/>
                  </a:cubicBezTo>
                  <a:cubicBezTo>
                    <a:pt x="394" y="369"/>
                    <a:pt x="394" y="369"/>
                    <a:pt x="395" y="369"/>
                  </a:cubicBezTo>
                  <a:cubicBezTo>
                    <a:pt x="395" y="370"/>
                    <a:pt x="395" y="370"/>
                    <a:pt x="395" y="370"/>
                  </a:cubicBezTo>
                  <a:cubicBezTo>
                    <a:pt x="396" y="370"/>
                    <a:pt x="396" y="370"/>
                    <a:pt x="397" y="370"/>
                  </a:cubicBezTo>
                  <a:cubicBezTo>
                    <a:pt x="397" y="370"/>
                    <a:pt x="397" y="371"/>
                    <a:pt x="397" y="371"/>
                  </a:cubicBezTo>
                  <a:cubicBezTo>
                    <a:pt x="399" y="371"/>
                    <a:pt x="400" y="371"/>
                    <a:pt x="401" y="370"/>
                  </a:cubicBezTo>
                  <a:cubicBezTo>
                    <a:pt x="401" y="370"/>
                    <a:pt x="401" y="370"/>
                    <a:pt x="401" y="370"/>
                  </a:cubicBezTo>
                  <a:cubicBezTo>
                    <a:pt x="402" y="370"/>
                    <a:pt x="402" y="370"/>
                    <a:pt x="403" y="369"/>
                  </a:cubicBezTo>
                  <a:cubicBezTo>
                    <a:pt x="403" y="369"/>
                    <a:pt x="403" y="369"/>
                    <a:pt x="403" y="369"/>
                  </a:cubicBezTo>
                  <a:cubicBezTo>
                    <a:pt x="403" y="369"/>
                    <a:pt x="404" y="369"/>
                    <a:pt x="404" y="369"/>
                  </a:cubicBezTo>
                  <a:cubicBezTo>
                    <a:pt x="405" y="369"/>
                    <a:pt x="405" y="368"/>
                    <a:pt x="405" y="368"/>
                  </a:cubicBezTo>
                  <a:cubicBezTo>
                    <a:pt x="405" y="368"/>
                    <a:pt x="405" y="368"/>
                    <a:pt x="406" y="368"/>
                  </a:cubicBezTo>
                  <a:cubicBezTo>
                    <a:pt x="406" y="368"/>
                    <a:pt x="406" y="368"/>
                    <a:pt x="406" y="367"/>
                  </a:cubicBezTo>
                  <a:cubicBezTo>
                    <a:pt x="408" y="367"/>
                    <a:pt x="408" y="368"/>
                    <a:pt x="409" y="366"/>
                  </a:cubicBezTo>
                  <a:cubicBezTo>
                    <a:pt x="409" y="366"/>
                    <a:pt x="409" y="366"/>
                    <a:pt x="410" y="366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367"/>
                    <a:pt x="411" y="367"/>
                    <a:pt x="411" y="367"/>
                  </a:cubicBezTo>
                  <a:cubicBezTo>
                    <a:pt x="411" y="368"/>
                    <a:pt x="412" y="368"/>
                    <a:pt x="412" y="369"/>
                  </a:cubicBezTo>
                  <a:cubicBezTo>
                    <a:pt x="412" y="369"/>
                    <a:pt x="412" y="369"/>
                    <a:pt x="413" y="369"/>
                  </a:cubicBezTo>
                  <a:cubicBezTo>
                    <a:pt x="413" y="369"/>
                    <a:pt x="413" y="370"/>
                    <a:pt x="413" y="370"/>
                  </a:cubicBezTo>
                  <a:cubicBezTo>
                    <a:pt x="413" y="370"/>
                    <a:pt x="413" y="370"/>
                    <a:pt x="413" y="370"/>
                  </a:cubicBezTo>
                  <a:cubicBezTo>
                    <a:pt x="413" y="371"/>
                    <a:pt x="413" y="371"/>
                    <a:pt x="413" y="372"/>
                  </a:cubicBezTo>
                  <a:cubicBezTo>
                    <a:pt x="413" y="372"/>
                    <a:pt x="414" y="372"/>
                    <a:pt x="414" y="372"/>
                  </a:cubicBezTo>
                  <a:cubicBezTo>
                    <a:pt x="414" y="373"/>
                    <a:pt x="414" y="374"/>
                    <a:pt x="414" y="375"/>
                  </a:cubicBezTo>
                  <a:cubicBezTo>
                    <a:pt x="414" y="375"/>
                    <a:pt x="414" y="375"/>
                    <a:pt x="414" y="375"/>
                  </a:cubicBezTo>
                  <a:cubicBezTo>
                    <a:pt x="415" y="377"/>
                    <a:pt x="417" y="377"/>
                    <a:pt x="419" y="378"/>
                  </a:cubicBezTo>
                  <a:cubicBezTo>
                    <a:pt x="421" y="378"/>
                    <a:pt x="422" y="378"/>
                    <a:pt x="424" y="378"/>
                  </a:cubicBezTo>
                  <a:cubicBezTo>
                    <a:pt x="424" y="378"/>
                    <a:pt x="424" y="379"/>
                    <a:pt x="425" y="379"/>
                  </a:cubicBezTo>
                  <a:cubicBezTo>
                    <a:pt x="426" y="379"/>
                    <a:pt x="428" y="379"/>
                    <a:pt x="430" y="379"/>
                  </a:cubicBezTo>
                  <a:cubicBezTo>
                    <a:pt x="430" y="379"/>
                    <a:pt x="430" y="379"/>
                    <a:pt x="431" y="379"/>
                  </a:cubicBezTo>
                  <a:cubicBezTo>
                    <a:pt x="431" y="379"/>
                    <a:pt x="431" y="379"/>
                    <a:pt x="431" y="379"/>
                  </a:cubicBezTo>
                  <a:cubicBezTo>
                    <a:pt x="432" y="380"/>
                    <a:pt x="433" y="380"/>
                    <a:pt x="433" y="380"/>
                  </a:cubicBezTo>
                  <a:cubicBezTo>
                    <a:pt x="433" y="381"/>
                    <a:pt x="433" y="381"/>
                    <a:pt x="433" y="381"/>
                  </a:cubicBezTo>
                  <a:cubicBezTo>
                    <a:pt x="434" y="381"/>
                    <a:pt x="435" y="381"/>
                    <a:pt x="436" y="381"/>
                  </a:cubicBezTo>
                  <a:cubicBezTo>
                    <a:pt x="436" y="381"/>
                    <a:pt x="436" y="381"/>
                    <a:pt x="436" y="381"/>
                  </a:cubicBezTo>
                  <a:cubicBezTo>
                    <a:pt x="436" y="381"/>
                    <a:pt x="437" y="381"/>
                    <a:pt x="438" y="381"/>
                  </a:cubicBezTo>
                  <a:cubicBezTo>
                    <a:pt x="438" y="381"/>
                    <a:pt x="438" y="381"/>
                    <a:pt x="438" y="381"/>
                  </a:cubicBezTo>
                  <a:cubicBezTo>
                    <a:pt x="439" y="381"/>
                    <a:pt x="440" y="381"/>
                    <a:pt x="440" y="381"/>
                  </a:cubicBezTo>
                  <a:cubicBezTo>
                    <a:pt x="441" y="381"/>
                    <a:pt x="441" y="381"/>
                    <a:pt x="441" y="380"/>
                  </a:cubicBezTo>
                  <a:cubicBezTo>
                    <a:pt x="442" y="380"/>
                    <a:pt x="442" y="380"/>
                    <a:pt x="442" y="381"/>
                  </a:cubicBezTo>
                  <a:cubicBezTo>
                    <a:pt x="442" y="381"/>
                    <a:pt x="442" y="381"/>
                    <a:pt x="442" y="381"/>
                  </a:cubicBezTo>
                  <a:cubicBezTo>
                    <a:pt x="444" y="381"/>
                    <a:pt x="445" y="381"/>
                    <a:pt x="446" y="382"/>
                  </a:cubicBezTo>
                  <a:cubicBezTo>
                    <a:pt x="447" y="381"/>
                    <a:pt x="446" y="381"/>
                    <a:pt x="447" y="381"/>
                  </a:cubicBezTo>
                  <a:cubicBezTo>
                    <a:pt x="448" y="380"/>
                    <a:pt x="449" y="382"/>
                    <a:pt x="451" y="381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52" y="381"/>
                    <a:pt x="453" y="381"/>
                    <a:pt x="454" y="381"/>
                  </a:cubicBezTo>
                  <a:cubicBezTo>
                    <a:pt x="454" y="381"/>
                    <a:pt x="454" y="381"/>
                    <a:pt x="454" y="381"/>
                  </a:cubicBezTo>
                  <a:cubicBezTo>
                    <a:pt x="455" y="381"/>
                    <a:pt x="455" y="381"/>
                    <a:pt x="456" y="380"/>
                  </a:cubicBezTo>
                  <a:cubicBezTo>
                    <a:pt x="456" y="380"/>
                    <a:pt x="456" y="380"/>
                    <a:pt x="456" y="380"/>
                  </a:cubicBezTo>
                  <a:cubicBezTo>
                    <a:pt x="456" y="380"/>
                    <a:pt x="457" y="380"/>
                    <a:pt x="457" y="380"/>
                  </a:cubicBezTo>
                  <a:cubicBezTo>
                    <a:pt x="457" y="380"/>
                    <a:pt x="457" y="380"/>
                    <a:pt x="457" y="380"/>
                  </a:cubicBezTo>
                  <a:cubicBezTo>
                    <a:pt x="458" y="380"/>
                    <a:pt x="459" y="380"/>
                    <a:pt x="460" y="380"/>
                  </a:cubicBezTo>
                  <a:cubicBezTo>
                    <a:pt x="461" y="380"/>
                    <a:pt x="462" y="380"/>
                    <a:pt x="464" y="380"/>
                  </a:cubicBezTo>
                  <a:cubicBezTo>
                    <a:pt x="463" y="380"/>
                    <a:pt x="463" y="381"/>
                    <a:pt x="463" y="382"/>
                  </a:cubicBezTo>
                  <a:cubicBezTo>
                    <a:pt x="464" y="382"/>
                    <a:pt x="464" y="382"/>
                    <a:pt x="464" y="382"/>
                  </a:cubicBezTo>
                  <a:cubicBezTo>
                    <a:pt x="464" y="382"/>
                    <a:pt x="465" y="384"/>
                    <a:pt x="464" y="384"/>
                  </a:cubicBezTo>
                  <a:cubicBezTo>
                    <a:pt x="464" y="384"/>
                    <a:pt x="464" y="384"/>
                    <a:pt x="464" y="384"/>
                  </a:cubicBezTo>
                  <a:cubicBezTo>
                    <a:pt x="464" y="385"/>
                    <a:pt x="464" y="385"/>
                    <a:pt x="464" y="386"/>
                  </a:cubicBezTo>
                  <a:cubicBezTo>
                    <a:pt x="465" y="386"/>
                    <a:pt x="466" y="386"/>
                    <a:pt x="467" y="386"/>
                  </a:cubicBezTo>
                  <a:cubicBezTo>
                    <a:pt x="467" y="386"/>
                    <a:pt x="467" y="386"/>
                    <a:pt x="466" y="386"/>
                  </a:cubicBezTo>
                  <a:cubicBezTo>
                    <a:pt x="467" y="386"/>
                    <a:pt x="467" y="386"/>
                    <a:pt x="467" y="386"/>
                  </a:cubicBezTo>
                  <a:cubicBezTo>
                    <a:pt x="467" y="386"/>
                    <a:pt x="467" y="386"/>
                    <a:pt x="467" y="387"/>
                  </a:cubicBezTo>
                  <a:cubicBezTo>
                    <a:pt x="468" y="387"/>
                    <a:pt x="468" y="387"/>
                    <a:pt x="469" y="387"/>
                  </a:cubicBezTo>
                  <a:cubicBezTo>
                    <a:pt x="469" y="388"/>
                    <a:pt x="469" y="389"/>
                    <a:pt x="470" y="390"/>
                  </a:cubicBezTo>
                  <a:cubicBezTo>
                    <a:pt x="470" y="391"/>
                    <a:pt x="470" y="391"/>
                    <a:pt x="470" y="391"/>
                  </a:cubicBezTo>
                  <a:cubicBezTo>
                    <a:pt x="470" y="391"/>
                    <a:pt x="470" y="391"/>
                    <a:pt x="470" y="391"/>
                  </a:cubicBezTo>
                  <a:cubicBezTo>
                    <a:pt x="471" y="391"/>
                    <a:pt x="471" y="391"/>
                    <a:pt x="472" y="391"/>
                  </a:cubicBezTo>
                  <a:cubicBezTo>
                    <a:pt x="472" y="391"/>
                    <a:pt x="472" y="391"/>
                    <a:pt x="472" y="392"/>
                  </a:cubicBezTo>
                  <a:cubicBezTo>
                    <a:pt x="472" y="392"/>
                    <a:pt x="472" y="392"/>
                    <a:pt x="473" y="392"/>
                  </a:cubicBezTo>
                  <a:cubicBezTo>
                    <a:pt x="473" y="392"/>
                    <a:pt x="472" y="392"/>
                    <a:pt x="472" y="392"/>
                  </a:cubicBezTo>
                  <a:cubicBezTo>
                    <a:pt x="474" y="392"/>
                    <a:pt x="475" y="392"/>
                    <a:pt x="476" y="392"/>
                  </a:cubicBezTo>
                  <a:cubicBezTo>
                    <a:pt x="476" y="392"/>
                    <a:pt x="476" y="392"/>
                    <a:pt x="476" y="392"/>
                  </a:cubicBezTo>
                  <a:cubicBezTo>
                    <a:pt x="476" y="392"/>
                    <a:pt x="475" y="392"/>
                    <a:pt x="475" y="393"/>
                  </a:cubicBezTo>
                  <a:cubicBezTo>
                    <a:pt x="475" y="395"/>
                    <a:pt x="476" y="395"/>
                    <a:pt x="475" y="397"/>
                  </a:cubicBezTo>
                  <a:cubicBezTo>
                    <a:pt x="476" y="397"/>
                    <a:pt x="478" y="398"/>
                    <a:pt x="478" y="399"/>
                  </a:cubicBezTo>
                  <a:cubicBezTo>
                    <a:pt x="480" y="399"/>
                    <a:pt x="482" y="399"/>
                    <a:pt x="484" y="399"/>
                  </a:cubicBezTo>
                  <a:cubicBezTo>
                    <a:pt x="484" y="399"/>
                    <a:pt x="484" y="399"/>
                    <a:pt x="484" y="399"/>
                  </a:cubicBezTo>
                  <a:cubicBezTo>
                    <a:pt x="485" y="399"/>
                    <a:pt x="485" y="399"/>
                    <a:pt x="485" y="398"/>
                  </a:cubicBezTo>
                  <a:cubicBezTo>
                    <a:pt x="485" y="398"/>
                    <a:pt x="485" y="398"/>
                    <a:pt x="485" y="398"/>
                  </a:cubicBezTo>
                  <a:cubicBezTo>
                    <a:pt x="485" y="398"/>
                    <a:pt x="486" y="398"/>
                    <a:pt x="486" y="398"/>
                  </a:cubicBezTo>
                  <a:cubicBezTo>
                    <a:pt x="486" y="397"/>
                    <a:pt x="486" y="397"/>
                    <a:pt x="487" y="397"/>
                  </a:cubicBezTo>
                  <a:cubicBezTo>
                    <a:pt x="487" y="397"/>
                    <a:pt x="488" y="397"/>
                    <a:pt x="488" y="397"/>
                  </a:cubicBezTo>
                  <a:cubicBezTo>
                    <a:pt x="487" y="398"/>
                    <a:pt x="486" y="398"/>
                    <a:pt x="486" y="400"/>
                  </a:cubicBezTo>
                  <a:cubicBezTo>
                    <a:pt x="484" y="400"/>
                    <a:pt x="485" y="401"/>
                    <a:pt x="483" y="402"/>
                  </a:cubicBezTo>
                  <a:cubicBezTo>
                    <a:pt x="483" y="402"/>
                    <a:pt x="483" y="402"/>
                    <a:pt x="483" y="402"/>
                  </a:cubicBezTo>
                  <a:cubicBezTo>
                    <a:pt x="483" y="402"/>
                    <a:pt x="482" y="402"/>
                    <a:pt x="481" y="402"/>
                  </a:cubicBezTo>
                  <a:cubicBezTo>
                    <a:pt x="481" y="402"/>
                    <a:pt x="481" y="402"/>
                    <a:pt x="481" y="402"/>
                  </a:cubicBezTo>
                  <a:cubicBezTo>
                    <a:pt x="481" y="402"/>
                    <a:pt x="481" y="402"/>
                    <a:pt x="480" y="402"/>
                  </a:cubicBezTo>
                  <a:cubicBezTo>
                    <a:pt x="480" y="402"/>
                    <a:pt x="480" y="403"/>
                    <a:pt x="480" y="403"/>
                  </a:cubicBezTo>
                  <a:cubicBezTo>
                    <a:pt x="479" y="403"/>
                    <a:pt x="479" y="403"/>
                    <a:pt x="478" y="402"/>
                  </a:cubicBezTo>
                  <a:cubicBezTo>
                    <a:pt x="478" y="403"/>
                    <a:pt x="478" y="403"/>
                    <a:pt x="478" y="403"/>
                  </a:cubicBezTo>
                  <a:cubicBezTo>
                    <a:pt x="478" y="403"/>
                    <a:pt x="477" y="403"/>
                    <a:pt x="477" y="403"/>
                  </a:cubicBezTo>
                  <a:cubicBezTo>
                    <a:pt x="478" y="407"/>
                    <a:pt x="483" y="410"/>
                    <a:pt x="485" y="413"/>
                  </a:cubicBezTo>
                  <a:cubicBezTo>
                    <a:pt x="486" y="414"/>
                    <a:pt x="487" y="414"/>
                    <a:pt x="488" y="413"/>
                  </a:cubicBezTo>
                  <a:cubicBezTo>
                    <a:pt x="488" y="413"/>
                    <a:pt x="488" y="413"/>
                    <a:pt x="488" y="413"/>
                  </a:cubicBezTo>
                  <a:cubicBezTo>
                    <a:pt x="489" y="413"/>
                    <a:pt x="489" y="412"/>
                    <a:pt x="490" y="41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1" y="412"/>
                    <a:pt x="491" y="412"/>
                    <a:pt x="492" y="412"/>
                  </a:cubicBezTo>
                  <a:cubicBezTo>
                    <a:pt x="492" y="412"/>
                    <a:pt x="492" y="411"/>
                    <a:pt x="492" y="411"/>
                  </a:cubicBezTo>
                  <a:cubicBezTo>
                    <a:pt x="493" y="410"/>
                    <a:pt x="494" y="409"/>
                    <a:pt x="494" y="409"/>
                  </a:cubicBezTo>
                  <a:cubicBezTo>
                    <a:pt x="494" y="407"/>
                    <a:pt x="494" y="406"/>
                    <a:pt x="494" y="405"/>
                  </a:cubicBezTo>
                  <a:cubicBezTo>
                    <a:pt x="494" y="405"/>
                    <a:pt x="494" y="405"/>
                    <a:pt x="494" y="405"/>
                  </a:cubicBezTo>
                  <a:cubicBezTo>
                    <a:pt x="494" y="404"/>
                    <a:pt x="495" y="404"/>
                    <a:pt x="495" y="403"/>
                  </a:cubicBezTo>
                  <a:cubicBezTo>
                    <a:pt x="495" y="403"/>
                    <a:pt x="496" y="403"/>
                    <a:pt x="496" y="404"/>
                  </a:cubicBezTo>
                  <a:cubicBezTo>
                    <a:pt x="496" y="404"/>
                    <a:pt x="496" y="404"/>
                    <a:pt x="496" y="405"/>
                  </a:cubicBezTo>
                  <a:cubicBezTo>
                    <a:pt x="496" y="405"/>
                    <a:pt x="496" y="405"/>
                    <a:pt x="497" y="405"/>
                  </a:cubicBezTo>
                  <a:cubicBezTo>
                    <a:pt x="497" y="406"/>
                    <a:pt x="496" y="405"/>
                    <a:pt x="496" y="406"/>
                  </a:cubicBezTo>
                  <a:cubicBezTo>
                    <a:pt x="496" y="407"/>
                    <a:pt x="496" y="407"/>
                    <a:pt x="497" y="407"/>
                  </a:cubicBezTo>
                  <a:cubicBezTo>
                    <a:pt x="497" y="408"/>
                    <a:pt x="497" y="408"/>
                    <a:pt x="496" y="408"/>
                  </a:cubicBezTo>
                  <a:cubicBezTo>
                    <a:pt x="496" y="409"/>
                    <a:pt x="496" y="410"/>
                    <a:pt x="496" y="411"/>
                  </a:cubicBezTo>
                  <a:cubicBezTo>
                    <a:pt x="497" y="411"/>
                    <a:pt x="497" y="411"/>
                    <a:pt x="498" y="412"/>
                  </a:cubicBezTo>
                  <a:cubicBezTo>
                    <a:pt x="497" y="412"/>
                    <a:pt x="497" y="412"/>
                    <a:pt x="497" y="412"/>
                  </a:cubicBezTo>
                  <a:cubicBezTo>
                    <a:pt x="498" y="412"/>
                    <a:pt x="498" y="412"/>
                    <a:pt x="498" y="412"/>
                  </a:cubicBezTo>
                  <a:cubicBezTo>
                    <a:pt x="498" y="413"/>
                    <a:pt x="498" y="413"/>
                    <a:pt x="497" y="414"/>
                  </a:cubicBezTo>
                  <a:cubicBezTo>
                    <a:pt x="497" y="414"/>
                    <a:pt x="497" y="414"/>
                    <a:pt x="497" y="414"/>
                  </a:cubicBezTo>
                  <a:cubicBezTo>
                    <a:pt x="497" y="414"/>
                    <a:pt x="497" y="415"/>
                    <a:pt x="497" y="415"/>
                  </a:cubicBezTo>
                  <a:cubicBezTo>
                    <a:pt x="496" y="415"/>
                    <a:pt x="496" y="415"/>
                    <a:pt x="496" y="416"/>
                  </a:cubicBezTo>
                  <a:cubicBezTo>
                    <a:pt x="495" y="417"/>
                    <a:pt x="496" y="418"/>
                    <a:pt x="494" y="419"/>
                  </a:cubicBezTo>
                  <a:cubicBezTo>
                    <a:pt x="494" y="420"/>
                    <a:pt x="494" y="420"/>
                    <a:pt x="495" y="420"/>
                  </a:cubicBezTo>
                  <a:cubicBezTo>
                    <a:pt x="495" y="420"/>
                    <a:pt x="495" y="420"/>
                    <a:pt x="495" y="420"/>
                  </a:cubicBezTo>
                  <a:cubicBezTo>
                    <a:pt x="495" y="421"/>
                    <a:pt x="495" y="421"/>
                    <a:pt x="495" y="421"/>
                  </a:cubicBezTo>
                  <a:cubicBezTo>
                    <a:pt x="495" y="422"/>
                    <a:pt x="496" y="422"/>
                    <a:pt x="496" y="422"/>
                  </a:cubicBezTo>
                  <a:cubicBezTo>
                    <a:pt x="496" y="423"/>
                    <a:pt x="496" y="423"/>
                    <a:pt x="496" y="423"/>
                  </a:cubicBezTo>
                  <a:cubicBezTo>
                    <a:pt x="496" y="423"/>
                    <a:pt x="496" y="423"/>
                    <a:pt x="496" y="423"/>
                  </a:cubicBezTo>
                  <a:cubicBezTo>
                    <a:pt x="496" y="424"/>
                    <a:pt x="496" y="425"/>
                    <a:pt x="496" y="426"/>
                  </a:cubicBezTo>
                  <a:cubicBezTo>
                    <a:pt x="496" y="426"/>
                    <a:pt x="496" y="426"/>
                    <a:pt x="495" y="426"/>
                  </a:cubicBezTo>
                  <a:cubicBezTo>
                    <a:pt x="495" y="426"/>
                    <a:pt x="495" y="427"/>
                    <a:pt x="495" y="427"/>
                  </a:cubicBezTo>
                  <a:cubicBezTo>
                    <a:pt x="496" y="427"/>
                    <a:pt x="496" y="427"/>
                    <a:pt x="496" y="427"/>
                  </a:cubicBezTo>
                  <a:cubicBezTo>
                    <a:pt x="496" y="428"/>
                    <a:pt x="496" y="429"/>
                    <a:pt x="496" y="431"/>
                  </a:cubicBezTo>
                  <a:cubicBezTo>
                    <a:pt x="496" y="431"/>
                    <a:pt x="496" y="431"/>
                    <a:pt x="496" y="431"/>
                  </a:cubicBezTo>
                  <a:cubicBezTo>
                    <a:pt x="496" y="431"/>
                    <a:pt x="496" y="431"/>
                    <a:pt x="496" y="432"/>
                  </a:cubicBezTo>
                  <a:cubicBezTo>
                    <a:pt x="496" y="432"/>
                    <a:pt x="496" y="432"/>
                    <a:pt x="496" y="432"/>
                  </a:cubicBezTo>
                  <a:cubicBezTo>
                    <a:pt x="496" y="432"/>
                    <a:pt x="496" y="433"/>
                    <a:pt x="496" y="433"/>
                  </a:cubicBezTo>
                  <a:cubicBezTo>
                    <a:pt x="496" y="433"/>
                    <a:pt x="496" y="433"/>
                    <a:pt x="497" y="433"/>
                  </a:cubicBezTo>
                  <a:cubicBezTo>
                    <a:pt x="497" y="433"/>
                    <a:pt x="497" y="433"/>
                    <a:pt x="497" y="433"/>
                  </a:cubicBezTo>
                  <a:cubicBezTo>
                    <a:pt x="497" y="433"/>
                    <a:pt x="496" y="433"/>
                    <a:pt x="496" y="434"/>
                  </a:cubicBezTo>
                  <a:cubicBezTo>
                    <a:pt x="496" y="434"/>
                    <a:pt x="496" y="434"/>
                    <a:pt x="497" y="434"/>
                  </a:cubicBezTo>
                  <a:cubicBezTo>
                    <a:pt x="496" y="434"/>
                    <a:pt x="496" y="435"/>
                    <a:pt x="496" y="435"/>
                  </a:cubicBezTo>
                  <a:cubicBezTo>
                    <a:pt x="497" y="435"/>
                    <a:pt x="497" y="435"/>
                    <a:pt x="497" y="435"/>
                  </a:cubicBezTo>
                  <a:cubicBezTo>
                    <a:pt x="497" y="435"/>
                    <a:pt x="497" y="436"/>
                    <a:pt x="497" y="436"/>
                  </a:cubicBezTo>
                  <a:cubicBezTo>
                    <a:pt x="497" y="436"/>
                    <a:pt x="497" y="436"/>
                    <a:pt x="497" y="436"/>
                  </a:cubicBezTo>
                  <a:cubicBezTo>
                    <a:pt x="497" y="437"/>
                    <a:pt x="497" y="437"/>
                    <a:pt x="497" y="438"/>
                  </a:cubicBezTo>
                  <a:cubicBezTo>
                    <a:pt x="497" y="438"/>
                    <a:pt x="497" y="438"/>
                    <a:pt x="497" y="438"/>
                  </a:cubicBezTo>
                  <a:cubicBezTo>
                    <a:pt x="497" y="439"/>
                    <a:pt x="497" y="440"/>
                    <a:pt x="497" y="441"/>
                  </a:cubicBezTo>
                  <a:cubicBezTo>
                    <a:pt x="497" y="441"/>
                    <a:pt x="498" y="441"/>
                    <a:pt x="498" y="441"/>
                  </a:cubicBezTo>
                  <a:cubicBezTo>
                    <a:pt x="498" y="441"/>
                    <a:pt x="498" y="442"/>
                    <a:pt x="498" y="442"/>
                  </a:cubicBezTo>
                  <a:cubicBezTo>
                    <a:pt x="498" y="442"/>
                    <a:pt x="498" y="442"/>
                    <a:pt x="498" y="442"/>
                  </a:cubicBezTo>
                  <a:cubicBezTo>
                    <a:pt x="498" y="443"/>
                    <a:pt x="498" y="443"/>
                    <a:pt x="498" y="444"/>
                  </a:cubicBezTo>
                  <a:cubicBezTo>
                    <a:pt x="498" y="444"/>
                    <a:pt x="498" y="444"/>
                    <a:pt x="498" y="444"/>
                  </a:cubicBezTo>
                  <a:cubicBezTo>
                    <a:pt x="498" y="444"/>
                    <a:pt x="498" y="445"/>
                    <a:pt x="498" y="445"/>
                  </a:cubicBezTo>
                  <a:cubicBezTo>
                    <a:pt x="498" y="445"/>
                    <a:pt x="498" y="445"/>
                    <a:pt x="499" y="445"/>
                  </a:cubicBezTo>
                  <a:cubicBezTo>
                    <a:pt x="499" y="446"/>
                    <a:pt x="499" y="446"/>
                    <a:pt x="499" y="447"/>
                  </a:cubicBezTo>
                  <a:cubicBezTo>
                    <a:pt x="499" y="447"/>
                    <a:pt x="499" y="447"/>
                    <a:pt x="499" y="447"/>
                  </a:cubicBezTo>
                  <a:cubicBezTo>
                    <a:pt x="499" y="447"/>
                    <a:pt x="499" y="448"/>
                    <a:pt x="499" y="448"/>
                  </a:cubicBezTo>
                  <a:cubicBezTo>
                    <a:pt x="499" y="448"/>
                    <a:pt x="499" y="448"/>
                    <a:pt x="500" y="448"/>
                  </a:cubicBezTo>
                  <a:cubicBezTo>
                    <a:pt x="500" y="448"/>
                    <a:pt x="500" y="448"/>
                    <a:pt x="500" y="449"/>
                  </a:cubicBezTo>
                  <a:cubicBezTo>
                    <a:pt x="500" y="449"/>
                    <a:pt x="500" y="449"/>
                    <a:pt x="500" y="449"/>
                  </a:cubicBezTo>
                  <a:cubicBezTo>
                    <a:pt x="500" y="449"/>
                    <a:pt x="500" y="449"/>
                    <a:pt x="500" y="449"/>
                  </a:cubicBezTo>
                  <a:cubicBezTo>
                    <a:pt x="500" y="449"/>
                    <a:pt x="500" y="449"/>
                    <a:pt x="500" y="449"/>
                  </a:cubicBezTo>
                  <a:cubicBezTo>
                    <a:pt x="500" y="450"/>
                    <a:pt x="500" y="450"/>
                    <a:pt x="500" y="451"/>
                  </a:cubicBezTo>
                  <a:cubicBezTo>
                    <a:pt x="500" y="451"/>
                    <a:pt x="501" y="451"/>
                    <a:pt x="501" y="451"/>
                  </a:cubicBezTo>
                  <a:cubicBezTo>
                    <a:pt x="501" y="451"/>
                    <a:pt x="501" y="451"/>
                    <a:pt x="501" y="452"/>
                  </a:cubicBezTo>
                  <a:cubicBezTo>
                    <a:pt x="501" y="452"/>
                    <a:pt x="501" y="452"/>
                    <a:pt x="501" y="452"/>
                  </a:cubicBezTo>
                  <a:cubicBezTo>
                    <a:pt x="501" y="452"/>
                    <a:pt x="501" y="453"/>
                    <a:pt x="501" y="453"/>
                  </a:cubicBezTo>
                  <a:cubicBezTo>
                    <a:pt x="501" y="453"/>
                    <a:pt x="501" y="453"/>
                    <a:pt x="501" y="453"/>
                  </a:cubicBezTo>
                  <a:cubicBezTo>
                    <a:pt x="501" y="454"/>
                    <a:pt x="501" y="454"/>
                    <a:pt x="501" y="455"/>
                  </a:cubicBezTo>
                  <a:cubicBezTo>
                    <a:pt x="501" y="455"/>
                    <a:pt x="501" y="455"/>
                    <a:pt x="502" y="455"/>
                  </a:cubicBezTo>
                  <a:cubicBezTo>
                    <a:pt x="502" y="456"/>
                    <a:pt x="502" y="457"/>
                    <a:pt x="502" y="458"/>
                  </a:cubicBezTo>
                  <a:cubicBezTo>
                    <a:pt x="502" y="458"/>
                    <a:pt x="502" y="458"/>
                    <a:pt x="502" y="458"/>
                  </a:cubicBezTo>
                  <a:cubicBezTo>
                    <a:pt x="502" y="459"/>
                    <a:pt x="502" y="461"/>
                    <a:pt x="502" y="462"/>
                  </a:cubicBezTo>
                  <a:cubicBezTo>
                    <a:pt x="502" y="462"/>
                    <a:pt x="502" y="462"/>
                    <a:pt x="502" y="462"/>
                  </a:cubicBezTo>
                  <a:cubicBezTo>
                    <a:pt x="502" y="462"/>
                    <a:pt x="502" y="462"/>
                    <a:pt x="502" y="463"/>
                  </a:cubicBezTo>
                  <a:cubicBezTo>
                    <a:pt x="502" y="463"/>
                    <a:pt x="502" y="463"/>
                    <a:pt x="503" y="463"/>
                  </a:cubicBezTo>
                  <a:cubicBezTo>
                    <a:pt x="503" y="463"/>
                    <a:pt x="503" y="463"/>
                    <a:pt x="503" y="464"/>
                  </a:cubicBezTo>
                  <a:cubicBezTo>
                    <a:pt x="503" y="464"/>
                    <a:pt x="503" y="464"/>
                    <a:pt x="503" y="464"/>
                  </a:cubicBezTo>
                  <a:cubicBezTo>
                    <a:pt x="503" y="465"/>
                    <a:pt x="503" y="465"/>
                    <a:pt x="503" y="466"/>
                  </a:cubicBezTo>
                  <a:cubicBezTo>
                    <a:pt x="503" y="466"/>
                    <a:pt x="503" y="466"/>
                    <a:pt x="504" y="466"/>
                  </a:cubicBezTo>
                  <a:cubicBezTo>
                    <a:pt x="504" y="467"/>
                    <a:pt x="504" y="467"/>
                    <a:pt x="504" y="467"/>
                  </a:cubicBezTo>
                  <a:cubicBezTo>
                    <a:pt x="504" y="467"/>
                    <a:pt x="505" y="468"/>
                    <a:pt x="505" y="468"/>
                  </a:cubicBezTo>
                  <a:cubicBezTo>
                    <a:pt x="505" y="469"/>
                    <a:pt x="505" y="469"/>
                    <a:pt x="505" y="470"/>
                  </a:cubicBezTo>
                  <a:cubicBezTo>
                    <a:pt x="506" y="470"/>
                    <a:pt x="506" y="470"/>
                    <a:pt x="506" y="470"/>
                  </a:cubicBezTo>
                  <a:cubicBezTo>
                    <a:pt x="506" y="471"/>
                    <a:pt x="506" y="471"/>
                    <a:pt x="506" y="471"/>
                  </a:cubicBezTo>
                  <a:cubicBezTo>
                    <a:pt x="506" y="471"/>
                    <a:pt x="506" y="471"/>
                    <a:pt x="507" y="471"/>
                  </a:cubicBezTo>
                  <a:cubicBezTo>
                    <a:pt x="507" y="472"/>
                    <a:pt x="507" y="472"/>
                    <a:pt x="507" y="473"/>
                  </a:cubicBezTo>
                  <a:cubicBezTo>
                    <a:pt x="507" y="473"/>
                    <a:pt x="507" y="473"/>
                    <a:pt x="507" y="473"/>
                  </a:cubicBezTo>
                  <a:cubicBezTo>
                    <a:pt x="507" y="474"/>
                    <a:pt x="508" y="475"/>
                    <a:pt x="508" y="476"/>
                  </a:cubicBezTo>
                  <a:cubicBezTo>
                    <a:pt x="508" y="477"/>
                    <a:pt x="508" y="477"/>
                    <a:pt x="509" y="477"/>
                  </a:cubicBezTo>
                  <a:cubicBezTo>
                    <a:pt x="509" y="477"/>
                    <a:pt x="509" y="478"/>
                    <a:pt x="509" y="478"/>
                  </a:cubicBezTo>
                  <a:cubicBezTo>
                    <a:pt x="509" y="479"/>
                    <a:pt x="509" y="479"/>
                    <a:pt x="510" y="479"/>
                  </a:cubicBezTo>
                  <a:cubicBezTo>
                    <a:pt x="510" y="479"/>
                    <a:pt x="510" y="479"/>
                    <a:pt x="510" y="480"/>
                  </a:cubicBezTo>
                  <a:cubicBezTo>
                    <a:pt x="510" y="480"/>
                    <a:pt x="510" y="480"/>
                    <a:pt x="510" y="480"/>
                  </a:cubicBezTo>
                  <a:cubicBezTo>
                    <a:pt x="510" y="480"/>
                    <a:pt x="510" y="481"/>
                    <a:pt x="510" y="482"/>
                  </a:cubicBezTo>
                  <a:cubicBezTo>
                    <a:pt x="509" y="482"/>
                    <a:pt x="510" y="482"/>
                    <a:pt x="509" y="482"/>
                  </a:cubicBezTo>
                  <a:cubicBezTo>
                    <a:pt x="509" y="482"/>
                    <a:pt x="509" y="482"/>
                    <a:pt x="509" y="482"/>
                  </a:cubicBezTo>
                  <a:cubicBezTo>
                    <a:pt x="509" y="482"/>
                    <a:pt x="509" y="482"/>
                    <a:pt x="509" y="482"/>
                  </a:cubicBezTo>
                  <a:cubicBezTo>
                    <a:pt x="510" y="483"/>
                    <a:pt x="509" y="483"/>
                    <a:pt x="510" y="484"/>
                  </a:cubicBezTo>
                  <a:cubicBezTo>
                    <a:pt x="510" y="484"/>
                    <a:pt x="510" y="484"/>
                    <a:pt x="510" y="484"/>
                  </a:cubicBezTo>
                  <a:cubicBezTo>
                    <a:pt x="511" y="485"/>
                    <a:pt x="511" y="485"/>
                    <a:pt x="511" y="485"/>
                  </a:cubicBezTo>
                  <a:cubicBezTo>
                    <a:pt x="511" y="485"/>
                    <a:pt x="511" y="485"/>
                    <a:pt x="511" y="485"/>
                  </a:cubicBezTo>
                  <a:cubicBezTo>
                    <a:pt x="511" y="486"/>
                    <a:pt x="511" y="486"/>
                    <a:pt x="511" y="486"/>
                  </a:cubicBezTo>
                  <a:cubicBezTo>
                    <a:pt x="511" y="486"/>
                    <a:pt x="512" y="487"/>
                    <a:pt x="512" y="487"/>
                  </a:cubicBezTo>
                  <a:cubicBezTo>
                    <a:pt x="512" y="487"/>
                    <a:pt x="512" y="488"/>
                    <a:pt x="512" y="488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512" y="488"/>
                    <a:pt x="512" y="488"/>
                    <a:pt x="512" y="489"/>
                  </a:cubicBezTo>
                  <a:cubicBezTo>
                    <a:pt x="512" y="489"/>
                    <a:pt x="513" y="489"/>
                    <a:pt x="513" y="489"/>
                  </a:cubicBezTo>
                  <a:cubicBezTo>
                    <a:pt x="513" y="489"/>
                    <a:pt x="513" y="489"/>
                    <a:pt x="513" y="489"/>
                  </a:cubicBezTo>
                  <a:cubicBezTo>
                    <a:pt x="513" y="489"/>
                    <a:pt x="513" y="490"/>
                    <a:pt x="513" y="490"/>
                  </a:cubicBezTo>
                  <a:cubicBezTo>
                    <a:pt x="513" y="490"/>
                    <a:pt x="513" y="490"/>
                    <a:pt x="513" y="491"/>
                  </a:cubicBezTo>
                  <a:cubicBezTo>
                    <a:pt x="513" y="491"/>
                    <a:pt x="514" y="491"/>
                    <a:pt x="514" y="491"/>
                  </a:cubicBezTo>
                  <a:cubicBezTo>
                    <a:pt x="514" y="491"/>
                    <a:pt x="514" y="491"/>
                    <a:pt x="514" y="491"/>
                  </a:cubicBezTo>
                  <a:cubicBezTo>
                    <a:pt x="514" y="492"/>
                    <a:pt x="514" y="492"/>
                    <a:pt x="514" y="492"/>
                  </a:cubicBezTo>
                  <a:cubicBezTo>
                    <a:pt x="515" y="492"/>
                    <a:pt x="516" y="492"/>
                    <a:pt x="516" y="492"/>
                  </a:cubicBezTo>
                  <a:cubicBezTo>
                    <a:pt x="516" y="492"/>
                    <a:pt x="516" y="492"/>
                    <a:pt x="516" y="492"/>
                  </a:cubicBezTo>
                  <a:cubicBezTo>
                    <a:pt x="518" y="492"/>
                    <a:pt x="518" y="491"/>
                    <a:pt x="519" y="490"/>
                  </a:cubicBezTo>
                  <a:cubicBezTo>
                    <a:pt x="519" y="490"/>
                    <a:pt x="519" y="489"/>
                    <a:pt x="519" y="489"/>
                  </a:cubicBezTo>
                  <a:cubicBezTo>
                    <a:pt x="520" y="488"/>
                    <a:pt x="521" y="488"/>
                    <a:pt x="522" y="488"/>
                  </a:cubicBezTo>
                  <a:cubicBezTo>
                    <a:pt x="522" y="487"/>
                    <a:pt x="522" y="487"/>
                    <a:pt x="522" y="486"/>
                  </a:cubicBezTo>
                  <a:cubicBezTo>
                    <a:pt x="522" y="486"/>
                    <a:pt x="522" y="486"/>
                    <a:pt x="522" y="486"/>
                  </a:cubicBezTo>
                  <a:cubicBezTo>
                    <a:pt x="523" y="486"/>
                    <a:pt x="523" y="486"/>
                    <a:pt x="523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3" y="485"/>
                    <a:pt x="524" y="485"/>
                    <a:pt x="524" y="484"/>
                  </a:cubicBezTo>
                  <a:cubicBezTo>
                    <a:pt x="524" y="484"/>
                    <a:pt x="524" y="484"/>
                    <a:pt x="525" y="484"/>
                  </a:cubicBezTo>
                  <a:cubicBezTo>
                    <a:pt x="525" y="483"/>
                    <a:pt x="525" y="483"/>
                    <a:pt x="526" y="482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7" y="482"/>
                    <a:pt x="527" y="482"/>
                    <a:pt x="528" y="482"/>
                  </a:cubicBezTo>
                  <a:cubicBezTo>
                    <a:pt x="529" y="482"/>
                    <a:pt x="528" y="482"/>
                    <a:pt x="528" y="482"/>
                  </a:cubicBezTo>
                  <a:cubicBezTo>
                    <a:pt x="528" y="481"/>
                    <a:pt x="529" y="480"/>
                    <a:pt x="529" y="479"/>
                  </a:cubicBezTo>
                  <a:cubicBezTo>
                    <a:pt x="528" y="479"/>
                    <a:pt x="528" y="479"/>
                    <a:pt x="528" y="479"/>
                  </a:cubicBezTo>
                  <a:cubicBezTo>
                    <a:pt x="528" y="479"/>
                    <a:pt x="528" y="479"/>
                    <a:pt x="528" y="479"/>
                  </a:cubicBezTo>
                  <a:cubicBezTo>
                    <a:pt x="528" y="479"/>
                    <a:pt x="528" y="479"/>
                    <a:pt x="528" y="479"/>
                  </a:cubicBezTo>
                  <a:cubicBezTo>
                    <a:pt x="528" y="477"/>
                    <a:pt x="528" y="476"/>
                    <a:pt x="528" y="475"/>
                  </a:cubicBezTo>
                  <a:cubicBezTo>
                    <a:pt x="528" y="475"/>
                    <a:pt x="528" y="475"/>
                    <a:pt x="528" y="475"/>
                  </a:cubicBezTo>
                  <a:cubicBezTo>
                    <a:pt x="528" y="475"/>
                    <a:pt x="528" y="475"/>
                    <a:pt x="528" y="474"/>
                  </a:cubicBezTo>
                  <a:cubicBezTo>
                    <a:pt x="528" y="474"/>
                    <a:pt x="528" y="474"/>
                    <a:pt x="528" y="474"/>
                  </a:cubicBezTo>
                  <a:cubicBezTo>
                    <a:pt x="529" y="473"/>
                    <a:pt x="529" y="472"/>
                    <a:pt x="529" y="472"/>
                  </a:cubicBezTo>
                  <a:cubicBezTo>
                    <a:pt x="530" y="471"/>
                    <a:pt x="530" y="471"/>
                    <a:pt x="531" y="471"/>
                  </a:cubicBezTo>
                  <a:cubicBezTo>
                    <a:pt x="531" y="470"/>
                    <a:pt x="531" y="469"/>
                    <a:pt x="531" y="468"/>
                  </a:cubicBezTo>
                  <a:cubicBezTo>
                    <a:pt x="532" y="468"/>
                    <a:pt x="532" y="468"/>
                    <a:pt x="532" y="468"/>
                  </a:cubicBezTo>
                  <a:cubicBezTo>
                    <a:pt x="532" y="465"/>
                    <a:pt x="532" y="463"/>
                    <a:pt x="532" y="460"/>
                  </a:cubicBezTo>
                  <a:cubicBezTo>
                    <a:pt x="532" y="458"/>
                    <a:pt x="532" y="456"/>
                    <a:pt x="533" y="454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33" y="454"/>
                    <a:pt x="533" y="453"/>
                    <a:pt x="533" y="453"/>
                  </a:cubicBezTo>
                  <a:cubicBezTo>
                    <a:pt x="533" y="453"/>
                    <a:pt x="533" y="453"/>
                    <a:pt x="534" y="453"/>
                  </a:cubicBezTo>
                  <a:cubicBezTo>
                    <a:pt x="534" y="452"/>
                    <a:pt x="533" y="452"/>
                    <a:pt x="533" y="452"/>
                  </a:cubicBezTo>
                  <a:cubicBezTo>
                    <a:pt x="533" y="451"/>
                    <a:pt x="533" y="450"/>
                    <a:pt x="533" y="449"/>
                  </a:cubicBezTo>
                  <a:cubicBezTo>
                    <a:pt x="534" y="448"/>
                    <a:pt x="534" y="448"/>
                    <a:pt x="535" y="447"/>
                  </a:cubicBezTo>
                  <a:cubicBezTo>
                    <a:pt x="535" y="447"/>
                    <a:pt x="535" y="447"/>
                    <a:pt x="535" y="447"/>
                  </a:cubicBezTo>
                  <a:cubicBezTo>
                    <a:pt x="536" y="446"/>
                    <a:pt x="538" y="447"/>
                    <a:pt x="539" y="447"/>
                  </a:cubicBezTo>
                  <a:cubicBezTo>
                    <a:pt x="539" y="446"/>
                    <a:pt x="540" y="446"/>
                    <a:pt x="540" y="445"/>
                  </a:cubicBezTo>
                  <a:cubicBezTo>
                    <a:pt x="542" y="445"/>
                    <a:pt x="543" y="445"/>
                    <a:pt x="544" y="444"/>
                  </a:cubicBezTo>
                  <a:cubicBezTo>
                    <a:pt x="544" y="443"/>
                    <a:pt x="545" y="443"/>
                    <a:pt x="545" y="443"/>
                  </a:cubicBezTo>
                  <a:cubicBezTo>
                    <a:pt x="545" y="443"/>
                    <a:pt x="545" y="442"/>
                    <a:pt x="545" y="442"/>
                  </a:cubicBezTo>
                  <a:cubicBezTo>
                    <a:pt x="545" y="442"/>
                    <a:pt x="545" y="442"/>
                    <a:pt x="546" y="442"/>
                  </a:cubicBezTo>
                  <a:cubicBezTo>
                    <a:pt x="546" y="441"/>
                    <a:pt x="546" y="441"/>
                    <a:pt x="546" y="441"/>
                  </a:cubicBezTo>
                  <a:cubicBezTo>
                    <a:pt x="546" y="441"/>
                    <a:pt x="546" y="441"/>
                    <a:pt x="546" y="441"/>
                  </a:cubicBezTo>
                  <a:cubicBezTo>
                    <a:pt x="546" y="440"/>
                    <a:pt x="546" y="440"/>
                    <a:pt x="546" y="440"/>
                  </a:cubicBezTo>
                  <a:cubicBezTo>
                    <a:pt x="546" y="440"/>
                    <a:pt x="546" y="440"/>
                    <a:pt x="547" y="440"/>
                  </a:cubicBezTo>
                  <a:cubicBezTo>
                    <a:pt x="547" y="440"/>
                    <a:pt x="547" y="440"/>
                    <a:pt x="547" y="440"/>
                  </a:cubicBezTo>
                  <a:cubicBezTo>
                    <a:pt x="547" y="440"/>
                    <a:pt x="547" y="439"/>
                    <a:pt x="547" y="439"/>
                  </a:cubicBezTo>
                  <a:cubicBezTo>
                    <a:pt x="547" y="439"/>
                    <a:pt x="548" y="439"/>
                    <a:pt x="548" y="439"/>
                  </a:cubicBezTo>
                  <a:cubicBezTo>
                    <a:pt x="548" y="439"/>
                    <a:pt x="548" y="439"/>
                    <a:pt x="548" y="439"/>
                  </a:cubicBezTo>
                  <a:cubicBezTo>
                    <a:pt x="549" y="439"/>
                    <a:pt x="550" y="439"/>
                    <a:pt x="551" y="439"/>
                  </a:cubicBezTo>
                  <a:cubicBezTo>
                    <a:pt x="552" y="439"/>
                    <a:pt x="552" y="438"/>
                    <a:pt x="552" y="438"/>
                  </a:cubicBezTo>
                  <a:cubicBezTo>
                    <a:pt x="553" y="437"/>
                    <a:pt x="555" y="437"/>
                    <a:pt x="557" y="437"/>
                  </a:cubicBezTo>
                  <a:cubicBezTo>
                    <a:pt x="558" y="434"/>
                    <a:pt x="560" y="434"/>
                    <a:pt x="561" y="431"/>
                  </a:cubicBezTo>
                  <a:cubicBezTo>
                    <a:pt x="561" y="431"/>
                    <a:pt x="562" y="431"/>
                    <a:pt x="562" y="431"/>
                  </a:cubicBezTo>
                  <a:cubicBezTo>
                    <a:pt x="563" y="430"/>
                    <a:pt x="563" y="430"/>
                    <a:pt x="564" y="430"/>
                  </a:cubicBezTo>
                  <a:cubicBezTo>
                    <a:pt x="564" y="430"/>
                    <a:pt x="564" y="430"/>
                    <a:pt x="564" y="430"/>
                  </a:cubicBezTo>
                  <a:cubicBezTo>
                    <a:pt x="564" y="429"/>
                    <a:pt x="564" y="429"/>
                    <a:pt x="564" y="428"/>
                  </a:cubicBezTo>
                  <a:cubicBezTo>
                    <a:pt x="565" y="428"/>
                    <a:pt x="565" y="428"/>
                    <a:pt x="565" y="428"/>
                  </a:cubicBezTo>
                  <a:cubicBezTo>
                    <a:pt x="565" y="428"/>
                    <a:pt x="565" y="428"/>
                    <a:pt x="565" y="428"/>
                  </a:cubicBezTo>
                  <a:cubicBezTo>
                    <a:pt x="565" y="428"/>
                    <a:pt x="565" y="428"/>
                    <a:pt x="565" y="427"/>
                  </a:cubicBezTo>
                  <a:cubicBezTo>
                    <a:pt x="566" y="428"/>
                    <a:pt x="567" y="428"/>
                    <a:pt x="568" y="428"/>
                  </a:cubicBezTo>
                  <a:cubicBezTo>
                    <a:pt x="568" y="427"/>
                    <a:pt x="569" y="427"/>
                    <a:pt x="569" y="427"/>
                  </a:cubicBezTo>
                  <a:cubicBezTo>
                    <a:pt x="569" y="427"/>
                    <a:pt x="570" y="427"/>
                    <a:pt x="571" y="427"/>
                  </a:cubicBezTo>
                  <a:cubicBezTo>
                    <a:pt x="571" y="427"/>
                    <a:pt x="571" y="426"/>
                    <a:pt x="571" y="426"/>
                  </a:cubicBezTo>
                  <a:cubicBezTo>
                    <a:pt x="571" y="426"/>
                    <a:pt x="572" y="426"/>
                    <a:pt x="572" y="426"/>
                  </a:cubicBezTo>
                  <a:cubicBezTo>
                    <a:pt x="572" y="426"/>
                    <a:pt x="573" y="426"/>
                    <a:pt x="573" y="426"/>
                  </a:cubicBezTo>
                  <a:cubicBezTo>
                    <a:pt x="574" y="425"/>
                    <a:pt x="575" y="425"/>
                    <a:pt x="575" y="424"/>
                  </a:cubicBezTo>
                  <a:cubicBezTo>
                    <a:pt x="575" y="424"/>
                    <a:pt x="575" y="423"/>
                    <a:pt x="575" y="423"/>
                  </a:cubicBezTo>
                  <a:cubicBezTo>
                    <a:pt x="575" y="423"/>
                    <a:pt x="575" y="423"/>
                    <a:pt x="576" y="423"/>
                  </a:cubicBezTo>
                  <a:cubicBezTo>
                    <a:pt x="576" y="422"/>
                    <a:pt x="576" y="421"/>
                    <a:pt x="575" y="420"/>
                  </a:cubicBezTo>
                  <a:cubicBezTo>
                    <a:pt x="576" y="420"/>
                    <a:pt x="576" y="420"/>
                    <a:pt x="576" y="420"/>
                  </a:cubicBezTo>
                  <a:cubicBezTo>
                    <a:pt x="576" y="420"/>
                    <a:pt x="576" y="420"/>
                    <a:pt x="576" y="419"/>
                  </a:cubicBezTo>
                  <a:cubicBezTo>
                    <a:pt x="576" y="419"/>
                    <a:pt x="576" y="419"/>
                    <a:pt x="576" y="419"/>
                  </a:cubicBezTo>
                  <a:cubicBezTo>
                    <a:pt x="576" y="419"/>
                    <a:pt x="576" y="419"/>
                    <a:pt x="576" y="419"/>
                  </a:cubicBezTo>
                  <a:cubicBezTo>
                    <a:pt x="577" y="419"/>
                    <a:pt x="577" y="419"/>
                    <a:pt x="577" y="419"/>
                  </a:cubicBezTo>
                  <a:cubicBezTo>
                    <a:pt x="577" y="418"/>
                    <a:pt x="577" y="418"/>
                    <a:pt x="577" y="417"/>
                  </a:cubicBezTo>
                  <a:cubicBezTo>
                    <a:pt x="579" y="417"/>
                    <a:pt x="580" y="417"/>
                    <a:pt x="581" y="417"/>
                  </a:cubicBezTo>
                  <a:cubicBezTo>
                    <a:pt x="581" y="416"/>
                    <a:pt x="581" y="417"/>
                    <a:pt x="581" y="416"/>
                  </a:cubicBezTo>
                  <a:cubicBezTo>
                    <a:pt x="581" y="416"/>
                    <a:pt x="581" y="416"/>
                    <a:pt x="581" y="416"/>
                  </a:cubicBezTo>
                  <a:cubicBezTo>
                    <a:pt x="582" y="416"/>
                    <a:pt x="582" y="416"/>
                    <a:pt x="582" y="416"/>
                  </a:cubicBezTo>
                  <a:cubicBezTo>
                    <a:pt x="582" y="416"/>
                    <a:pt x="582" y="416"/>
                    <a:pt x="582" y="417"/>
                  </a:cubicBezTo>
                  <a:cubicBezTo>
                    <a:pt x="583" y="417"/>
                    <a:pt x="584" y="417"/>
                    <a:pt x="585" y="417"/>
                  </a:cubicBezTo>
                  <a:cubicBezTo>
                    <a:pt x="585" y="417"/>
                    <a:pt x="585" y="418"/>
                    <a:pt x="585" y="418"/>
                  </a:cubicBezTo>
                  <a:cubicBezTo>
                    <a:pt x="587" y="418"/>
                    <a:pt x="587" y="418"/>
                    <a:pt x="588" y="417"/>
                  </a:cubicBezTo>
                  <a:cubicBezTo>
                    <a:pt x="589" y="417"/>
                    <a:pt x="589" y="417"/>
                    <a:pt x="590" y="417"/>
                  </a:cubicBezTo>
                  <a:cubicBezTo>
                    <a:pt x="590" y="417"/>
                    <a:pt x="590" y="417"/>
                    <a:pt x="590" y="416"/>
                  </a:cubicBezTo>
                  <a:cubicBezTo>
                    <a:pt x="590" y="416"/>
                    <a:pt x="590" y="417"/>
                    <a:pt x="590" y="417"/>
                  </a:cubicBezTo>
                  <a:cubicBezTo>
                    <a:pt x="591" y="417"/>
                    <a:pt x="591" y="417"/>
                    <a:pt x="592" y="416"/>
                  </a:cubicBezTo>
                  <a:cubicBezTo>
                    <a:pt x="592" y="416"/>
                    <a:pt x="592" y="416"/>
                    <a:pt x="592" y="416"/>
                  </a:cubicBezTo>
                  <a:cubicBezTo>
                    <a:pt x="593" y="416"/>
                    <a:pt x="593" y="416"/>
                    <a:pt x="593" y="417"/>
                  </a:cubicBezTo>
                  <a:cubicBezTo>
                    <a:pt x="595" y="417"/>
                    <a:pt x="595" y="416"/>
                    <a:pt x="596" y="416"/>
                  </a:cubicBezTo>
                  <a:cubicBezTo>
                    <a:pt x="596" y="414"/>
                    <a:pt x="595" y="413"/>
                    <a:pt x="595" y="412"/>
                  </a:cubicBezTo>
                  <a:cubicBezTo>
                    <a:pt x="595" y="412"/>
                    <a:pt x="596" y="412"/>
                    <a:pt x="597" y="411"/>
                  </a:cubicBezTo>
                  <a:cubicBezTo>
                    <a:pt x="597" y="410"/>
                    <a:pt x="597" y="410"/>
                    <a:pt x="596" y="409"/>
                  </a:cubicBezTo>
                  <a:cubicBezTo>
                    <a:pt x="596" y="409"/>
                    <a:pt x="596" y="409"/>
                    <a:pt x="596" y="409"/>
                  </a:cubicBezTo>
                  <a:cubicBezTo>
                    <a:pt x="596" y="409"/>
                    <a:pt x="596" y="409"/>
                    <a:pt x="596" y="409"/>
                  </a:cubicBezTo>
                  <a:cubicBezTo>
                    <a:pt x="596" y="409"/>
                    <a:pt x="596" y="409"/>
                    <a:pt x="596" y="409"/>
                  </a:cubicBezTo>
                  <a:cubicBezTo>
                    <a:pt x="596" y="408"/>
                    <a:pt x="596" y="408"/>
                    <a:pt x="596" y="408"/>
                  </a:cubicBezTo>
                  <a:cubicBezTo>
                    <a:pt x="597" y="409"/>
                    <a:pt x="597" y="409"/>
                    <a:pt x="598" y="410"/>
                  </a:cubicBezTo>
                  <a:cubicBezTo>
                    <a:pt x="599" y="410"/>
                    <a:pt x="599" y="411"/>
                    <a:pt x="599" y="411"/>
                  </a:cubicBezTo>
                  <a:cubicBezTo>
                    <a:pt x="599" y="411"/>
                    <a:pt x="600" y="411"/>
                    <a:pt x="601" y="411"/>
                  </a:cubicBezTo>
                  <a:cubicBezTo>
                    <a:pt x="601" y="412"/>
                    <a:pt x="601" y="412"/>
                    <a:pt x="601" y="413"/>
                  </a:cubicBezTo>
                  <a:cubicBezTo>
                    <a:pt x="601" y="413"/>
                    <a:pt x="602" y="413"/>
                    <a:pt x="602" y="413"/>
                  </a:cubicBezTo>
                  <a:cubicBezTo>
                    <a:pt x="602" y="413"/>
                    <a:pt x="602" y="414"/>
                    <a:pt x="602" y="414"/>
                  </a:cubicBezTo>
                  <a:cubicBezTo>
                    <a:pt x="603" y="415"/>
                    <a:pt x="603" y="415"/>
                    <a:pt x="603" y="415"/>
                  </a:cubicBezTo>
                  <a:cubicBezTo>
                    <a:pt x="603" y="416"/>
                    <a:pt x="603" y="416"/>
                    <a:pt x="603" y="417"/>
                  </a:cubicBezTo>
                  <a:cubicBezTo>
                    <a:pt x="604" y="417"/>
                    <a:pt x="604" y="417"/>
                    <a:pt x="604" y="417"/>
                  </a:cubicBezTo>
                  <a:cubicBezTo>
                    <a:pt x="605" y="418"/>
                    <a:pt x="603" y="422"/>
                    <a:pt x="604" y="423"/>
                  </a:cubicBezTo>
                  <a:cubicBezTo>
                    <a:pt x="604" y="423"/>
                    <a:pt x="604" y="423"/>
                    <a:pt x="604" y="423"/>
                  </a:cubicBezTo>
                  <a:cubicBezTo>
                    <a:pt x="604" y="423"/>
                    <a:pt x="604" y="424"/>
                    <a:pt x="604" y="424"/>
                  </a:cubicBezTo>
                  <a:cubicBezTo>
                    <a:pt x="604" y="424"/>
                    <a:pt x="605" y="424"/>
                    <a:pt x="605" y="424"/>
                  </a:cubicBezTo>
                  <a:cubicBezTo>
                    <a:pt x="605" y="425"/>
                    <a:pt x="605" y="426"/>
                    <a:pt x="605" y="426"/>
                  </a:cubicBezTo>
                  <a:cubicBezTo>
                    <a:pt x="605" y="426"/>
                    <a:pt x="606" y="426"/>
                    <a:pt x="606" y="426"/>
                  </a:cubicBezTo>
                  <a:cubicBezTo>
                    <a:pt x="606" y="427"/>
                    <a:pt x="606" y="427"/>
                    <a:pt x="606" y="427"/>
                  </a:cubicBezTo>
                  <a:cubicBezTo>
                    <a:pt x="606" y="427"/>
                    <a:pt x="606" y="427"/>
                    <a:pt x="606" y="428"/>
                  </a:cubicBezTo>
                  <a:cubicBezTo>
                    <a:pt x="606" y="428"/>
                    <a:pt x="606" y="428"/>
                    <a:pt x="606" y="429"/>
                  </a:cubicBezTo>
                  <a:cubicBezTo>
                    <a:pt x="606" y="429"/>
                    <a:pt x="607" y="429"/>
                    <a:pt x="607" y="429"/>
                  </a:cubicBezTo>
                  <a:cubicBezTo>
                    <a:pt x="607" y="429"/>
                    <a:pt x="607" y="429"/>
                    <a:pt x="607" y="430"/>
                  </a:cubicBezTo>
                  <a:cubicBezTo>
                    <a:pt x="607" y="430"/>
                    <a:pt x="608" y="430"/>
                    <a:pt x="608" y="430"/>
                  </a:cubicBezTo>
                  <a:cubicBezTo>
                    <a:pt x="608" y="429"/>
                    <a:pt x="608" y="430"/>
                    <a:pt x="608" y="429"/>
                  </a:cubicBezTo>
                  <a:cubicBezTo>
                    <a:pt x="608" y="429"/>
                    <a:pt x="608" y="429"/>
                    <a:pt x="608" y="429"/>
                  </a:cubicBezTo>
                  <a:cubicBezTo>
                    <a:pt x="609" y="429"/>
                    <a:pt x="609" y="429"/>
                    <a:pt x="610" y="429"/>
                  </a:cubicBezTo>
                  <a:cubicBezTo>
                    <a:pt x="610" y="429"/>
                    <a:pt x="610" y="428"/>
                    <a:pt x="610" y="428"/>
                  </a:cubicBezTo>
                  <a:cubicBezTo>
                    <a:pt x="610" y="428"/>
                    <a:pt x="611" y="428"/>
                    <a:pt x="611" y="428"/>
                  </a:cubicBezTo>
                  <a:cubicBezTo>
                    <a:pt x="611" y="430"/>
                    <a:pt x="611" y="431"/>
                    <a:pt x="612" y="432"/>
                  </a:cubicBezTo>
                  <a:cubicBezTo>
                    <a:pt x="612" y="433"/>
                    <a:pt x="612" y="434"/>
                    <a:pt x="612" y="435"/>
                  </a:cubicBezTo>
                  <a:cubicBezTo>
                    <a:pt x="613" y="435"/>
                    <a:pt x="613" y="435"/>
                    <a:pt x="613" y="435"/>
                  </a:cubicBezTo>
                  <a:cubicBezTo>
                    <a:pt x="613" y="435"/>
                    <a:pt x="613" y="435"/>
                    <a:pt x="613" y="435"/>
                  </a:cubicBezTo>
                  <a:cubicBezTo>
                    <a:pt x="613" y="437"/>
                    <a:pt x="613" y="438"/>
                    <a:pt x="613" y="440"/>
                  </a:cubicBezTo>
                  <a:cubicBezTo>
                    <a:pt x="613" y="440"/>
                    <a:pt x="614" y="440"/>
                    <a:pt x="614" y="440"/>
                  </a:cubicBezTo>
                  <a:cubicBezTo>
                    <a:pt x="615" y="440"/>
                    <a:pt x="615" y="441"/>
                    <a:pt x="615" y="441"/>
                  </a:cubicBezTo>
                  <a:cubicBezTo>
                    <a:pt x="615" y="441"/>
                    <a:pt x="614" y="441"/>
                    <a:pt x="614" y="442"/>
                  </a:cubicBezTo>
                  <a:cubicBezTo>
                    <a:pt x="614" y="442"/>
                    <a:pt x="615" y="442"/>
                    <a:pt x="615" y="442"/>
                  </a:cubicBezTo>
                  <a:cubicBezTo>
                    <a:pt x="615" y="442"/>
                    <a:pt x="615" y="443"/>
                    <a:pt x="615" y="443"/>
                  </a:cubicBezTo>
                  <a:cubicBezTo>
                    <a:pt x="615" y="443"/>
                    <a:pt x="615" y="443"/>
                    <a:pt x="615" y="443"/>
                  </a:cubicBezTo>
                  <a:cubicBezTo>
                    <a:pt x="615" y="444"/>
                    <a:pt x="614" y="446"/>
                    <a:pt x="614" y="447"/>
                  </a:cubicBezTo>
                  <a:cubicBezTo>
                    <a:pt x="614" y="447"/>
                    <a:pt x="614" y="447"/>
                    <a:pt x="614" y="447"/>
                  </a:cubicBezTo>
                  <a:cubicBezTo>
                    <a:pt x="613" y="447"/>
                    <a:pt x="613" y="448"/>
                    <a:pt x="613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9"/>
                    <a:pt x="613" y="449"/>
                    <a:pt x="613" y="449"/>
                  </a:cubicBezTo>
                  <a:cubicBezTo>
                    <a:pt x="612" y="449"/>
                    <a:pt x="612" y="449"/>
                    <a:pt x="612" y="449"/>
                  </a:cubicBezTo>
                  <a:cubicBezTo>
                    <a:pt x="612" y="450"/>
                    <a:pt x="612" y="451"/>
                    <a:pt x="612" y="452"/>
                  </a:cubicBezTo>
                  <a:cubicBezTo>
                    <a:pt x="612" y="452"/>
                    <a:pt x="612" y="452"/>
                    <a:pt x="611" y="452"/>
                  </a:cubicBezTo>
                  <a:cubicBezTo>
                    <a:pt x="612" y="453"/>
                    <a:pt x="612" y="453"/>
                    <a:pt x="612" y="454"/>
                  </a:cubicBezTo>
                  <a:cubicBezTo>
                    <a:pt x="613" y="454"/>
                    <a:pt x="614" y="454"/>
                    <a:pt x="614" y="454"/>
                  </a:cubicBezTo>
                  <a:cubicBezTo>
                    <a:pt x="614" y="454"/>
                    <a:pt x="614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6" y="455"/>
                    <a:pt x="618" y="455"/>
                    <a:pt x="619" y="455"/>
                  </a:cubicBezTo>
                  <a:cubicBezTo>
                    <a:pt x="619" y="455"/>
                    <a:pt x="619" y="454"/>
                    <a:pt x="620" y="454"/>
                  </a:cubicBezTo>
                  <a:cubicBezTo>
                    <a:pt x="620" y="454"/>
                    <a:pt x="621" y="454"/>
                    <a:pt x="621" y="454"/>
                  </a:cubicBezTo>
                  <a:cubicBezTo>
                    <a:pt x="621" y="454"/>
                    <a:pt x="621" y="453"/>
                    <a:pt x="621" y="453"/>
                  </a:cubicBezTo>
                  <a:cubicBezTo>
                    <a:pt x="622" y="453"/>
                    <a:pt x="622" y="453"/>
                    <a:pt x="623" y="453"/>
                  </a:cubicBezTo>
                  <a:cubicBezTo>
                    <a:pt x="623" y="451"/>
                    <a:pt x="624" y="450"/>
                    <a:pt x="625" y="449"/>
                  </a:cubicBezTo>
                  <a:cubicBezTo>
                    <a:pt x="625" y="449"/>
                    <a:pt x="625" y="449"/>
                    <a:pt x="625" y="449"/>
                  </a:cubicBezTo>
                  <a:cubicBezTo>
                    <a:pt x="626" y="449"/>
                    <a:pt x="626" y="450"/>
                    <a:pt x="626" y="450"/>
                  </a:cubicBezTo>
                  <a:cubicBezTo>
                    <a:pt x="626" y="450"/>
                    <a:pt x="627" y="450"/>
                    <a:pt x="627" y="450"/>
                  </a:cubicBezTo>
                  <a:cubicBezTo>
                    <a:pt x="627" y="450"/>
                    <a:pt x="627" y="450"/>
                    <a:pt x="627" y="451"/>
                  </a:cubicBezTo>
                  <a:cubicBezTo>
                    <a:pt x="627" y="451"/>
                    <a:pt x="628" y="451"/>
                    <a:pt x="628" y="451"/>
                  </a:cubicBezTo>
                  <a:cubicBezTo>
                    <a:pt x="628" y="452"/>
                    <a:pt x="628" y="453"/>
                    <a:pt x="628" y="453"/>
                  </a:cubicBezTo>
                  <a:cubicBezTo>
                    <a:pt x="629" y="453"/>
                    <a:pt x="629" y="453"/>
                    <a:pt x="630" y="453"/>
                  </a:cubicBezTo>
                  <a:cubicBezTo>
                    <a:pt x="630" y="453"/>
                    <a:pt x="630" y="453"/>
                    <a:pt x="630" y="454"/>
                  </a:cubicBezTo>
                  <a:cubicBezTo>
                    <a:pt x="630" y="454"/>
                    <a:pt x="630" y="454"/>
                    <a:pt x="630" y="454"/>
                  </a:cubicBezTo>
                  <a:cubicBezTo>
                    <a:pt x="630" y="454"/>
                    <a:pt x="630" y="454"/>
                    <a:pt x="630" y="454"/>
                  </a:cubicBezTo>
                  <a:cubicBezTo>
                    <a:pt x="630" y="454"/>
                    <a:pt x="630" y="454"/>
                    <a:pt x="630" y="454"/>
                  </a:cubicBezTo>
                  <a:cubicBezTo>
                    <a:pt x="629" y="456"/>
                    <a:pt x="631" y="455"/>
                    <a:pt x="629" y="456"/>
                  </a:cubicBezTo>
                  <a:cubicBezTo>
                    <a:pt x="629" y="458"/>
                    <a:pt x="630" y="458"/>
                    <a:pt x="631" y="459"/>
                  </a:cubicBezTo>
                  <a:cubicBezTo>
                    <a:pt x="631" y="459"/>
                    <a:pt x="631" y="459"/>
                    <a:pt x="631" y="459"/>
                  </a:cubicBezTo>
                  <a:cubicBezTo>
                    <a:pt x="631" y="459"/>
                    <a:pt x="631" y="460"/>
                    <a:pt x="631" y="460"/>
                  </a:cubicBezTo>
                  <a:cubicBezTo>
                    <a:pt x="631" y="460"/>
                    <a:pt x="631" y="460"/>
                    <a:pt x="631" y="460"/>
                  </a:cubicBezTo>
                  <a:cubicBezTo>
                    <a:pt x="631" y="460"/>
                    <a:pt x="631" y="461"/>
                    <a:pt x="631" y="461"/>
                  </a:cubicBezTo>
                  <a:cubicBezTo>
                    <a:pt x="631" y="461"/>
                    <a:pt x="632" y="461"/>
                    <a:pt x="632" y="461"/>
                  </a:cubicBezTo>
                  <a:cubicBezTo>
                    <a:pt x="632" y="462"/>
                    <a:pt x="631" y="463"/>
                    <a:pt x="631" y="464"/>
                  </a:cubicBezTo>
                  <a:cubicBezTo>
                    <a:pt x="631" y="464"/>
                    <a:pt x="632" y="464"/>
                    <a:pt x="632" y="464"/>
                  </a:cubicBezTo>
                  <a:cubicBezTo>
                    <a:pt x="632" y="465"/>
                    <a:pt x="632" y="465"/>
                    <a:pt x="632" y="466"/>
                  </a:cubicBezTo>
                  <a:cubicBezTo>
                    <a:pt x="632" y="466"/>
                    <a:pt x="632" y="466"/>
                    <a:pt x="632" y="466"/>
                  </a:cubicBezTo>
                  <a:cubicBezTo>
                    <a:pt x="632" y="467"/>
                    <a:pt x="632" y="467"/>
                    <a:pt x="632" y="468"/>
                  </a:cubicBezTo>
                  <a:cubicBezTo>
                    <a:pt x="632" y="468"/>
                    <a:pt x="632" y="468"/>
                    <a:pt x="632" y="468"/>
                  </a:cubicBezTo>
                  <a:cubicBezTo>
                    <a:pt x="632" y="468"/>
                    <a:pt x="632" y="469"/>
                    <a:pt x="632" y="470"/>
                  </a:cubicBezTo>
                  <a:cubicBezTo>
                    <a:pt x="632" y="470"/>
                    <a:pt x="633" y="470"/>
                    <a:pt x="634" y="471"/>
                  </a:cubicBezTo>
                  <a:cubicBezTo>
                    <a:pt x="634" y="472"/>
                    <a:pt x="634" y="473"/>
                    <a:pt x="634" y="474"/>
                  </a:cubicBezTo>
                  <a:cubicBezTo>
                    <a:pt x="634" y="474"/>
                    <a:pt x="634" y="474"/>
                    <a:pt x="634" y="474"/>
                  </a:cubicBezTo>
                  <a:cubicBezTo>
                    <a:pt x="634" y="475"/>
                    <a:pt x="634" y="476"/>
                    <a:pt x="634" y="476"/>
                  </a:cubicBezTo>
                  <a:cubicBezTo>
                    <a:pt x="634" y="476"/>
                    <a:pt x="634" y="476"/>
                    <a:pt x="634" y="476"/>
                  </a:cubicBezTo>
                  <a:cubicBezTo>
                    <a:pt x="634" y="477"/>
                    <a:pt x="634" y="477"/>
                    <a:pt x="634" y="477"/>
                  </a:cubicBezTo>
                  <a:cubicBezTo>
                    <a:pt x="634" y="477"/>
                    <a:pt x="634" y="477"/>
                    <a:pt x="634" y="477"/>
                  </a:cubicBezTo>
                  <a:cubicBezTo>
                    <a:pt x="635" y="479"/>
                    <a:pt x="634" y="481"/>
                    <a:pt x="633" y="481"/>
                  </a:cubicBezTo>
                  <a:cubicBezTo>
                    <a:pt x="633" y="482"/>
                    <a:pt x="634" y="482"/>
                    <a:pt x="634" y="482"/>
                  </a:cubicBezTo>
                  <a:cubicBezTo>
                    <a:pt x="634" y="482"/>
                    <a:pt x="634" y="483"/>
                    <a:pt x="634" y="483"/>
                  </a:cubicBezTo>
                  <a:cubicBezTo>
                    <a:pt x="634" y="483"/>
                    <a:pt x="634" y="483"/>
                    <a:pt x="635" y="483"/>
                  </a:cubicBezTo>
                  <a:cubicBezTo>
                    <a:pt x="635" y="484"/>
                    <a:pt x="634" y="484"/>
                    <a:pt x="634" y="485"/>
                  </a:cubicBezTo>
                  <a:cubicBezTo>
                    <a:pt x="635" y="485"/>
                    <a:pt x="635" y="485"/>
                    <a:pt x="635" y="485"/>
                  </a:cubicBezTo>
                  <a:cubicBezTo>
                    <a:pt x="635" y="485"/>
                    <a:pt x="635" y="486"/>
                    <a:pt x="635" y="486"/>
                  </a:cubicBezTo>
                  <a:cubicBezTo>
                    <a:pt x="635" y="486"/>
                    <a:pt x="635" y="486"/>
                    <a:pt x="635" y="486"/>
                  </a:cubicBezTo>
                  <a:cubicBezTo>
                    <a:pt x="635" y="487"/>
                    <a:pt x="634" y="490"/>
                    <a:pt x="634" y="490"/>
                  </a:cubicBezTo>
                  <a:cubicBezTo>
                    <a:pt x="634" y="490"/>
                    <a:pt x="633" y="491"/>
                    <a:pt x="633" y="491"/>
                  </a:cubicBezTo>
                  <a:cubicBezTo>
                    <a:pt x="633" y="491"/>
                    <a:pt x="633" y="492"/>
                    <a:pt x="633" y="493"/>
                  </a:cubicBezTo>
                  <a:cubicBezTo>
                    <a:pt x="633" y="493"/>
                    <a:pt x="634" y="493"/>
                    <a:pt x="634" y="493"/>
                  </a:cubicBezTo>
                  <a:cubicBezTo>
                    <a:pt x="634" y="494"/>
                    <a:pt x="634" y="494"/>
                    <a:pt x="634" y="495"/>
                  </a:cubicBezTo>
                  <a:cubicBezTo>
                    <a:pt x="633" y="495"/>
                    <a:pt x="633" y="495"/>
                    <a:pt x="632" y="495"/>
                  </a:cubicBezTo>
                  <a:cubicBezTo>
                    <a:pt x="632" y="496"/>
                    <a:pt x="630" y="499"/>
                    <a:pt x="631" y="500"/>
                  </a:cubicBezTo>
                  <a:cubicBezTo>
                    <a:pt x="631" y="500"/>
                    <a:pt x="631" y="500"/>
                    <a:pt x="631" y="500"/>
                  </a:cubicBezTo>
                  <a:cubicBezTo>
                    <a:pt x="631" y="501"/>
                    <a:pt x="631" y="501"/>
                    <a:pt x="631" y="502"/>
                  </a:cubicBezTo>
                  <a:cubicBezTo>
                    <a:pt x="631" y="502"/>
                    <a:pt x="631" y="502"/>
                    <a:pt x="632" y="503"/>
                  </a:cubicBezTo>
                  <a:cubicBezTo>
                    <a:pt x="631" y="503"/>
                    <a:pt x="631" y="504"/>
                    <a:pt x="631" y="504"/>
                  </a:cubicBezTo>
                  <a:cubicBezTo>
                    <a:pt x="633" y="505"/>
                    <a:pt x="634" y="507"/>
                    <a:pt x="635" y="508"/>
                  </a:cubicBezTo>
                  <a:cubicBezTo>
                    <a:pt x="635" y="508"/>
                    <a:pt x="635" y="508"/>
                    <a:pt x="635" y="509"/>
                  </a:cubicBezTo>
                  <a:cubicBezTo>
                    <a:pt x="636" y="509"/>
                    <a:pt x="636" y="510"/>
                    <a:pt x="637" y="510"/>
                  </a:cubicBezTo>
                  <a:cubicBezTo>
                    <a:pt x="637" y="511"/>
                    <a:pt x="637" y="511"/>
                    <a:pt x="637" y="512"/>
                  </a:cubicBezTo>
                  <a:cubicBezTo>
                    <a:pt x="637" y="513"/>
                    <a:pt x="637" y="513"/>
                    <a:pt x="638" y="513"/>
                  </a:cubicBezTo>
                  <a:cubicBezTo>
                    <a:pt x="638" y="515"/>
                    <a:pt x="638" y="517"/>
                    <a:pt x="638" y="519"/>
                  </a:cubicBezTo>
                  <a:cubicBezTo>
                    <a:pt x="638" y="519"/>
                    <a:pt x="638" y="519"/>
                    <a:pt x="638" y="519"/>
                  </a:cubicBezTo>
                  <a:cubicBezTo>
                    <a:pt x="638" y="519"/>
                    <a:pt x="638" y="520"/>
                    <a:pt x="638" y="520"/>
                  </a:cubicBezTo>
                  <a:cubicBezTo>
                    <a:pt x="638" y="520"/>
                    <a:pt x="638" y="520"/>
                    <a:pt x="638" y="520"/>
                  </a:cubicBezTo>
                  <a:cubicBezTo>
                    <a:pt x="638" y="520"/>
                    <a:pt x="638" y="521"/>
                    <a:pt x="638" y="521"/>
                  </a:cubicBezTo>
                  <a:cubicBezTo>
                    <a:pt x="638" y="521"/>
                    <a:pt x="638" y="521"/>
                    <a:pt x="639" y="521"/>
                  </a:cubicBezTo>
                  <a:cubicBezTo>
                    <a:pt x="639" y="522"/>
                    <a:pt x="638" y="522"/>
                    <a:pt x="638" y="523"/>
                  </a:cubicBezTo>
                  <a:cubicBezTo>
                    <a:pt x="639" y="523"/>
                    <a:pt x="639" y="523"/>
                    <a:pt x="639" y="523"/>
                  </a:cubicBezTo>
                  <a:cubicBezTo>
                    <a:pt x="639" y="523"/>
                    <a:pt x="638" y="524"/>
                    <a:pt x="638" y="525"/>
                  </a:cubicBezTo>
                  <a:cubicBezTo>
                    <a:pt x="638" y="525"/>
                    <a:pt x="638" y="525"/>
                    <a:pt x="639" y="525"/>
                  </a:cubicBezTo>
                  <a:cubicBezTo>
                    <a:pt x="639" y="526"/>
                    <a:pt x="638" y="526"/>
                    <a:pt x="638" y="526"/>
                  </a:cubicBezTo>
                  <a:cubicBezTo>
                    <a:pt x="639" y="526"/>
                    <a:pt x="639" y="526"/>
                    <a:pt x="639" y="526"/>
                  </a:cubicBezTo>
                  <a:cubicBezTo>
                    <a:pt x="639" y="526"/>
                    <a:pt x="639" y="527"/>
                    <a:pt x="639" y="527"/>
                  </a:cubicBezTo>
                  <a:cubicBezTo>
                    <a:pt x="639" y="527"/>
                    <a:pt x="639" y="527"/>
                    <a:pt x="639" y="527"/>
                  </a:cubicBezTo>
                  <a:cubicBezTo>
                    <a:pt x="639" y="529"/>
                    <a:pt x="639" y="531"/>
                    <a:pt x="639" y="533"/>
                  </a:cubicBezTo>
                  <a:cubicBezTo>
                    <a:pt x="640" y="533"/>
                    <a:pt x="640" y="533"/>
                    <a:pt x="640" y="533"/>
                  </a:cubicBezTo>
                  <a:cubicBezTo>
                    <a:pt x="641" y="534"/>
                    <a:pt x="641" y="535"/>
                    <a:pt x="641" y="535"/>
                  </a:cubicBezTo>
                  <a:cubicBezTo>
                    <a:pt x="641" y="535"/>
                    <a:pt x="641" y="535"/>
                    <a:pt x="642" y="536"/>
                  </a:cubicBezTo>
                  <a:cubicBezTo>
                    <a:pt x="642" y="537"/>
                    <a:pt x="641" y="538"/>
                    <a:pt x="642" y="539"/>
                  </a:cubicBezTo>
                  <a:cubicBezTo>
                    <a:pt x="642" y="540"/>
                    <a:pt x="644" y="542"/>
                    <a:pt x="646" y="542"/>
                  </a:cubicBezTo>
                  <a:cubicBezTo>
                    <a:pt x="646" y="543"/>
                    <a:pt x="646" y="543"/>
                    <a:pt x="646" y="544"/>
                  </a:cubicBezTo>
                  <a:cubicBezTo>
                    <a:pt x="646" y="544"/>
                    <a:pt x="646" y="544"/>
                    <a:pt x="646" y="544"/>
                  </a:cubicBezTo>
                  <a:cubicBezTo>
                    <a:pt x="647" y="544"/>
                    <a:pt x="647" y="544"/>
                    <a:pt x="647" y="544"/>
                  </a:cubicBezTo>
                  <a:cubicBezTo>
                    <a:pt x="647" y="545"/>
                    <a:pt x="648" y="545"/>
                    <a:pt x="648" y="545"/>
                  </a:cubicBezTo>
                  <a:cubicBezTo>
                    <a:pt x="648" y="545"/>
                    <a:pt x="648" y="545"/>
                    <a:pt x="649" y="545"/>
                  </a:cubicBezTo>
                  <a:cubicBezTo>
                    <a:pt x="649" y="546"/>
                    <a:pt x="649" y="546"/>
                    <a:pt x="649" y="546"/>
                  </a:cubicBezTo>
                  <a:cubicBezTo>
                    <a:pt x="649" y="546"/>
                    <a:pt x="649" y="546"/>
                    <a:pt x="649" y="546"/>
                  </a:cubicBezTo>
                  <a:cubicBezTo>
                    <a:pt x="649" y="546"/>
                    <a:pt x="649" y="546"/>
                    <a:pt x="649" y="546"/>
                  </a:cubicBezTo>
                  <a:cubicBezTo>
                    <a:pt x="650" y="547"/>
                    <a:pt x="650" y="547"/>
                    <a:pt x="651" y="548"/>
                  </a:cubicBezTo>
                  <a:cubicBezTo>
                    <a:pt x="652" y="547"/>
                    <a:pt x="652" y="547"/>
                    <a:pt x="653" y="546"/>
                  </a:cubicBezTo>
                  <a:cubicBezTo>
                    <a:pt x="654" y="546"/>
                    <a:pt x="655" y="546"/>
                    <a:pt x="656" y="546"/>
                  </a:cubicBezTo>
                  <a:cubicBezTo>
                    <a:pt x="656" y="545"/>
                    <a:pt x="656" y="544"/>
                    <a:pt x="655" y="543"/>
                  </a:cubicBezTo>
                  <a:cubicBezTo>
                    <a:pt x="655" y="543"/>
                    <a:pt x="655" y="543"/>
                    <a:pt x="655" y="543"/>
                  </a:cubicBezTo>
                  <a:cubicBezTo>
                    <a:pt x="655" y="543"/>
                    <a:pt x="655" y="542"/>
                    <a:pt x="655" y="542"/>
                  </a:cubicBezTo>
                  <a:cubicBezTo>
                    <a:pt x="654" y="542"/>
                    <a:pt x="654" y="542"/>
                    <a:pt x="654" y="542"/>
                  </a:cubicBezTo>
                  <a:cubicBezTo>
                    <a:pt x="654" y="541"/>
                    <a:pt x="654" y="541"/>
                    <a:pt x="654" y="540"/>
                  </a:cubicBezTo>
                  <a:cubicBezTo>
                    <a:pt x="654" y="540"/>
                    <a:pt x="654" y="540"/>
                    <a:pt x="653" y="540"/>
                  </a:cubicBezTo>
                  <a:cubicBezTo>
                    <a:pt x="653" y="539"/>
                    <a:pt x="653" y="539"/>
                    <a:pt x="653" y="538"/>
                  </a:cubicBezTo>
                  <a:cubicBezTo>
                    <a:pt x="653" y="538"/>
                    <a:pt x="653" y="538"/>
                    <a:pt x="653" y="538"/>
                  </a:cubicBezTo>
                  <a:cubicBezTo>
                    <a:pt x="653" y="536"/>
                    <a:pt x="653" y="533"/>
                    <a:pt x="654" y="531"/>
                  </a:cubicBezTo>
                  <a:cubicBezTo>
                    <a:pt x="654" y="531"/>
                    <a:pt x="653" y="531"/>
                    <a:pt x="654" y="530"/>
                  </a:cubicBezTo>
                  <a:cubicBezTo>
                    <a:pt x="654" y="530"/>
                    <a:pt x="654" y="530"/>
                    <a:pt x="654" y="530"/>
                  </a:cubicBezTo>
                  <a:cubicBezTo>
                    <a:pt x="654" y="529"/>
                    <a:pt x="654" y="529"/>
                    <a:pt x="654" y="528"/>
                  </a:cubicBezTo>
                  <a:cubicBezTo>
                    <a:pt x="654" y="528"/>
                    <a:pt x="654" y="528"/>
                    <a:pt x="654" y="528"/>
                  </a:cubicBezTo>
                  <a:cubicBezTo>
                    <a:pt x="654" y="528"/>
                    <a:pt x="654" y="528"/>
                    <a:pt x="654" y="528"/>
                  </a:cubicBezTo>
                  <a:cubicBezTo>
                    <a:pt x="654" y="528"/>
                    <a:pt x="654" y="527"/>
                    <a:pt x="653" y="527"/>
                  </a:cubicBezTo>
                  <a:cubicBezTo>
                    <a:pt x="653" y="527"/>
                    <a:pt x="653" y="527"/>
                    <a:pt x="654" y="526"/>
                  </a:cubicBezTo>
                  <a:cubicBezTo>
                    <a:pt x="653" y="526"/>
                    <a:pt x="653" y="526"/>
                    <a:pt x="652" y="525"/>
                  </a:cubicBezTo>
                  <a:cubicBezTo>
                    <a:pt x="652" y="524"/>
                    <a:pt x="652" y="523"/>
                    <a:pt x="652" y="522"/>
                  </a:cubicBezTo>
                  <a:cubicBezTo>
                    <a:pt x="651" y="522"/>
                    <a:pt x="651" y="521"/>
                    <a:pt x="650" y="521"/>
                  </a:cubicBezTo>
                  <a:cubicBezTo>
                    <a:pt x="650" y="521"/>
                    <a:pt x="650" y="521"/>
                    <a:pt x="650" y="521"/>
                  </a:cubicBezTo>
                  <a:cubicBezTo>
                    <a:pt x="650" y="521"/>
                    <a:pt x="650" y="521"/>
                    <a:pt x="650" y="521"/>
                  </a:cubicBezTo>
                  <a:cubicBezTo>
                    <a:pt x="649" y="520"/>
                    <a:pt x="649" y="520"/>
                    <a:pt x="649" y="520"/>
                  </a:cubicBezTo>
                  <a:cubicBezTo>
                    <a:pt x="649" y="519"/>
                    <a:pt x="648" y="519"/>
                    <a:pt x="648" y="518"/>
                  </a:cubicBezTo>
                  <a:cubicBezTo>
                    <a:pt x="648" y="518"/>
                    <a:pt x="648" y="517"/>
                    <a:pt x="648" y="517"/>
                  </a:cubicBezTo>
                  <a:cubicBezTo>
                    <a:pt x="647" y="517"/>
                    <a:pt x="647" y="517"/>
                    <a:pt x="647" y="517"/>
                  </a:cubicBezTo>
                  <a:cubicBezTo>
                    <a:pt x="647" y="517"/>
                    <a:pt x="647" y="516"/>
                    <a:pt x="647" y="516"/>
                  </a:cubicBezTo>
                  <a:cubicBezTo>
                    <a:pt x="647" y="516"/>
                    <a:pt x="647" y="516"/>
                    <a:pt x="646" y="516"/>
                  </a:cubicBezTo>
                  <a:cubicBezTo>
                    <a:pt x="646" y="515"/>
                    <a:pt x="645" y="514"/>
                    <a:pt x="645" y="512"/>
                  </a:cubicBezTo>
                  <a:cubicBezTo>
                    <a:pt x="644" y="512"/>
                    <a:pt x="643" y="512"/>
                    <a:pt x="643" y="512"/>
                  </a:cubicBezTo>
                  <a:cubicBezTo>
                    <a:pt x="643" y="512"/>
                    <a:pt x="643" y="512"/>
                    <a:pt x="643" y="511"/>
                  </a:cubicBezTo>
                  <a:cubicBezTo>
                    <a:pt x="640" y="511"/>
                    <a:pt x="639" y="507"/>
                    <a:pt x="640" y="504"/>
                  </a:cubicBezTo>
                  <a:cubicBezTo>
                    <a:pt x="639" y="504"/>
                    <a:pt x="639" y="504"/>
                    <a:pt x="638" y="504"/>
                  </a:cubicBezTo>
                  <a:cubicBezTo>
                    <a:pt x="638" y="503"/>
                    <a:pt x="638" y="501"/>
                    <a:pt x="637" y="500"/>
                  </a:cubicBezTo>
                  <a:cubicBezTo>
                    <a:pt x="637" y="500"/>
                    <a:pt x="637" y="500"/>
                    <a:pt x="637" y="500"/>
                  </a:cubicBezTo>
                  <a:cubicBezTo>
                    <a:pt x="637" y="500"/>
                    <a:pt x="637" y="500"/>
                    <a:pt x="636" y="500"/>
                  </a:cubicBezTo>
                  <a:cubicBezTo>
                    <a:pt x="636" y="499"/>
                    <a:pt x="636" y="496"/>
                    <a:pt x="636" y="495"/>
                  </a:cubicBezTo>
                  <a:cubicBezTo>
                    <a:pt x="636" y="495"/>
                    <a:pt x="637" y="495"/>
                    <a:pt x="637" y="495"/>
                  </a:cubicBezTo>
                  <a:cubicBezTo>
                    <a:pt x="637" y="494"/>
                    <a:pt x="637" y="494"/>
                    <a:pt x="637" y="494"/>
                  </a:cubicBezTo>
                  <a:cubicBezTo>
                    <a:pt x="637" y="494"/>
                    <a:pt x="637" y="494"/>
                    <a:pt x="637" y="494"/>
                  </a:cubicBezTo>
                  <a:cubicBezTo>
                    <a:pt x="637" y="493"/>
                    <a:pt x="638" y="492"/>
                    <a:pt x="638" y="491"/>
                  </a:cubicBezTo>
                  <a:cubicBezTo>
                    <a:pt x="638" y="491"/>
                    <a:pt x="638" y="491"/>
                    <a:pt x="638" y="491"/>
                  </a:cubicBezTo>
                  <a:cubicBezTo>
                    <a:pt x="638" y="491"/>
                    <a:pt x="638" y="490"/>
                    <a:pt x="638" y="490"/>
                  </a:cubicBezTo>
                  <a:cubicBezTo>
                    <a:pt x="639" y="490"/>
                    <a:pt x="639" y="490"/>
                    <a:pt x="639" y="490"/>
                  </a:cubicBezTo>
                  <a:cubicBezTo>
                    <a:pt x="639" y="489"/>
                    <a:pt x="639" y="488"/>
                    <a:pt x="639" y="486"/>
                  </a:cubicBezTo>
                  <a:cubicBezTo>
                    <a:pt x="639" y="486"/>
                    <a:pt x="640" y="486"/>
                    <a:pt x="640" y="486"/>
                  </a:cubicBezTo>
                  <a:cubicBezTo>
                    <a:pt x="640" y="486"/>
                    <a:pt x="640" y="485"/>
                    <a:pt x="640" y="484"/>
                  </a:cubicBezTo>
                  <a:cubicBezTo>
                    <a:pt x="640" y="484"/>
                    <a:pt x="640" y="484"/>
                    <a:pt x="640" y="484"/>
                  </a:cubicBezTo>
                  <a:cubicBezTo>
                    <a:pt x="641" y="484"/>
                    <a:pt x="641" y="483"/>
                    <a:pt x="641" y="483"/>
                  </a:cubicBezTo>
                  <a:cubicBezTo>
                    <a:pt x="641" y="483"/>
                    <a:pt x="641" y="483"/>
                    <a:pt x="641" y="483"/>
                  </a:cubicBezTo>
                  <a:cubicBezTo>
                    <a:pt x="641" y="482"/>
                    <a:pt x="641" y="481"/>
                    <a:pt x="641" y="479"/>
                  </a:cubicBezTo>
                  <a:cubicBezTo>
                    <a:pt x="642" y="479"/>
                    <a:pt x="643" y="477"/>
                    <a:pt x="643" y="477"/>
                  </a:cubicBezTo>
                  <a:cubicBezTo>
                    <a:pt x="642" y="477"/>
                    <a:pt x="642" y="477"/>
                    <a:pt x="642" y="477"/>
                  </a:cubicBezTo>
                  <a:cubicBezTo>
                    <a:pt x="642" y="476"/>
                    <a:pt x="642" y="475"/>
                    <a:pt x="642" y="475"/>
                  </a:cubicBezTo>
                  <a:cubicBezTo>
                    <a:pt x="642" y="475"/>
                    <a:pt x="643" y="475"/>
                    <a:pt x="643" y="475"/>
                  </a:cubicBezTo>
                  <a:cubicBezTo>
                    <a:pt x="643" y="474"/>
                    <a:pt x="643" y="474"/>
                    <a:pt x="643" y="474"/>
                  </a:cubicBezTo>
                  <a:cubicBezTo>
                    <a:pt x="644" y="474"/>
                    <a:pt x="644" y="474"/>
                    <a:pt x="645" y="474"/>
                  </a:cubicBezTo>
                  <a:cubicBezTo>
                    <a:pt x="645" y="474"/>
                    <a:pt x="645" y="474"/>
                    <a:pt x="645" y="475"/>
                  </a:cubicBezTo>
                  <a:cubicBezTo>
                    <a:pt x="646" y="475"/>
                    <a:pt x="646" y="475"/>
                    <a:pt x="647" y="475"/>
                  </a:cubicBezTo>
                  <a:cubicBezTo>
                    <a:pt x="647" y="475"/>
                    <a:pt x="647" y="475"/>
                    <a:pt x="647" y="475"/>
                  </a:cubicBezTo>
                  <a:cubicBezTo>
                    <a:pt x="648" y="476"/>
                    <a:pt x="648" y="478"/>
                    <a:pt x="648" y="479"/>
                  </a:cubicBezTo>
                  <a:cubicBezTo>
                    <a:pt x="649" y="479"/>
                    <a:pt x="650" y="479"/>
                    <a:pt x="650" y="479"/>
                  </a:cubicBezTo>
                  <a:cubicBezTo>
                    <a:pt x="650" y="479"/>
                    <a:pt x="650" y="479"/>
                    <a:pt x="650" y="479"/>
                  </a:cubicBezTo>
                  <a:cubicBezTo>
                    <a:pt x="652" y="480"/>
                    <a:pt x="652" y="483"/>
                    <a:pt x="653" y="484"/>
                  </a:cubicBezTo>
                  <a:cubicBezTo>
                    <a:pt x="653" y="484"/>
                    <a:pt x="653" y="484"/>
                    <a:pt x="653" y="484"/>
                  </a:cubicBezTo>
                  <a:cubicBezTo>
                    <a:pt x="654" y="484"/>
                    <a:pt x="654" y="484"/>
                    <a:pt x="654" y="484"/>
                  </a:cubicBezTo>
                  <a:cubicBezTo>
                    <a:pt x="654" y="487"/>
                    <a:pt x="656" y="488"/>
                    <a:pt x="656" y="490"/>
                  </a:cubicBezTo>
                  <a:cubicBezTo>
                    <a:pt x="657" y="490"/>
                    <a:pt x="657" y="490"/>
                    <a:pt x="657" y="490"/>
                  </a:cubicBezTo>
                  <a:cubicBezTo>
                    <a:pt x="657" y="491"/>
                    <a:pt x="657" y="492"/>
                    <a:pt x="658" y="493"/>
                  </a:cubicBezTo>
                  <a:cubicBezTo>
                    <a:pt x="659" y="493"/>
                    <a:pt x="659" y="492"/>
                    <a:pt x="660" y="492"/>
                  </a:cubicBezTo>
                  <a:cubicBezTo>
                    <a:pt x="660" y="493"/>
                    <a:pt x="660" y="494"/>
                    <a:pt x="660" y="494"/>
                  </a:cubicBezTo>
                  <a:cubicBezTo>
                    <a:pt x="660" y="494"/>
                    <a:pt x="661" y="495"/>
                    <a:pt x="661" y="495"/>
                  </a:cubicBezTo>
                  <a:cubicBezTo>
                    <a:pt x="661" y="495"/>
                    <a:pt x="662" y="494"/>
                    <a:pt x="662" y="495"/>
                  </a:cubicBezTo>
                  <a:cubicBezTo>
                    <a:pt x="662" y="495"/>
                    <a:pt x="662" y="495"/>
                    <a:pt x="662" y="495"/>
                  </a:cubicBezTo>
                  <a:cubicBezTo>
                    <a:pt x="663" y="496"/>
                    <a:pt x="665" y="498"/>
                    <a:pt x="664" y="500"/>
                  </a:cubicBezTo>
                  <a:cubicBezTo>
                    <a:pt x="664" y="500"/>
                    <a:pt x="664" y="500"/>
                    <a:pt x="664" y="500"/>
                  </a:cubicBezTo>
                  <a:cubicBezTo>
                    <a:pt x="664" y="500"/>
                    <a:pt x="664" y="500"/>
                    <a:pt x="664" y="500"/>
                  </a:cubicBezTo>
                  <a:cubicBezTo>
                    <a:pt x="664" y="500"/>
                    <a:pt x="664" y="500"/>
                    <a:pt x="663" y="500"/>
                  </a:cubicBezTo>
                  <a:cubicBezTo>
                    <a:pt x="663" y="502"/>
                    <a:pt x="663" y="503"/>
                    <a:pt x="663" y="504"/>
                  </a:cubicBezTo>
                  <a:cubicBezTo>
                    <a:pt x="664" y="505"/>
                    <a:pt x="664" y="505"/>
                    <a:pt x="665" y="505"/>
                  </a:cubicBezTo>
                  <a:cubicBezTo>
                    <a:pt x="664" y="506"/>
                    <a:pt x="664" y="506"/>
                    <a:pt x="663" y="507"/>
                  </a:cubicBezTo>
                  <a:cubicBezTo>
                    <a:pt x="666" y="507"/>
                    <a:pt x="667" y="506"/>
                    <a:pt x="668" y="504"/>
                  </a:cubicBezTo>
                  <a:cubicBezTo>
                    <a:pt x="668" y="504"/>
                    <a:pt x="669" y="504"/>
                    <a:pt x="669" y="504"/>
                  </a:cubicBezTo>
                  <a:cubicBezTo>
                    <a:pt x="669" y="504"/>
                    <a:pt x="669" y="504"/>
                    <a:pt x="669" y="504"/>
                  </a:cubicBezTo>
                  <a:cubicBezTo>
                    <a:pt x="669" y="504"/>
                    <a:pt x="670" y="504"/>
                    <a:pt x="670" y="504"/>
                  </a:cubicBezTo>
                  <a:cubicBezTo>
                    <a:pt x="670" y="504"/>
                    <a:pt x="670" y="504"/>
                    <a:pt x="670" y="503"/>
                  </a:cubicBezTo>
                  <a:cubicBezTo>
                    <a:pt x="670" y="503"/>
                    <a:pt x="670" y="503"/>
                    <a:pt x="669" y="503"/>
                  </a:cubicBezTo>
                  <a:cubicBezTo>
                    <a:pt x="669" y="502"/>
                    <a:pt x="669" y="501"/>
                    <a:pt x="669" y="499"/>
                  </a:cubicBezTo>
                  <a:cubicBezTo>
                    <a:pt x="669" y="499"/>
                    <a:pt x="669" y="499"/>
                    <a:pt x="669" y="499"/>
                  </a:cubicBezTo>
                  <a:cubicBezTo>
                    <a:pt x="669" y="499"/>
                    <a:pt x="669" y="499"/>
                    <a:pt x="669" y="498"/>
                  </a:cubicBezTo>
                  <a:cubicBezTo>
                    <a:pt x="669" y="498"/>
                    <a:pt x="668" y="498"/>
                    <a:pt x="668" y="498"/>
                  </a:cubicBezTo>
                  <a:cubicBezTo>
                    <a:pt x="668" y="498"/>
                    <a:pt x="668" y="498"/>
                    <a:pt x="668" y="498"/>
                  </a:cubicBezTo>
                  <a:cubicBezTo>
                    <a:pt x="670" y="498"/>
                    <a:pt x="669" y="499"/>
                    <a:pt x="670" y="500"/>
                  </a:cubicBezTo>
                  <a:cubicBezTo>
                    <a:pt x="670" y="500"/>
                    <a:pt x="670" y="500"/>
                    <a:pt x="670" y="500"/>
                  </a:cubicBezTo>
                  <a:cubicBezTo>
                    <a:pt x="671" y="501"/>
                    <a:pt x="671" y="501"/>
                    <a:pt x="671" y="502"/>
                  </a:cubicBezTo>
                  <a:cubicBezTo>
                    <a:pt x="672" y="502"/>
                    <a:pt x="672" y="502"/>
                    <a:pt x="673" y="502"/>
                  </a:cubicBezTo>
                  <a:cubicBezTo>
                    <a:pt x="673" y="501"/>
                    <a:pt x="673" y="501"/>
                    <a:pt x="673" y="500"/>
                  </a:cubicBezTo>
                  <a:cubicBezTo>
                    <a:pt x="671" y="499"/>
                    <a:pt x="671" y="497"/>
                    <a:pt x="669" y="496"/>
                  </a:cubicBezTo>
                  <a:cubicBezTo>
                    <a:pt x="669" y="496"/>
                    <a:pt x="669" y="496"/>
                    <a:pt x="669" y="496"/>
                  </a:cubicBezTo>
                  <a:cubicBezTo>
                    <a:pt x="670" y="496"/>
                    <a:pt x="671" y="496"/>
                    <a:pt x="672" y="497"/>
                  </a:cubicBezTo>
                  <a:cubicBezTo>
                    <a:pt x="672" y="497"/>
                    <a:pt x="672" y="497"/>
                    <a:pt x="672" y="498"/>
                  </a:cubicBezTo>
                  <a:cubicBezTo>
                    <a:pt x="672" y="498"/>
                    <a:pt x="673" y="498"/>
                    <a:pt x="673" y="498"/>
                  </a:cubicBezTo>
                  <a:cubicBezTo>
                    <a:pt x="674" y="498"/>
                    <a:pt x="674" y="498"/>
                    <a:pt x="674" y="497"/>
                  </a:cubicBezTo>
                  <a:cubicBezTo>
                    <a:pt x="674" y="497"/>
                    <a:pt x="674" y="498"/>
                    <a:pt x="674" y="498"/>
                  </a:cubicBezTo>
                  <a:cubicBezTo>
                    <a:pt x="675" y="498"/>
                    <a:pt x="675" y="498"/>
                    <a:pt x="676" y="498"/>
                  </a:cubicBezTo>
                  <a:cubicBezTo>
                    <a:pt x="676" y="498"/>
                    <a:pt x="676" y="497"/>
                    <a:pt x="676" y="497"/>
                  </a:cubicBezTo>
                  <a:cubicBezTo>
                    <a:pt x="676" y="497"/>
                    <a:pt x="676" y="497"/>
                    <a:pt x="676" y="498"/>
                  </a:cubicBezTo>
                  <a:cubicBezTo>
                    <a:pt x="676" y="498"/>
                    <a:pt x="677" y="498"/>
                    <a:pt x="677" y="498"/>
                  </a:cubicBezTo>
                  <a:cubicBezTo>
                    <a:pt x="677" y="498"/>
                    <a:pt x="677" y="497"/>
                    <a:pt x="677" y="497"/>
                  </a:cubicBezTo>
                  <a:cubicBezTo>
                    <a:pt x="678" y="497"/>
                    <a:pt x="679" y="498"/>
                    <a:pt x="679" y="498"/>
                  </a:cubicBezTo>
                  <a:cubicBezTo>
                    <a:pt x="679" y="498"/>
                    <a:pt x="679" y="497"/>
                    <a:pt x="679" y="497"/>
                  </a:cubicBezTo>
                  <a:cubicBezTo>
                    <a:pt x="679" y="497"/>
                    <a:pt x="680" y="497"/>
                    <a:pt x="680" y="497"/>
                  </a:cubicBezTo>
                  <a:cubicBezTo>
                    <a:pt x="681" y="496"/>
                    <a:pt x="681" y="497"/>
                    <a:pt x="681" y="496"/>
                  </a:cubicBezTo>
                  <a:cubicBezTo>
                    <a:pt x="681" y="496"/>
                    <a:pt x="681" y="496"/>
                    <a:pt x="681" y="496"/>
                  </a:cubicBezTo>
                  <a:cubicBezTo>
                    <a:pt x="682" y="496"/>
                    <a:pt x="682" y="496"/>
                    <a:pt x="682" y="496"/>
                  </a:cubicBezTo>
                  <a:cubicBezTo>
                    <a:pt x="682" y="496"/>
                    <a:pt x="682" y="496"/>
                    <a:pt x="682" y="495"/>
                  </a:cubicBezTo>
                  <a:cubicBezTo>
                    <a:pt x="683" y="496"/>
                    <a:pt x="683" y="496"/>
                    <a:pt x="683" y="496"/>
                  </a:cubicBezTo>
                  <a:cubicBezTo>
                    <a:pt x="684" y="495"/>
                    <a:pt x="684" y="495"/>
                    <a:pt x="684" y="495"/>
                  </a:cubicBezTo>
                  <a:cubicBezTo>
                    <a:pt x="684" y="495"/>
                    <a:pt x="685" y="495"/>
                    <a:pt x="685" y="495"/>
                  </a:cubicBezTo>
                  <a:cubicBezTo>
                    <a:pt x="685" y="495"/>
                    <a:pt x="685" y="495"/>
                    <a:pt x="685" y="494"/>
                  </a:cubicBezTo>
                  <a:cubicBezTo>
                    <a:pt x="686" y="494"/>
                    <a:pt x="686" y="494"/>
                    <a:pt x="687" y="494"/>
                  </a:cubicBezTo>
                  <a:cubicBezTo>
                    <a:pt x="687" y="493"/>
                    <a:pt x="688" y="493"/>
                    <a:pt x="689" y="492"/>
                  </a:cubicBezTo>
                  <a:cubicBezTo>
                    <a:pt x="689" y="492"/>
                    <a:pt x="689" y="492"/>
                    <a:pt x="689" y="492"/>
                  </a:cubicBezTo>
                  <a:cubicBezTo>
                    <a:pt x="689" y="491"/>
                    <a:pt x="690" y="491"/>
                    <a:pt x="690" y="490"/>
                  </a:cubicBezTo>
                  <a:cubicBezTo>
                    <a:pt x="690" y="490"/>
                    <a:pt x="691" y="490"/>
                    <a:pt x="691" y="490"/>
                  </a:cubicBezTo>
                  <a:cubicBezTo>
                    <a:pt x="691" y="488"/>
                    <a:pt x="691" y="487"/>
                    <a:pt x="691" y="487"/>
                  </a:cubicBezTo>
                  <a:cubicBezTo>
                    <a:pt x="691" y="485"/>
                    <a:pt x="691" y="485"/>
                    <a:pt x="693" y="485"/>
                  </a:cubicBezTo>
                  <a:cubicBezTo>
                    <a:pt x="693" y="484"/>
                    <a:pt x="693" y="484"/>
                    <a:pt x="692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2" y="482"/>
                    <a:pt x="692" y="482"/>
                    <a:pt x="692" y="481"/>
                  </a:cubicBezTo>
                  <a:cubicBezTo>
                    <a:pt x="692" y="481"/>
                    <a:pt x="691" y="481"/>
                    <a:pt x="691" y="481"/>
                  </a:cubicBezTo>
                  <a:cubicBezTo>
                    <a:pt x="691" y="481"/>
                    <a:pt x="691" y="480"/>
                    <a:pt x="692" y="480"/>
                  </a:cubicBezTo>
                  <a:cubicBezTo>
                    <a:pt x="691" y="480"/>
                    <a:pt x="691" y="480"/>
                    <a:pt x="691" y="480"/>
                  </a:cubicBezTo>
                  <a:cubicBezTo>
                    <a:pt x="691" y="478"/>
                    <a:pt x="691" y="477"/>
                    <a:pt x="692" y="476"/>
                  </a:cubicBezTo>
                  <a:cubicBezTo>
                    <a:pt x="691" y="476"/>
                    <a:pt x="691" y="476"/>
                    <a:pt x="691" y="476"/>
                  </a:cubicBezTo>
                  <a:cubicBezTo>
                    <a:pt x="690" y="475"/>
                    <a:pt x="691" y="474"/>
                    <a:pt x="691" y="473"/>
                  </a:cubicBezTo>
                  <a:cubicBezTo>
                    <a:pt x="690" y="473"/>
                    <a:pt x="690" y="473"/>
                    <a:pt x="690" y="473"/>
                  </a:cubicBezTo>
                  <a:cubicBezTo>
                    <a:pt x="690" y="472"/>
                    <a:pt x="690" y="471"/>
                    <a:pt x="690" y="470"/>
                  </a:cubicBezTo>
                  <a:cubicBezTo>
                    <a:pt x="690" y="470"/>
                    <a:pt x="690" y="470"/>
                    <a:pt x="689" y="470"/>
                  </a:cubicBezTo>
                  <a:cubicBezTo>
                    <a:pt x="689" y="469"/>
                    <a:pt x="689" y="469"/>
                    <a:pt x="690" y="469"/>
                  </a:cubicBezTo>
                  <a:cubicBezTo>
                    <a:pt x="688" y="468"/>
                    <a:pt x="689" y="467"/>
                    <a:pt x="687" y="466"/>
                  </a:cubicBezTo>
                  <a:cubicBezTo>
                    <a:pt x="687" y="465"/>
                    <a:pt x="687" y="464"/>
                    <a:pt x="687" y="463"/>
                  </a:cubicBezTo>
                  <a:cubicBezTo>
                    <a:pt x="686" y="463"/>
                    <a:pt x="686" y="463"/>
                    <a:pt x="686" y="462"/>
                  </a:cubicBezTo>
                  <a:cubicBezTo>
                    <a:pt x="686" y="462"/>
                    <a:pt x="685" y="462"/>
                    <a:pt x="685" y="462"/>
                  </a:cubicBezTo>
                  <a:cubicBezTo>
                    <a:pt x="685" y="461"/>
                    <a:pt x="685" y="461"/>
                    <a:pt x="685" y="461"/>
                  </a:cubicBezTo>
                  <a:cubicBezTo>
                    <a:pt x="684" y="461"/>
                    <a:pt x="684" y="461"/>
                    <a:pt x="684" y="461"/>
                  </a:cubicBezTo>
                  <a:cubicBezTo>
                    <a:pt x="684" y="460"/>
                    <a:pt x="684" y="460"/>
                    <a:pt x="684" y="460"/>
                  </a:cubicBezTo>
                  <a:cubicBezTo>
                    <a:pt x="684" y="460"/>
                    <a:pt x="684" y="460"/>
                    <a:pt x="684" y="460"/>
                  </a:cubicBezTo>
                  <a:cubicBezTo>
                    <a:pt x="684" y="459"/>
                    <a:pt x="684" y="459"/>
                    <a:pt x="684" y="459"/>
                  </a:cubicBezTo>
                  <a:cubicBezTo>
                    <a:pt x="684" y="459"/>
                    <a:pt x="683" y="459"/>
                    <a:pt x="683" y="458"/>
                  </a:cubicBezTo>
                  <a:cubicBezTo>
                    <a:pt x="683" y="458"/>
                    <a:pt x="683" y="458"/>
                    <a:pt x="683" y="458"/>
                  </a:cubicBezTo>
                  <a:cubicBezTo>
                    <a:pt x="683" y="458"/>
                    <a:pt x="683" y="458"/>
                    <a:pt x="683" y="458"/>
                  </a:cubicBezTo>
                  <a:cubicBezTo>
                    <a:pt x="683" y="457"/>
                    <a:pt x="683" y="457"/>
                    <a:pt x="683" y="457"/>
                  </a:cubicBezTo>
                  <a:cubicBezTo>
                    <a:pt x="683" y="457"/>
                    <a:pt x="683" y="457"/>
                    <a:pt x="683" y="457"/>
                  </a:cubicBezTo>
                  <a:cubicBezTo>
                    <a:pt x="682" y="456"/>
                    <a:pt x="682" y="456"/>
                    <a:pt x="682" y="456"/>
                  </a:cubicBezTo>
                  <a:cubicBezTo>
                    <a:pt x="682" y="456"/>
                    <a:pt x="682" y="456"/>
                    <a:pt x="681" y="456"/>
                  </a:cubicBezTo>
                  <a:cubicBezTo>
                    <a:pt x="681" y="455"/>
                    <a:pt x="681" y="455"/>
                    <a:pt x="680" y="454"/>
                  </a:cubicBezTo>
                  <a:cubicBezTo>
                    <a:pt x="680" y="454"/>
                    <a:pt x="680" y="454"/>
                    <a:pt x="679" y="454"/>
                  </a:cubicBezTo>
                  <a:cubicBezTo>
                    <a:pt x="679" y="454"/>
                    <a:pt x="680" y="454"/>
                    <a:pt x="680" y="453"/>
                  </a:cubicBezTo>
                  <a:cubicBezTo>
                    <a:pt x="679" y="453"/>
                    <a:pt x="679" y="453"/>
                    <a:pt x="678" y="453"/>
                  </a:cubicBezTo>
                  <a:cubicBezTo>
                    <a:pt x="678" y="452"/>
                    <a:pt x="678" y="452"/>
                    <a:pt x="678" y="452"/>
                  </a:cubicBezTo>
                  <a:cubicBezTo>
                    <a:pt x="678" y="452"/>
                    <a:pt x="678" y="452"/>
                    <a:pt x="678" y="452"/>
                  </a:cubicBezTo>
                  <a:cubicBezTo>
                    <a:pt x="678" y="451"/>
                    <a:pt x="678" y="451"/>
                    <a:pt x="678" y="451"/>
                  </a:cubicBezTo>
                  <a:cubicBezTo>
                    <a:pt x="678" y="450"/>
                    <a:pt x="677" y="450"/>
                    <a:pt x="677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9"/>
                    <a:pt x="676" y="449"/>
                    <a:pt x="676" y="449"/>
                  </a:cubicBezTo>
                  <a:cubicBezTo>
                    <a:pt x="676" y="448"/>
                    <a:pt x="676" y="448"/>
                    <a:pt x="676" y="448"/>
                  </a:cubicBezTo>
                  <a:cubicBezTo>
                    <a:pt x="676" y="448"/>
                    <a:pt x="676" y="447"/>
                    <a:pt x="676" y="447"/>
                  </a:cubicBezTo>
                  <a:cubicBezTo>
                    <a:pt x="676" y="447"/>
                    <a:pt x="676" y="447"/>
                    <a:pt x="676" y="446"/>
                  </a:cubicBezTo>
                  <a:cubicBezTo>
                    <a:pt x="676" y="446"/>
                    <a:pt x="675" y="446"/>
                    <a:pt x="675" y="446"/>
                  </a:cubicBezTo>
                  <a:cubicBezTo>
                    <a:pt x="675" y="446"/>
                    <a:pt x="675" y="446"/>
                    <a:pt x="675" y="445"/>
                  </a:cubicBezTo>
                  <a:cubicBezTo>
                    <a:pt x="675" y="445"/>
                    <a:pt x="675" y="445"/>
                    <a:pt x="675" y="445"/>
                  </a:cubicBezTo>
                  <a:cubicBezTo>
                    <a:pt x="675" y="444"/>
                    <a:pt x="676" y="443"/>
                    <a:pt x="676" y="442"/>
                  </a:cubicBezTo>
                  <a:cubicBezTo>
                    <a:pt x="676" y="441"/>
                    <a:pt x="676" y="440"/>
                    <a:pt x="677" y="439"/>
                  </a:cubicBezTo>
                  <a:cubicBezTo>
                    <a:pt x="677" y="439"/>
                    <a:pt x="677" y="439"/>
                    <a:pt x="677" y="439"/>
                  </a:cubicBezTo>
                  <a:cubicBezTo>
                    <a:pt x="677" y="439"/>
                    <a:pt x="678" y="438"/>
                    <a:pt x="678" y="438"/>
                  </a:cubicBezTo>
                  <a:cubicBezTo>
                    <a:pt x="678" y="438"/>
                    <a:pt x="679" y="438"/>
                    <a:pt x="679" y="438"/>
                  </a:cubicBezTo>
                  <a:cubicBezTo>
                    <a:pt x="679" y="438"/>
                    <a:pt x="679" y="438"/>
                    <a:pt x="679" y="438"/>
                  </a:cubicBezTo>
                  <a:cubicBezTo>
                    <a:pt x="679" y="438"/>
                    <a:pt x="679" y="438"/>
                    <a:pt x="680" y="438"/>
                  </a:cubicBezTo>
                  <a:cubicBezTo>
                    <a:pt x="680" y="437"/>
                    <a:pt x="680" y="437"/>
                    <a:pt x="681" y="437"/>
                  </a:cubicBezTo>
                  <a:cubicBezTo>
                    <a:pt x="681" y="437"/>
                    <a:pt x="681" y="437"/>
                    <a:pt x="681" y="437"/>
                  </a:cubicBezTo>
                  <a:cubicBezTo>
                    <a:pt x="681" y="436"/>
                    <a:pt x="682" y="436"/>
                    <a:pt x="682" y="436"/>
                  </a:cubicBezTo>
                  <a:cubicBezTo>
                    <a:pt x="682" y="435"/>
                    <a:pt x="682" y="435"/>
                    <a:pt x="683" y="435"/>
                  </a:cubicBezTo>
                  <a:cubicBezTo>
                    <a:pt x="683" y="435"/>
                    <a:pt x="683" y="435"/>
                    <a:pt x="683" y="435"/>
                  </a:cubicBezTo>
                  <a:cubicBezTo>
                    <a:pt x="683" y="434"/>
                    <a:pt x="684" y="434"/>
                    <a:pt x="684" y="434"/>
                  </a:cubicBezTo>
                  <a:cubicBezTo>
                    <a:pt x="685" y="433"/>
                    <a:pt x="684" y="433"/>
                    <a:pt x="685" y="433"/>
                  </a:cubicBezTo>
                  <a:cubicBezTo>
                    <a:pt x="686" y="433"/>
                    <a:pt x="686" y="433"/>
                    <a:pt x="687" y="433"/>
                  </a:cubicBezTo>
                  <a:cubicBezTo>
                    <a:pt x="688" y="432"/>
                    <a:pt x="688" y="431"/>
                    <a:pt x="689" y="431"/>
                  </a:cubicBezTo>
                  <a:cubicBezTo>
                    <a:pt x="691" y="430"/>
                    <a:pt x="692" y="431"/>
                    <a:pt x="693" y="429"/>
                  </a:cubicBezTo>
                  <a:cubicBezTo>
                    <a:pt x="693" y="429"/>
                    <a:pt x="694" y="429"/>
                    <a:pt x="695" y="429"/>
                  </a:cubicBezTo>
                  <a:cubicBezTo>
                    <a:pt x="695" y="429"/>
                    <a:pt x="695" y="429"/>
                    <a:pt x="695" y="429"/>
                  </a:cubicBezTo>
                  <a:cubicBezTo>
                    <a:pt x="696" y="429"/>
                    <a:pt x="697" y="429"/>
                    <a:pt x="697" y="429"/>
                  </a:cubicBezTo>
                  <a:cubicBezTo>
                    <a:pt x="697" y="429"/>
                    <a:pt x="697" y="430"/>
                    <a:pt x="697" y="430"/>
                  </a:cubicBezTo>
                  <a:cubicBezTo>
                    <a:pt x="698" y="430"/>
                    <a:pt x="699" y="430"/>
                    <a:pt x="699" y="430"/>
                  </a:cubicBezTo>
                  <a:cubicBezTo>
                    <a:pt x="699" y="430"/>
                    <a:pt x="699" y="430"/>
                    <a:pt x="699" y="430"/>
                  </a:cubicBezTo>
                  <a:cubicBezTo>
                    <a:pt x="699" y="430"/>
                    <a:pt x="700" y="430"/>
                    <a:pt x="700" y="430"/>
                  </a:cubicBezTo>
                  <a:cubicBezTo>
                    <a:pt x="699" y="432"/>
                    <a:pt x="698" y="432"/>
                    <a:pt x="698" y="435"/>
                  </a:cubicBezTo>
                  <a:cubicBezTo>
                    <a:pt x="699" y="435"/>
                    <a:pt x="699" y="435"/>
                    <a:pt x="699" y="436"/>
                  </a:cubicBezTo>
                  <a:cubicBezTo>
                    <a:pt x="699" y="436"/>
                    <a:pt x="700" y="438"/>
                    <a:pt x="700" y="439"/>
                  </a:cubicBezTo>
                  <a:cubicBezTo>
                    <a:pt x="701" y="439"/>
                    <a:pt x="702" y="439"/>
                    <a:pt x="703" y="439"/>
                  </a:cubicBezTo>
                  <a:cubicBezTo>
                    <a:pt x="703" y="438"/>
                    <a:pt x="703" y="438"/>
                    <a:pt x="703" y="438"/>
                  </a:cubicBezTo>
                  <a:cubicBezTo>
                    <a:pt x="703" y="436"/>
                    <a:pt x="703" y="437"/>
                    <a:pt x="702" y="436"/>
                  </a:cubicBezTo>
                  <a:cubicBezTo>
                    <a:pt x="702" y="436"/>
                    <a:pt x="702" y="436"/>
                    <a:pt x="702" y="435"/>
                  </a:cubicBezTo>
                  <a:cubicBezTo>
                    <a:pt x="702" y="435"/>
                    <a:pt x="702" y="435"/>
                    <a:pt x="702" y="435"/>
                  </a:cubicBezTo>
                  <a:cubicBezTo>
                    <a:pt x="702" y="435"/>
                    <a:pt x="702" y="435"/>
                    <a:pt x="703" y="435"/>
                  </a:cubicBezTo>
                  <a:cubicBezTo>
                    <a:pt x="703" y="435"/>
                    <a:pt x="703" y="435"/>
                    <a:pt x="703" y="435"/>
                  </a:cubicBezTo>
                  <a:cubicBezTo>
                    <a:pt x="703" y="435"/>
                    <a:pt x="703" y="435"/>
                    <a:pt x="703" y="435"/>
                  </a:cubicBezTo>
                  <a:cubicBezTo>
                    <a:pt x="703" y="435"/>
                    <a:pt x="703" y="434"/>
                    <a:pt x="703" y="434"/>
                  </a:cubicBezTo>
                  <a:cubicBezTo>
                    <a:pt x="706" y="434"/>
                    <a:pt x="708" y="433"/>
                    <a:pt x="709" y="431"/>
                  </a:cubicBezTo>
                  <a:cubicBezTo>
                    <a:pt x="709" y="431"/>
                    <a:pt x="710" y="431"/>
                    <a:pt x="710" y="431"/>
                  </a:cubicBezTo>
                  <a:cubicBezTo>
                    <a:pt x="710" y="431"/>
                    <a:pt x="710" y="431"/>
                    <a:pt x="710" y="431"/>
                  </a:cubicBezTo>
                  <a:cubicBezTo>
                    <a:pt x="711" y="431"/>
                    <a:pt x="711" y="431"/>
                    <a:pt x="712" y="431"/>
                  </a:cubicBezTo>
                  <a:cubicBezTo>
                    <a:pt x="712" y="431"/>
                    <a:pt x="712" y="430"/>
                    <a:pt x="713" y="430"/>
                  </a:cubicBezTo>
                  <a:cubicBezTo>
                    <a:pt x="713" y="430"/>
                    <a:pt x="713" y="430"/>
                    <a:pt x="713" y="430"/>
                  </a:cubicBezTo>
                  <a:cubicBezTo>
                    <a:pt x="713" y="430"/>
                    <a:pt x="713" y="430"/>
                    <a:pt x="714" y="430"/>
                  </a:cubicBezTo>
                  <a:cubicBezTo>
                    <a:pt x="714" y="430"/>
                    <a:pt x="714" y="430"/>
                    <a:pt x="714" y="430"/>
                  </a:cubicBezTo>
                  <a:cubicBezTo>
                    <a:pt x="714" y="430"/>
                    <a:pt x="714" y="430"/>
                    <a:pt x="715" y="430"/>
                  </a:cubicBezTo>
                  <a:cubicBezTo>
                    <a:pt x="715" y="430"/>
                    <a:pt x="715" y="430"/>
                    <a:pt x="715" y="430"/>
                  </a:cubicBezTo>
                  <a:cubicBezTo>
                    <a:pt x="716" y="430"/>
                    <a:pt x="717" y="430"/>
                    <a:pt x="718" y="430"/>
                  </a:cubicBezTo>
                  <a:cubicBezTo>
                    <a:pt x="718" y="430"/>
                    <a:pt x="718" y="430"/>
                    <a:pt x="718" y="430"/>
                  </a:cubicBezTo>
                  <a:cubicBezTo>
                    <a:pt x="718" y="430"/>
                    <a:pt x="718" y="430"/>
                    <a:pt x="719" y="430"/>
                  </a:cubicBezTo>
                  <a:cubicBezTo>
                    <a:pt x="719" y="430"/>
                    <a:pt x="719" y="430"/>
                    <a:pt x="719" y="430"/>
                  </a:cubicBezTo>
                  <a:cubicBezTo>
                    <a:pt x="720" y="430"/>
                    <a:pt x="721" y="430"/>
                    <a:pt x="721" y="428"/>
                  </a:cubicBezTo>
                  <a:cubicBezTo>
                    <a:pt x="723" y="428"/>
                    <a:pt x="723" y="428"/>
                    <a:pt x="724" y="426"/>
                  </a:cubicBezTo>
                  <a:cubicBezTo>
                    <a:pt x="724" y="426"/>
                    <a:pt x="724" y="426"/>
                    <a:pt x="725" y="426"/>
                  </a:cubicBezTo>
                  <a:cubicBezTo>
                    <a:pt x="725" y="426"/>
                    <a:pt x="725" y="426"/>
                    <a:pt x="725" y="425"/>
                  </a:cubicBezTo>
                  <a:cubicBezTo>
                    <a:pt x="725" y="425"/>
                    <a:pt x="724" y="425"/>
                    <a:pt x="724" y="425"/>
                  </a:cubicBezTo>
                  <a:cubicBezTo>
                    <a:pt x="724" y="425"/>
                    <a:pt x="724" y="425"/>
                    <a:pt x="724" y="424"/>
                  </a:cubicBezTo>
                  <a:cubicBezTo>
                    <a:pt x="724" y="425"/>
                    <a:pt x="725" y="425"/>
                    <a:pt x="725" y="425"/>
                  </a:cubicBezTo>
                  <a:cubicBezTo>
                    <a:pt x="725" y="425"/>
                    <a:pt x="725" y="425"/>
                    <a:pt x="725" y="426"/>
                  </a:cubicBezTo>
                  <a:cubicBezTo>
                    <a:pt x="726" y="426"/>
                    <a:pt x="726" y="426"/>
                    <a:pt x="726" y="426"/>
                  </a:cubicBezTo>
                  <a:cubicBezTo>
                    <a:pt x="726" y="427"/>
                    <a:pt x="726" y="427"/>
                    <a:pt x="727" y="427"/>
                  </a:cubicBezTo>
                  <a:cubicBezTo>
                    <a:pt x="727" y="428"/>
                    <a:pt x="727" y="428"/>
                    <a:pt x="727" y="428"/>
                  </a:cubicBezTo>
                  <a:cubicBezTo>
                    <a:pt x="727" y="428"/>
                    <a:pt x="728" y="428"/>
                    <a:pt x="728" y="428"/>
                  </a:cubicBezTo>
                  <a:cubicBezTo>
                    <a:pt x="728" y="428"/>
                    <a:pt x="728" y="428"/>
                    <a:pt x="728" y="428"/>
                  </a:cubicBezTo>
                  <a:cubicBezTo>
                    <a:pt x="729" y="428"/>
                    <a:pt x="729" y="428"/>
                    <a:pt x="730" y="428"/>
                  </a:cubicBezTo>
                  <a:cubicBezTo>
                    <a:pt x="730" y="428"/>
                    <a:pt x="730" y="427"/>
                    <a:pt x="730" y="427"/>
                  </a:cubicBezTo>
                  <a:cubicBezTo>
                    <a:pt x="732" y="427"/>
                    <a:pt x="733" y="427"/>
                    <a:pt x="734" y="427"/>
                  </a:cubicBezTo>
                  <a:cubicBezTo>
                    <a:pt x="735" y="427"/>
                    <a:pt x="736" y="427"/>
                    <a:pt x="737" y="428"/>
                  </a:cubicBezTo>
                  <a:cubicBezTo>
                    <a:pt x="737" y="427"/>
                    <a:pt x="737" y="427"/>
                    <a:pt x="738" y="426"/>
                  </a:cubicBezTo>
                  <a:cubicBezTo>
                    <a:pt x="738" y="426"/>
                    <a:pt x="738" y="426"/>
                    <a:pt x="739" y="426"/>
                  </a:cubicBezTo>
                  <a:cubicBezTo>
                    <a:pt x="739" y="426"/>
                    <a:pt x="739" y="424"/>
                    <a:pt x="739" y="423"/>
                  </a:cubicBezTo>
                  <a:cubicBezTo>
                    <a:pt x="740" y="423"/>
                    <a:pt x="741" y="423"/>
                    <a:pt x="742" y="423"/>
                  </a:cubicBezTo>
                  <a:cubicBezTo>
                    <a:pt x="742" y="422"/>
                    <a:pt x="742" y="422"/>
                    <a:pt x="742" y="422"/>
                  </a:cubicBezTo>
                  <a:cubicBezTo>
                    <a:pt x="743" y="422"/>
                    <a:pt x="743" y="422"/>
                    <a:pt x="743" y="422"/>
                  </a:cubicBezTo>
                  <a:cubicBezTo>
                    <a:pt x="744" y="422"/>
                    <a:pt x="744" y="421"/>
                    <a:pt x="745" y="421"/>
                  </a:cubicBezTo>
                  <a:cubicBezTo>
                    <a:pt x="745" y="421"/>
                    <a:pt x="745" y="421"/>
                    <a:pt x="745" y="420"/>
                  </a:cubicBezTo>
                  <a:cubicBezTo>
                    <a:pt x="746" y="420"/>
                    <a:pt x="746" y="420"/>
                    <a:pt x="747" y="420"/>
                  </a:cubicBezTo>
                  <a:cubicBezTo>
                    <a:pt x="747" y="420"/>
                    <a:pt x="747" y="420"/>
                    <a:pt x="747" y="420"/>
                  </a:cubicBezTo>
                  <a:cubicBezTo>
                    <a:pt x="748" y="420"/>
                    <a:pt x="748" y="420"/>
                    <a:pt x="748" y="419"/>
                  </a:cubicBezTo>
                  <a:cubicBezTo>
                    <a:pt x="748" y="419"/>
                    <a:pt x="749" y="419"/>
                    <a:pt x="749" y="419"/>
                  </a:cubicBezTo>
                  <a:cubicBezTo>
                    <a:pt x="749" y="418"/>
                    <a:pt x="748" y="418"/>
                    <a:pt x="748" y="418"/>
                  </a:cubicBezTo>
                  <a:cubicBezTo>
                    <a:pt x="749" y="417"/>
                    <a:pt x="750" y="417"/>
                    <a:pt x="752" y="417"/>
                  </a:cubicBezTo>
                  <a:cubicBezTo>
                    <a:pt x="752" y="417"/>
                    <a:pt x="752" y="417"/>
                    <a:pt x="753" y="417"/>
                  </a:cubicBezTo>
                  <a:cubicBezTo>
                    <a:pt x="753" y="417"/>
                    <a:pt x="754" y="417"/>
                    <a:pt x="755" y="417"/>
                  </a:cubicBezTo>
                  <a:cubicBezTo>
                    <a:pt x="755" y="416"/>
                    <a:pt x="755" y="415"/>
                    <a:pt x="755" y="415"/>
                  </a:cubicBezTo>
                  <a:cubicBezTo>
                    <a:pt x="755" y="415"/>
                    <a:pt x="755" y="415"/>
                    <a:pt x="756" y="415"/>
                  </a:cubicBezTo>
                  <a:cubicBezTo>
                    <a:pt x="756" y="414"/>
                    <a:pt x="755" y="414"/>
                    <a:pt x="755" y="413"/>
                  </a:cubicBezTo>
                  <a:cubicBezTo>
                    <a:pt x="756" y="413"/>
                    <a:pt x="757" y="413"/>
                    <a:pt x="759" y="413"/>
                  </a:cubicBezTo>
                  <a:cubicBezTo>
                    <a:pt x="759" y="413"/>
                    <a:pt x="759" y="412"/>
                    <a:pt x="759" y="412"/>
                  </a:cubicBezTo>
                  <a:cubicBezTo>
                    <a:pt x="759" y="412"/>
                    <a:pt x="759" y="412"/>
                    <a:pt x="759" y="412"/>
                  </a:cubicBezTo>
                  <a:cubicBezTo>
                    <a:pt x="759" y="412"/>
                    <a:pt x="759" y="410"/>
                    <a:pt x="759" y="409"/>
                  </a:cubicBezTo>
                  <a:cubicBezTo>
                    <a:pt x="759" y="409"/>
                    <a:pt x="758" y="408"/>
                    <a:pt x="757" y="408"/>
                  </a:cubicBezTo>
                  <a:cubicBezTo>
                    <a:pt x="758" y="408"/>
                    <a:pt x="757" y="408"/>
                    <a:pt x="758" y="408"/>
                  </a:cubicBezTo>
                  <a:cubicBezTo>
                    <a:pt x="758" y="407"/>
                    <a:pt x="758" y="407"/>
                    <a:pt x="758" y="407"/>
                  </a:cubicBezTo>
                  <a:cubicBezTo>
                    <a:pt x="758" y="407"/>
                    <a:pt x="759" y="407"/>
                    <a:pt x="759" y="407"/>
                  </a:cubicBezTo>
                  <a:cubicBezTo>
                    <a:pt x="759" y="406"/>
                    <a:pt x="759" y="404"/>
                    <a:pt x="760" y="404"/>
                  </a:cubicBezTo>
                  <a:cubicBezTo>
                    <a:pt x="761" y="404"/>
                    <a:pt x="762" y="404"/>
                    <a:pt x="762" y="404"/>
                  </a:cubicBezTo>
                  <a:cubicBezTo>
                    <a:pt x="763" y="404"/>
                    <a:pt x="762" y="404"/>
                    <a:pt x="763" y="404"/>
                  </a:cubicBezTo>
                  <a:cubicBezTo>
                    <a:pt x="764" y="403"/>
                    <a:pt x="764" y="403"/>
                    <a:pt x="764" y="403"/>
                  </a:cubicBezTo>
                  <a:cubicBezTo>
                    <a:pt x="765" y="403"/>
                    <a:pt x="765" y="402"/>
                    <a:pt x="765" y="402"/>
                  </a:cubicBezTo>
                  <a:cubicBezTo>
                    <a:pt x="765" y="402"/>
                    <a:pt x="765" y="402"/>
                    <a:pt x="765" y="402"/>
                  </a:cubicBezTo>
                  <a:cubicBezTo>
                    <a:pt x="766" y="402"/>
                    <a:pt x="766" y="402"/>
                    <a:pt x="766" y="402"/>
                  </a:cubicBezTo>
                  <a:cubicBezTo>
                    <a:pt x="766" y="401"/>
                    <a:pt x="766" y="400"/>
                    <a:pt x="766" y="399"/>
                  </a:cubicBezTo>
                  <a:cubicBezTo>
                    <a:pt x="767" y="399"/>
                    <a:pt x="767" y="399"/>
                    <a:pt x="768" y="399"/>
                  </a:cubicBezTo>
                  <a:cubicBezTo>
                    <a:pt x="768" y="399"/>
                    <a:pt x="767" y="398"/>
                    <a:pt x="767" y="398"/>
                  </a:cubicBezTo>
                  <a:cubicBezTo>
                    <a:pt x="767" y="398"/>
                    <a:pt x="767" y="398"/>
                    <a:pt x="767" y="398"/>
                  </a:cubicBezTo>
                  <a:cubicBezTo>
                    <a:pt x="768" y="398"/>
                    <a:pt x="768" y="398"/>
                    <a:pt x="769" y="398"/>
                  </a:cubicBezTo>
                  <a:cubicBezTo>
                    <a:pt x="770" y="398"/>
                    <a:pt x="769" y="397"/>
                    <a:pt x="770" y="397"/>
                  </a:cubicBezTo>
                  <a:cubicBezTo>
                    <a:pt x="770" y="397"/>
                    <a:pt x="770" y="397"/>
                    <a:pt x="770" y="397"/>
                  </a:cubicBezTo>
                  <a:cubicBezTo>
                    <a:pt x="770" y="397"/>
                    <a:pt x="770" y="397"/>
                    <a:pt x="770" y="396"/>
                  </a:cubicBezTo>
                  <a:cubicBezTo>
                    <a:pt x="771" y="397"/>
                    <a:pt x="771" y="397"/>
                    <a:pt x="772" y="397"/>
                  </a:cubicBezTo>
                  <a:cubicBezTo>
                    <a:pt x="772" y="395"/>
                    <a:pt x="772" y="396"/>
                    <a:pt x="771" y="394"/>
                  </a:cubicBezTo>
                  <a:cubicBezTo>
                    <a:pt x="771" y="394"/>
                    <a:pt x="771" y="394"/>
                    <a:pt x="771" y="394"/>
                  </a:cubicBezTo>
                  <a:cubicBezTo>
                    <a:pt x="771" y="393"/>
                    <a:pt x="772" y="393"/>
                    <a:pt x="772" y="393"/>
                  </a:cubicBezTo>
                  <a:cubicBezTo>
                    <a:pt x="772" y="393"/>
                    <a:pt x="772" y="391"/>
                    <a:pt x="772" y="391"/>
                  </a:cubicBezTo>
                  <a:cubicBezTo>
                    <a:pt x="773" y="391"/>
                    <a:pt x="775" y="391"/>
                    <a:pt x="775" y="391"/>
                  </a:cubicBezTo>
                  <a:cubicBezTo>
                    <a:pt x="775" y="391"/>
                    <a:pt x="775" y="391"/>
                    <a:pt x="775" y="391"/>
                  </a:cubicBezTo>
                  <a:cubicBezTo>
                    <a:pt x="775" y="391"/>
                    <a:pt x="775" y="391"/>
                    <a:pt x="775" y="391"/>
                  </a:cubicBezTo>
                  <a:cubicBezTo>
                    <a:pt x="775" y="390"/>
                    <a:pt x="774" y="390"/>
                    <a:pt x="775" y="389"/>
                  </a:cubicBezTo>
                  <a:cubicBezTo>
                    <a:pt x="775" y="389"/>
                    <a:pt x="776" y="389"/>
                    <a:pt x="776" y="389"/>
                  </a:cubicBezTo>
                  <a:cubicBezTo>
                    <a:pt x="775" y="388"/>
                    <a:pt x="775" y="388"/>
                    <a:pt x="775" y="388"/>
                  </a:cubicBezTo>
                  <a:cubicBezTo>
                    <a:pt x="775" y="388"/>
                    <a:pt x="775" y="388"/>
                    <a:pt x="775" y="387"/>
                  </a:cubicBezTo>
                  <a:cubicBezTo>
                    <a:pt x="776" y="387"/>
                    <a:pt x="776" y="387"/>
                    <a:pt x="777" y="387"/>
                  </a:cubicBezTo>
                  <a:cubicBezTo>
                    <a:pt x="777" y="386"/>
                    <a:pt x="777" y="387"/>
                    <a:pt x="777" y="386"/>
                  </a:cubicBezTo>
                  <a:cubicBezTo>
                    <a:pt x="777" y="386"/>
                    <a:pt x="777" y="386"/>
                    <a:pt x="777" y="386"/>
                  </a:cubicBezTo>
                  <a:cubicBezTo>
                    <a:pt x="776" y="385"/>
                    <a:pt x="776" y="385"/>
                    <a:pt x="775" y="385"/>
                  </a:cubicBezTo>
                  <a:cubicBezTo>
                    <a:pt x="775" y="385"/>
                    <a:pt x="775" y="384"/>
                    <a:pt x="775" y="384"/>
                  </a:cubicBezTo>
                  <a:cubicBezTo>
                    <a:pt x="773" y="383"/>
                    <a:pt x="771" y="385"/>
                    <a:pt x="770" y="383"/>
                  </a:cubicBezTo>
                  <a:cubicBezTo>
                    <a:pt x="769" y="383"/>
                    <a:pt x="770" y="383"/>
                    <a:pt x="770" y="383"/>
                  </a:cubicBezTo>
                  <a:cubicBezTo>
                    <a:pt x="771" y="382"/>
                    <a:pt x="772" y="382"/>
                    <a:pt x="772" y="381"/>
                  </a:cubicBezTo>
                  <a:cubicBezTo>
                    <a:pt x="774" y="381"/>
                    <a:pt x="774" y="381"/>
                    <a:pt x="775" y="380"/>
                  </a:cubicBezTo>
                  <a:cubicBezTo>
                    <a:pt x="775" y="379"/>
                    <a:pt x="774" y="378"/>
                    <a:pt x="774" y="376"/>
                  </a:cubicBezTo>
                  <a:cubicBezTo>
                    <a:pt x="774" y="376"/>
                    <a:pt x="773" y="376"/>
                    <a:pt x="773" y="376"/>
                  </a:cubicBezTo>
                  <a:cubicBezTo>
                    <a:pt x="773" y="376"/>
                    <a:pt x="773" y="375"/>
                    <a:pt x="773" y="375"/>
                  </a:cubicBezTo>
                  <a:cubicBezTo>
                    <a:pt x="772" y="375"/>
                    <a:pt x="771" y="374"/>
                    <a:pt x="770" y="374"/>
                  </a:cubicBezTo>
                  <a:cubicBezTo>
                    <a:pt x="770" y="374"/>
                    <a:pt x="770" y="374"/>
                    <a:pt x="770" y="374"/>
                  </a:cubicBezTo>
                  <a:cubicBezTo>
                    <a:pt x="770" y="374"/>
                    <a:pt x="770" y="374"/>
                    <a:pt x="769" y="374"/>
                  </a:cubicBezTo>
                  <a:cubicBezTo>
                    <a:pt x="769" y="374"/>
                    <a:pt x="769" y="375"/>
                    <a:pt x="769" y="375"/>
                  </a:cubicBezTo>
                  <a:cubicBezTo>
                    <a:pt x="769" y="375"/>
                    <a:pt x="769" y="375"/>
                    <a:pt x="769" y="375"/>
                  </a:cubicBezTo>
                  <a:cubicBezTo>
                    <a:pt x="769" y="373"/>
                    <a:pt x="769" y="373"/>
                    <a:pt x="769" y="373"/>
                  </a:cubicBezTo>
                  <a:cubicBezTo>
                    <a:pt x="770" y="373"/>
                    <a:pt x="770" y="373"/>
                    <a:pt x="771" y="373"/>
                  </a:cubicBezTo>
                  <a:cubicBezTo>
                    <a:pt x="771" y="373"/>
                    <a:pt x="771" y="373"/>
                    <a:pt x="771" y="373"/>
                  </a:cubicBezTo>
                  <a:cubicBezTo>
                    <a:pt x="771" y="373"/>
                    <a:pt x="772" y="373"/>
                    <a:pt x="772" y="373"/>
                  </a:cubicBezTo>
                  <a:cubicBezTo>
                    <a:pt x="772" y="374"/>
                    <a:pt x="772" y="374"/>
                    <a:pt x="772" y="374"/>
                  </a:cubicBezTo>
                  <a:cubicBezTo>
                    <a:pt x="772" y="374"/>
                    <a:pt x="773" y="374"/>
                    <a:pt x="773" y="374"/>
                  </a:cubicBezTo>
                  <a:cubicBezTo>
                    <a:pt x="774" y="373"/>
                    <a:pt x="774" y="373"/>
                    <a:pt x="774" y="372"/>
                  </a:cubicBezTo>
                  <a:cubicBezTo>
                    <a:pt x="773" y="372"/>
                    <a:pt x="773" y="372"/>
                    <a:pt x="773" y="371"/>
                  </a:cubicBezTo>
                  <a:cubicBezTo>
                    <a:pt x="772" y="370"/>
                    <a:pt x="772" y="369"/>
                    <a:pt x="771" y="368"/>
                  </a:cubicBezTo>
                  <a:cubicBezTo>
                    <a:pt x="771" y="368"/>
                    <a:pt x="770" y="368"/>
                    <a:pt x="770" y="368"/>
                  </a:cubicBezTo>
                  <a:cubicBezTo>
                    <a:pt x="769" y="366"/>
                    <a:pt x="769" y="364"/>
                    <a:pt x="768" y="362"/>
                  </a:cubicBezTo>
                  <a:cubicBezTo>
                    <a:pt x="768" y="362"/>
                    <a:pt x="767" y="361"/>
                    <a:pt x="767" y="361"/>
                  </a:cubicBezTo>
                  <a:cubicBezTo>
                    <a:pt x="767" y="362"/>
                    <a:pt x="767" y="362"/>
                    <a:pt x="767" y="362"/>
                  </a:cubicBezTo>
                  <a:cubicBezTo>
                    <a:pt x="766" y="362"/>
                    <a:pt x="766" y="362"/>
                    <a:pt x="766" y="362"/>
                  </a:cubicBezTo>
                  <a:cubicBezTo>
                    <a:pt x="766" y="361"/>
                    <a:pt x="767" y="361"/>
                    <a:pt x="767" y="360"/>
                  </a:cubicBezTo>
                  <a:cubicBezTo>
                    <a:pt x="765" y="358"/>
                    <a:pt x="764" y="352"/>
                    <a:pt x="766" y="350"/>
                  </a:cubicBezTo>
                  <a:cubicBezTo>
                    <a:pt x="768" y="349"/>
                    <a:pt x="769" y="349"/>
                    <a:pt x="770" y="348"/>
                  </a:cubicBezTo>
                  <a:cubicBezTo>
                    <a:pt x="770" y="348"/>
                    <a:pt x="770" y="347"/>
                    <a:pt x="770" y="346"/>
                  </a:cubicBezTo>
                  <a:cubicBezTo>
                    <a:pt x="770" y="346"/>
                    <a:pt x="772" y="346"/>
                    <a:pt x="772" y="345"/>
                  </a:cubicBezTo>
                  <a:cubicBezTo>
                    <a:pt x="772" y="345"/>
                    <a:pt x="772" y="345"/>
                    <a:pt x="772" y="345"/>
                  </a:cubicBezTo>
                  <a:cubicBezTo>
                    <a:pt x="773" y="345"/>
                    <a:pt x="773" y="344"/>
                    <a:pt x="774" y="344"/>
                  </a:cubicBezTo>
                  <a:cubicBezTo>
                    <a:pt x="774" y="344"/>
                    <a:pt x="774" y="343"/>
                    <a:pt x="774" y="343"/>
                  </a:cubicBezTo>
                  <a:cubicBezTo>
                    <a:pt x="775" y="343"/>
                    <a:pt x="776" y="343"/>
                    <a:pt x="777" y="343"/>
                  </a:cubicBezTo>
                  <a:cubicBezTo>
                    <a:pt x="778" y="342"/>
                    <a:pt x="778" y="342"/>
                    <a:pt x="778" y="342"/>
                  </a:cubicBezTo>
                  <a:cubicBezTo>
                    <a:pt x="779" y="342"/>
                    <a:pt x="780" y="342"/>
                    <a:pt x="780" y="342"/>
                  </a:cubicBezTo>
                  <a:cubicBezTo>
                    <a:pt x="781" y="342"/>
                    <a:pt x="781" y="341"/>
                    <a:pt x="782" y="341"/>
                  </a:cubicBezTo>
                  <a:cubicBezTo>
                    <a:pt x="782" y="340"/>
                    <a:pt x="782" y="341"/>
                    <a:pt x="783" y="341"/>
                  </a:cubicBezTo>
                  <a:cubicBezTo>
                    <a:pt x="783" y="341"/>
                    <a:pt x="783" y="341"/>
                    <a:pt x="783" y="341"/>
                  </a:cubicBezTo>
                  <a:cubicBezTo>
                    <a:pt x="784" y="341"/>
                    <a:pt x="784" y="341"/>
                    <a:pt x="785" y="341"/>
                  </a:cubicBezTo>
                  <a:cubicBezTo>
                    <a:pt x="786" y="340"/>
                    <a:pt x="787" y="340"/>
                    <a:pt x="787" y="338"/>
                  </a:cubicBezTo>
                  <a:cubicBezTo>
                    <a:pt x="785" y="337"/>
                    <a:pt x="784" y="336"/>
                    <a:pt x="782" y="337"/>
                  </a:cubicBezTo>
                  <a:cubicBezTo>
                    <a:pt x="781" y="337"/>
                    <a:pt x="780" y="337"/>
                    <a:pt x="779" y="337"/>
                  </a:cubicBezTo>
                  <a:cubicBezTo>
                    <a:pt x="779" y="336"/>
                    <a:pt x="779" y="336"/>
                    <a:pt x="778" y="335"/>
                  </a:cubicBezTo>
                  <a:cubicBezTo>
                    <a:pt x="776" y="335"/>
                    <a:pt x="775" y="334"/>
                    <a:pt x="773" y="334"/>
                  </a:cubicBezTo>
                  <a:cubicBezTo>
                    <a:pt x="772" y="334"/>
                    <a:pt x="772" y="335"/>
                    <a:pt x="772" y="335"/>
                  </a:cubicBezTo>
                  <a:cubicBezTo>
                    <a:pt x="771" y="335"/>
                    <a:pt x="770" y="335"/>
                    <a:pt x="769" y="336"/>
                  </a:cubicBezTo>
                  <a:cubicBezTo>
                    <a:pt x="769" y="336"/>
                    <a:pt x="769" y="337"/>
                    <a:pt x="768" y="337"/>
                  </a:cubicBezTo>
                  <a:cubicBezTo>
                    <a:pt x="768" y="337"/>
                    <a:pt x="768" y="337"/>
                    <a:pt x="768" y="337"/>
                  </a:cubicBezTo>
                  <a:cubicBezTo>
                    <a:pt x="768" y="337"/>
                    <a:pt x="767" y="337"/>
                    <a:pt x="766" y="337"/>
                  </a:cubicBezTo>
                  <a:cubicBezTo>
                    <a:pt x="766" y="337"/>
                    <a:pt x="766" y="337"/>
                    <a:pt x="766" y="337"/>
                  </a:cubicBezTo>
                  <a:cubicBezTo>
                    <a:pt x="766" y="337"/>
                    <a:pt x="765" y="337"/>
                    <a:pt x="765" y="337"/>
                  </a:cubicBezTo>
                  <a:cubicBezTo>
                    <a:pt x="765" y="337"/>
                    <a:pt x="765" y="337"/>
                    <a:pt x="765" y="338"/>
                  </a:cubicBezTo>
                  <a:cubicBezTo>
                    <a:pt x="764" y="337"/>
                    <a:pt x="765" y="338"/>
                    <a:pt x="765" y="337"/>
                  </a:cubicBezTo>
                  <a:cubicBezTo>
                    <a:pt x="762" y="336"/>
                    <a:pt x="764" y="333"/>
                    <a:pt x="761" y="331"/>
                  </a:cubicBezTo>
                  <a:cubicBezTo>
                    <a:pt x="761" y="331"/>
                    <a:pt x="761" y="330"/>
                    <a:pt x="760" y="330"/>
                  </a:cubicBezTo>
                  <a:cubicBezTo>
                    <a:pt x="760" y="330"/>
                    <a:pt x="760" y="330"/>
                    <a:pt x="760" y="330"/>
                  </a:cubicBezTo>
                  <a:cubicBezTo>
                    <a:pt x="760" y="330"/>
                    <a:pt x="760" y="329"/>
                    <a:pt x="760" y="329"/>
                  </a:cubicBezTo>
                  <a:cubicBezTo>
                    <a:pt x="760" y="329"/>
                    <a:pt x="760" y="329"/>
                    <a:pt x="760" y="329"/>
                  </a:cubicBezTo>
                  <a:cubicBezTo>
                    <a:pt x="760" y="328"/>
                    <a:pt x="760" y="328"/>
                    <a:pt x="760" y="327"/>
                  </a:cubicBezTo>
                  <a:cubicBezTo>
                    <a:pt x="760" y="327"/>
                    <a:pt x="760" y="327"/>
                    <a:pt x="759" y="327"/>
                  </a:cubicBezTo>
                  <a:cubicBezTo>
                    <a:pt x="759" y="327"/>
                    <a:pt x="759" y="327"/>
                    <a:pt x="759" y="326"/>
                  </a:cubicBezTo>
                  <a:cubicBezTo>
                    <a:pt x="759" y="326"/>
                    <a:pt x="759" y="326"/>
                    <a:pt x="759" y="326"/>
                  </a:cubicBezTo>
                  <a:cubicBezTo>
                    <a:pt x="759" y="325"/>
                    <a:pt x="759" y="326"/>
                    <a:pt x="759" y="325"/>
                  </a:cubicBezTo>
                  <a:cubicBezTo>
                    <a:pt x="760" y="324"/>
                    <a:pt x="760" y="324"/>
                    <a:pt x="761" y="323"/>
                  </a:cubicBezTo>
                  <a:cubicBezTo>
                    <a:pt x="762" y="324"/>
                    <a:pt x="764" y="324"/>
                    <a:pt x="766" y="324"/>
                  </a:cubicBezTo>
                  <a:cubicBezTo>
                    <a:pt x="767" y="323"/>
                    <a:pt x="769" y="322"/>
                    <a:pt x="770" y="320"/>
                  </a:cubicBezTo>
                  <a:cubicBezTo>
                    <a:pt x="770" y="320"/>
                    <a:pt x="770" y="321"/>
                    <a:pt x="771" y="321"/>
                  </a:cubicBezTo>
                  <a:cubicBezTo>
                    <a:pt x="771" y="320"/>
                    <a:pt x="771" y="320"/>
                    <a:pt x="772" y="320"/>
                  </a:cubicBezTo>
                  <a:cubicBezTo>
                    <a:pt x="772" y="320"/>
                    <a:pt x="773" y="320"/>
                    <a:pt x="774" y="320"/>
                  </a:cubicBezTo>
                  <a:cubicBezTo>
                    <a:pt x="775" y="319"/>
                    <a:pt x="775" y="318"/>
                    <a:pt x="776" y="318"/>
                  </a:cubicBezTo>
                  <a:cubicBezTo>
                    <a:pt x="776" y="318"/>
                    <a:pt x="776" y="318"/>
                    <a:pt x="777" y="318"/>
                  </a:cubicBezTo>
                  <a:cubicBezTo>
                    <a:pt x="777" y="317"/>
                    <a:pt x="778" y="316"/>
                    <a:pt x="779" y="315"/>
                  </a:cubicBezTo>
                  <a:cubicBezTo>
                    <a:pt x="779" y="315"/>
                    <a:pt x="779" y="315"/>
                    <a:pt x="779" y="315"/>
                  </a:cubicBezTo>
                  <a:cubicBezTo>
                    <a:pt x="780" y="314"/>
                    <a:pt x="781" y="313"/>
                    <a:pt x="782" y="313"/>
                  </a:cubicBezTo>
                  <a:cubicBezTo>
                    <a:pt x="784" y="314"/>
                    <a:pt x="786" y="315"/>
                    <a:pt x="789" y="316"/>
                  </a:cubicBezTo>
                  <a:cubicBezTo>
                    <a:pt x="788" y="317"/>
                    <a:pt x="788" y="317"/>
                    <a:pt x="787" y="317"/>
                  </a:cubicBezTo>
                  <a:cubicBezTo>
                    <a:pt x="787" y="317"/>
                    <a:pt x="787" y="317"/>
                    <a:pt x="787" y="317"/>
                  </a:cubicBezTo>
                  <a:cubicBezTo>
                    <a:pt x="786" y="318"/>
                    <a:pt x="786" y="318"/>
                    <a:pt x="786" y="319"/>
                  </a:cubicBezTo>
                  <a:cubicBezTo>
                    <a:pt x="786" y="319"/>
                    <a:pt x="785" y="319"/>
                    <a:pt x="785" y="319"/>
                  </a:cubicBezTo>
                  <a:cubicBezTo>
                    <a:pt x="785" y="320"/>
                    <a:pt x="785" y="320"/>
                    <a:pt x="785" y="320"/>
                  </a:cubicBezTo>
                  <a:cubicBezTo>
                    <a:pt x="784" y="321"/>
                    <a:pt x="783" y="321"/>
                    <a:pt x="782" y="322"/>
                  </a:cubicBezTo>
                  <a:cubicBezTo>
                    <a:pt x="782" y="322"/>
                    <a:pt x="782" y="323"/>
                    <a:pt x="782" y="323"/>
                  </a:cubicBezTo>
                  <a:cubicBezTo>
                    <a:pt x="782" y="323"/>
                    <a:pt x="782" y="323"/>
                    <a:pt x="782" y="323"/>
                  </a:cubicBezTo>
                  <a:cubicBezTo>
                    <a:pt x="782" y="323"/>
                    <a:pt x="782" y="324"/>
                    <a:pt x="782" y="324"/>
                  </a:cubicBezTo>
                  <a:cubicBezTo>
                    <a:pt x="782" y="324"/>
                    <a:pt x="782" y="324"/>
                    <a:pt x="782" y="324"/>
                  </a:cubicBezTo>
                  <a:cubicBezTo>
                    <a:pt x="783" y="325"/>
                    <a:pt x="782" y="325"/>
                    <a:pt x="783" y="324"/>
                  </a:cubicBezTo>
                  <a:cubicBezTo>
                    <a:pt x="783" y="324"/>
                    <a:pt x="784" y="324"/>
                    <a:pt x="784" y="324"/>
                  </a:cubicBezTo>
                  <a:cubicBezTo>
                    <a:pt x="784" y="325"/>
                    <a:pt x="783" y="325"/>
                    <a:pt x="783" y="325"/>
                  </a:cubicBezTo>
                  <a:cubicBezTo>
                    <a:pt x="782" y="326"/>
                    <a:pt x="783" y="326"/>
                    <a:pt x="781" y="326"/>
                  </a:cubicBezTo>
                  <a:cubicBezTo>
                    <a:pt x="781" y="327"/>
                    <a:pt x="781" y="327"/>
                    <a:pt x="781" y="327"/>
                  </a:cubicBezTo>
                  <a:cubicBezTo>
                    <a:pt x="781" y="328"/>
                    <a:pt x="781" y="327"/>
                    <a:pt x="781" y="328"/>
                  </a:cubicBezTo>
                  <a:cubicBezTo>
                    <a:pt x="781" y="328"/>
                    <a:pt x="781" y="328"/>
                    <a:pt x="781" y="328"/>
                  </a:cubicBezTo>
                  <a:cubicBezTo>
                    <a:pt x="782" y="328"/>
                    <a:pt x="783" y="328"/>
                    <a:pt x="783" y="328"/>
                  </a:cubicBezTo>
                  <a:cubicBezTo>
                    <a:pt x="783" y="328"/>
                    <a:pt x="783" y="328"/>
                    <a:pt x="783" y="328"/>
                  </a:cubicBezTo>
                  <a:cubicBezTo>
                    <a:pt x="784" y="328"/>
                    <a:pt x="784" y="328"/>
                    <a:pt x="784" y="328"/>
                  </a:cubicBezTo>
                  <a:cubicBezTo>
                    <a:pt x="784" y="327"/>
                    <a:pt x="784" y="327"/>
                    <a:pt x="784" y="327"/>
                  </a:cubicBezTo>
                  <a:cubicBezTo>
                    <a:pt x="784" y="327"/>
                    <a:pt x="784" y="326"/>
                    <a:pt x="785" y="326"/>
                  </a:cubicBezTo>
                  <a:cubicBezTo>
                    <a:pt x="785" y="326"/>
                    <a:pt x="785" y="326"/>
                    <a:pt x="785" y="326"/>
                  </a:cubicBezTo>
                  <a:cubicBezTo>
                    <a:pt x="785" y="326"/>
                    <a:pt x="786" y="326"/>
                    <a:pt x="786" y="326"/>
                  </a:cubicBezTo>
                  <a:cubicBezTo>
                    <a:pt x="787" y="326"/>
                    <a:pt x="787" y="325"/>
                    <a:pt x="788" y="324"/>
                  </a:cubicBezTo>
                  <a:cubicBezTo>
                    <a:pt x="789" y="324"/>
                    <a:pt x="789" y="324"/>
                    <a:pt x="789" y="324"/>
                  </a:cubicBezTo>
                  <a:cubicBezTo>
                    <a:pt x="789" y="324"/>
                    <a:pt x="790" y="324"/>
                    <a:pt x="790" y="324"/>
                  </a:cubicBezTo>
                  <a:cubicBezTo>
                    <a:pt x="790" y="324"/>
                    <a:pt x="790" y="324"/>
                    <a:pt x="791" y="324"/>
                  </a:cubicBezTo>
                  <a:cubicBezTo>
                    <a:pt x="791" y="324"/>
                    <a:pt x="791" y="323"/>
                    <a:pt x="792" y="323"/>
                  </a:cubicBezTo>
                  <a:cubicBezTo>
                    <a:pt x="792" y="323"/>
                    <a:pt x="792" y="323"/>
                    <a:pt x="792" y="323"/>
                  </a:cubicBezTo>
                  <a:cubicBezTo>
                    <a:pt x="792" y="323"/>
                    <a:pt x="792" y="323"/>
                    <a:pt x="792" y="323"/>
                  </a:cubicBezTo>
                  <a:cubicBezTo>
                    <a:pt x="793" y="323"/>
                    <a:pt x="793" y="323"/>
                    <a:pt x="793" y="323"/>
                  </a:cubicBezTo>
                  <a:cubicBezTo>
                    <a:pt x="793" y="323"/>
                    <a:pt x="793" y="323"/>
                    <a:pt x="793" y="323"/>
                  </a:cubicBezTo>
                  <a:cubicBezTo>
                    <a:pt x="794" y="323"/>
                    <a:pt x="794" y="323"/>
                    <a:pt x="794" y="323"/>
                  </a:cubicBezTo>
                  <a:cubicBezTo>
                    <a:pt x="794" y="323"/>
                    <a:pt x="794" y="323"/>
                    <a:pt x="794" y="323"/>
                  </a:cubicBezTo>
                  <a:cubicBezTo>
                    <a:pt x="796" y="322"/>
                    <a:pt x="798" y="323"/>
                    <a:pt x="798" y="323"/>
                  </a:cubicBezTo>
                  <a:cubicBezTo>
                    <a:pt x="798" y="324"/>
                    <a:pt x="798" y="324"/>
                    <a:pt x="799" y="324"/>
                  </a:cubicBezTo>
                  <a:cubicBezTo>
                    <a:pt x="800" y="325"/>
                    <a:pt x="800" y="324"/>
                    <a:pt x="800" y="324"/>
                  </a:cubicBezTo>
                  <a:cubicBezTo>
                    <a:pt x="800" y="324"/>
                    <a:pt x="801" y="324"/>
                    <a:pt x="801" y="324"/>
                  </a:cubicBezTo>
                  <a:cubicBezTo>
                    <a:pt x="801" y="324"/>
                    <a:pt x="801" y="325"/>
                    <a:pt x="801" y="325"/>
                  </a:cubicBezTo>
                  <a:cubicBezTo>
                    <a:pt x="802" y="326"/>
                    <a:pt x="802" y="326"/>
                    <a:pt x="804" y="327"/>
                  </a:cubicBezTo>
                  <a:cubicBezTo>
                    <a:pt x="803" y="328"/>
                    <a:pt x="803" y="329"/>
                    <a:pt x="803" y="331"/>
                  </a:cubicBezTo>
                  <a:cubicBezTo>
                    <a:pt x="803" y="331"/>
                    <a:pt x="804" y="331"/>
                    <a:pt x="804" y="331"/>
                  </a:cubicBezTo>
                  <a:cubicBezTo>
                    <a:pt x="803" y="332"/>
                    <a:pt x="802" y="331"/>
                    <a:pt x="801" y="331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0" y="332"/>
                    <a:pt x="800" y="333"/>
                    <a:pt x="799" y="333"/>
                  </a:cubicBezTo>
                  <a:cubicBezTo>
                    <a:pt x="799" y="335"/>
                    <a:pt x="799" y="336"/>
                    <a:pt x="800" y="336"/>
                  </a:cubicBezTo>
                  <a:cubicBezTo>
                    <a:pt x="800" y="336"/>
                    <a:pt x="801" y="335"/>
                    <a:pt x="801" y="336"/>
                  </a:cubicBezTo>
                  <a:cubicBezTo>
                    <a:pt x="801" y="336"/>
                    <a:pt x="802" y="336"/>
                    <a:pt x="802" y="337"/>
                  </a:cubicBezTo>
                  <a:cubicBezTo>
                    <a:pt x="802" y="337"/>
                    <a:pt x="801" y="337"/>
                    <a:pt x="801" y="337"/>
                  </a:cubicBezTo>
                  <a:cubicBezTo>
                    <a:pt x="801" y="338"/>
                    <a:pt x="802" y="339"/>
                    <a:pt x="803" y="339"/>
                  </a:cubicBezTo>
                  <a:cubicBezTo>
                    <a:pt x="803" y="340"/>
                    <a:pt x="803" y="340"/>
                    <a:pt x="803" y="340"/>
                  </a:cubicBezTo>
                  <a:cubicBezTo>
                    <a:pt x="803" y="340"/>
                    <a:pt x="803" y="340"/>
                    <a:pt x="803" y="339"/>
                  </a:cubicBezTo>
                  <a:cubicBezTo>
                    <a:pt x="804" y="339"/>
                    <a:pt x="805" y="339"/>
                    <a:pt x="805" y="339"/>
                  </a:cubicBezTo>
                  <a:cubicBezTo>
                    <a:pt x="805" y="339"/>
                    <a:pt x="805" y="339"/>
                    <a:pt x="805" y="339"/>
                  </a:cubicBezTo>
                  <a:cubicBezTo>
                    <a:pt x="806" y="339"/>
                    <a:pt x="807" y="339"/>
                    <a:pt x="808" y="340"/>
                  </a:cubicBezTo>
                  <a:cubicBezTo>
                    <a:pt x="808" y="340"/>
                    <a:pt x="808" y="339"/>
                    <a:pt x="808" y="339"/>
                  </a:cubicBezTo>
                  <a:cubicBezTo>
                    <a:pt x="809" y="340"/>
                    <a:pt x="809" y="340"/>
                    <a:pt x="810" y="340"/>
                  </a:cubicBezTo>
                  <a:cubicBezTo>
                    <a:pt x="810" y="341"/>
                    <a:pt x="810" y="342"/>
                    <a:pt x="810" y="343"/>
                  </a:cubicBezTo>
                  <a:cubicBezTo>
                    <a:pt x="810" y="344"/>
                    <a:pt x="810" y="344"/>
                    <a:pt x="811" y="344"/>
                  </a:cubicBezTo>
                  <a:cubicBezTo>
                    <a:pt x="811" y="344"/>
                    <a:pt x="811" y="344"/>
                    <a:pt x="810" y="345"/>
                  </a:cubicBezTo>
                  <a:cubicBezTo>
                    <a:pt x="810" y="345"/>
                    <a:pt x="810" y="345"/>
                    <a:pt x="810" y="345"/>
                  </a:cubicBezTo>
                  <a:cubicBezTo>
                    <a:pt x="809" y="345"/>
                    <a:pt x="809" y="345"/>
                    <a:pt x="808" y="345"/>
                  </a:cubicBezTo>
                  <a:cubicBezTo>
                    <a:pt x="808" y="346"/>
                    <a:pt x="809" y="347"/>
                    <a:pt x="810" y="348"/>
                  </a:cubicBezTo>
                  <a:cubicBezTo>
                    <a:pt x="810" y="348"/>
                    <a:pt x="809" y="348"/>
                    <a:pt x="809" y="348"/>
                  </a:cubicBezTo>
                  <a:cubicBezTo>
                    <a:pt x="809" y="348"/>
                    <a:pt x="809" y="348"/>
                    <a:pt x="808" y="349"/>
                  </a:cubicBezTo>
                  <a:cubicBezTo>
                    <a:pt x="808" y="350"/>
                    <a:pt x="808" y="350"/>
                    <a:pt x="809" y="352"/>
                  </a:cubicBezTo>
                  <a:cubicBezTo>
                    <a:pt x="809" y="352"/>
                    <a:pt x="809" y="352"/>
                    <a:pt x="809" y="352"/>
                  </a:cubicBezTo>
                  <a:cubicBezTo>
                    <a:pt x="809" y="352"/>
                    <a:pt x="809" y="352"/>
                    <a:pt x="808" y="352"/>
                  </a:cubicBezTo>
                  <a:cubicBezTo>
                    <a:pt x="809" y="353"/>
                    <a:pt x="809" y="353"/>
                    <a:pt x="809" y="353"/>
                  </a:cubicBezTo>
                  <a:cubicBezTo>
                    <a:pt x="808" y="354"/>
                    <a:pt x="807" y="354"/>
                    <a:pt x="806" y="354"/>
                  </a:cubicBezTo>
                  <a:cubicBezTo>
                    <a:pt x="806" y="355"/>
                    <a:pt x="806" y="356"/>
                    <a:pt x="806" y="357"/>
                  </a:cubicBezTo>
                  <a:cubicBezTo>
                    <a:pt x="806" y="357"/>
                    <a:pt x="806" y="357"/>
                    <a:pt x="806" y="357"/>
                  </a:cubicBezTo>
                  <a:cubicBezTo>
                    <a:pt x="806" y="358"/>
                    <a:pt x="806" y="358"/>
                    <a:pt x="806" y="358"/>
                  </a:cubicBezTo>
                  <a:cubicBezTo>
                    <a:pt x="806" y="358"/>
                    <a:pt x="805" y="358"/>
                    <a:pt x="805" y="358"/>
                  </a:cubicBezTo>
                  <a:cubicBezTo>
                    <a:pt x="805" y="359"/>
                    <a:pt x="805" y="359"/>
                    <a:pt x="805" y="359"/>
                  </a:cubicBezTo>
                  <a:cubicBezTo>
                    <a:pt x="805" y="359"/>
                    <a:pt x="805" y="359"/>
                    <a:pt x="805" y="359"/>
                  </a:cubicBezTo>
                  <a:cubicBezTo>
                    <a:pt x="804" y="360"/>
                    <a:pt x="805" y="361"/>
                    <a:pt x="805" y="361"/>
                  </a:cubicBezTo>
                  <a:cubicBezTo>
                    <a:pt x="805" y="361"/>
                    <a:pt x="804" y="361"/>
                    <a:pt x="804" y="362"/>
                  </a:cubicBezTo>
                  <a:cubicBezTo>
                    <a:pt x="805" y="362"/>
                    <a:pt x="805" y="362"/>
                    <a:pt x="805" y="363"/>
                  </a:cubicBezTo>
                  <a:cubicBezTo>
                    <a:pt x="807" y="363"/>
                    <a:pt x="807" y="362"/>
                    <a:pt x="809" y="362"/>
                  </a:cubicBezTo>
                  <a:cubicBezTo>
                    <a:pt x="809" y="362"/>
                    <a:pt x="810" y="361"/>
                    <a:pt x="810" y="361"/>
                  </a:cubicBezTo>
                  <a:cubicBezTo>
                    <a:pt x="810" y="361"/>
                    <a:pt x="811" y="361"/>
                    <a:pt x="812" y="360"/>
                  </a:cubicBezTo>
                  <a:cubicBezTo>
                    <a:pt x="812" y="360"/>
                    <a:pt x="812" y="360"/>
                    <a:pt x="812" y="360"/>
                  </a:cubicBezTo>
                  <a:cubicBezTo>
                    <a:pt x="813" y="360"/>
                    <a:pt x="815" y="360"/>
                    <a:pt x="816" y="360"/>
                  </a:cubicBezTo>
                  <a:cubicBezTo>
                    <a:pt x="817" y="360"/>
                    <a:pt x="817" y="359"/>
                    <a:pt x="817" y="359"/>
                  </a:cubicBezTo>
                  <a:cubicBezTo>
                    <a:pt x="819" y="359"/>
                    <a:pt x="819" y="359"/>
                    <a:pt x="821" y="358"/>
                  </a:cubicBezTo>
                  <a:cubicBezTo>
                    <a:pt x="821" y="357"/>
                    <a:pt x="822" y="355"/>
                    <a:pt x="823" y="353"/>
                  </a:cubicBezTo>
                  <a:cubicBezTo>
                    <a:pt x="823" y="353"/>
                    <a:pt x="822" y="353"/>
                    <a:pt x="822" y="353"/>
                  </a:cubicBezTo>
                  <a:cubicBezTo>
                    <a:pt x="822" y="352"/>
                    <a:pt x="822" y="351"/>
                    <a:pt x="822" y="351"/>
                  </a:cubicBezTo>
                  <a:cubicBezTo>
                    <a:pt x="822" y="351"/>
                    <a:pt x="823" y="351"/>
                    <a:pt x="823" y="350"/>
                  </a:cubicBezTo>
                  <a:cubicBezTo>
                    <a:pt x="823" y="350"/>
                    <a:pt x="823" y="350"/>
                    <a:pt x="822" y="350"/>
                  </a:cubicBezTo>
                  <a:cubicBezTo>
                    <a:pt x="823" y="349"/>
                    <a:pt x="823" y="349"/>
                    <a:pt x="823" y="348"/>
                  </a:cubicBezTo>
                  <a:cubicBezTo>
                    <a:pt x="823" y="348"/>
                    <a:pt x="824" y="348"/>
                    <a:pt x="823" y="347"/>
                  </a:cubicBezTo>
                  <a:cubicBezTo>
                    <a:pt x="823" y="347"/>
                    <a:pt x="823" y="347"/>
                    <a:pt x="823" y="347"/>
                  </a:cubicBezTo>
                  <a:cubicBezTo>
                    <a:pt x="823" y="347"/>
                    <a:pt x="823" y="346"/>
                    <a:pt x="823" y="345"/>
                  </a:cubicBezTo>
                  <a:cubicBezTo>
                    <a:pt x="822" y="345"/>
                    <a:pt x="822" y="345"/>
                    <a:pt x="822" y="345"/>
                  </a:cubicBezTo>
                  <a:cubicBezTo>
                    <a:pt x="822" y="344"/>
                    <a:pt x="822" y="343"/>
                    <a:pt x="821" y="342"/>
                  </a:cubicBezTo>
                  <a:cubicBezTo>
                    <a:pt x="821" y="342"/>
                    <a:pt x="821" y="342"/>
                    <a:pt x="821" y="342"/>
                  </a:cubicBezTo>
                  <a:cubicBezTo>
                    <a:pt x="821" y="342"/>
                    <a:pt x="821" y="342"/>
                    <a:pt x="821" y="342"/>
                  </a:cubicBezTo>
                  <a:cubicBezTo>
                    <a:pt x="821" y="342"/>
                    <a:pt x="820" y="342"/>
                    <a:pt x="820" y="342"/>
                  </a:cubicBezTo>
                  <a:cubicBezTo>
                    <a:pt x="820" y="341"/>
                    <a:pt x="820" y="341"/>
                    <a:pt x="820" y="340"/>
                  </a:cubicBezTo>
                  <a:cubicBezTo>
                    <a:pt x="820" y="340"/>
                    <a:pt x="820" y="340"/>
                    <a:pt x="820" y="339"/>
                  </a:cubicBezTo>
                  <a:cubicBezTo>
                    <a:pt x="820" y="339"/>
                    <a:pt x="819" y="338"/>
                    <a:pt x="819" y="338"/>
                  </a:cubicBezTo>
                  <a:cubicBezTo>
                    <a:pt x="819" y="338"/>
                    <a:pt x="819" y="338"/>
                    <a:pt x="819" y="337"/>
                  </a:cubicBezTo>
                  <a:cubicBezTo>
                    <a:pt x="819" y="337"/>
                    <a:pt x="819" y="337"/>
                    <a:pt x="819" y="337"/>
                  </a:cubicBezTo>
                  <a:cubicBezTo>
                    <a:pt x="819" y="337"/>
                    <a:pt x="819" y="337"/>
                    <a:pt x="819" y="337"/>
                  </a:cubicBezTo>
                  <a:cubicBezTo>
                    <a:pt x="819" y="336"/>
                    <a:pt x="819" y="336"/>
                    <a:pt x="818" y="336"/>
                  </a:cubicBezTo>
                  <a:cubicBezTo>
                    <a:pt x="818" y="336"/>
                    <a:pt x="819" y="336"/>
                    <a:pt x="819" y="335"/>
                  </a:cubicBezTo>
                  <a:cubicBezTo>
                    <a:pt x="818" y="335"/>
                    <a:pt x="818" y="335"/>
                    <a:pt x="818" y="335"/>
                  </a:cubicBezTo>
                  <a:cubicBezTo>
                    <a:pt x="818" y="335"/>
                    <a:pt x="818" y="335"/>
                    <a:pt x="818" y="335"/>
                  </a:cubicBezTo>
                  <a:cubicBezTo>
                    <a:pt x="818" y="335"/>
                    <a:pt x="819" y="335"/>
                    <a:pt x="819" y="334"/>
                  </a:cubicBezTo>
                  <a:cubicBezTo>
                    <a:pt x="819" y="334"/>
                    <a:pt x="819" y="334"/>
                    <a:pt x="818" y="334"/>
                  </a:cubicBezTo>
                  <a:cubicBezTo>
                    <a:pt x="818" y="333"/>
                    <a:pt x="817" y="333"/>
                    <a:pt x="816" y="332"/>
                  </a:cubicBezTo>
                  <a:cubicBezTo>
                    <a:pt x="816" y="331"/>
                    <a:pt x="815" y="331"/>
                    <a:pt x="815" y="331"/>
                  </a:cubicBezTo>
                  <a:cubicBezTo>
                    <a:pt x="815" y="331"/>
                    <a:pt x="815" y="331"/>
                    <a:pt x="815" y="331"/>
                  </a:cubicBezTo>
                  <a:cubicBezTo>
                    <a:pt x="814" y="330"/>
                    <a:pt x="814" y="331"/>
                    <a:pt x="814" y="330"/>
                  </a:cubicBezTo>
                  <a:cubicBezTo>
                    <a:pt x="814" y="330"/>
                    <a:pt x="815" y="330"/>
                    <a:pt x="815" y="330"/>
                  </a:cubicBezTo>
                  <a:cubicBezTo>
                    <a:pt x="815" y="329"/>
                    <a:pt x="816" y="327"/>
                    <a:pt x="816" y="326"/>
                  </a:cubicBezTo>
                  <a:cubicBezTo>
                    <a:pt x="816" y="326"/>
                    <a:pt x="818" y="326"/>
                    <a:pt x="818" y="326"/>
                  </a:cubicBezTo>
                  <a:cubicBezTo>
                    <a:pt x="818" y="326"/>
                    <a:pt x="819" y="325"/>
                    <a:pt x="819" y="325"/>
                  </a:cubicBezTo>
                  <a:cubicBezTo>
                    <a:pt x="819" y="325"/>
                    <a:pt x="820" y="325"/>
                    <a:pt x="820" y="325"/>
                  </a:cubicBezTo>
                  <a:cubicBezTo>
                    <a:pt x="820" y="325"/>
                    <a:pt x="821" y="325"/>
                    <a:pt x="821" y="324"/>
                  </a:cubicBezTo>
                  <a:cubicBezTo>
                    <a:pt x="822" y="324"/>
                    <a:pt x="822" y="323"/>
                    <a:pt x="823" y="323"/>
                  </a:cubicBezTo>
                  <a:cubicBezTo>
                    <a:pt x="823" y="323"/>
                    <a:pt x="823" y="323"/>
                    <a:pt x="823" y="322"/>
                  </a:cubicBezTo>
                  <a:cubicBezTo>
                    <a:pt x="823" y="322"/>
                    <a:pt x="824" y="322"/>
                    <a:pt x="824" y="322"/>
                  </a:cubicBezTo>
                  <a:cubicBezTo>
                    <a:pt x="824" y="322"/>
                    <a:pt x="824" y="322"/>
                    <a:pt x="824" y="322"/>
                  </a:cubicBezTo>
                  <a:cubicBezTo>
                    <a:pt x="825" y="322"/>
                    <a:pt x="826" y="322"/>
                    <a:pt x="826" y="322"/>
                  </a:cubicBezTo>
                  <a:cubicBezTo>
                    <a:pt x="826" y="322"/>
                    <a:pt x="826" y="322"/>
                    <a:pt x="826" y="322"/>
                  </a:cubicBezTo>
                  <a:cubicBezTo>
                    <a:pt x="827" y="322"/>
                    <a:pt x="827" y="322"/>
                    <a:pt x="827" y="321"/>
                  </a:cubicBezTo>
                  <a:cubicBezTo>
                    <a:pt x="827" y="321"/>
                    <a:pt x="827" y="321"/>
                    <a:pt x="828" y="321"/>
                  </a:cubicBezTo>
                  <a:cubicBezTo>
                    <a:pt x="828" y="321"/>
                    <a:pt x="829" y="320"/>
                    <a:pt x="829" y="320"/>
                  </a:cubicBezTo>
                  <a:cubicBezTo>
                    <a:pt x="830" y="319"/>
                    <a:pt x="830" y="317"/>
                    <a:pt x="829" y="316"/>
                  </a:cubicBezTo>
                  <a:cubicBezTo>
                    <a:pt x="829" y="315"/>
                    <a:pt x="829" y="314"/>
                    <a:pt x="831" y="314"/>
                  </a:cubicBezTo>
                  <a:cubicBezTo>
                    <a:pt x="831" y="313"/>
                    <a:pt x="831" y="313"/>
                    <a:pt x="832" y="312"/>
                  </a:cubicBezTo>
                  <a:cubicBezTo>
                    <a:pt x="832" y="312"/>
                    <a:pt x="833" y="312"/>
                    <a:pt x="834" y="312"/>
                  </a:cubicBezTo>
                  <a:cubicBezTo>
                    <a:pt x="834" y="312"/>
                    <a:pt x="834" y="312"/>
                    <a:pt x="834" y="311"/>
                  </a:cubicBezTo>
                  <a:cubicBezTo>
                    <a:pt x="834" y="311"/>
                    <a:pt x="835" y="311"/>
                    <a:pt x="835" y="311"/>
                  </a:cubicBezTo>
                  <a:cubicBezTo>
                    <a:pt x="836" y="311"/>
                    <a:pt x="837" y="310"/>
                    <a:pt x="837" y="309"/>
                  </a:cubicBezTo>
                  <a:cubicBezTo>
                    <a:pt x="838" y="309"/>
                    <a:pt x="838" y="309"/>
                    <a:pt x="839" y="310"/>
                  </a:cubicBezTo>
                  <a:cubicBezTo>
                    <a:pt x="839" y="309"/>
                    <a:pt x="839" y="309"/>
                    <a:pt x="839" y="309"/>
                  </a:cubicBezTo>
                  <a:cubicBezTo>
                    <a:pt x="839" y="309"/>
                    <a:pt x="840" y="309"/>
                    <a:pt x="840" y="309"/>
                  </a:cubicBezTo>
                  <a:cubicBezTo>
                    <a:pt x="840" y="309"/>
                    <a:pt x="840" y="308"/>
                    <a:pt x="840" y="308"/>
                  </a:cubicBezTo>
                  <a:cubicBezTo>
                    <a:pt x="841" y="308"/>
                    <a:pt x="841" y="308"/>
                    <a:pt x="842" y="307"/>
                  </a:cubicBezTo>
                  <a:cubicBezTo>
                    <a:pt x="842" y="307"/>
                    <a:pt x="842" y="307"/>
                    <a:pt x="842" y="307"/>
                  </a:cubicBezTo>
                  <a:cubicBezTo>
                    <a:pt x="842" y="307"/>
                    <a:pt x="843" y="307"/>
                    <a:pt x="843" y="307"/>
                  </a:cubicBezTo>
                  <a:cubicBezTo>
                    <a:pt x="844" y="306"/>
                    <a:pt x="844" y="306"/>
                    <a:pt x="845" y="305"/>
                  </a:cubicBezTo>
                  <a:cubicBezTo>
                    <a:pt x="845" y="305"/>
                    <a:pt x="846" y="305"/>
                    <a:pt x="846" y="305"/>
                  </a:cubicBezTo>
                  <a:cubicBezTo>
                    <a:pt x="846" y="305"/>
                    <a:pt x="846" y="305"/>
                    <a:pt x="846" y="305"/>
                  </a:cubicBezTo>
                  <a:cubicBezTo>
                    <a:pt x="846" y="305"/>
                    <a:pt x="846" y="305"/>
                    <a:pt x="846" y="305"/>
                  </a:cubicBezTo>
                  <a:cubicBezTo>
                    <a:pt x="846" y="306"/>
                    <a:pt x="846" y="306"/>
                    <a:pt x="846" y="307"/>
                  </a:cubicBezTo>
                  <a:cubicBezTo>
                    <a:pt x="848" y="307"/>
                    <a:pt x="848" y="306"/>
                    <a:pt x="849" y="306"/>
                  </a:cubicBezTo>
                  <a:cubicBezTo>
                    <a:pt x="849" y="307"/>
                    <a:pt x="848" y="307"/>
                    <a:pt x="848" y="308"/>
                  </a:cubicBezTo>
                  <a:cubicBezTo>
                    <a:pt x="849" y="309"/>
                    <a:pt x="848" y="309"/>
                    <a:pt x="850" y="310"/>
                  </a:cubicBezTo>
                  <a:cubicBezTo>
                    <a:pt x="850" y="310"/>
                    <a:pt x="850" y="311"/>
                    <a:pt x="850" y="311"/>
                  </a:cubicBezTo>
                  <a:cubicBezTo>
                    <a:pt x="851" y="312"/>
                    <a:pt x="851" y="311"/>
                    <a:pt x="852" y="311"/>
                  </a:cubicBezTo>
                  <a:cubicBezTo>
                    <a:pt x="852" y="312"/>
                    <a:pt x="853" y="313"/>
                    <a:pt x="854" y="313"/>
                  </a:cubicBezTo>
                  <a:cubicBezTo>
                    <a:pt x="854" y="313"/>
                    <a:pt x="854" y="313"/>
                    <a:pt x="854" y="313"/>
                  </a:cubicBezTo>
                  <a:cubicBezTo>
                    <a:pt x="856" y="313"/>
                    <a:pt x="855" y="313"/>
                    <a:pt x="857" y="312"/>
                  </a:cubicBezTo>
                  <a:cubicBezTo>
                    <a:pt x="857" y="312"/>
                    <a:pt x="857" y="312"/>
                    <a:pt x="858" y="312"/>
                  </a:cubicBezTo>
                  <a:cubicBezTo>
                    <a:pt x="858" y="311"/>
                    <a:pt x="858" y="311"/>
                    <a:pt x="858" y="311"/>
                  </a:cubicBezTo>
                  <a:cubicBezTo>
                    <a:pt x="858" y="311"/>
                    <a:pt x="858" y="311"/>
                    <a:pt x="858" y="311"/>
                  </a:cubicBezTo>
                  <a:cubicBezTo>
                    <a:pt x="858" y="311"/>
                    <a:pt x="859" y="310"/>
                    <a:pt x="859" y="310"/>
                  </a:cubicBezTo>
                  <a:cubicBezTo>
                    <a:pt x="859" y="310"/>
                    <a:pt x="859" y="310"/>
                    <a:pt x="860" y="310"/>
                  </a:cubicBezTo>
                  <a:cubicBezTo>
                    <a:pt x="860" y="310"/>
                    <a:pt x="860" y="310"/>
                    <a:pt x="860" y="309"/>
                  </a:cubicBezTo>
                  <a:cubicBezTo>
                    <a:pt x="860" y="309"/>
                    <a:pt x="860" y="309"/>
                    <a:pt x="861" y="309"/>
                  </a:cubicBezTo>
                  <a:cubicBezTo>
                    <a:pt x="861" y="309"/>
                    <a:pt x="862" y="309"/>
                    <a:pt x="862" y="308"/>
                  </a:cubicBezTo>
                  <a:cubicBezTo>
                    <a:pt x="862" y="308"/>
                    <a:pt x="863" y="308"/>
                    <a:pt x="863" y="308"/>
                  </a:cubicBezTo>
                  <a:cubicBezTo>
                    <a:pt x="863" y="307"/>
                    <a:pt x="863" y="307"/>
                    <a:pt x="863" y="307"/>
                  </a:cubicBezTo>
                  <a:cubicBezTo>
                    <a:pt x="863" y="307"/>
                    <a:pt x="864" y="307"/>
                    <a:pt x="864" y="307"/>
                  </a:cubicBezTo>
                  <a:cubicBezTo>
                    <a:pt x="864" y="307"/>
                    <a:pt x="864" y="307"/>
                    <a:pt x="864" y="307"/>
                  </a:cubicBezTo>
                  <a:cubicBezTo>
                    <a:pt x="864" y="307"/>
                    <a:pt x="865" y="307"/>
                    <a:pt x="865" y="307"/>
                  </a:cubicBezTo>
                  <a:cubicBezTo>
                    <a:pt x="866" y="303"/>
                    <a:pt x="868" y="304"/>
                    <a:pt x="869" y="301"/>
                  </a:cubicBezTo>
                  <a:cubicBezTo>
                    <a:pt x="870" y="302"/>
                    <a:pt x="870" y="301"/>
                    <a:pt x="871" y="301"/>
                  </a:cubicBezTo>
                  <a:cubicBezTo>
                    <a:pt x="871" y="301"/>
                    <a:pt x="871" y="301"/>
                    <a:pt x="871" y="301"/>
                  </a:cubicBezTo>
                  <a:cubicBezTo>
                    <a:pt x="872" y="300"/>
                    <a:pt x="872" y="300"/>
                    <a:pt x="872" y="299"/>
                  </a:cubicBezTo>
                  <a:cubicBezTo>
                    <a:pt x="873" y="299"/>
                    <a:pt x="873" y="299"/>
                    <a:pt x="874" y="298"/>
                  </a:cubicBezTo>
                  <a:cubicBezTo>
                    <a:pt x="874" y="298"/>
                    <a:pt x="875" y="298"/>
                    <a:pt x="875" y="297"/>
                  </a:cubicBezTo>
                  <a:cubicBezTo>
                    <a:pt x="875" y="297"/>
                    <a:pt x="875" y="297"/>
                    <a:pt x="875" y="297"/>
                  </a:cubicBezTo>
                  <a:cubicBezTo>
                    <a:pt x="875" y="297"/>
                    <a:pt x="876" y="297"/>
                    <a:pt x="876" y="297"/>
                  </a:cubicBezTo>
                  <a:cubicBezTo>
                    <a:pt x="876" y="297"/>
                    <a:pt x="876" y="297"/>
                    <a:pt x="877" y="297"/>
                  </a:cubicBezTo>
                  <a:cubicBezTo>
                    <a:pt x="877" y="297"/>
                    <a:pt x="877" y="296"/>
                    <a:pt x="877" y="296"/>
                  </a:cubicBezTo>
                  <a:cubicBezTo>
                    <a:pt x="877" y="296"/>
                    <a:pt x="877" y="296"/>
                    <a:pt x="878" y="297"/>
                  </a:cubicBezTo>
                  <a:cubicBezTo>
                    <a:pt x="878" y="296"/>
                    <a:pt x="878" y="295"/>
                    <a:pt x="879" y="295"/>
                  </a:cubicBezTo>
                  <a:cubicBezTo>
                    <a:pt x="880" y="294"/>
                    <a:pt x="881" y="294"/>
                    <a:pt x="882" y="293"/>
                  </a:cubicBezTo>
                  <a:cubicBezTo>
                    <a:pt x="882" y="293"/>
                    <a:pt x="882" y="293"/>
                    <a:pt x="882" y="293"/>
                  </a:cubicBezTo>
                  <a:cubicBezTo>
                    <a:pt x="882" y="292"/>
                    <a:pt x="882" y="292"/>
                    <a:pt x="883" y="292"/>
                  </a:cubicBezTo>
                  <a:cubicBezTo>
                    <a:pt x="883" y="292"/>
                    <a:pt x="883" y="292"/>
                    <a:pt x="883" y="291"/>
                  </a:cubicBezTo>
                  <a:cubicBezTo>
                    <a:pt x="883" y="291"/>
                    <a:pt x="883" y="291"/>
                    <a:pt x="883" y="291"/>
                  </a:cubicBezTo>
                  <a:cubicBezTo>
                    <a:pt x="883" y="291"/>
                    <a:pt x="883" y="291"/>
                    <a:pt x="884" y="291"/>
                  </a:cubicBezTo>
                  <a:cubicBezTo>
                    <a:pt x="884" y="291"/>
                    <a:pt x="884" y="290"/>
                    <a:pt x="884" y="290"/>
                  </a:cubicBezTo>
                  <a:cubicBezTo>
                    <a:pt x="885" y="289"/>
                    <a:pt x="884" y="289"/>
                    <a:pt x="885" y="288"/>
                  </a:cubicBezTo>
                  <a:cubicBezTo>
                    <a:pt x="885" y="288"/>
                    <a:pt x="885" y="288"/>
                    <a:pt x="885" y="288"/>
                  </a:cubicBezTo>
                  <a:cubicBezTo>
                    <a:pt x="885" y="288"/>
                    <a:pt x="885" y="288"/>
                    <a:pt x="885" y="288"/>
                  </a:cubicBezTo>
                  <a:cubicBezTo>
                    <a:pt x="886" y="288"/>
                    <a:pt x="886" y="288"/>
                    <a:pt x="886" y="288"/>
                  </a:cubicBezTo>
                  <a:cubicBezTo>
                    <a:pt x="886" y="287"/>
                    <a:pt x="886" y="287"/>
                    <a:pt x="886" y="287"/>
                  </a:cubicBezTo>
                  <a:cubicBezTo>
                    <a:pt x="886" y="287"/>
                    <a:pt x="886" y="287"/>
                    <a:pt x="886" y="287"/>
                  </a:cubicBezTo>
                  <a:cubicBezTo>
                    <a:pt x="886" y="287"/>
                    <a:pt x="887" y="286"/>
                    <a:pt x="887" y="286"/>
                  </a:cubicBezTo>
                  <a:cubicBezTo>
                    <a:pt x="887" y="286"/>
                    <a:pt x="887" y="286"/>
                    <a:pt x="887" y="286"/>
                  </a:cubicBezTo>
                  <a:cubicBezTo>
                    <a:pt x="887" y="286"/>
                    <a:pt x="887" y="285"/>
                    <a:pt x="887" y="285"/>
                  </a:cubicBezTo>
                  <a:cubicBezTo>
                    <a:pt x="888" y="285"/>
                    <a:pt x="888" y="285"/>
                    <a:pt x="889" y="285"/>
                  </a:cubicBezTo>
                  <a:cubicBezTo>
                    <a:pt x="889" y="285"/>
                    <a:pt x="889" y="284"/>
                    <a:pt x="889" y="284"/>
                  </a:cubicBezTo>
                  <a:cubicBezTo>
                    <a:pt x="889" y="284"/>
                    <a:pt x="890" y="284"/>
                    <a:pt x="890" y="284"/>
                  </a:cubicBezTo>
                  <a:cubicBezTo>
                    <a:pt x="890" y="283"/>
                    <a:pt x="891" y="283"/>
                    <a:pt x="891" y="282"/>
                  </a:cubicBezTo>
                  <a:cubicBezTo>
                    <a:pt x="891" y="282"/>
                    <a:pt x="891" y="282"/>
                    <a:pt x="891" y="282"/>
                  </a:cubicBezTo>
                  <a:cubicBezTo>
                    <a:pt x="891" y="282"/>
                    <a:pt x="891" y="282"/>
                    <a:pt x="891" y="281"/>
                  </a:cubicBezTo>
                  <a:cubicBezTo>
                    <a:pt x="892" y="281"/>
                    <a:pt x="892" y="281"/>
                    <a:pt x="893" y="281"/>
                  </a:cubicBezTo>
                  <a:cubicBezTo>
                    <a:pt x="893" y="281"/>
                    <a:pt x="893" y="280"/>
                    <a:pt x="893" y="280"/>
                  </a:cubicBezTo>
                  <a:cubicBezTo>
                    <a:pt x="894" y="280"/>
                    <a:pt x="896" y="279"/>
                    <a:pt x="897" y="278"/>
                  </a:cubicBezTo>
                  <a:cubicBezTo>
                    <a:pt x="897" y="277"/>
                    <a:pt x="898" y="277"/>
                    <a:pt x="898" y="276"/>
                  </a:cubicBezTo>
                  <a:cubicBezTo>
                    <a:pt x="899" y="275"/>
                    <a:pt x="898" y="276"/>
                    <a:pt x="899" y="275"/>
                  </a:cubicBezTo>
                  <a:cubicBezTo>
                    <a:pt x="899" y="275"/>
                    <a:pt x="899" y="275"/>
                    <a:pt x="899" y="275"/>
                  </a:cubicBezTo>
                  <a:cubicBezTo>
                    <a:pt x="899" y="274"/>
                    <a:pt x="898" y="274"/>
                    <a:pt x="898" y="274"/>
                  </a:cubicBezTo>
                  <a:cubicBezTo>
                    <a:pt x="898" y="274"/>
                    <a:pt x="898" y="273"/>
                    <a:pt x="899" y="273"/>
                  </a:cubicBezTo>
                  <a:cubicBezTo>
                    <a:pt x="899" y="273"/>
                    <a:pt x="899" y="273"/>
                    <a:pt x="899" y="273"/>
                  </a:cubicBezTo>
                  <a:cubicBezTo>
                    <a:pt x="899" y="273"/>
                    <a:pt x="899" y="273"/>
                    <a:pt x="899" y="272"/>
                  </a:cubicBezTo>
                  <a:cubicBezTo>
                    <a:pt x="899" y="272"/>
                    <a:pt x="900" y="272"/>
                    <a:pt x="900" y="272"/>
                  </a:cubicBezTo>
                  <a:cubicBezTo>
                    <a:pt x="900" y="272"/>
                    <a:pt x="900" y="272"/>
                    <a:pt x="900" y="271"/>
                  </a:cubicBezTo>
                  <a:cubicBezTo>
                    <a:pt x="900" y="271"/>
                    <a:pt x="900" y="271"/>
                    <a:pt x="900" y="271"/>
                  </a:cubicBezTo>
                  <a:cubicBezTo>
                    <a:pt x="900" y="271"/>
                    <a:pt x="900" y="271"/>
                    <a:pt x="900" y="271"/>
                  </a:cubicBezTo>
                  <a:cubicBezTo>
                    <a:pt x="901" y="271"/>
                    <a:pt x="901" y="271"/>
                    <a:pt x="901" y="271"/>
                  </a:cubicBezTo>
                  <a:cubicBezTo>
                    <a:pt x="901" y="270"/>
                    <a:pt x="901" y="268"/>
                    <a:pt x="901" y="268"/>
                  </a:cubicBezTo>
                  <a:cubicBezTo>
                    <a:pt x="901" y="268"/>
                    <a:pt x="901" y="268"/>
                    <a:pt x="901" y="268"/>
                  </a:cubicBezTo>
                  <a:cubicBezTo>
                    <a:pt x="901" y="267"/>
                    <a:pt x="901" y="266"/>
                    <a:pt x="902" y="266"/>
                  </a:cubicBezTo>
                  <a:cubicBezTo>
                    <a:pt x="901" y="265"/>
                    <a:pt x="901" y="265"/>
                    <a:pt x="901" y="265"/>
                  </a:cubicBezTo>
                  <a:cubicBezTo>
                    <a:pt x="901" y="264"/>
                    <a:pt x="901" y="263"/>
                    <a:pt x="902" y="263"/>
                  </a:cubicBezTo>
                  <a:cubicBezTo>
                    <a:pt x="902" y="262"/>
                    <a:pt x="903" y="262"/>
                    <a:pt x="903" y="262"/>
                  </a:cubicBezTo>
                  <a:cubicBezTo>
                    <a:pt x="903" y="261"/>
                    <a:pt x="901" y="261"/>
                    <a:pt x="902" y="260"/>
                  </a:cubicBezTo>
                  <a:cubicBezTo>
                    <a:pt x="902" y="260"/>
                    <a:pt x="902" y="259"/>
                    <a:pt x="902" y="259"/>
                  </a:cubicBezTo>
                  <a:cubicBezTo>
                    <a:pt x="903" y="259"/>
                    <a:pt x="903" y="259"/>
                    <a:pt x="903" y="259"/>
                  </a:cubicBezTo>
                  <a:cubicBezTo>
                    <a:pt x="903" y="259"/>
                    <a:pt x="903" y="259"/>
                    <a:pt x="903" y="259"/>
                  </a:cubicBezTo>
                  <a:cubicBezTo>
                    <a:pt x="904" y="259"/>
                    <a:pt x="904" y="258"/>
                    <a:pt x="905" y="258"/>
                  </a:cubicBezTo>
                  <a:cubicBezTo>
                    <a:pt x="905" y="258"/>
                    <a:pt x="905" y="258"/>
                    <a:pt x="905" y="258"/>
                  </a:cubicBezTo>
                  <a:cubicBezTo>
                    <a:pt x="905" y="257"/>
                    <a:pt x="906" y="257"/>
                    <a:pt x="906" y="256"/>
                  </a:cubicBezTo>
                  <a:cubicBezTo>
                    <a:pt x="906" y="256"/>
                    <a:pt x="906" y="256"/>
                    <a:pt x="906" y="256"/>
                  </a:cubicBezTo>
                  <a:cubicBezTo>
                    <a:pt x="907" y="256"/>
                    <a:pt x="907" y="256"/>
                    <a:pt x="907" y="255"/>
                  </a:cubicBezTo>
                  <a:cubicBezTo>
                    <a:pt x="906" y="255"/>
                    <a:pt x="907" y="255"/>
                    <a:pt x="906" y="255"/>
                  </a:cubicBezTo>
                  <a:cubicBezTo>
                    <a:pt x="906" y="255"/>
                    <a:pt x="906" y="254"/>
                    <a:pt x="906" y="254"/>
                  </a:cubicBezTo>
                  <a:cubicBezTo>
                    <a:pt x="906" y="254"/>
                    <a:pt x="906" y="254"/>
                    <a:pt x="907" y="253"/>
                  </a:cubicBezTo>
                  <a:cubicBezTo>
                    <a:pt x="907" y="253"/>
                    <a:pt x="907" y="253"/>
                    <a:pt x="907" y="253"/>
                  </a:cubicBezTo>
                  <a:cubicBezTo>
                    <a:pt x="907" y="253"/>
                    <a:pt x="907" y="252"/>
                    <a:pt x="907" y="252"/>
                  </a:cubicBezTo>
                  <a:cubicBezTo>
                    <a:pt x="907" y="252"/>
                    <a:pt x="906" y="252"/>
                    <a:pt x="906" y="252"/>
                  </a:cubicBezTo>
                  <a:cubicBezTo>
                    <a:pt x="906" y="251"/>
                    <a:pt x="907" y="250"/>
                    <a:pt x="907" y="249"/>
                  </a:cubicBezTo>
                  <a:cubicBezTo>
                    <a:pt x="907" y="249"/>
                    <a:pt x="907" y="249"/>
                    <a:pt x="907" y="249"/>
                  </a:cubicBezTo>
                  <a:cubicBezTo>
                    <a:pt x="907" y="249"/>
                    <a:pt x="907" y="249"/>
                    <a:pt x="907" y="249"/>
                  </a:cubicBezTo>
                  <a:cubicBezTo>
                    <a:pt x="909" y="249"/>
                    <a:pt x="910" y="250"/>
                    <a:pt x="911" y="251"/>
                  </a:cubicBezTo>
                  <a:cubicBezTo>
                    <a:pt x="911" y="251"/>
                    <a:pt x="911" y="251"/>
                    <a:pt x="911" y="250"/>
                  </a:cubicBezTo>
                  <a:cubicBezTo>
                    <a:pt x="911" y="250"/>
                    <a:pt x="912" y="250"/>
                    <a:pt x="912" y="250"/>
                  </a:cubicBezTo>
                  <a:cubicBezTo>
                    <a:pt x="912" y="250"/>
                    <a:pt x="912" y="250"/>
                    <a:pt x="912" y="249"/>
                  </a:cubicBezTo>
                  <a:cubicBezTo>
                    <a:pt x="912" y="249"/>
                    <a:pt x="912" y="249"/>
                    <a:pt x="911" y="249"/>
                  </a:cubicBezTo>
                  <a:cubicBezTo>
                    <a:pt x="911" y="249"/>
                    <a:pt x="912" y="248"/>
                    <a:pt x="911" y="248"/>
                  </a:cubicBezTo>
                  <a:cubicBezTo>
                    <a:pt x="911" y="249"/>
                    <a:pt x="911" y="249"/>
                    <a:pt x="911" y="249"/>
                  </a:cubicBezTo>
                  <a:cubicBezTo>
                    <a:pt x="911" y="249"/>
                    <a:pt x="911" y="249"/>
                    <a:pt x="911" y="249"/>
                  </a:cubicBezTo>
                  <a:cubicBezTo>
                    <a:pt x="910" y="249"/>
                    <a:pt x="909" y="249"/>
                    <a:pt x="909" y="248"/>
                  </a:cubicBezTo>
                  <a:cubicBezTo>
                    <a:pt x="909" y="248"/>
                    <a:pt x="909" y="248"/>
                    <a:pt x="909" y="248"/>
                  </a:cubicBezTo>
                  <a:cubicBezTo>
                    <a:pt x="908" y="248"/>
                    <a:pt x="908" y="248"/>
                    <a:pt x="908" y="247"/>
                  </a:cubicBezTo>
                  <a:cubicBezTo>
                    <a:pt x="908" y="247"/>
                    <a:pt x="908" y="247"/>
                    <a:pt x="908" y="246"/>
                  </a:cubicBezTo>
                  <a:cubicBezTo>
                    <a:pt x="907" y="246"/>
                    <a:pt x="907" y="246"/>
                    <a:pt x="906" y="247"/>
                  </a:cubicBezTo>
                  <a:cubicBezTo>
                    <a:pt x="906" y="246"/>
                    <a:pt x="906" y="246"/>
                    <a:pt x="907" y="246"/>
                  </a:cubicBezTo>
                  <a:cubicBezTo>
                    <a:pt x="906" y="245"/>
                    <a:pt x="905" y="245"/>
                    <a:pt x="904" y="244"/>
                  </a:cubicBezTo>
                  <a:cubicBezTo>
                    <a:pt x="904" y="244"/>
                    <a:pt x="904" y="244"/>
                    <a:pt x="904" y="244"/>
                  </a:cubicBezTo>
                  <a:cubicBezTo>
                    <a:pt x="904" y="243"/>
                    <a:pt x="904" y="243"/>
                    <a:pt x="904" y="242"/>
                  </a:cubicBezTo>
                  <a:cubicBezTo>
                    <a:pt x="903" y="241"/>
                    <a:pt x="902" y="240"/>
                    <a:pt x="900" y="240"/>
                  </a:cubicBezTo>
                  <a:cubicBezTo>
                    <a:pt x="900" y="240"/>
                    <a:pt x="900" y="239"/>
                    <a:pt x="900" y="239"/>
                  </a:cubicBezTo>
                  <a:cubicBezTo>
                    <a:pt x="899" y="239"/>
                    <a:pt x="897" y="238"/>
                    <a:pt x="895" y="238"/>
                  </a:cubicBezTo>
                  <a:cubicBezTo>
                    <a:pt x="895" y="239"/>
                    <a:pt x="894" y="240"/>
                    <a:pt x="894" y="241"/>
                  </a:cubicBezTo>
                  <a:cubicBezTo>
                    <a:pt x="894" y="241"/>
                    <a:pt x="894" y="241"/>
                    <a:pt x="893" y="241"/>
                  </a:cubicBezTo>
                  <a:cubicBezTo>
                    <a:pt x="893" y="241"/>
                    <a:pt x="893" y="240"/>
                    <a:pt x="893" y="240"/>
                  </a:cubicBezTo>
                  <a:cubicBezTo>
                    <a:pt x="893" y="240"/>
                    <a:pt x="893" y="240"/>
                    <a:pt x="892" y="240"/>
                  </a:cubicBezTo>
                  <a:cubicBezTo>
                    <a:pt x="892" y="240"/>
                    <a:pt x="892" y="241"/>
                    <a:pt x="891" y="241"/>
                  </a:cubicBezTo>
                  <a:cubicBezTo>
                    <a:pt x="890" y="241"/>
                    <a:pt x="890" y="242"/>
                    <a:pt x="889" y="242"/>
                  </a:cubicBezTo>
                  <a:cubicBezTo>
                    <a:pt x="888" y="242"/>
                    <a:pt x="888" y="242"/>
                    <a:pt x="887" y="242"/>
                  </a:cubicBezTo>
                  <a:cubicBezTo>
                    <a:pt x="888" y="241"/>
                    <a:pt x="889" y="240"/>
                    <a:pt x="890" y="238"/>
                  </a:cubicBezTo>
                  <a:cubicBezTo>
                    <a:pt x="889" y="238"/>
                    <a:pt x="888" y="238"/>
                    <a:pt x="888" y="237"/>
                  </a:cubicBezTo>
                  <a:cubicBezTo>
                    <a:pt x="887" y="237"/>
                    <a:pt x="886" y="239"/>
                    <a:pt x="886" y="240"/>
                  </a:cubicBezTo>
                  <a:cubicBezTo>
                    <a:pt x="885" y="239"/>
                    <a:pt x="885" y="239"/>
                    <a:pt x="884" y="239"/>
                  </a:cubicBezTo>
                  <a:cubicBezTo>
                    <a:pt x="884" y="238"/>
                    <a:pt x="884" y="237"/>
                    <a:pt x="885" y="236"/>
                  </a:cubicBezTo>
                  <a:cubicBezTo>
                    <a:pt x="885" y="236"/>
                    <a:pt x="885" y="236"/>
                    <a:pt x="885" y="236"/>
                  </a:cubicBezTo>
                  <a:cubicBezTo>
                    <a:pt x="885" y="235"/>
                    <a:pt x="885" y="233"/>
                    <a:pt x="885" y="232"/>
                  </a:cubicBezTo>
                  <a:cubicBezTo>
                    <a:pt x="883" y="232"/>
                    <a:pt x="881" y="232"/>
                    <a:pt x="879" y="232"/>
                  </a:cubicBezTo>
                  <a:cubicBezTo>
                    <a:pt x="879" y="231"/>
                    <a:pt x="879" y="231"/>
                    <a:pt x="879" y="231"/>
                  </a:cubicBezTo>
                  <a:cubicBezTo>
                    <a:pt x="878" y="231"/>
                    <a:pt x="877" y="231"/>
                    <a:pt x="876" y="230"/>
                  </a:cubicBezTo>
                  <a:cubicBezTo>
                    <a:pt x="877" y="230"/>
                    <a:pt x="877" y="229"/>
                    <a:pt x="877" y="229"/>
                  </a:cubicBezTo>
                  <a:cubicBezTo>
                    <a:pt x="877" y="229"/>
                    <a:pt x="878" y="229"/>
                    <a:pt x="878" y="229"/>
                  </a:cubicBezTo>
                  <a:cubicBezTo>
                    <a:pt x="878" y="229"/>
                    <a:pt x="878" y="228"/>
                    <a:pt x="878" y="228"/>
                  </a:cubicBezTo>
                  <a:cubicBezTo>
                    <a:pt x="878" y="228"/>
                    <a:pt x="878" y="228"/>
                    <a:pt x="879" y="228"/>
                  </a:cubicBezTo>
                  <a:cubicBezTo>
                    <a:pt x="879" y="228"/>
                    <a:pt x="879" y="228"/>
                    <a:pt x="879" y="227"/>
                  </a:cubicBezTo>
                  <a:cubicBezTo>
                    <a:pt x="879" y="227"/>
                    <a:pt x="880" y="227"/>
                    <a:pt x="880" y="227"/>
                  </a:cubicBezTo>
                  <a:cubicBezTo>
                    <a:pt x="880" y="227"/>
                    <a:pt x="880" y="227"/>
                    <a:pt x="880" y="226"/>
                  </a:cubicBezTo>
                  <a:cubicBezTo>
                    <a:pt x="881" y="226"/>
                    <a:pt x="881" y="226"/>
                    <a:pt x="882" y="226"/>
                  </a:cubicBezTo>
                  <a:cubicBezTo>
                    <a:pt x="882" y="226"/>
                    <a:pt x="882" y="226"/>
                    <a:pt x="882" y="226"/>
                  </a:cubicBezTo>
                  <a:cubicBezTo>
                    <a:pt x="882" y="225"/>
                    <a:pt x="882" y="225"/>
                    <a:pt x="883" y="225"/>
                  </a:cubicBezTo>
                  <a:cubicBezTo>
                    <a:pt x="883" y="225"/>
                    <a:pt x="884" y="224"/>
                    <a:pt x="885" y="224"/>
                  </a:cubicBezTo>
                  <a:cubicBezTo>
                    <a:pt x="885" y="224"/>
                    <a:pt x="886" y="224"/>
                    <a:pt x="887" y="224"/>
                  </a:cubicBezTo>
                  <a:cubicBezTo>
                    <a:pt x="888" y="223"/>
                    <a:pt x="889" y="222"/>
                    <a:pt x="891" y="221"/>
                  </a:cubicBezTo>
                  <a:cubicBezTo>
                    <a:pt x="891" y="221"/>
                    <a:pt x="892" y="221"/>
                    <a:pt x="893" y="221"/>
                  </a:cubicBezTo>
                  <a:cubicBezTo>
                    <a:pt x="893" y="220"/>
                    <a:pt x="893" y="220"/>
                    <a:pt x="893" y="219"/>
                  </a:cubicBezTo>
                  <a:cubicBezTo>
                    <a:pt x="894" y="219"/>
                    <a:pt x="895" y="218"/>
                    <a:pt x="896" y="218"/>
                  </a:cubicBezTo>
                  <a:cubicBezTo>
                    <a:pt x="896" y="217"/>
                    <a:pt x="896" y="217"/>
                    <a:pt x="897" y="216"/>
                  </a:cubicBezTo>
                  <a:cubicBezTo>
                    <a:pt x="897" y="216"/>
                    <a:pt x="897" y="216"/>
                    <a:pt x="897" y="216"/>
                  </a:cubicBezTo>
                  <a:cubicBezTo>
                    <a:pt x="897" y="216"/>
                    <a:pt x="897" y="215"/>
                    <a:pt x="898" y="215"/>
                  </a:cubicBezTo>
                  <a:cubicBezTo>
                    <a:pt x="898" y="215"/>
                    <a:pt x="898" y="215"/>
                    <a:pt x="898" y="215"/>
                  </a:cubicBezTo>
                  <a:cubicBezTo>
                    <a:pt x="898" y="215"/>
                    <a:pt x="898" y="214"/>
                    <a:pt x="898" y="213"/>
                  </a:cubicBezTo>
                  <a:cubicBezTo>
                    <a:pt x="898" y="213"/>
                    <a:pt x="899" y="213"/>
                    <a:pt x="899" y="213"/>
                  </a:cubicBezTo>
                  <a:cubicBezTo>
                    <a:pt x="899" y="214"/>
                    <a:pt x="899" y="214"/>
                    <a:pt x="900" y="214"/>
                  </a:cubicBezTo>
                  <a:cubicBezTo>
                    <a:pt x="900" y="213"/>
                    <a:pt x="901" y="213"/>
                    <a:pt x="902" y="212"/>
                  </a:cubicBezTo>
                  <a:cubicBezTo>
                    <a:pt x="902" y="212"/>
                    <a:pt x="902" y="212"/>
                    <a:pt x="903" y="212"/>
                  </a:cubicBezTo>
                  <a:cubicBezTo>
                    <a:pt x="903" y="211"/>
                    <a:pt x="903" y="212"/>
                    <a:pt x="904" y="211"/>
                  </a:cubicBezTo>
                  <a:cubicBezTo>
                    <a:pt x="904" y="211"/>
                    <a:pt x="904" y="211"/>
                    <a:pt x="904" y="211"/>
                  </a:cubicBezTo>
                  <a:cubicBezTo>
                    <a:pt x="905" y="211"/>
                    <a:pt x="905" y="211"/>
                    <a:pt x="905" y="211"/>
                  </a:cubicBezTo>
                  <a:cubicBezTo>
                    <a:pt x="906" y="211"/>
                    <a:pt x="907" y="210"/>
                    <a:pt x="907" y="210"/>
                  </a:cubicBezTo>
                  <a:cubicBezTo>
                    <a:pt x="908" y="210"/>
                    <a:pt x="908" y="210"/>
                    <a:pt x="909" y="210"/>
                  </a:cubicBezTo>
                  <a:cubicBezTo>
                    <a:pt x="909" y="209"/>
                    <a:pt x="909" y="209"/>
                    <a:pt x="909" y="208"/>
                  </a:cubicBezTo>
                  <a:cubicBezTo>
                    <a:pt x="910" y="208"/>
                    <a:pt x="911" y="208"/>
                    <a:pt x="911" y="208"/>
                  </a:cubicBezTo>
                  <a:cubicBezTo>
                    <a:pt x="911" y="208"/>
                    <a:pt x="911" y="208"/>
                    <a:pt x="911" y="208"/>
                  </a:cubicBezTo>
                  <a:cubicBezTo>
                    <a:pt x="912" y="208"/>
                    <a:pt x="912" y="208"/>
                    <a:pt x="913" y="208"/>
                  </a:cubicBezTo>
                  <a:cubicBezTo>
                    <a:pt x="914" y="207"/>
                    <a:pt x="915" y="205"/>
                    <a:pt x="916" y="203"/>
                  </a:cubicBezTo>
                  <a:cubicBezTo>
                    <a:pt x="916" y="203"/>
                    <a:pt x="917" y="203"/>
                    <a:pt x="917" y="203"/>
                  </a:cubicBezTo>
                  <a:cubicBezTo>
                    <a:pt x="917" y="202"/>
                    <a:pt x="917" y="202"/>
                    <a:pt x="917" y="202"/>
                  </a:cubicBezTo>
                  <a:cubicBezTo>
                    <a:pt x="918" y="202"/>
                    <a:pt x="918" y="202"/>
                    <a:pt x="918" y="202"/>
                  </a:cubicBezTo>
                  <a:cubicBezTo>
                    <a:pt x="919" y="201"/>
                    <a:pt x="918" y="201"/>
                    <a:pt x="920" y="201"/>
                  </a:cubicBezTo>
                  <a:cubicBezTo>
                    <a:pt x="920" y="200"/>
                    <a:pt x="920" y="200"/>
                    <a:pt x="921" y="199"/>
                  </a:cubicBezTo>
                  <a:cubicBezTo>
                    <a:pt x="921" y="199"/>
                    <a:pt x="921" y="200"/>
                    <a:pt x="921" y="200"/>
                  </a:cubicBezTo>
                  <a:cubicBezTo>
                    <a:pt x="921" y="199"/>
                    <a:pt x="921" y="198"/>
                    <a:pt x="921" y="198"/>
                  </a:cubicBezTo>
                  <a:cubicBezTo>
                    <a:pt x="923" y="198"/>
                    <a:pt x="923" y="198"/>
                    <a:pt x="924" y="198"/>
                  </a:cubicBezTo>
                  <a:cubicBezTo>
                    <a:pt x="925" y="197"/>
                    <a:pt x="927" y="196"/>
                    <a:pt x="930" y="196"/>
                  </a:cubicBezTo>
                  <a:cubicBezTo>
                    <a:pt x="930" y="196"/>
                    <a:pt x="930" y="195"/>
                    <a:pt x="930" y="194"/>
                  </a:cubicBezTo>
                  <a:cubicBezTo>
                    <a:pt x="931" y="195"/>
                    <a:pt x="931" y="195"/>
                    <a:pt x="931" y="195"/>
                  </a:cubicBezTo>
                  <a:cubicBezTo>
                    <a:pt x="932" y="196"/>
                    <a:pt x="932" y="196"/>
                    <a:pt x="933" y="195"/>
                  </a:cubicBezTo>
                  <a:cubicBezTo>
                    <a:pt x="933" y="195"/>
                    <a:pt x="933" y="195"/>
                    <a:pt x="933" y="195"/>
                  </a:cubicBezTo>
                  <a:cubicBezTo>
                    <a:pt x="933" y="196"/>
                    <a:pt x="933" y="196"/>
                    <a:pt x="933" y="197"/>
                  </a:cubicBezTo>
                  <a:cubicBezTo>
                    <a:pt x="933" y="197"/>
                    <a:pt x="933" y="197"/>
                    <a:pt x="933" y="197"/>
                  </a:cubicBezTo>
                  <a:cubicBezTo>
                    <a:pt x="934" y="197"/>
                    <a:pt x="935" y="197"/>
                    <a:pt x="936" y="197"/>
                  </a:cubicBezTo>
                  <a:cubicBezTo>
                    <a:pt x="936" y="197"/>
                    <a:pt x="936" y="197"/>
                    <a:pt x="936" y="197"/>
                  </a:cubicBezTo>
                  <a:cubicBezTo>
                    <a:pt x="938" y="197"/>
                    <a:pt x="940" y="198"/>
                    <a:pt x="943" y="198"/>
                  </a:cubicBezTo>
                  <a:cubicBezTo>
                    <a:pt x="943" y="198"/>
                    <a:pt x="943" y="197"/>
                    <a:pt x="943" y="198"/>
                  </a:cubicBezTo>
                  <a:cubicBezTo>
                    <a:pt x="944" y="198"/>
                    <a:pt x="944" y="198"/>
                    <a:pt x="944" y="199"/>
                  </a:cubicBezTo>
                  <a:cubicBezTo>
                    <a:pt x="944" y="199"/>
                    <a:pt x="945" y="198"/>
                    <a:pt x="946" y="198"/>
                  </a:cubicBezTo>
                  <a:cubicBezTo>
                    <a:pt x="946" y="199"/>
                    <a:pt x="946" y="199"/>
                    <a:pt x="946" y="199"/>
                  </a:cubicBezTo>
                  <a:cubicBezTo>
                    <a:pt x="946" y="199"/>
                    <a:pt x="947" y="199"/>
                    <a:pt x="948" y="200"/>
                  </a:cubicBezTo>
                  <a:cubicBezTo>
                    <a:pt x="948" y="200"/>
                    <a:pt x="948" y="201"/>
                    <a:pt x="948" y="201"/>
                  </a:cubicBezTo>
                  <a:cubicBezTo>
                    <a:pt x="948" y="201"/>
                    <a:pt x="948" y="201"/>
                    <a:pt x="947" y="201"/>
                  </a:cubicBezTo>
                  <a:cubicBezTo>
                    <a:pt x="947" y="202"/>
                    <a:pt x="948" y="202"/>
                    <a:pt x="948" y="203"/>
                  </a:cubicBezTo>
                  <a:cubicBezTo>
                    <a:pt x="948" y="203"/>
                    <a:pt x="949" y="203"/>
                    <a:pt x="950" y="203"/>
                  </a:cubicBezTo>
                  <a:cubicBezTo>
                    <a:pt x="950" y="202"/>
                    <a:pt x="950" y="202"/>
                    <a:pt x="950" y="202"/>
                  </a:cubicBezTo>
                  <a:cubicBezTo>
                    <a:pt x="950" y="202"/>
                    <a:pt x="950" y="202"/>
                    <a:pt x="951" y="202"/>
                  </a:cubicBezTo>
                  <a:cubicBezTo>
                    <a:pt x="951" y="201"/>
                    <a:pt x="951" y="201"/>
                    <a:pt x="953" y="201"/>
                  </a:cubicBezTo>
                  <a:cubicBezTo>
                    <a:pt x="953" y="201"/>
                    <a:pt x="953" y="201"/>
                    <a:pt x="954" y="201"/>
                  </a:cubicBezTo>
                  <a:cubicBezTo>
                    <a:pt x="954" y="203"/>
                    <a:pt x="954" y="202"/>
                    <a:pt x="955" y="202"/>
                  </a:cubicBezTo>
                  <a:cubicBezTo>
                    <a:pt x="955" y="203"/>
                    <a:pt x="955" y="203"/>
                    <a:pt x="955" y="203"/>
                  </a:cubicBezTo>
                  <a:cubicBezTo>
                    <a:pt x="955" y="203"/>
                    <a:pt x="955" y="203"/>
                    <a:pt x="956" y="203"/>
                  </a:cubicBezTo>
                  <a:cubicBezTo>
                    <a:pt x="956" y="203"/>
                    <a:pt x="956" y="204"/>
                    <a:pt x="956" y="204"/>
                  </a:cubicBezTo>
                  <a:cubicBezTo>
                    <a:pt x="958" y="204"/>
                    <a:pt x="960" y="204"/>
                    <a:pt x="963" y="204"/>
                  </a:cubicBezTo>
                  <a:cubicBezTo>
                    <a:pt x="963" y="205"/>
                    <a:pt x="963" y="205"/>
                    <a:pt x="963" y="205"/>
                  </a:cubicBezTo>
                  <a:cubicBezTo>
                    <a:pt x="963" y="206"/>
                    <a:pt x="963" y="206"/>
                    <a:pt x="963" y="206"/>
                  </a:cubicBezTo>
                  <a:cubicBezTo>
                    <a:pt x="964" y="206"/>
                    <a:pt x="965" y="206"/>
                    <a:pt x="966" y="206"/>
                  </a:cubicBezTo>
                  <a:cubicBezTo>
                    <a:pt x="965" y="205"/>
                    <a:pt x="965" y="205"/>
                    <a:pt x="965" y="204"/>
                  </a:cubicBezTo>
                  <a:cubicBezTo>
                    <a:pt x="965" y="204"/>
                    <a:pt x="965" y="204"/>
                    <a:pt x="966" y="204"/>
                  </a:cubicBezTo>
                  <a:cubicBezTo>
                    <a:pt x="966" y="203"/>
                    <a:pt x="966" y="203"/>
                    <a:pt x="966" y="203"/>
                  </a:cubicBezTo>
                  <a:cubicBezTo>
                    <a:pt x="966" y="202"/>
                    <a:pt x="966" y="202"/>
                    <a:pt x="967" y="201"/>
                  </a:cubicBezTo>
                  <a:cubicBezTo>
                    <a:pt x="969" y="202"/>
                    <a:pt x="970" y="202"/>
                    <a:pt x="972" y="203"/>
                  </a:cubicBezTo>
                  <a:cubicBezTo>
                    <a:pt x="972" y="203"/>
                    <a:pt x="972" y="203"/>
                    <a:pt x="972" y="203"/>
                  </a:cubicBezTo>
                  <a:cubicBezTo>
                    <a:pt x="973" y="203"/>
                    <a:pt x="975" y="204"/>
                    <a:pt x="976" y="204"/>
                  </a:cubicBezTo>
                  <a:cubicBezTo>
                    <a:pt x="976" y="204"/>
                    <a:pt x="976" y="204"/>
                    <a:pt x="976" y="205"/>
                  </a:cubicBezTo>
                  <a:cubicBezTo>
                    <a:pt x="978" y="205"/>
                    <a:pt x="978" y="205"/>
                    <a:pt x="979" y="204"/>
                  </a:cubicBezTo>
                  <a:cubicBezTo>
                    <a:pt x="979" y="204"/>
                    <a:pt x="979" y="204"/>
                    <a:pt x="979" y="204"/>
                  </a:cubicBezTo>
                  <a:cubicBezTo>
                    <a:pt x="980" y="204"/>
                    <a:pt x="981" y="204"/>
                    <a:pt x="982" y="204"/>
                  </a:cubicBezTo>
                  <a:cubicBezTo>
                    <a:pt x="982" y="206"/>
                    <a:pt x="983" y="206"/>
                    <a:pt x="983" y="208"/>
                  </a:cubicBezTo>
                  <a:cubicBezTo>
                    <a:pt x="984" y="208"/>
                    <a:pt x="984" y="208"/>
                    <a:pt x="985" y="208"/>
                  </a:cubicBezTo>
                  <a:cubicBezTo>
                    <a:pt x="984" y="209"/>
                    <a:pt x="985" y="209"/>
                    <a:pt x="984" y="209"/>
                  </a:cubicBezTo>
                  <a:cubicBezTo>
                    <a:pt x="982" y="210"/>
                    <a:pt x="980" y="209"/>
                    <a:pt x="978" y="208"/>
                  </a:cubicBezTo>
                  <a:cubicBezTo>
                    <a:pt x="978" y="210"/>
                    <a:pt x="978" y="213"/>
                    <a:pt x="980" y="213"/>
                  </a:cubicBezTo>
                  <a:cubicBezTo>
                    <a:pt x="980" y="213"/>
                    <a:pt x="980" y="212"/>
                    <a:pt x="980" y="212"/>
                  </a:cubicBezTo>
                  <a:cubicBezTo>
                    <a:pt x="981" y="213"/>
                    <a:pt x="983" y="213"/>
                    <a:pt x="985" y="213"/>
                  </a:cubicBezTo>
                  <a:cubicBezTo>
                    <a:pt x="985" y="212"/>
                    <a:pt x="985" y="212"/>
                    <a:pt x="985" y="211"/>
                  </a:cubicBezTo>
                  <a:cubicBezTo>
                    <a:pt x="987" y="212"/>
                    <a:pt x="987" y="213"/>
                    <a:pt x="989" y="213"/>
                  </a:cubicBezTo>
                  <a:cubicBezTo>
                    <a:pt x="989" y="213"/>
                    <a:pt x="989" y="212"/>
                    <a:pt x="989" y="212"/>
                  </a:cubicBezTo>
                  <a:cubicBezTo>
                    <a:pt x="991" y="212"/>
                    <a:pt x="992" y="212"/>
                    <a:pt x="992" y="211"/>
                  </a:cubicBezTo>
                  <a:cubicBezTo>
                    <a:pt x="993" y="211"/>
                    <a:pt x="993" y="211"/>
                    <a:pt x="994" y="211"/>
                  </a:cubicBezTo>
                  <a:cubicBezTo>
                    <a:pt x="994" y="211"/>
                    <a:pt x="994" y="211"/>
                    <a:pt x="994" y="212"/>
                  </a:cubicBezTo>
                  <a:cubicBezTo>
                    <a:pt x="994" y="212"/>
                    <a:pt x="994" y="212"/>
                    <a:pt x="994" y="212"/>
                  </a:cubicBezTo>
                  <a:cubicBezTo>
                    <a:pt x="994" y="212"/>
                    <a:pt x="994" y="212"/>
                    <a:pt x="994" y="213"/>
                  </a:cubicBezTo>
                  <a:cubicBezTo>
                    <a:pt x="995" y="213"/>
                    <a:pt x="995" y="213"/>
                    <a:pt x="996" y="213"/>
                  </a:cubicBezTo>
                  <a:cubicBezTo>
                    <a:pt x="996" y="213"/>
                    <a:pt x="997" y="212"/>
                    <a:pt x="997" y="212"/>
                  </a:cubicBezTo>
                  <a:cubicBezTo>
                    <a:pt x="997" y="212"/>
                    <a:pt x="998" y="213"/>
                    <a:pt x="998" y="213"/>
                  </a:cubicBezTo>
                  <a:cubicBezTo>
                    <a:pt x="998" y="213"/>
                    <a:pt x="998" y="213"/>
                    <a:pt x="998" y="212"/>
                  </a:cubicBezTo>
                  <a:cubicBezTo>
                    <a:pt x="999" y="212"/>
                    <a:pt x="999" y="212"/>
                    <a:pt x="1000" y="212"/>
                  </a:cubicBezTo>
                  <a:cubicBezTo>
                    <a:pt x="1000" y="212"/>
                    <a:pt x="1000" y="211"/>
                    <a:pt x="1000" y="210"/>
                  </a:cubicBezTo>
                  <a:cubicBezTo>
                    <a:pt x="1000" y="210"/>
                    <a:pt x="1000" y="210"/>
                    <a:pt x="1000" y="210"/>
                  </a:cubicBezTo>
                  <a:cubicBezTo>
                    <a:pt x="998" y="209"/>
                    <a:pt x="997" y="209"/>
                    <a:pt x="996" y="210"/>
                  </a:cubicBezTo>
                  <a:cubicBezTo>
                    <a:pt x="995" y="210"/>
                    <a:pt x="995" y="209"/>
                    <a:pt x="994" y="209"/>
                  </a:cubicBezTo>
                  <a:cubicBezTo>
                    <a:pt x="994" y="208"/>
                    <a:pt x="995" y="208"/>
                    <a:pt x="995" y="207"/>
                  </a:cubicBezTo>
                  <a:cubicBezTo>
                    <a:pt x="995" y="207"/>
                    <a:pt x="995" y="207"/>
                    <a:pt x="995" y="207"/>
                  </a:cubicBezTo>
                  <a:cubicBezTo>
                    <a:pt x="995" y="207"/>
                    <a:pt x="995" y="206"/>
                    <a:pt x="995" y="205"/>
                  </a:cubicBezTo>
                  <a:cubicBezTo>
                    <a:pt x="996" y="205"/>
                    <a:pt x="996" y="205"/>
                    <a:pt x="997" y="206"/>
                  </a:cubicBezTo>
                  <a:cubicBezTo>
                    <a:pt x="997" y="206"/>
                    <a:pt x="997" y="205"/>
                    <a:pt x="997" y="205"/>
                  </a:cubicBezTo>
                  <a:cubicBezTo>
                    <a:pt x="997" y="205"/>
                    <a:pt x="997" y="205"/>
                    <a:pt x="998" y="205"/>
                  </a:cubicBezTo>
                  <a:cubicBezTo>
                    <a:pt x="998" y="205"/>
                    <a:pt x="997" y="205"/>
                    <a:pt x="997" y="204"/>
                  </a:cubicBezTo>
                  <a:cubicBezTo>
                    <a:pt x="997" y="204"/>
                    <a:pt x="998" y="204"/>
                    <a:pt x="998" y="204"/>
                  </a:cubicBezTo>
                  <a:cubicBezTo>
                    <a:pt x="998" y="204"/>
                    <a:pt x="998" y="204"/>
                    <a:pt x="998" y="203"/>
                  </a:cubicBezTo>
                  <a:cubicBezTo>
                    <a:pt x="998" y="203"/>
                    <a:pt x="999" y="203"/>
                    <a:pt x="999" y="202"/>
                  </a:cubicBezTo>
                  <a:cubicBezTo>
                    <a:pt x="1000" y="202"/>
                    <a:pt x="1001" y="202"/>
                    <a:pt x="1002" y="202"/>
                  </a:cubicBezTo>
                  <a:cubicBezTo>
                    <a:pt x="1003" y="202"/>
                    <a:pt x="1003" y="201"/>
                    <a:pt x="1004" y="201"/>
                  </a:cubicBezTo>
                  <a:cubicBezTo>
                    <a:pt x="1004" y="201"/>
                    <a:pt x="1004" y="201"/>
                    <a:pt x="1004" y="201"/>
                  </a:cubicBezTo>
                  <a:cubicBezTo>
                    <a:pt x="1005" y="201"/>
                    <a:pt x="1006" y="201"/>
                    <a:pt x="1007" y="201"/>
                  </a:cubicBezTo>
                  <a:cubicBezTo>
                    <a:pt x="1007" y="200"/>
                    <a:pt x="1007" y="200"/>
                    <a:pt x="1009" y="200"/>
                  </a:cubicBezTo>
                  <a:cubicBezTo>
                    <a:pt x="1009" y="199"/>
                    <a:pt x="1009" y="198"/>
                    <a:pt x="1009" y="198"/>
                  </a:cubicBezTo>
                  <a:cubicBezTo>
                    <a:pt x="1010" y="198"/>
                    <a:pt x="1011" y="197"/>
                    <a:pt x="1012" y="197"/>
                  </a:cubicBezTo>
                  <a:cubicBezTo>
                    <a:pt x="1012" y="197"/>
                    <a:pt x="1013" y="196"/>
                    <a:pt x="1013" y="195"/>
                  </a:cubicBezTo>
                  <a:cubicBezTo>
                    <a:pt x="1013" y="196"/>
                    <a:pt x="1014" y="196"/>
                    <a:pt x="1014" y="196"/>
                  </a:cubicBezTo>
                  <a:cubicBezTo>
                    <a:pt x="1014" y="196"/>
                    <a:pt x="1014" y="196"/>
                    <a:pt x="1014" y="196"/>
                  </a:cubicBezTo>
                  <a:cubicBezTo>
                    <a:pt x="1015" y="196"/>
                    <a:pt x="1015" y="196"/>
                    <a:pt x="1015" y="196"/>
                  </a:cubicBezTo>
                  <a:cubicBezTo>
                    <a:pt x="1015" y="196"/>
                    <a:pt x="1016" y="195"/>
                    <a:pt x="1016" y="195"/>
                  </a:cubicBezTo>
                  <a:cubicBezTo>
                    <a:pt x="1017" y="195"/>
                    <a:pt x="1017" y="195"/>
                    <a:pt x="1018" y="195"/>
                  </a:cubicBezTo>
                  <a:cubicBezTo>
                    <a:pt x="1018" y="195"/>
                    <a:pt x="1018" y="195"/>
                    <a:pt x="1018" y="195"/>
                  </a:cubicBezTo>
                  <a:cubicBezTo>
                    <a:pt x="1020" y="195"/>
                    <a:pt x="1021" y="195"/>
                    <a:pt x="1022" y="196"/>
                  </a:cubicBezTo>
                  <a:cubicBezTo>
                    <a:pt x="1022" y="196"/>
                    <a:pt x="1022" y="195"/>
                    <a:pt x="1022" y="195"/>
                  </a:cubicBezTo>
                  <a:cubicBezTo>
                    <a:pt x="1023" y="195"/>
                    <a:pt x="1023" y="195"/>
                    <a:pt x="1023" y="195"/>
                  </a:cubicBezTo>
                  <a:cubicBezTo>
                    <a:pt x="1023" y="195"/>
                    <a:pt x="1023" y="195"/>
                    <a:pt x="1023" y="195"/>
                  </a:cubicBezTo>
                  <a:cubicBezTo>
                    <a:pt x="1025" y="195"/>
                    <a:pt x="1024" y="196"/>
                    <a:pt x="1026" y="195"/>
                  </a:cubicBezTo>
                  <a:cubicBezTo>
                    <a:pt x="1027" y="196"/>
                    <a:pt x="1027" y="196"/>
                    <a:pt x="1028" y="196"/>
                  </a:cubicBezTo>
                  <a:cubicBezTo>
                    <a:pt x="1028" y="197"/>
                    <a:pt x="1028" y="197"/>
                    <a:pt x="1028" y="197"/>
                  </a:cubicBezTo>
                  <a:cubicBezTo>
                    <a:pt x="1029" y="198"/>
                    <a:pt x="1029" y="198"/>
                    <a:pt x="1030" y="199"/>
                  </a:cubicBezTo>
                  <a:cubicBezTo>
                    <a:pt x="1030" y="199"/>
                    <a:pt x="1031" y="199"/>
                    <a:pt x="1032" y="199"/>
                  </a:cubicBezTo>
                  <a:cubicBezTo>
                    <a:pt x="1032" y="199"/>
                    <a:pt x="1032" y="198"/>
                    <a:pt x="1032" y="198"/>
                  </a:cubicBezTo>
                  <a:cubicBezTo>
                    <a:pt x="1033" y="198"/>
                    <a:pt x="1033" y="198"/>
                    <a:pt x="1034" y="198"/>
                  </a:cubicBezTo>
                  <a:cubicBezTo>
                    <a:pt x="1034" y="198"/>
                    <a:pt x="1034" y="198"/>
                    <a:pt x="1034" y="197"/>
                  </a:cubicBezTo>
                  <a:cubicBezTo>
                    <a:pt x="1034" y="199"/>
                    <a:pt x="1034" y="199"/>
                    <a:pt x="1034" y="201"/>
                  </a:cubicBezTo>
                  <a:cubicBezTo>
                    <a:pt x="1033" y="201"/>
                    <a:pt x="1033" y="201"/>
                    <a:pt x="1032" y="201"/>
                  </a:cubicBezTo>
                  <a:cubicBezTo>
                    <a:pt x="1032" y="202"/>
                    <a:pt x="1031" y="202"/>
                    <a:pt x="1030" y="205"/>
                  </a:cubicBezTo>
                  <a:cubicBezTo>
                    <a:pt x="1032" y="205"/>
                    <a:pt x="1033" y="205"/>
                    <a:pt x="1034" y="203"/>
                  </a:cubicBezTo>
                  <a:cubicBezTo>
                    <a:pt x="1034" y="203"/>
                    <a:pt x="1034" y="203"/>
                    <a:pt x="1034" y="203"/>
                  </a:cubicBezTo>
                  <a:cubicBezTo>
                    <a:pt x="1034" y="204"/>
                    <a:pt x="1034" y="205"/>
                    <a:pt x="1033" y="206"/>
                  </a:cubicBezTo>
                  <a:cubicBezTo>
                    <a:pt x="1033" y="206"/>
                    <a:pt x="1032" y="206"/>
                    <a:pt x="1032" y="206"/>
                  </a:cubicBezTo>
                  <a:cubicBezTo>
                    <a:pt x="1032" y="206"/>
                    <a:pt x="1032" y="207"/>
                    <a:pt x="1032" y="208"/>
                  </a:cubicBezTo>
                  <a:cubicBezTo>
                    <a:pt x="1034" y="208"/>
                    <a:pt x="1033" y="207"/>
                    <a:pt x="1035" y="207"/>
                  </a:cubicBezTo>
                  <a:cubicBezTo>
                    <a:pt x="1036" y="205"/>
                    <a:pt x="1036" y="206"/>
                    <a:pt x="1037" y="206"/>
                  </a:cubicBezTo>
                  <a:cubicBezTo>
                    <a:pt x="1038" y="205"/>
                    <a:pt x="1038" y="205"/>
                    <a:pt x="1038" y="205"/>
                  </a:cubicBezTo>
                  <a:cubicBezTo>
                    <a:pt x="1038" y="205"/>
                    <a:pt x="1038" y="205"/>
                    <a:pt x="1039" y="205"/>
                  </a:cubicBezTo>
                  <a:cubicBezTo>
                    <a:pt x="1039" y="205"/>
                    <a:pt x="1039" y="204"/>
                    <a:pt x="1039" y="204"/>
                  </a:cubicBezTo>
                  <a:cubicBezTo>
                    <a:pt x="1039" y="204"/>
                    <a:pt x="1040" y="204"/>
                    <a:pt x="1040" y="204"/>
                  </a:cubicBezTo>
                  <a:cubicBezTo>
                    <a:pt x="1041" y="204"/>
                    <a:pt x="1041" y="203"/>
                    <a:pt x="1041" y="203"/>
                  </a:cubicBezTo>
                  <a:cubicBezTo>
                    <a:pt x="1041" y="203"/>
                    <a:pt x="1041" y="203"/>
                    <a:pt x="1041" y="203"/>
                  </a:cubicBezTo>
                  <a:cubicBezTo>
                    <a:pt x="1042" y="202"/>
                    <a:pt x="1042" y="202"/>
                    <a:pt x="1043" y="202"/>
                  </a:cubicBezTo>
                  <a:cubicBezTo>
                    <a:pt x="1043" y="202"/>
                    <a:pt x="1043" y="202"/>
                    <a:pt x="1043" y="201"/>
                  </a:cubicBezTo>
                  <a:cubicBezTo>
                    <a:pt x="1045" y="202"/>
                    <a:pt x="1045" y="201"/>
                    <a:pt x="1046" y="201"/>
                  </a:cubicBezTo>
                  <a:cubicBezTo>
                    <a:pt x="1046" y="201"/>
                    <a:pt x="1046" y="201"/>
                    <a:pt x="1046" y="200"/>
                  </a:cubicBezTo>
                  <a:cubicBezTo>
                    <a:pt x="1047" y="201"/>
                    <a:pt x="1048" y="201"/>
                    <a:pt x="1049" y="201"/>
                  </a:cubicBezTo>
                  <a:cubicBezTo>
                    <a:pt x="1049" y="201"/>
                    <a:pt x="1049" y="201"/>
                    <a:pt x="1049" y="201"/>
                  </a:cubicBezTo>
                  <a:cubicBezTo>
                    <a:pt x="1049" y="201"/>
                    <a:pt x="1049" y="201"/>
                    <a:pt x="1050" y="201"/>
                  </a:cubicBezTo>
                  <a:cubicBezTo>
                    <a:pt x="1049" y="202"/>
                    <a:pt x="1049" y="202"/>
                    <a:pt x="1049" y="203"/>
                  </a:cubicBezTo>
                  <a:cubicBezTo>
                    <a:pt x="1050" y="203"/>
                    <a:pt x="1050" y="203"/>
                    <a:pt x="1051" y="203"/>
                  </a:cubicBezTo>
                  <a:cubicBezTo>
                    <a:pt x="1051" y="203"/>
                    <a:pt x="1051" y="203"/>
                    <a:pt x="1051" y="203"/>
                  </a:cubicBezTo>
                  <a:cubicBezTo>
                    <a:pt x="1051" y="203"/>
                    <a:pt x="1052" y="203"/>
                    <a:pt x="1053" y="202"/>
                  </a:cubicBezTo>
                  <a:cubicBezTo>
                    <a:pt x="1053" y="202"/>
                    <a:pt x="1053" y="202"/>
                    <a:pt x="1053" y="201"/>
                  </a:cubicBezTo>
                  <a:cubicBezTo>
                    <a:pt x="1052" y="201"/>
                    <a:pt x="1052" y="201"/>
                    <a:pt x="1052" y="201"/>
                  </a:cubicBezTo>
                  <a:cubicBezTo>
                    <a:pt x="1052" y="200"/>
                    <a:pt x="1052" y="198"/>
                    <a:pt x="1052" y="197"/>
                  </a:cubicBezTo>
                  <a:cubicBezTo>
                    <a:pt x="1052" y="197"/>
                    <a:pt x="1053" y="198"/>
                    <a:pt x="1053" y="198"/>
                  </a:cubicBezTo>
                  <a:cubicBezTo>
                    <a:pt x="1053" y="197"/>
                    <a:pt x="1054" y="196"/>
                    <a:pt x="1054" y="196"/>
                  </a:cubicBezTo>
                  <a:cubicBezTo>
                    <a:pt x="1054" y="195"/>
                    <a:pt x="1054" y="195"/>
                    <a:pt x="1054" y="195"/>
                  </a:cubicBezTo>
                  <a:cubicBezTo>
                    <a:pt x="1054" y="195"/>
                    <a:pt x="1054" y="195"/>
                    <a:pt x="1054" y="195"/>
                  </a:cubicBezTo>
                  <a:cubicBezTo>
                    <a:pt x="1055" y="195"/>
                    <a:pt x="1055" y="195"/>
                    <a:pt x="1056" y="196"/>
                  </a:cubicBezTo>
                  <a:cubicBezTo>
                    <a:pt x="1056" y="195"/>
                    <a:pt x="1056" y="195"/>
                    <a:pt x="1056" y="195"/>
                  </a:cubicBezTo>
                  <a:cubicBezTo>
                    <a:pt x="1057" y="195"/>
                    <a:pt x="1057" y="195"/>
                    <a:pt x="1057" y="195"/>
                  </a:cubicBezTo>
                  <a:cubicBezTo>
                    <a:pt x="1057" y="195"/>
                    <a:pt x="1057" y="195"/>
                    <a:pt x="1057" y="195"/>
                  </a:cubicBezTo>
                  <a:cubicBezTo>
                    <a:pt x="1058" y="195"/>
                    <a:pt x="1059" y="195"/>
                    <a:pt x="1059" y="195"/>
                  </a:cubicBezTo>
                  <a:cubicBezTo>
                    <a:pt x="1059" y="195"/>
                    <a:pt x="1059" y="195"/>
                    <a:pt x="1059" y="195"/>
                  </a:cubicBezTo>
                  <a:cubicBezTo>
                    <a:pt x="1059" y="195"/>
                    <a:pt x="1060" y="195"/>
                    <a:pt x="1060" y="195"/>
                  </a:cubicBezTo>
                  <a:cubicBezTo>
                    <a:pt x="1061" y="196"/>
                    <a:pt x="1063" y="198"/>
                    <a:pt x="1065" y="199"/>
                  </a:cubicBezTo>
                  <a:cubicBezTo>
                    <a:pt x="1064" y="199"/>
                    <a:pt x="1064" y="199"/>
                    <a:pt x="1064" y="199"/>
                  </a:cubicBezTo>
                  <a:cubicBezTo>
                    <a:pt x="1063" y="199"/>
                    <a:pt x="1062" y="198"/>
                    <a:pt x="1061" y="198"/>
                  </a:cubicBezTo>
                  <a:cubicBezTo>
                    <a:pt x="1059" y="197"/>
                    <a:pt x="1058" y="199"/>
                    <a:pt x="1057" y="199"/>
                  </a:cubicBezTo>
                  <a:cubicBezTo>
                    <a:pt x="1057" y="201"/>
                    <a:pt x="1057" y="202"/>
                    <a:pt x="1057" y="203"/>
                  </a:cubicBezTo>
                  <a:cubicBezTo>
                    <a:pt x="1056" y="203"/>
                    <a:pt x="1056" y="203"/>
                    <a:pt x="1056" y="203"/>
                  </a:cubicBezTo>
                  <a:cubicBezTo>
                    <a:pt x="1056" y="203"/>
                    <a:pt x="1056" y="204"/>
                    <a:pt x="1056" y="204"/>
                  </a:cubicBezTo>
                  <a:cubicBezTo>
                    <a:pt x="1056" y="204"/>
                    <a:pt x="1055" y="204"/>
                    <a:pt x="1055" y="204"/>
                  </a:cubicBezTo>
                  <a:cubicBezTo>
                    <a:pt x="1054" y="205"/>
                    <a:pt x="1054" y="206"/>
                    <a:pt x="1054" y="207"/>
                  </a:cubicBezTo>
                  <a:cubicBezTo>
                    <a:pt x="1054" y="207"/>
                    <a:pt x="1054" y="207"/>
                    <a:pt x="1054" y="207"/>
                  </a:cubicBezTo>
                  <a:cubicBezTo>
                    <a:pt x="1054" y="207"/>
                    <a:pt x="1054" y="208"/>
                    <a:pt x="1054" y="208"/>
                  </a:cubicBezTo>
                  <a:cubicBezTo>
                    <a:pt x="1054" y="208"/>
                    <a:pt x="1053" y="208"/>
                    <a:pt x="1053" y="208"/>
                  </a:cubicBezTo>
                  <a:cubicBezTo>
                    <a:pt x="1053" y="209"/>
                    <a:pt x="1053" y="209"/>
                    <a:pt x="1052" y="210"/>
                  </a:cubicBezTo>
                  <a:cubicBezTo>
                    <a:pt x="1051" y="210"/>
                    <a:pt x="1049" y="209"/>
                    <a:pt x="1047" y="209"/>
                  </a:cubicBezTo>
                  <a:cubicBezTo>
                    <a:pt x="1047" y="209"/>
                    <a:pt x="1047" y="208"/>
                    <a:pt x="1046" y="208"/>
                  </a:cubicBezTo>
                  <a:cubicBezTo>
                    <a:pt x="1046" y="209"/>
                    <a:pt x="1046" y="209"/>
                    <a:pt x="1046" y="209"/>
                  </a:cubicBezTo>
                  <a:cubicBezTo>
                    <a:pt x="1046" y="209"/>
                    <a:pt x="1046" y="209"/>
                    <a:pt x="1045" y="209"/>
                  </a:cubicBezTo>
                  <a:cubicBezTo>
                    <a:pt x="1045" y="209"/>
                    <a:pt x="1045" y="209"/>
                    <a:pt x="1045" y="209"/>
                  </a:cubicBezTo>
                  <a:cubicBezTo>
                    <a:pt x="1044" y="209"/>
                    <a:pt x="1043" y="209"/>
                    <a:pt x="1042" y="209"/>
                  </a:cubicBezTo>
                  <a:cubicBezTo>
                    <a:pt x="1042" y="209"/>
                    <a:pt x="1041" y="209"/>
                    <a:pt x="1040" y="209"/>
                  </a:cubicBezTo>
                  <a:cubicBezTo>
                    <a:pt x="1040" y="210"/>
                    <a:pt x="1040" y="210"/>
                    <a:pt x="1040" y="210"/>
                  </a:cubicBezTo>
                  <a:cubicBezTo>
                    <a:pt x="1040" y="210"/>
                    <a:pt x="1040" y="210"/>
                    <a:pt x="1040" y="210"/>
                  </a:cubicBezTo>
                  <a:cubicBezTo>
                    <a:pt x="1040" y="210"/>
                    <a:pt x="1041" y="211"/>
                    <a:pt x="1041" y="211"/>
                  </a:cubicBezTo>
                  <a:cubicBezTo>
                    <a:pt x="1040" y="211"/>
                    <a:pt x="1040" y="212"/>
                    <a:pt x="1040" y="213"/>
                  </a:cubicBezTo>
                  <a:cubicBezTo>
                    <a:pt x="1039" y="213"/>
                    <a:pt x="1039" y="213"/>
                    <a:pt x="1038" y="213"/>
                  </a:cubicBezTo>
                  <a:cubicBezTo>
                    <a:pt x="1037" y="213"/>
                    <a:pt x="1038" y="213"/>
                    <a:pt x="1037" y="214"/>
                  </a:cubicBezTo>
                  <a:cubicBezTo>
                    <a:pt x="1037" y="214"/>
                    <a:pt x="1037" y="214"/>
                    <a:pt x="1037" y="214"/>
                  </a:cubicBezTo>
                  <a:cubicBezTo>
                    <a:pt x="1036" y="215"/>
                    <a:pt x="1036" y="215"/>
                    <a:pt x="1036" y="215"/>
                  </a:cubicBezTo>
                  <a:cubicBezTo>
                    <a:pt x="1036" y="215"/>
                    <a:pt x="1035" y="215"/>
                    <a:pt x="1035" y="215"/>
                  </a:cubicBezTo>
                  <a:cubicBezTo>
                    <a:pt x="1035" y="216"/>
                    <a:pt x="1035" y="216"/>
                    <a:pt x="1035" y="216"/>
                  </a:cubicBezTo>
                  <a:cubicBezTo>
                    <a:pt x="1034" y="216"/>
                    <a:pt x="1032" y="217"/>
                    <a:pt x="1031" y="217"/>
                  </a:cubicBezTo>
                  <a:cubicBezTo>
                    <a:pt x="1031" y="217"/>
                    <a:pt x="1031" y="218"/>
                    <a:pt x="1031" y="218"/>
                  </a:cubicBezTo>
                  <a:cubicBezTo>
                    <a:pt x="1028" y="218"/>
                    <a:pt x="1028" y="219"/>
                    <a:pt x="1027" y="220"/>
                  </a:cubicBezTo>
                  <a:cubicBezTo>
                    <a:pt x="1026" y="220"/>
                    <a:pt x="1026" y="220"/>
                    <a:pt x="1026" y="220"/>
                  </a:cubicBezTo>
                  <a:cubicBezTo>
                    <a:pt x="1026" y="221"/>
                    <a:pt x="1026" y="221"/>
                    <a:pt x="1025" y="222"/>
                  </a:cubicBezTo>
                  <a:cubicBezTo>
                    <a:pt x="1025" y="222"/>
                    <a:pt x="1024" y="222"/>
                    <a:pt x="1024" y="222"/>
                  </a:cubicBezTo>
                  <a:cubicBezTo>
                    <a:pt x="1023" y="223"/>
                    <a:pt x="1022" y="224"/>
                    <a:pt x="1020" y="224"/>
                  </a:cubicBezTo>
                  <a:cubicBezTo>
                    <a:pt x="1020" y="224"/>
                    <a:pt x="1020" y="224"/>
                    <a:pt x="1019" y="224"/>
                  </a:cubicBezTo>
                  <a:cubicBezTo>
                    <a:pt x="1019" y="225"/>
                    <a:pt x="1018" y="225"/>
                    <a:pt x="1017" y="226"/>
                  </a:cubicBezTo>
                  <a:cubicBezTo>
                    <a:pt x="1015" y="226"/>
                    <a:pt x="1015" y="226"/>
                    <a:pt x="1014" y="225"/>
                  </a:cubicBezTo>
                  <a:cubicBezTo>
                    <a:pt x="1013" y="226"/>
                    <a:pt x="1013" y="226"/>
                    <a:pt x="1012" y="227"/>
                  </a:cubicBezTo>
                  <a:cubicBezTo>
                    <a:pt x="1011" y="227"/>
                    <a:pt x="1010" y="227"/>
                    <a:pt x="1010" y="227"/>
                  </a:cubicBezTo>
                  <a:cubicBezTo>
                    <a:pt x="1010" y="226"/>
                    <a:pt x="1010" y="226"/>
                    <a:pt x="1010" y="226"/>
                  </a:cubicBezTo>
                  <a:cubicBezTo>
                    <a:pt x="1008" y="226"/>
                    <a:pt x="1008" y="226"/>
                    <a:pt x="1007" y="226"/>
                  </a:cubicBezTo>
                  <a:cubicBezTo>
                    <a:pt x="1007" y="227"/>
                    <a:pt x="1008" y="227"/>
                    <a:pt x="1009" y="228"/>
                  </a:cubicBezTo>
                  <a:cubicBezTo>
                    <a:pt x="1008" y="229"/>
                    <a:pt x="1008" y="229"/>
                    <a:pt x="1008" y="230"/>
                  </a:cubicBezTo>
                  <a:cubicBezTo>
                    <a:pt x="1007" y="230"/>
                    <a:pt x="1007" y="230"/>
                    <a:pt x="1007" y="230"/>
                  </a:cubicBezTo>
                  <a:cubicBezTo>
                    <a:pt x="1006" y="231"/>
                    <a:pt x="1007" y="233"/>
                    <a:pt x="1006" y="234"/>
                  </a:cubicBezTo>
                  <a:cubicBezTo>
                    <a:pt x="1005" y="234"/>
                    <a:pt x="1005" y="234"/>
                    <a:pt x="1005" y="234"/>
                  </a:cubicBezTo>
                  <a:cubicBezTo>
                    <a:pt x="1005" y="234"/>
                    <a:pt x="1004" y="233"/>
                    <a:pt x="1003" y="233"/>
                  </a:cubicBezTo>
                  <a:cubicBezTo>
                    <a:pt x="1003" y="233"/>
                    <a:pt x="1003" y="234"/>
                    <a:pt x="1003" y="234"/>
                  </a:cubicBezTo>
                  <a:cubicBezTo>
                    <a:pt x="1002" y="234"/>
                    <a:pt x="1001" y="234"/>
                    <a:pt x="1001" y="235"/>
                  </a:cubicBezTo>
                  <a:cubicBezTo>
                    <a:pt x="999" y="236"/>
                    <a:pt x="1000" y="237"/>
                    <a:pt x="999" y="239"/>
                  </a:cubicBezTo>
                  <a:cubicBezTo>
                    <a:pt x="999" y="239"/>
                    <a:pt x="999" y="239"/>
                    <a:pt x="999" y="239"/>
                  </a:cubicBezTo>
                  <a:cubicBezTo>
                    <a:pt x="999" y="239"/>
                    <a:pt x="998" y="240"/>
                    <a:pt x="998" y="240"/>
                  </a:cubicBezTo>
                  <a:cubicBezTo>
                    <a:pt x="998" y="240"/>
                    <a:pt x="998" y="240"/>
                    <a:pt x="998" y="240"/>
                  </a:cubicBezTo>
                  <a:cubicBezTo>
                    <a:pt x="998" y="240"/>
                    <a:pt x="997" y="241"/>
                    <a:pt x="997" y="241"/>
                  </a:cubicBezTo>
                  <a:cubicBezTo>
                    <a:pt x="997" y="241"/>
                    <a:pt x="997" y="241"/>
                    <a:pt x="997" y="241"/>
                  </a:cubicBezTo>
                  <a:cubicBezTo>
                    <a:pt x="996" y="244"/>
                    <a:pt x="996" y="246"/>
                    <a:pt x="996" y="249"/>
                  </a:cubicBezTo>
                  <a:cubicBezTo>
                    <a:pt x="996" y="249"/>
                    <a:pt x="996" y="249"/>
                    <a:pt x="996" y="249"/>
                  </a:cubicBezTo>
                  <a:cubicBezTo>
                    <a:pt x="996" y="250"/>
                    <a:pt x="996" y="250"/>
                    <a:pt x="996" y="251"/>
                  </a:cubicBezTo>
                  <a:cubicBezTo>
                    <a:pt x="996" y="251"/>
                    <a:pt x="996" y="251"/>
                    <a:pt x="996" y="251"/>
                  </a:cubicBezTo>
                  <a:cubicBezTo>
                    <a:pt x="996" y="251"/>
                    <a:pt x="996" y="252"/>
                    <a:pt x="996" y="252"/>
                  </a:cubicBezTo>
                  <a:cubicBezTo>
                    <a:pt x="996" y="252"/>
                    <a:pt x="996" y="252"/>
                    <a:pt x="996" y="252"/>
                  </a:cubicBezTo>
                  <a:cubicBezTo>
                    <a:pt x="996" y="253"/>
                    <a:pt x="996" y="253"/>
                    <a:pt x="996" y="254"/>
                  </a:cubicBezTo>
                  <a:cubicBezTo>
                    <a:pt x="997" y="254"/>
                    <a:pt x="997" y="254"/>
                    <a:pt x="997" y="254"/>
                  </a:cubicBezTo>
                  <a:cubicBezTo>
                    <a:pt x="997" y="255"/>
                    <a:pt x="996" y="256"/>
                    <a:pt x="996" y="257"/>
                  </a:cubicBezTo>
                  <a:cubicBezTo>
                    <a:pt x="996" y="257"/>
                    <a:pt x="996" y="257"/>
                    <a:pt x="996" y="257"/>
                  </a:cubicBezTo>
                  <a:cubicBezTo>
                    <a:pt x="996" y="258"/>
                    <a:pt x="996" y="259"/>
                    <a:pt x="996" y="259"/>
                  </a:cubicBezTo>
                  <a:cubicBezTo>
                    <a:pt x="996" y="259"/>
                    <a:pt x="996" y="260"/>
                    <a:pt x="996" y="260"/>
                  </a:cubicBezTo>
                  <a:cubicBezTo>
                    <a:pt x="996" y="261"/>
                    <a:pt x="996" y="262"/>
                    <a:pt x="995" y="264"/>
                  </a:cubicBezTo>
                  <a:cubicBezTo>
                    <a:pt x="995" y="264"/>
                    <a:pt x="995" y="264"/>
                    <a:pt x="996" y="264"/>
                  </a:cubicBezTo>
                  <a:cubicBezTo>
                    <a:pt x="995" y="264"/>
                    <a:pt x="995" y="265"/>
                    <a:pt x="995" y="265"/>
                  </a:cubicBezTo>
                  <a:cubicBezTo>
                    <a:pt x="995" y="265"/>
                    <a:pt x="996" y="265"/>
                    <a:pt x="996" y="265"/>
                  </a:cubicBezTo>
                  <a:cubicBezTo>
                    <a:pt x="996" y="266"/>
                    <a:pt x="995" y="267"/>
                    <a:pt x="995" y="268"/>
                  </a:cubicBezTo>
                  <a:cubicBezTo>
                    <a:pt x="995" y="268"/>
                    <a:pt x="996" y="268"/>
                    <a:pt x="996" y="268"/>
                  </a:cubicBezTo>
                  <a:cubicBezTo>
                    <a:pt x="996" y="268"/>
                    <a:pt x="996" y="268"/>
                    <a:pt x="996" y="269"/>
                  </a:cubicBezTo>
                  <a:cubicBezTo>
                    <a:pt x="996" y="269"/>
                    <a:pt x="996" y="269"/>
                    <a:pt x="996" y="269"/>
                  </a:cubicBezTo>
                  <a:cubicBezTo>
                    <a:pt x="996" y="269"/>
                    <a:pt x="996" y="270"/>
                    <a:pt x="996" y="270"/>
                  </a:cubicBezTo>
                  <a:cubicBezTo>
                    <a:pt x="996" y="270"/>
                    <a:pt x="996" y="270"/>
                    <a:pt x="997" y="270"/>
                  </a:cubicBezTo>
                  <a:cubicBezTo>
                    <a:pt x="996" y="272"/>
                    <a:pt x="996" y="273"/>
                    <a:pt x="996" y="275"/>
                  </a:cubicBezTo>
                  <a:cubicBezTo>
                    <a:pt x="996" y="275"/>
                    <a:pt x="995" y="275"/>
                    <a:pt x="996" y="276"/>
                  </a:cubicBezTo>
                  <a:cubicBezTo>
                    <a:pt x="996" y="276"/>
                    <a:pt x="996" y="276"/>
                    <a:pt x="996" y="276"/>
                  </a:cubicBezTo>
                  <a:cubicBezTo>
                    <a:pt x="997" y="277"/>
                    <a:pt x="996" y="278"/>
                    <a:pt x="996" y="279"/>
                  </a:cubicBezTo>
                  <a:cubicBezTo>
                    <a:pt x="999" y="279"/>
                    <a:pt x="998" y="279"/>
                    <a:pt x="999" y="278"/>
                  </a:cubicBezTo>
                  <a:cubicBezTo>
                    <a:pt x="1000" y="278"/>
                    <a:pt x="1000" y="278"/>
                    <a:pt x="1001" y="278"/>
                  </a:cubicBezTo>
                  <a:cubicBezTo>
                    <a:pt x="1001" y="278"/>
                    <a:pt x="1002" y="277"/>
                    <a:pt x="1002" y="277"/>
                  </a:cubicBezTo>
                  <a:cubicBezTo>
                    <a:pt x="1002" y="277"/>
                    <a:pt x="1002" y="277"/>
                    <a:pt x="1003" y="277"/>
                  </a:cubicBezTo>
                  <a:cubicBezTo>
                    <a:pt x="1003" y="277"/>
                    <a:pt x="1003" y="277"/>
                    <a:pt x="1003" y="276"/>
                  </a:cubicBezTo>
                  <a:cubicBezTo>
                    <a:pt x="1004" y="276"/>
                    <a:pt x="1005" y="275"/>
                    <a:pt x="1007" y="275"/>
                  </a:cubicBezTo>
                  <a:cubicBezTo>
                    <a:pt x="1007" y="273"/>
                    <a:pt x="1008" y="271"/>
                    <a:pt x="1008" y="268"/>
                  </a:cubicBezTo>
                  <a:cubicBezTo>
                    <a:pt x="1010" y="268"/>
                    <a:pt x="1010" y="268"/>
                    <a:pt x="1011" y="268"/>
                  </a:cubicBezTo>
                  <a:cubicBezTo>
                    <a:pt x="1011" y="268"/>
                    <a:pt x="1011" y="268"/>
                    <a:pt x="1011" y="268"/>
                  </a:cubicBezTo>
                  <a:cubicBezTo>
                    <a:pt x="1012" y="268"/>
                    <a:pt x="1014" y="268"/>
                    <a:pt x="1016" y="268"/>
                  </a:cubicBezTo>
                  <a:cubicBezTo>
                    <a:pt x="1016" y="266"/>
                    <a:pt x="1016" y="265"/>
                    <a:pt x="1016" y="262"/>
                  </a:cubicBezTo>
                  <a:cubicBezTo>
                    <a:pt x="1017" y="262"/>
                    <a:pt x="1017" y="261"/>
                    <a:pt x="1018" y="261"/>
                  </a:cubicBezTo>
                  <a:cubicBezTo>
                    <a:pt x="1018" y="261"/>
                    <a:pt x="1019" y="261"/>
                    <a:pt x="1019" y="261"/>
                  </a:cubicBezTo>
                  <a:cubicBezTo>
                    <a:pt x="1019" y="261"/>
                    <a:pt x="1019" y="260"/>
                    <a:pt x="1019" y="260"/>
                  </a:cubicBezTo>
                  <a:cubicBezTo>
                    <a:pt x="1020" y="260"/>
                    <a:pt x="1020" y="260"/>
                    <a:pt x="1021" y="260"/>
                  </a:cubicBezTo>
                  <a:cubicBezTo>
                    <a:pt x="1021" y="259"/>
                    <a:pt x="1021" y="259"/>
                    <a:pt x="1021" y="259"/>
                  </a:cubicBezTo>
                  <a:cubicBezTo>
                    <a:pt x="1021" y="259"/>
                    <a:pt x="1022" y="259"/>
                    <a:pt x="1022" y="259"/>
                  </a:cubicBezTo>
                  <a:cubicBezTo>
                    <a:pt x="1022" y="259"/>
                    <a:pt x="1023" y="258"/>
                    <a:pt x="1023" y="258"/>
                  </a:cubicBezTo>
                  <a:cubicBezTo>
                    <a:pt x="1024" y="258"/>
                    <a:pt x="1023" y="259"/>
                    <a:pt x="1024" y="258"/>
                  </a:cubicBezTo>
                  <a:cubicBezTo>
                    <a:pt x="1026" y="258"/>
                    <a:pt x="1027" y="258"/>
                    <a:pt x="1027" y="259"/>
                  </a:cubicBezTo>
                  <a:cubicBezTo>
                    <a:pt x="1028" y="259"/>
                    <a:pt x="1029" y="260"/>
                    <a:pt x="1030" y="259"/>
                  </a:cubicBezTo>
                  <a:cubicBezTo>
                    <a:pt x="1030" y="259"/>
                    <a:pt x="1030" y="259"/>
                    <a:pt x="1030" y="258"/>
                  </a:cubicBezTo>
                  <a:cubicBezTo>
                    <a:pt x="1030" y="258"/>
                    <a:pt x="1030" y="259"/>
                    <a:pt x="1030" y="259"/>
                  </a:cubicBezTo>
                  <a:cubicBezTo>
                    <a:pt x="1030" y="258"/>
                    <a:pt x="1031" y="258"/>
                    <a:pt x="1031" y="258"/>
                  </a:cubicBezTo>
                  <a:cubicBezTo>
                    <a:pt x="1031" y="258"/>
                    <a:pt x="1032" y="258"/>
                    <a:pt x="1032" y="258"/>
                  </a:cubicBezTo>
                  <a:cubicBezTo>
                    <a:pt x="1032" y="256"/>
                    <a:pt x="1031" y="254"/>
                    <a:pt x="1029" y="253"/>
                  </a:cubicBezTo>
                  <a:cubicBezTo>
                    <a:pt x="1030" y="252"/>
                    <a:pt x="1030" y="252"/>
                    <a:pt x="1030" y="251"/>
                  </a:cubicBezTo>
                  <a:cubicBezTo>
                    <a:pt x="1030" y="251"/>
                    <a:pt x="1030" y="251"/>
                    <a:pt x="1031" y="251"/>
                  </a:cubicBezTo>
                  <a:cubicBezTo>
                    <a:pt x="1031" y="250"/>
                    <a:pt x="1031" y="249"/>
                    <a:pt x="1031" y="247"/>
                  </a:cubicBezTo>
                  <a:cubicBezTo>
                    <a:pt x="1033" y="247"/>
                    <a:pt x="1035" y="247"/>
                    <a:pt x="1037" y="246"/>
                  </a:cubicBezTo>
                  <a:cubicBezTo>
                    <a:pt x="1037" y="246"/>
                    <a:pt x="1037" y="246"/>
                    <a:pt x="1037" y="246"/>
                  </a:cubicBezTo>
                  <a:cubicBezTo>
                    <a:pt x="1038" y="246"/>
                    <a:pt x="1039" y="247"/>
                    <a:pt x="1039" y="248"/>
                  </a:cubicBezTo>
                  <a:cubicBezTo>
                    <a:pt x="1040" y="248"/>
                    <a:pt x="1040" y="247"/>
                    <a:pt x="1041" y="247"/>
                  </a:cubicBezTo>
                  <a:cubicBezTo>
                    <a:pt x="1041" y="246"/>
                    <a:pt x="1042" y="245"/>
                    <a:pt x="1042" y="244"/>
                  </a:cubicBezTo>
                  <a:cubicBezTo>
                    <a:pt x="1041" y="244"/>
                    <a:pt x="1039" y="244"/>
                    <a:pt x="1038" y="244"/>
                  </a:cubicBezTo>
                  <a:cubicBezTo>
                    <a:pt x="1038" y="244"/>
                    <a:pt x="1038" y="243"/>
                    <a:pt x="1038" y="243"/>
                  </a:cubicBezTo>
                  <a:cubicBezTo>
                    <a:pt x="1038" y="242"/>
                    <a:pt x="1036" y="241"/>
                    <a:pt x="1037" y="239"/>
                  </a:cubicBezTo>
                  <a:cubicBezTo>
                    <a:pt x="1037" y="239"/>
                    <a:pt x="1038" y="239"/>
                    <a:pt x="1038" y="239"/>
                  </a:cubicBezTo>
                  <a:cubicBezTo>
                    <a:pt x="1038" y="238"/>
                    <a:pt x="1039" y="237"/>
                    <a:pt x="1039" y="236"/>
                  </a:cubicBezTo>
                  <a:cubicBezTo>
                    <a:pt x="1040" y="236"/>
                    <a:pt x="1041" y="236"/>
                    <a:pt x="1042" y="236"/>
                  </a:cubicBezTo>
                  <a:cubicBezTo>
                    <a:pt x="1042" y="235"/>
                    <a:pt x="1043" y="233"/>
                    <a:pt x="1043" y="232"/>
                  </a:cubicBezTo>
                  <a:cubicBezTo>
                    <a:pt x="1042" y="232"/>
                    <a:pt x="1042" y="231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1"/>
                    <a:pt x="1038" y="231"/>
                    <a:pt x="1038" y="231"/>
                  </a:cubicBezTo>
                  <a:cubicBezTo>
                    <a:pt x="1038" y="230"/>
                    <a:pt x="1038" y="230"/>
                    <a:pt x="1038" y="229"/>
                  </a:cubicBezTo>
                  <a:cubicBezTo>
                    <a:pt x="1038" y="229"/>
                    <a:pt x="1038" y="229"/>
                    <a:pt x="1037" y="229"/>
                  </a:cubicBezTo>
                  <a:cubicBezTo>
                    <a:pt x="1037" y="225"/>
                    <a:pt x="1041" y="224"/>
                    <a:pt x="1043" y="223"/>
                  </a:cubicBezTo>
                  <a:cubicBezTo>
                    <a:pt x="1043" y="223"/>
                    <a:pt x="1043" y="223"/>
                    <a:pt x="1043" y="223"/>
                  </a:cubicBezTo>
                  <a:cubicBezTo>
                    <a:pt x="1043" y="223"/>
                    <a:pt x="1043" y="223"/>
                    <a:pt x="1044" y="223"/>
                  </a:cubicBezTo>
                  <a:cubicBezTo>
                    <a:pt x="1044" y="222"/>
                    <a:pt x="1044" y="222"/>
                    <a:pt x="1044" y="221"/>
                  </a:cubicBezTo>
                  <a:cubicBezTo>
                    <a:pt x="1044" y="222"/>
                    <a:pt x="1044" y="222"/>
                    <a:pt x="1044" y="222"/>
                  </a:cubicBezTo>
                  <a:cubicBezTo>
                    <a:pt x="1045" y="221"/>
                    <a:pt x="1045" y="221"/>
                    <a:pt x="1045" y="221"/>
                  </a:cubicBezTo>
                  <a:cubicBezTo>
                    <a:pt x="1045" y="221"/>
                    <a:pt x="1045" y="222"/>
                    <a:pt x="1045" y="222"/>
                  </a:cubicBezTo>
                  <a:cubicBezTo>
                    <a:pt x="1046" y="221"/>
                    <a:pt x="1046" y="221"/>
                    <a:pt x="1046" y="220"/>
                  </a:cubicBezTo>
                  <a:cubicBezTo>
                    <a:pt x="1047" y="220"/>
                    <a:pt x="1047" y="220"/>
                    <a:pt x="1048" y="220"/>
                  </a:cubicBezTo>
                  <a:cubicBezTo>
                    <a:pt x="1048" y="220"/>
                    <a:pt x="1048" y="219"/>
                    <a:pt x="1048" y="218"/>
                  </a:cubicBezTo>
                  <a:cubicBezTo>
                    <a:pt x="1048" y="218"/>
                    <a:pt x="1048" y="218"/>
                    <a:pt x="1049" y="218"/>
                  </a:cubicBezTo>
                  <a:cubicBezTo>
                    <a:pt x="1050" y="217"/>
                    <a:pt x="1050" y="217"/>
                    <a:pt x="1051" y="215"/>
                  </a:cubicBezTo>
                  <a:cubicBezTo>
                    <a:pt x="1052" y="215"/>
                    <a:pt x="1052" y="216"/>
                    <a:pt x="1053" y="216"/>
                  </a:cubicBezTo>
                  <a:cubicBezTo>
                    <a:pt x="1053" y="216"/>
                    <a:pt x="1053" y="217"/>
                    <a:pt x="1053" y="217"/>
                  </a:cubicBezTo>
                  <a:cubicBezTo>
                    <a:pt x="1055" y="217"/>
                    <a:pt x="1055" y="217"/>
                    <a:pt x="1056" y="217"/>
                  </a:cubicBezTo>
                  <a:cubicBezTo>
                    <a:pt x="1056" y="218"/>
                    <a:pt x="1056" y="218"/>
                    <a:pt x="1056" y="218"/>
                  </a:cubicBezTo>
                  <a:cubicBezTo>
                    <a:pt x="1057" y="218"/>
                    <a:pt x="1057" y="218"/>
                    <a:pt x="1058" y="219"/>
                  </a:cubicBezTo>
                  <a:cubicBezTo>
                    <a:pt x="1058" y="218"/>
                    <a:pt x="1058" y="218"/>
                    <a:pt x="1058" y="218"/>
                  </a:cubicBezTo>
                  <a:cubicBezTo>
                    <a:pt x="1058" y="218"/>
                    <a:pt x="1058" y="218"/>
                    <a:pt x="1058" y="218"/>
                  </a:cubicBezTo>
                  <a:cubicBezTo>
                    <a:pt x="1058" y="218"/>
                    <a:pt x="1058" y="217"/>
                    <a:pt x="1058" y="217"/>
                  </a:cubicBezTo>
                  <a:cubicBezTo>
                    <a:pt x="1060" y="217"/>
                    <a:pt x="1065" y="215"/>
                    <a:pt x="1066" y="214"/>
                  </a:cubicBezTo>
                  <a:cubicBezTo>
                    <a:pt x="1066" y="214"/>
                    <a:pt x="1066" y="214"/>
                    <a:pt x="1067" y="214"/>
                  </a:cubicBezTo>
                  <a:cubicBezTo>
                    <a:pt x="1067" y="215"/>
                    <a:pt x="1066" y="215"/>
                    <a:pt x="1066" y="215"/>
                  </a:cubicBezTo>
                  <a:cubicBezTo>
                    <a:pt x="1066" y="215"/>
                    <a:pt x="1066" y="216"/>
                    <a:pt x="1066" y="216"/>
                  </a:cubicBezTo>
                  <a:cubicBezTo>
                    <a:pt x="1064" y="218"/>
                    <a:pt x="1064" y="218"/>
                    <a:pt x="1064" y="221"/>
                  </a:cubicBezTo>
                  <a:cubicBezTo>
                    <a:pt x="1065" y="221"/>
                    <a:pt x="1066" y="221"/>
                    <a:pt x="1066" y="220"/>
                  </a:cubicBezTo>
                  <a:cubicBezTo>
                    <a:pt x="1066" y="220"/>
                    <a:pt x="1067" y="220"/>
                    <a:pt x="1067" y="220"/>
                  </a:cubicBezTo>
                  <a:cubicBezTo>
                    <a:pt x="1067" y="220"/>
                    <a:pt x="1067" y="220"/>
                    <a:pt x="1067" y="220"/>
                  </a:cubicBezTo>
                  <a:cubicBezTo>
                    <a:pt x="1068" y="220"/>
                    <a:pt x="1068" y="219"/>
                    <a:pt x="1069" y="219"/>
                  </a:cubicBezTo>
                  <a:cubicBezTo>
                    <a:pt x="1069" y="219"/>
                    <a:pt x="1069" y="219"/>
                    <a:pt x="1069" y="219"/>
                  </a:cubicBezTo>
                  <a:cubicBezTo>
                    <a:pt x="1069" y="219"/>
                    <a:pt x="1069" y="218"/>
                    <a:pt x="1069" y="218"/>
                  </a:cubicBezTo>
                  <a:cubicBezTo>
                    <a:pt x="1070" y="218"/>
                    <a:pt x="1070" y="218"/>
                    <a:pt x="1071" y="218"/>
                  </a:cubicBezTo>
                  <a:cubicBezTo>
                    <a:pt x="1071" y="217"/>
                    <a:pt x="1071" y="217"/>
                    <a:pt x="1072" y="216"/>
                  </a:cubicBezTo>
                  <a:cubicBezTo>
                    <a:pt x="1072" y="216"/>
                    <a:pt x="1073" y="216"/>
                    <a:pt x="1073" y="216"/>
                  </a:cubicBezTo>
                  <a:cubicBezTo>
                    <a:pt x="1073" y="216"/>
                    <a:pt x="1073" y="216"/>
                    <a:pt x="1073" y="216"/>
                  </a:cubicBezTo>
                  <a:cubicBezTo>
                    <a:pt x="1074" y="216"/>
                    <a:pt x="1074" y="216"/>
                    <a:pt x="1075" y="216"/>
                  </a:cubicBezTo>
                  <a:cubicBezTo>
                    <a:pt x="1075" y="216"/>
                    <a:pt x="1075" y="215"/>
                    <a:pt x="1076" y="215"/>
                  </a:cubicBezTo>
                  <a:cubicBezTo>
                    <a:pt x="1078" y="215"/>
                    <a:pt x="1078" y="215"/>
                    <a:pt x="1080" y="216"/>
                  </a:cubicBezTo>
                  <a:cubicBezTo>
                    <a:pt x="1080" y="216"/>
                    <a:pt x="1080" y="217"/>
                    <a:pt x="1080" y="217"/>
                  </a:cubicBezTo>
                  <a:cubicBezTo>
                    <a:pt x="1080" y="217"/>
                    <a:pt x="1081" y="217"/>
                    <a:pt x="1081" y="217"/>
                  </a:cubicBezTo>
                  <a:cubicBezTo>
                    <a:pt x="1081" y="217"/>
                    <a:pt x="1081" y="217"/>
                    <a:pt x="1081" y="217"/>
                  </a:cubicBezTo>
                  <a:cubicBezTo>
                    <a:pt x="1081" y="217"/>
                    <a:pt x="1081" y="217"/>
                    <a:pt x="1082" y="217"/>
                  </a:cubicBezTo>
                  <a:cubicBezTo>
                    <a:pt x="1082" y="218"/>
                    <a:pt x="1082" y="218"/>
                    <a:pt x="1082" y="219"/>
                  </a:cubicBezTo>
                  <a:cubicBezTo>
                    <a:pt x="1083" y="219"/>
                    <a:pt x="1084" y="219"/>
                    <a:pt x="1085" y="219"/>
                  </a:cubicBezTo>
                  <a:cubicBezTo>
                    <a:pt x="1085" y="219"/>
                    <a:pt x="1084" y="219"/>
                    <a:pt x="1084" y="219"/>
                  </a:cubicBezTo>
                  <a:cubicBezTo>
                    <a:pt x="1085" y="220"/>
                    <a:pt x="1085" y="220"/>
                    <a:pt x="1085" y="220"/>
                  </a:cubicBezTo>
                  <a:cubicBezTo>
                    <a:pt x="1085" y="220"/>
                    <a:pt x="1085" y="221"/>
                    <a:pt x="1084" y="222"/>
                  </a:cubicBezTo>
                  <a:cubicBezTo>
                    <a:pt x="1086" y="222"/>
                    <a:pt x="1086" y="223"/>
                    <a:pt x="1086" y="223"/>
                  </a:cubicBezTo>
                  <a:cubicBezTo>
                    <a:pt x="1086" y="223"/>
                    <a:pt x="1086" y="224"/>
                    <a:pt x="1086" y="224"/>
                  </a:cubicBezTo>
                  <a:cubicBezTo>
                    <a:pt x="1087" y="224"/>
                    <a:pt x="1088" y="225"/>
                    <a:pt x="1089" y="225"/>
                  </a:cubicBezTo>
                  <a:cubicBezTo>
                    <a:pt x="1090" y="224"/>
                    <a:pt x="1090" y="223"/>
                    <a:pt x="1091" y="221"/>
                  </a:cubicBezTo>
                  <a:cubicBezTo>
                    <a:pt x="1091" y="221"/>
                    <a:pt x="1091" y="221"/>
                    <a:pt x="1092" y="221"/>
                  </a:cubicBezTo>
                  <a:cubicBezTo>
                    <a:pt x="1092" y="221"/>
                    <a:pt x="1093" y="221"/>
                    <a:pt x="1094" y="220"/>
                  </a:cubicBezTo>
                  <a:cubicBezTo>
                    <a:pt x="1095" y="220"/>
                    <a:pt x="1097" y="220"/>
                    <a:pt x="1098" y="219"/>
                  </a:cubicBezTo>
                  <a:cubicBezTo>
                    <a:pt x="1098" y="219"/>
                    <a:pt x="1098" y="219"/>
                    <a:pt x="1098" y="219"/>
                  </a:cubicBezTo>
                  <a:cubicBezTo>
                    <a:pt x="1098" y="218"/>
                    <a:pt x="1098" y="218"/>
                    <a:pt x="1098" y="217"/>
                  </a:cubicBezTo>
                  <a:cubicBezTo>
                    <a:pt x="1098" y="217"/>
                    <a:pt x="1099" y="218"/>
                    <a:pt x="1099" y="218"/>
                  </a:cubicBezTo>
                  <a:cubicBezTo>
                    <a:pt x="1099" y="217"/>
                    <a:pt x="1099" y="217"/>
                    <a:pt x="1099" y="217"/>
                  </a:cubicBezTo>
                  <a:cubicBezTo>
                    <a:pt x="1100" y="217"/>
                    <a:pt x="1100" y="217"/>
                    <a:pt x="1100" y="218"/>
                  </a:cubicBezTo>
                  <a:cubicBezTo>
                    <a:pt x="1102" y="218"/>
                    <a:pt x="1103" y="218"/>
                    <a:pt x="1104" y="217"/>
                  </a:cubicBezTo>
                  <a:cubicBezTo>
                    <a:pt x="1104" y="217"/>
                    <a:pt x="1104" y="217"/>
                    <a:pt x="1104" y="217"/>
                  </a:cubicBezTo>
                  <a:cubicBezTo>
                    <a:pt x="1104" y="216"/>
                    <a:pt x="1103" y="216"/>
                    <a:pt x="1103" y="215"/>
                  </a:cubicBezTo>
                  <a:cubicBezTo>
                    <a:pt x="1103" y="215"/>
                    <a:pt x="1103" y="215"/>
                    <a:pt x="1103" y="215"/>
                  </a:cubicBezTo>
                  <a:cubicBezTo>
                    <a:pt x="1105" y="215"/>
                    <a:pt x="1105" y="216"/>
                    <a:pt x="1107" y="217"/>
                  </a:cubicBezTo>
                  <a:cubicBezTo>
                    <a:pt x="1107" y="216"/>
                    <a:pt x="1108" y="216"/>
                    <a:pt x="1109" y="216"/>
                  </a:cubicBezTo>
                  <a:cubicBezTo>
                    <a:pt x="1109" y="215"/>
                    <a:pt x="1109" y="215"/>
                    <a:pt x="1108" y="214"/>
                  </a:cubicBezTo>
                  <a:cubicBezTo>
                    <a:pt x="1108" y="214"/>
                    <a:pt x="1108" y="214"/>
                    <a:pt x="1108" y="213"/>
                  </a:cubicBezTo>
                  <a:cubicBezTo>
                    <a:pt x="1109" y="214"/>
                    <a:pt x="1110" y="214"/>
                    <a:pt x="1110" y="215"/>
                  </a:cubicBezTo>
                  <a:cubicBezTo>
                    <a:pt x="1111" y="215"/>
                    <a:pt x="1111" y="215"/>
                    <a:pt x="1112" y="215"/>
                  </a:cubicBezTo>
                  <a:cubicBezTo>
                    <a:pt x="1112" y="215"/>
                    <a:pt x="1112" y="214"/>
                    <a:pt x="1112" y="214"/>
                  </a:cubicBezTo>
                  <a:cubicBezTo>
                    <a:pt x="1113" y="214"/>
                    <a:pt x="1113" y="214"/>
                    <a:pt x="1113" y="215"/>
                  </a:cubicBezTo>
                  <a:cubicBezTo>
                    <a:pt x="1113" y="214"/>
                    <a:pt x="1114" y="214"/>
                    <a:pt x="1114" y="214"/>
                  </a:cubicBezTo>
                  <a:cubicBezTo>
                    <a:pt x="1114" y="214"/>
                    <a:pt x="1115" y="214"/>
                    <a:pt x="1115" y="214"/>
                  </a:cubicBezTo>
                  <a:cubicBezTo>
                    <a:pt x="1115" y="214"/>
                    <a:pt x="1115" y="214"/>
                    <a:pt x="1115" y="214"/>
                  </a:cubicBezTo>
                  <a:cubicBezTo>
                    <a:pt x="1115" y="214"/>
                    <a:pt x="1116" y="214"/>
                    <a:pt x="1116" y="214"/>
                  </a:cubicBezTo>
                  <a:cubicBezTo>
                    <a:pt x="1116" y="214"/>
                    <a:pt x="1116" y="214"/>
                    <a:pt x="1116" y="214"/>
                  </a:cubicBezTo>
                  <a:cubicBezTo>
                    <a:pt x="1117" y="214"/>
                    <a:pt x="1118" y="214"/>
                    <a:pt x="1119" y="214"/>
                  </a:cubicBezTo>
                  <a:cubicBezTo>
                    <a:pt x="1119" y="214"/>
                    <a:pt x="1119" y="214"/>
                    <a:pt x="1119" y="213"/>
                  </a:cubicBezTo>
                  <a:cubicBezTo>
                    <a:pt x="1119" y="214"/>
                    <a:pt x="1120" y="214"/>
                    <a:pt x="1120" y="214"/>
                  </a:cubicBezTo>
                  <a:cubicBezTo>
                    <a:pt x="1120" y="214"/>
                    <a:pt x="1121" y="213"/>
                    <a:pt x="1121" y="213"/>
                  </a:cubicBezTo>
                  <a:cubicBezTo>
                    <a:pt x="1121" y="213"/>
                    <a:pt x="1121" y="213"/>
                    <a:pt x="1122" y="213"/>
                  </a:cubicBezTo>
                  <a:cubicBezTo>
                    <a:pt x="1122" y="213"/>
                    <a:pt x="1122" y="213"/>
                    <a:pt x="1122" y="213"/>
                  </a:cubicBezTo>
                  <a:cubicBezTo>
                    <a:pt x="1122" y="213"/>
                    <a:pt x="1122" y="213"/>
                    <a:pt x="1123" y="213"/>
                  </a:cubicBezTo>
                  <a:cubicBezTo>
                    <a:pt x="1123" y="213"/>
                    <a:pt x="1123" y="213"/>
                    <a:pt x="1123" y="213"/>
                  </a:cubicBezTo>
                  <a:cubicBezTo>
                    <a:pt x="1123" y="213"/>
                    <a:pt x="1124" y="213"/>
                    <a:pt x="1124" y="213"/>
                  </a:cubicBezTo>
                  <a:cubicBezTo>
                    <a:pt x="1124" y="213"/>
                    <a:pt x="1125" y="213"/>
                    <a:pt x="1125" y="212"/>
                  </a:cubicBezTo>
                  <a:cubicBezTo>
                    <a:pt x="1125" y="213"/>
                    <a:pt x="1125" y="213"/>
                    <a:pt x="1126" y="213"/>
                  </a:cubicBezTo>
                  <a:cubicBezTo>
                    <a:pt x="1126" y="213"/>
                    <a:pt x="1126" y="212"/>
                    <a:pt x="1126" y="212"/>
                  </a:cubicBezTo>
                  <a:cubicBezTo>
                    <a:pt x="1127" y="212"/>
                    <a:pt x="1128" y="213"/>
                    <a:pt x="1129" y="213"/>
                  </a:cubicBezTo>
                  <a:cubicBezTo>
                    <a:pt x="1129" y="212"/>
                    <a:pt x="1129" y="212"/>
                    <a:pt x="1129" y="212"/>
                  </a:cubicBezTo>
                  <a:cubicBezTo>
                    <a:pt x="1129" y="212"/>
                    <a:pt x="1130" y="212"/>
                    <a:pt x="1130" y="212"/>
                  </a:cubicBezTo>
                  <a:cubicBezTo>
                    <a:pt x="1130" y="212"/>
                    <a:pt x="1130" y="212"/>
                    <a:pt x="1130" y="212"/>
                  </a:cubicBezTo>
                  <a:cubicBezTo>
                    <a:pt x="1131" y="212"/>
                    <a:pt x="1131" y="213"/>
                    <a:pt x="1131" y="213"/>
                  </a:cubicBezTo>
                  <a:cubicBezTo>
                    <a:pt x="1132" y="213"/>
                    <a:pt x="1134" y="213"/>
                    <a:pt x="1136" y="213"/>
                  </a:cubicBezTo>
                  <a:cubicBezTo>
                    <a:pt x="1136" y="213"/>
                    <a:pt x="1136" y="214"/>
                    <a:pt x="1136" y="214"/>
                  </a:cubicBezTo>
                  <a:cubicBezTo>
                    <a:pt x="1136" y="214"/>
                    <a:pt x="1136" y="214"/>
                    <a:pt x="1137" y="214"/>
                  </a:cubicBezTo>
                  <a:cubicBezTo>
                    <a:pt x="1137" y="214"/>
                    <a:pt x="1137" y="214"/>
                    <a:pt x="1137" y="215"/>
                  </a:cubicBezTo>
                  <a:cubicBezTo>
                    <a:pt x="1137" y="215"/>
                    <a:pt x="1138" y="215"/>
                    <a:pt x="1138" y="215"/>
                  </a:cubicBezTo>
                  <a:cubicBezTo>
                    <a:pt x="1138" y="215"/>
                    <a:pt x="1138" y="215"/>
                    <a:pt x="1138" y="215"/>
                  </a:cubicBezTo>
                  <a:cubicBezTo>
                    <a:pt x="1139" y="216"/>
                    <a:pt x="1140" y="216"/>
                    <a:pt x="1141" y="216"/>
                  </a:cubicBezTo>
                  <a:cubicBezTo>
                    <a:pt x="1141" y="216"/>
                    <a:pt x="1141" y="216"/>
                    <a:pt x="1141" y="217"/>
                  </a:cubicBezTo>
                  <a:cubicBezTo>
                    <a:pt x="1142" y="216"/>
                    <a:pt x="1143" y="216"/>
                    <a:pt x="1144" y="215"/>
                  </a:cubicBezTo>
                  <a:cubicBezTo>
                    <a:pt x="1145" y="215"/>
                    <a:pt x="1145" y="215"/>
                    <a:pt x="1145" y="215"/>
                  </a:cubicBezTo>
                  <a:cubicBezTo>
                    <a:pt x="1145" y="215"/>
                    <a:pt x="1145" y="215"/>
                    <a:pt x="1145" y="215"/>
                  </a:cubicBezTo>
                  <a:cubicBezTo>
                    <a:pt x="1145" y="214"/>
                    <a:pt x="1144" y="214"/>
                    <a:pt x="1144" y="214"/>
                  </a:cubicBezTo>
                  <a:cubicBezTo>
                    <a:pt x="1144" y="213"/>
                    <a:pt x="1145" y="213"/>
                    <a:pt x="1145" y="212"/>
                  </a:cubicBezTo>
                  <a:cubicBezTo>
                    <a:pt x="1144" y="212"/>
                    <a:pt x="1143" y="211"/>
                    <a:pt x="1142" y="211"/>
                  </a:cubicBezTo>
                  <a:cubicBezTo>
                    <a:pt x="1143" y="211"/>
                    <a:pt x="1143" y="211"/>
                    <a:pt x="1143" y="211"/>
                  </a:cubicBezTo>
                  <a:cubicBezTo>
                    <a:pt x="1142" y="211"/>
                    <a:pt x="1142" y="211"/>
                    <a:pt x="1142" y="211"/>
                  </a:cubicBezTo>
                  <a:cubicBezTo>
                    <a:pt x="1142" y="210"/>
                    <a:pt x="1143" y="210"/>
                    <a:pt x="1143" y="209"/>
                  </a:cubicBezTo>
                  <a:cubicBezTo>
                    <a:pt x="1143" y="209"/>
                    <a:pt x="1143" y="209"/>
                    <a:pt x="1142" y="209"/>
                  </a:cubicBezTo>
                  <a:cubicBezTo>
                    <a:pt x="1143" y="209"/>
                    <a:pt x="1143" y="209"/>
                    <a:pt x="1143" y="208"/>
                  </a:cubicBezTo>
                  <a:cubicBezTo>
                    <a:pt x="1142" y="208"/>
                    <a:pt x="1142" y="208"/>
                    <a:pt x="1142" y="208"/>
                  </a:cubicBezTo>
                  <a:cubicBezTo>
                    <a:pt x="1142" y="207"/>
                    <a:pt x="1142" y="207"/>
                    <a:pt x="1142" y="206"/>
                  </a:cubicBezTo>
                  <a:cubicBezTo>
                    <a:pt x="1142" y="206"/>
                    <a:pt x="1142" y="206"/>
                    <a:pt x="1141" y="205"/>
                  </a:cubicBezTo>
                  <a:cubicBezTo>
                    <a:pt x="1141" y="205"/>
                    <a:pt x="1142" y="205"/>
                    <a:pt x="1142" y="204"/>
                  </a:cubicBezTo>
                  <a:cubicBezTo>
                    <a:pt x="1141" y="204"/>
                    <a:pt x="1141" y="204"/>
                    <a:pt x="1140" y="203"/>
                  </a:cubicBezTo>
                  <a:cubicBezTo>
                    <a:pt x="1140" y="202"/>
                    <a:pt x="1140" y="201"/>
                    <a:pt x="1140" y="200"/>
                  </a:cubicBezTo>
                  <a:cubicBezTo>
                    <a:pt x="1139" y="200"/>
                    <a:pt x="1138" y="200"/>
                    <a:pt x="1138" y="201"/>
                  </a:cubicBezTo>
                  <a:cubicBezTo>
                    <a:pt x="1137" y="201"/>
                    <a:pt x="1136" y="201"/>
                    <a:pt x="1136" y="201"/>
                  </a:cubicBezTo>
                  <a:cubicBezTo>
                    <a:pt x="1136" y="201"/>
                    <a:pt x="1136" y="200"/>
                    <a:pt x="1136" y="200"/>
                  </a:cubicBezTo>
                  <a:cubicBezTo>
                    <a:pt x="1136" y="200"/>
                    <a:pt x="1136" y="200"/>
                    <a:pt x="1135" y="200"/>
                  </a:cubicBezTo>
                  <a:cubicBezTo>
                    <a:pt x="1135" y="199"/>
                    <a:pt x="1136" y="200"/>
                    <a:pt x="1137" y="199"/>
                  </a:cubicBezTo>
                  <a:cubicBezTo>
                    <a:pt x="1137" y="199"/>
                    <a:pt x="1137" y="199"/>
                    <a:pt x="1137" y="199"/>
                  </a:cubicBezTo>
                  <a:cubicBezTo>
                    <a:pt x="1137" y="199"/>
                    <a:pt x="1138" y="199"/>
                    <a:pt x="1138" y="199"/>
                  </a:cubicBezTo>
                  <a:cubicBezTo>
                    <a:pt x="1138" y="198"/>
                    <a:pt x="1138" y="198"/>
                    <a:pt x="1138" y="197"/>
                  </a:cubicBezTo>
                  <a:cubicBezTo>
                    <a:pt x="1138" y="197"/>
                    <a:pt x="1138" y="197"/>
                    <a:pt x="1138" y="197"/>
                  </a:cubicBezTo>
                  <a:cubicBezTo>
                    <a:pt x="1138" y="197"/>
                    <a:pt x="1138" y="197"/>
                    <a:pt x="1138" y="197"/>
                  </a:cubicBezTo>
                  <a:cubicBezTo>
                    <a:pt x="1138" y="197"/>
                    <a:pt x="1137" y="197"/>
                    <a:pt x="1137" y="197"/>
                  </a:cubicBezTo>
                  <a:cubicBezTo>
                    <a:pt x="1137" y="197"/>
                    <a:pt x="1137" y="197"/>
                    <a:pt x="1137" y="198"/>
                  </a:cubicBezTo>
                  <a:cubicBezTo>
                    <a:pt x="1136" y="198"/>
                    <a:pt x="1135" y="197"/>
                    <a:pt x="1135" y="197"/>
                  </a:cubicBezTo>
                  <a:cubicBezTo>
                    <a:pt x="1135" y="197"/>
                    <a:pt x="1135" y="197"/>
                    <a:pt x="1135" y="197"/>
                  </a:cubicBezTo>
                  <a:cubicBezTo>
                    <a:pt x="1134" y="196"/>
                    <a:pt x="1133" y="195"/>
                    <a:pt x="1131" y="195"/>
                  </a:cubicBezTo>
                  <a:cubicBezTo>
                    <a:pt x="1130" y="195"/>
                    <a:pt x="1130" y="195"/>
                    <a:pt x="1130" y="195"/>
                  </a:cubicBezTo>
                  <a:cubicBezTo>
                    <a:pt x="1130" y="195"/>
                    <a:pt x="1130" y="195"/>
                    <a:pt x="1130" y="195"/>
                  </a:cubicBezTo>
                  <a:cubicBezTo>
                    <a:pt x="1130" y="195"/>
                    <a:pt x="1131" y="195"/>
                    <a:pt x="1131" y="195"/>
                  </a:cubicBezTo>
                  <a:cubicBezTo>
                    <a:pt x="1131" y="194"/>
                    <a:pt x="1131" y="194"/>
                    <a:pt x="1131" y="194"/>
                  </a:cubicBezTo>
                  <a:cubicBezTo>
                    <a:pt x="1133" y="195"/>
                    <a:pt x="1135" y="195"/>
                    <a:pt x="1136" y="196"/>
                  </a:cubicBezTo>
                  <a:cubicBezTo>
                    <a:pt x="1137" y="196"/>
                    <a:pt x="1137" y="195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6"/>
                    <a:pt x="1139" y="196"/>
                    <a:pt x="1139" y="196"/>
                  </a:cubicBezTo>
                  <a:cubicBezTo>
                    <a:pt x="1139" y="197"/>
                    <a:pt x="1139" y="197"/>
                    <a:pt x="1139" y="197"/>
                  </a:cubicBezTo>
                  <a:cubicBezTo>
                    <a:pt x="1139" y="197"/>
                    <a:pt x="1140" y="197"/>
                    <a:pt x="1140" y="197"/>
                  </a:cubicBezTo>
                  <a:cubicBezTo>
                    <a:pt x="1140" y="197"/>
                    <a:pt x="1140" y="197"/>
                    <a:pt x="1140" y="197"/>
                  </a:cubicBezTo>
                  <a:cubicBezTo>
                    <a:pt x="1142" y="198"/>
                    <a:pt x="1144" y="199"/>
                    <a:pt x="1146" y="199"/>
                  </a:cubicBezTo>
                  <a:cubicBezTo>
                    <a:pt x="1146" y="199"/>
                    <a:pt x="1146" y="199"/>
                    <a:pt x="1146" y="199"/>
                  </a:cubicBezTo>
                  <a:cubicBezTo>
                    <a:pt x="1147" y="199"/>
                    <a:pt x="1147" y="199"/>
                    <a:pt x="1147" y="199"/>
                  </a:cubicBezTo>
                  <a:cubicBezTo>
                    <a:pt x="1147" y="199"/>
                    <a:pt x="1147" y="199"/>
                    <a:pt x="1148" y="199"/>
                  </a:cubicBezTo>
                  <a:cubicBezTo>
                    <a:pt x="1149" y="199"/>
                    <a:pt x="1149" y="200"/>
                    <a:pt x="1149" y="200"/>
                  </a:cubicBezTo>
                  <a:cubicBezTo>
                    <a:pt x="1149" y="200"/>
                    <a:pt x="1149" y="200"/>
                    <a:pt x="1149" y="199"/>
                  </a:cubicBezTo>
                  <a:cubicBezTo>
                    <a:pt x="1150" y="200"/>
                    <a:pt x="1150" y="200"/>
                    <a:pt x="1150" y="200"/>
                  </a:cubicBezTo>
                  <a:cubicBezTo>
                    <a:pt x="1150" y="199"/>
                    <a:pt x="1151" y="199"/>
                    <a:pt x="1151" y="199"/>
                  </a:cubicBezTo>
                  <a:cubicBezTo>
                    <a:pt x="1151" y="199"/>
                    <a:pt x="1151" y="199"/>
                    <a:pt x="1152" y="199"/>
                  </a:cubicBezTo>
                  <a:cubicBezTo>
                    <a:pt x="1152" y="199"/>
                    <a:pt x="1152" y="199"/>
                    <a:pt x="1152" y="199"/>
                  </a:cubicBezTo>
                  <a:cubicBezTo>
                    <a:pt x="1152" y="199"/>
                    <a:pt x="1152" y="199"/>
                    <a:pt x="1153" y="199"/>
                  </a:cubicBezTo>
                  <a:cubicBezTo>
                    <a:pt x="1153" y="199"/>
                    <a:pt x="1153" y="199"/>
                    <a:pt x="1153" y="199"/>
                  </a:cubicBezTo>
                  <a:cubicBezTo>
                    <a:pt x="1153" y="199"/>
                    <a:pt x="1154" y="199"/>
                    <a:pt x="1154" y="199"/>
                  </a:cubicBezTo>
                  <a:cubicBezTo>
                    <a:pt x="1155" y="197"/>
                    <a:pt x="1155" y="196"/>
                    <a:pt x="1157" y="195"/>
                  </a:cubicBezTo>
                  <a:cubicBezTo>
                    <a:pt x="1157" y="194"/>
                    <a:pt x="1158" y="194"/>
                    <a:pt x="1157" y="193"/>
                  </a:cubicBezTo>
                  <a:cubicBezTo>
                    <a:pt x="1157" y="193"/>
                    <a:pt x="1156" y="193"/>
                    <a:pt x="1156" y="193"/>
                  </a:cubicBezTo>
                  <a:cubicBezTo>
                    <a:pt x="1156" y="193"/>
                    <a:pt x="1155" y="192"/>
                    <a:pt x="1155" y="192"/>
                  </a:cubicBezTo>
                  <a:cubicBezTo>
                    <a:pt x="1155" y="191"/>
                    <a:pt x="1155" y="192"/>
                    <a:pt x="1155" y="191"/>
                  </a:cubicBezTo>
                  <a:cubicBezTo>
                    <a:pt x="1156" y="191"/>
                    <a:pt x="1155" y="191"/>
                    <a:pt x="1156" y="190"/>
                  </a:cubicBezTo>
                  <a:cubicBezTo>
                    <a:pt x="1156" y="191"/>
                    <a:pt x="1156" y="191"/>
                    <a:pt x="1156" y="191"/>
                  </a:cubicBezTo>
                  <a:cubicBezTo>
                    <a:pt x="1157" y="189"/>
                    <a:pt x="1157" y="189"/>
                    <a:pt x="1157" y="188"/>
                  </a:cubicBezTo>
                  <a:cubicBezTo>
                    <a:pt x="1157" y="188"/>
                    <a:pt x="1158" y="188"/>
                    <a:pt x="1159" y="188"/>
                  </a:cubicBezTo>
                  <a:cubicBezTo>
                    <a:pt x="1159" y="188"/>
                    <a:pt x="1159" y="187"/>
                    <a:pt x="1159" y="187"/>
                  </a:cubicBezTo>
                  <a:cubicBezTo>
                    <a:pt x="1159" y="188"/>
                    <a:pt x="1160" y="188"/>
                    <a:pt x="1161" y="188"/>
                  </a:cubicBezTo>
                  <a:cubicBezTo>
                    <a:pt x="1161" y="188"/>
                    <a:pt x="1161" y="188"/>
                    <a:pt x="1161" y="187"/>
                  </a:cubicBezTo>
                  <a:cubicBezTo>
                    <a:pt x="1161" y="187"/>
                    <a:pt x="1161" y="188"/>
                    <a:pt x="1161" y="188"/>
                  </a:cubicBezTo>
                  <a:cubicBezTo>
                    <a:pt x="1161" y="189"/>
                    <a:pt x="1160" y="188"/>
                    <a:pt x="1159" y="190"/>
                  </a:cubicBezTo>
                  <a:cubicBezTo>
                    <a:pt x="1160" y="190"/>
                    <a:pt x="1160" y="190"/>
                    <a:pt x="1161" y="190"/>
                  </a:cubicBezTo>
                  <a:cubicBezTo>
                    <a:pt x="1160" y="191"/>
                    <a:pt x="1160" y="192"/>
                    <a:pt x="1160" y="193"/>
                  </a:cubicBezTo>
                  <a:cubicBezTo>
                    <a:pt x="1160" y="193"/>
                    <a:pt x="1159" y="193"/>
                    <a:pt x="1159" y="193"/>
                  </a:cubicBezTo>
                  <a:cubicBezTo>
                    <a:pt x="1159" y="193"/>
                    <a:pt x="1159" y="194"/>
                    <a:pt x="1158" y="195"/>
                  </a:cubicBezTo>
                  <a:cubicBezTo>
                    <a:pt x="1160" y="195"/>
                    <a:pt x="1161" y="196"/>
                    <a:pt x="1162" y="197"/>
                  </a:cubicBezTo>
                  <a:cubicBezTo>
                    <a:pt x="1165" y="198"/>
                    <a:pt x="1166" y="197"/>
                    <a:pt x="1168" y="197"/>
                  </a:cubicBezTo>
                  <a:cubicBezTo>
                    <a:pt x="1168" y="196"/>
                    <a:pt x="1168" y="196"/>
                    <a:pt x="1169" y="196"/>
                  </a:cubicBezTo>
                  <a:cubicBezTo>
                    <a:pt x="1169" y="196"/>
                    <a:pt x="1170" y="196"/>
                    <a:pt x="1170" y="196"/>
                  </a:cubicBezTo>
                  <a:cubicBezTo>
                    <a:pt x="1170" y="196"/>
                    <a:pt x="1170" y="197"/>
                    <a:pt x="1170" y="197"/>
                  </a:cubicBezTo>
                  <a:cubicBezTo>
                    <a:pt x="1172" y="197"/>
                    <a:pt x="1173" y="198"/>
                    <a:pt x="1174" y="198"/>
                  </a:cubicBezTo>
                  <a:cubicBezTo>
                    <a:pt x="1175" y="199"/>
                    <a:pt x="1176" y="200"/>
                    <a:pt x="1176" y="202"/>
                  </a:cubicBezTo>
                  <a:cubicBezTo>
                    <a:pt x="1176" y="202"/>
                    <a:pt x="1176" y="202"/>
                    <a:pt x="1177" y="202"/>
                  </a:cubicBezTo>
                  <a:cubicBezTo>
                    <a:pt x="1177" y="203"/>
                    <a:pt x="1175" y="204"/>
                    <a:pt x="1175" y="204"/>
                  </a:cubicBezTo>
                  <a:cubicBezTo>
                    <a:pt x="1176" y="205"/>
                    <a:pt x="1178" y="206"/>
                    <a:pt x="1178" y="207"/>
                  </a:cubicBezTo>
                  <a:cubicBezTo>
                    <a:pt x="1179" y="207"/>
                    <a:pt x="1180" y="207"/>
                    <a:pt x="1181" y="207"/>
                  </a:cubicBezTo>
                  <a:cubicBezTo>
                    <a:pt x="1182" y="207"/>
                    <a:pt x="1182" y="208"/>
                    <a:pt x="1183" y="208"/>
                  </a:cubicBezTo>
                  <a:cubicBezTo>
                    <a:pt x="1183" y="208"/>
                    <a:pt x="1183" y="209"/>
                    <a:pt x="1183" y="209"/>
                  </a:cubicBezTo>
                  <a:cubicBezTo>
                    <a:pt x="1183" y="209"/>
                    <a:pt x="1184" y="209"/>
                    <a:pt x="1184" y="209"/>
                  </a:cubicBezTo>
                  <a:cubicBezTo>
                    <a:pt x="1184" y="209"/>
                    <a:pt x="1185" y="210"/>
                    <a:pt x="1185" y="210"/>
                  </a:cubicBezTo>
                  <a:cubicBezTo>
                    <a:pt x="1186" y="211"/>
                    <a:pt x="1186" y="210"/>
                    <a:pt x="1186" y="213"/>
                  </a:cubicBezTo>
                  <a:cubicBezTo>
                    <a:pt x="1189" y="213"/>
                    <a:pt x="1189" y="212"/>
                    <a:pt x="1191" y="212"/>
                  </a:cubicBezTo>
                  <a:cubicBezTo>
                    <a:pt x="1191" y="214"/>
                    <a:pt x="1192" y="214"/>
                    <a:pt x="1193" y="215"/>
                  </a:cubicBezTo>
                  <a:cubicBezTo>
                    <a:pt x="1193" y="215"/>
                    <a:pt x="1193" y="214"/>
                    <a:pt x="1194" y="214"/>
                  </a:cubicBezTo>
                  <a:cubicBezTo>
                    <a:pt x="1195" y="214"/>
                    <a:pt x="1195" y="215"/>
                    <a:pt x="1197" y="215"/>
                  </a:cubicBezTo>
                  <a:cubicBezTo>
                    <a:pt x="1197" y="214"/>
                    <a:pt x="1196" y="213"/>
                    <a:pt x="1195" y="212"/>
                  </a:cubicBezTo>
                  <a:cubicBezTo>
                    <a:pt x="1195" y="212"/>
                    <a:pt x="1195" y="212"/>
                    <a:pt x="1195" y="212"/>
                  </a:cubicBezTo>
                  <a:cubicBezTo>
                    <a:pt x="1195" y="211"/>
                    <a:pt x="1195" y="211"/>
                    <a:pt x="1195" y="210"/>
                  </a:cubicBezTo>
                  <a:cubicBezTo>
                    <a:pt x="1195" y="210"/>
                    <a:pt x="1195" y="210"/>
                    <a:pt x="1195" y="210"/>
                  </a:cubicBezTo>
                  <a:cubicBezTo>
                    <a:pt x="1194" y="210"/>
                    <a:pt x="1194" y="210"/>
                    <a:pt x="1194" y="210"/>
                  </a:cubicBezTo>
                  <a:cubicBezTo>
                    <a:pt x="1194" y="210"/>
                    <a:pt x="1194" y="210"/>
                    <a:pt x="1194" y="209"/>
                  </a:cubicBezTo>
                  <a:cubicBezTo>
                    <a:pt x="1196" y="210"/>
                    <a:pt x="1197" y="210"/>
                    <a:pt x="1198" y="210"/>
                  </a:cubicBezTo>
                  <a:cubicBezTo>
                    <a:pt x="1199" y="209"/>
                    <a:pt x="1199" y="208"/>
                    <a:pt x="1199" y="207"/>
                  </a:cubicBezTo>
                  <a:cubicBezTo>
                    <a:pt x="1199" y="207"/>
                    <a:pt x="1199" y="207"/>
                    <a:pt x="1199" y="207"/>
                  </a:cubicBezTo>
                  <a:cubicBezTo>
                    <a:pt x="1199" y="207"/>
                    <a:pt x="1199" y="207"/>
                    <a:pt x="1199" y="207"/>
                  </a:cubicBezTo>
                  <a:cubicBezTo>
                    <a:pt x="1198" y="207"/>
                    <a:pt x="1197" y="207"/>
                    <a:pt x="1196" y="207"/>
                  </a:cubicBezTo>
                  <a:cubicBezTo>
                    <a:pt x="1196" y="207"/>
                    <a:pt x="1196" y="207"/>
                    <a:pt x="1196" y="206"/>
                  </a:cubicBezTo>
                  <a:cubicBezTo>
                    <a:pt x="1196" y="206"/>
                    <a:pt x="1196" y="206"/>
                    <a:pt x="1196" y="206"/>
                  </a:cubicBezTo>
                  <a:cubicBezTo>
                    <a:pt x="1196" y="206"/>
                    <a:pt x="1196" y="206"/>
                    <a:pt x="1197" y="205"/>
                  </a:cubicBezTo>
                  <a:cubicBezTo>
                    <a:pt x="1198" y="205"/>
                    <a:pt x="1198" y="205"/>
                    <a:pt x="1199" y="206"/>
                  </a:cubicBezTo>
                  <a:cubicBezTo>
                    <a:pt x="1199" y="206"/>
                    <a:pt x="1199" y="206"/>
                    <a:pt x="1199" y="206"/>
                  </a:cubicBezTo>
                  <a:cubicBezTo>
                    <a:pt x="1200" y="206"/>
                    <a:pt x="1200" y="206"/>
                    <a:pt x="1201" y="206"/>
                  </a:cubicBezTo>
                  <a:cubicBezTo>
                    <a:pt x="1201" y="206"/>
                    <a:pt x="1201" y="206"/>
                    <a:pt x="1201" y="206"/>
                  </a:cubicBezTo>
                  <a:cubicBezTo>
                    <a:pt x="1202" y="206"/>
                    <a:pt x="1203" y="207"/>
                    <a:pt x="1204" y="207"/>
                  </a:cubicBezTo>
                  <a:cubicBezTo>
                    <a:pt x="1204" y="207"/>
                    <a:pt x="1204" y="208"/>
                    <a:pt x="1204" y="208"/>
                  </a:cubicBezTo>
                  <a:cubicBezTo>
                    <a:pt x="1204" y="208"/>
                    <a:pt x="1204" y="208"/>
                    <a:pt x="1204" y="208"/>
                  </a:cubicBezTo>
                  <a:cubicBezTo>
                    <a:pt x="1204" y="208"/>
                    <a:pt x="1204" y="208"/>
                    <a:pt x="1204" y="208"/>
                  </a:cubicBezTo>
                  <a:cubicBezTo>
                    <a:pt x="1205" y="208"/>
                    <a:pt x="1205" y="208"/>
                    <a:pt x="1206" y="208"/>
                  </a:cubicBezTo>
                  <a:cubicBezTo>
                    <a:pt x="1206" y="208"/>
                    <a:pt x="1206" y="208"/>
                    <a:pt x="1206" y="208"/>
                  </a:cubicBezTo>
                  <a:cubicBezTo>
                    <a:pt x="1206" y="208"/>
                    <a:pt x="1206" y="208"/>
                    <a:pt x="1206" y="208"/>
                  </a:cubicBezTo>
                  <a:cubicBezTo>
                    <a:pt x="1207" y="207"/>
                    <a:pt x="1207" y="207"/>
                    <a:pt x="1207" y="206"/>
                  </a:cubicBezTo>
                  <a:cubicBezTo>
                    <a:pt x="1208" y="206"/>
                    <a:pt x="1208" y="207"/>
                    <a:pt x="1209" y="207"/>
                  </a:cubicBezTo>
                  <a:cubicBezTo>
                    <a:pt x="1209" y="207"/>
                    <a:pt x="1209" y="207"/>
                    <a:pt x="1209" y="206"/>
                  </a:cubicBezTo>
                  <a:cubicBezTo>
                    <a:pt x="1209" y="206"/>
                    <a:pt x="1209" y="206"/>
                    <a:pt x="1209" y="206"/>
                  </a:cubicBezTo>
                  <a:cubicBezTo>
                    <a:pt x="1209" y="206"/>
                    <a:pt x="1209" y="205"/>
                    <a:pt x="1210" y="205"/>
                  </a:cubicBezTo>
                  <a:cubicBezTo>
                    <a:pt x="1210" y="205"/>
                    <a:pt x="1210" y="205"/>
                    <a:pt x="1211" y="205"/>
                  </a:cubicBezTo>
                  <a:cubicBezTo>
                    <a:pt x="1211" y="205"/>
                    <a:pt x="1211" y="204"/>
                    <a:pt x="1212" y="204"/>
                  </a:cubicBezTo>
                  <a:cubicBezTo>
                    <a:pt x="1210" y="203"/>
                    <a:pt x="1210" y="203"/>
                    <a:pt x="1209" y="203"/>
                  </a:cubicBezTo>
                  <a:close/>
                  <a:moveTo>
                    <a:pt x="140" y="103"/>
                  </a:moveTo>
                  <a:cubicBezTo>
                    <a:pt x="141" y="103"/>
                    <a:pt x="140" y="103"/>
                    <a:pt x="141" y="103"/>
                  </a:cubicBezTo>
                  <a:cubicBezTo>
                    <a:pt x="140" y="103"/>
                    <a:pt x="141" y="103"/>
                    <a:pt x="140" y="103"/>
                  </a:cubicBezTo>
                  <a:close/>
                  <a:moveTo>
                    <a:pt x="175" y="133"/>
                  </a:moveTo>
                  <a:cubicBezTo>
                    <a:pt x="175" y="134"/>
                    <a:pt x="174" y="134"/>
                    <a:pt x="173" y="13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6"/>
                    <a:pt x="172" y="136"/>
                    <a:pt x="171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68" y="137"/>
                    <a:pt x="168" y="137"/>
                    <a:pt x="166" y="137"/>
                  </a:cubicBezTo>
                  <a:cubicBezTo>
                    <a:pt x="166" y="137"/>
                    <a:pt x="166" y="136"/>
                    <a:pt x="166" y="136"/>
                  </a:cubicBezTo>
                  <a:cubicBezTo>
                    <a:pt x="166" y="136"/>
                    <a:pt x="166" y="136"/>
                    <a:pt x="166" y="136"/>
                  </a:cubicBezTo>
                  <a:cubicBezTo>
                    <a:pt x="166" y="135"/>
                    <a:pt x="166" y="133"/>
                    <a:pt x="167" y="133"/>
                  </a:cubicBezTo>
                  <a:cubicBezTo>
                    <a:pt x="169" y="132"/>
                    <a:pt x="170" y="134"/>
                    <a:pt x="170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0"/>
                    <a:pt x="170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1" y="129"/>
                    <a:pt x="171" y="129"/>
                    <a:pt x="171" y="128"/>
                  </a:cubicBezTo>
                  <a:cubicBezTo>
                    <a:pt x="171" y="128"/>
                    <a:pt x="172" y="128"/>
                    <a:pt x="172" y="128"/>
                  </a:cubicBezTo>
                  <a:cubicBezTo>
                    <a:pt x="172" y="129"/>
                    <a:pt x="172" y="129"/>
                    <a:pt x="172" y="130"/>
                  </a:cubicBezTo>
                  <a:cubicBezTo>
                    <a:pt x="173" y="130"/>
                    <a:pt x="174" y="130"/>
                    <a:pt x="175" y="130"/>
                  </a:cubicBezTo>
                  <a:cubicBezTo>
                    <a:pt x="175" y="131"/>
                    <a:pt x="175" y="132"/>
                    <a:pt x="175" y="133"/>
                  </a:cubicBezTo>
                  <a:close/>
                  <a:moveTo>
                    <a:pt x="178" y="76"/>
                  </a:moveTo>
                  <a:cubicBezTo>
                    <a:pt x="179" y="76"/>
                    <a:pt x="179" y="76"/>
                    <a:pt x="179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6"/>
                    <a:pt x="179" y="76"/>
                    <a:pt x="178" y="76"/>
                  </a:cubicBezTo>
                  <a:cubicBezTo>
                    <a:pt x="178" y="76"/>
                    <a:pt x="178" y="76"/>
                    <a:pt x="178" y="76"/>
                  </a:cubicBezTo>
                  <a:close/>
                  <a:moveTo>
                    <a:pt x="179" y="137"/>
                  </a:moveTo>
                  <a:cubicBezTo>
                    <a:pt x="179" y="137"/>
                    <a:pt x="179" y="137"/>
                    <a:pt x="179" y="137"/>
                  </a:cubicBezTo>
                  <a:cubicBezTo>
                    <a:pt x="178" y="138"/>
                    <a:pt x="178" y="139"/>
                    <a:pt x="178" y="139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40"/>
                    <a:pt x="177" y="140"/>
                    <a:pt x="177" y="140"/>
                  </a:cubicBezTo>
                  <a:cubicBezTo>
                    <a:pt x="177" y="138"/>
                    <a:pt x="178" y="136"/>
                    <a:pt x="179" y="135"/>
                  </a:cubicBezTo>
                  <a:cubicBezTo>
                    <a:pt x="179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5"/>
                  </a:cubicBezTo>
                  <a:cubicBezTo>
                    <a:pt x="180" y="135"/>
                    <a:pt x="180" y="135"/>
                    <a:pt x="180" y="135"/>
                  </a:cubicBezTo>
                  <a:cubicBezTo>
                    <a:pt x="180" y="135"/>
                    <a:pt x="180" y="136"/>
                    <a:pt x="179" y="137"/>
                  </a:cubicBezTo>
                  <a:close/>
                  <a:moveTo>
                    <a:pt x="188" y="66"/>
                  </a:moveTo>
                  <a:cubicBezTo>
                    <a:pt x="189" y="66"/>
                    <a:pt x="189" y="66"/>
                    <a:pt x="189" y="66"/>
                  </a:cubicBezTo>
                  <a:cubicBezTo>
                    <a:pt x="188" y="66"/>
                    <a:pt x="189" y="66"/>
                    <a:pt x="188" y="66"/>
                  </a:cubicBezTo>
                  <a:close/>
                  <a:moveTo>
                    <a:pt x="193" y="129"/>
                  </a:moveTo>
                  <a:cubicBezTo>
                    <a:pt x="192" y="129"/>
                    <a:pt x="192" y="129"/>
                    <a:pt x="191" y="129"/>
                  </a:cubicBezTo>
                  <a:cubicBezTo>
                    <a:pt x="191" y="129"/>
                    <a:pt x="191" y="128"/>
                    <a:pt x="191" y="128"/>
                  </a:cubicBezTo>
                  <a:cubicBezTo>
                    <a:pt x="192" y="128"/>
                    <a:pt x="192" y="128"/>
                    <a:pt x="193" y="128"/>
                  </a:cubicBezTo>
                  <a:cubicBezTo>
                    <a:pt x="193" y="128"/>
                    <a:pt x="193" y="128"/>
                    <a:pt x="193" y="129"/>
                  </a:cubicBezTo>
                  <a:close/>
                  <a:moveTo>
                    <a:pt x="196" y="129"/>
                  </a:move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7" y="128"/>
                    <a:pt x="198" y="129"/>
                  </a:cubicBezTo>
                  <a:cubicBezTo>
                    <a:pt x="198" y="129"/>
                    <a:pt x="199" y="130"/>
                    <a:pt x="199" y="130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7" y="130"/>
                    <a:pt x="196" y="130"/>
                    <a:pt x="194" y="130"/>
                  </a:cubicBezTo>
                  <a:cubicBezTo>
                    <a:pt x="194" y="129"/>
                    <a:pt x="194" y="129"/>
                    <a:pt x="194" y="128"/>
                  </a:cubicBezTo>
                  <a:cubicBezTo>
                    <a:pt x="195" y="128"/>
                    <a:pt x="195" y="129"/>
                    <a:pt x="196" y="129"/>
                  </a:cubicBezTo>
                  <a:close/>
                  <a:moveTo>
                    <a:pt x="147" y="176"/>
                  </a:moveTo>
                  <a:cubicBezTo>
                    <a:pt x="148" y="176"/>
                    <a:pt x="147" y="176"/>
                    <a:pt x="148" y="177"/>
                  </a:cubicBezTo>
                  <a:cubicBezTo>
                    <a:pt x="147" y="176"/>
                    <a:pt x="148" y="177"/>
                    <a:pt x="147" y="176"/>
                  </a:cubicBezTo>
                  <a:close/>
                  <a:moveTo>
                    <a:pt x="284" y="121"/>
                  </a:moveTo>
                  <a:cubicBezTo>
                    <a:pt x="284" y="122"/>
                    <a:pt x="285" y="123"/>
                    <a:pt x="285" y="123"/>
                  </a:cubicBezTo>
                  <a:cubicBezTo>
                    <a:pt x="282" y="124"/>
                    <a:pt x="281" y="122"/>
                    <a:pt x="279" y="125"/>
                  </a:cubicBezTo>
                  <a:cubicBezTo>
                    <a:pt x="278" y="125"/>
                    <a:pt x="277" y="125"/>
                    <a:pt x="276" y="124"/>
                  </a:cubicBezTo>
                  <a:cubicBezTo>
                    <a:pt x="276" y="123"/>
                    <a:pt x="276" y="122"/>
                    <a:pt x="275" y="121"/>
                  </a:cubicBezTo>
                  <a:cubicBezTo>
                    <a:pt x="275" y="121"/>
                    <a:pt x="275" y="121"/>
                    <a:pt x="274" y="121"/>
                  </a:cubicBezTo>
                  <a:cubicBezTo>
                    <a:pt x="274" y="121"/>
                    <a:pt x="274" y="121"/>
                    <a:pt x="274" y="120"/>
                  </a:cubicBezTo>
                  <a:cubicBezTo>
                    <a:pt x="274" y="120"/>
                    <a:pt x="274" y="120"/>
                    <a:pt x="273" y="119"/>
                  </a:cubicBezTo>
                  <a:cubicBezTo>
                    <a:pt x="273" y="119"/>
                    <a:pt x="273" y="117"/>
                    <a:pt x="272" y="116"/>
                  </a:cubicBezTo>
                  <a:cubicBezTo>
                    <a:pt x="272" y="116"/>
                    <a:pt x="272" y="116"/>
                    <a:pt x="270" y="115"/>
                  </a:cubicBezTo>
                  <a:cubicBezTo>
                    <a:pt x="270" y="114"/>
                    <a:pt x="270" y="114"/>
                    <a:pt x="270" y="113"/>
                  </a:cubicBezTo>
                  <a:cubicBezTo>
                    <a:pt x="271" y="113"/>
                    <a:pt x="270" y="113"/>
                    <a:pt x="271" y="112"/>
                  </a:cubicBezTo>
                  <a:cubicBezTo>
                    <a:pt x="271" y="112"/>
                    <a:pt x="271" y="112"/>
                    <a:pt x="271" y="112"/>
                  </a:cubicBezTo>
                  <a:cubicBezTo>
                    <a:pt x="272" y="112"/>
                    <a:pt x="273" y="112"/>
                    <a:pt x="274" y="112"/>
                  </a:cubicBezTo>
                  <a:cubicBezTo>
                    <a:pt x="274" y="112"/>
                    <a:pt x="274" y="112"/>
                    <a:pt x="274" y="111"/>
                  </a:cubicBezTo>
                  <a:cubicBezTo>
                    <a:pt x="274" y="111"/>
                    <a:pt x="274" y="111"/>
                    <a:pt x="274" y="111"/>
                  </a:cubicBezTo>
                  <a:cubicBezTo>
                    <a:pt x="274" y="111"/>
                    <a:pt x="274" y="111"/>
                    <a:pt x="274" y="111"/>
                  </a:cubicBezTo>
                  <a:cubicBezTo>
                    <a:pt x="275" y="111"/>
                    <a:pt x="275" y="111"/>
                    <a:pt x="276" y="111"/>
                  </a:cubicBezTo>
                  <a:cubicBezTo>
                    <a:pt x="276" y="111"/>
                    <a:pt x="276" y="111"/>
                    <a:pt x="276" y="112"/>
                  </a:cubicBezTo>
                  <a:cubicBezTo>
                    <a:pt x="277" y="112"/>
                    <a:pt x="278" y="112"/>
                    <a:pt x="279" y="112"/>
                  </a:cubicBezTo>
                  <a:cubicBezTo>
                    <a:pt x="279" y="113"/>
                    <a:pt x="279" y="113"/>
                    <a:pt x="279" y="114"/>
                  </a:cubicBezTo>
                  <a:cubicBezTo>
                    <a:pt x="280" y="114"/>
                    <a:pt x="280" y="114"/>
                    <a:pt x="281" y="114"/>
                  </a:cubicBezTo>
                  <a:cubicBezTo>
                    <a:pt x="281" y="114"/>
                    <a:pt x="281" y="114"/>
                    <a:pt x="281" y="115"/>
                  </a:cubicBezTo>
                  <a:cubicBezTo>
                    <a:pt x="282" y="115"/>
                    <a:pt x="282" y="115"/>
                    <a:pt x="283" y="115"/>
                  </a:cubicBezTo>
                  <a:cubicBezTo>
                    <a:pt x="283" y="116"/>
                    <a:pt x="283" y="116"/>
                    <a:pt x="284" y="116"/>
                  </a:cubicBezTo>
                  <a:cubicBezTo>
                    <a:pt x="284" y="116"/>
                    <a:pt x="284" y="117"/>
                    <a:pt x="284" y="117"/>
                  </a:cubicBezTo>
                  <a:cubicBezTo>
                    <a:pt x="285" y="118"/>
                    <a:pt x="287" y="120"/>
                    <a:pt x="287" y="122"/>
                  </a:cubicBezTo>
                  <a:cubicBezTo>
                    <a:pt x="285" y="122"/>
                    <a:pt x="286" y="122"/>
                    <a:pt x="284" y="121"/>
                  </a:cubicBezTo>
                  <a:close/>
                  <a:moveTo>
                    <a:pt x="175" y="647"/>
                  </a:moveTo>
                  <a:cubicBezTo>
                    <a:pt x="174" y="647"/>
                    <a:pt x="174" y="647"/>
                    <a:pt x="174" y="647"/>
                  </a:cubicBezTo>
                  <a:cubicBezTo>
                    <a:pt x="173" y="646"/>
                    <a:pt x="174" y="646"/>
                    <a:pt x="174" y="646"/>
                  </a:cubicBezTo>
                  <a:cubicBezTo>
                    <a:pt x="174" y="646"/>
                    <a:pt x="174" y="646"/>
                    <a:pt x="174" y="646"/>
                  </a:cubicBezTo>
                  <a:cubicBezTo>
                    <a:pt x="174" y="646"/>
                    <a:pt x="174" y="646"/>
                    <a:pt x="175" y="646"/>
                  </a:cubicBezTo>
                  <a:cubicBezTo>
                    <a:pt x="175" y="646"/>
                    <a:pt x="175" y="646"/>
                    <a:pt x="175" y="647"/>
                  </a:cubicBezTo>
                  <a:close/>
                  <a:moveTo>
                    <a:pt x="278" y="345"/>
                  </a:moveTo>
                  <a:cubicBezTo>
                    <a:pt x="277" y="345"/>
                    <a:pt x="277" y="345"/>
                    <a:pt x="277" y="345"/>
                  </a:cubicBezTo>
                  <a:cubicBezTo>
                    <a:pt x="277" y="344"/>
                    <a:pt x="277" y="344"/>
                    <a:pt x="277" y="343"/>
                  </a:cubicBezTo>
                  <a:cubicBezTo>
                    <a:pt x="277" y="343"/>
                    <a:pt x="277" y="343"/>
                    <a:pt x="278" y="343"/>
                  </a:cubicBezTo>
                  <a:cubicBezTo>
                    <a:pt x="278" y="344"/>
                    <a:pt x="278" y="344"/>
                    <a:pt x="278" y="345"/>
                  </a:cubicBezTo>
                  <a:close/>
                  <a:moveTo>
                    <a:pt x="351" y="275"/>
                  </a:moveTo>
                  <a:cubicBezTo>
                    <a:pt x="351" y="275"/>
                    <a:pt x="351" y="276"/>
                    <a:pt x="351" y="276"/>
                  </a:cubicBezTo>
                  <a:cubicBezTo>
                    <a:pt x="348" y="276"/>
                    <a:pt x="348" y="276"/>
                    <a:pt x="348" y="276"/>
                  </a:cubicBezTo>
                  <a:cubicBezTo>
                    <a:pt x="348" y="276"/>
                    <a:pt x="348" y="275"/>
                    <a:pt x="348" y="275"/>
                  </a:cubicBezTo>
                  <a:cubicBezTo>
                    <a:pt x="350" y="275"/>
                    <a:pt x="349" y="276"/>
                    <a:pt x="351" y="275"/>
                  </a:cubicBezTo>
                  <a:close/>
                  <a:moveTo>
                    <a:pt x="295" y="96"/>
                  </a:moveTo>
                  <a:cubicBezTo>
                    <a:pt x="296" y="96"/>
                    <a:pt x="297" y="96"/>
                    <a:pt x="299" y="97"/>
                  </a:cubicBezTo>
                  <a:cubicBezTo>
                    <a:pt x="299" y="97"/>
                    <a:pt x="299" y="97"/>
                    <a:pt x="299" y="97"/>
                  </a:cubicBezTo>
                  <a:cubicBezTo>
                    <a:pt x="299" y="97"/>
                    <a:pt x="300" y="97"/>
                    <a:pt x="300" y="98"/>
                  </a:cubicBezTo>
                  <a:cubicBezTo>
                    <a:pt x="300" y="98"/>
                    <a:pt x="300" y="98"/>
                    <a:pt x="300" y="98"/>
                  </a:cubicBezTo>
                  <a:cubicBezTo>
                    <a:pt x="301" y="99"/>
                    <a:pt x="301" y="99"/>
                    <a:pt x="302" y="99"/>
                  </a:cubicBezTo>
                  <a:cubicBezTo>
                    <a:pt x="302" y="99"/>
                    <a:pt x="302" y="99"/>
                    <a:pt x="302" y="100"/>
                  </a:cubicBezTo>
                  <a:cubicBezTo>
                    <a:pt x="301" y="100"/>
                    <a:pt x="298" y="100"/>
                    <a:pt x="297" y="100"/>
                  </a:cubicBezTo>
                  <a:cubicBezTo>
                    <a:pt x="297" y="97"/>
                    <a:pt x="295" y="97"/>
                    <a:pt x="295" y="96"/>
                  </a:cubicBezTo>
                  <a:close/>
                  <a:moveTo>
                    <a:pt x="301" y="115"/>
                  </a:moveTo>
                  <a:cubicBezTo>
                    <a:pt x="301" y="115"/>
                    <a:pt x="301" y="115"/>
                    <a:pt x="300" y="115"/>
                  </a:cubicBezTo>
                  <a:cubicBezTo>
                    <a:pt x="299" y="115"/>
                    <a:pt x="300" y="114"/>
                    <a:pt x="300" y="114"/>
                  </a:cubicBezTo>
                  <a:cubicBezTo>
                    <a:pt x="299" y="113"/>
                    <a:pt x="299" y="113"/>
                    <a:pt x="299" y="113"/>
                  </a:cubicBezTo>
                  <a:cubicBezTo>
                    <a:pt x="299" y="113"/>
                    <a:pt x="299" y="113"/>
                    <a:pt x="299" y="113"/>
                  </a:cubicBezTo>
                  <a:cubicBezTo>
                    <a:pt x="298" y="113"/>
                    <a:pt x="298" y="113"/>
                    <a:pt x="297" y="113"/>
                  </a:cubicBezTo>
                  <a:cubicBezTo>
                    <a:pt x="297" y="113"/>
                    <a:pt x="297" y="112"/>
                    <a:pt x="297" y="112"/>
                  </a:cubicBezTo>
                  <a:cubicBezTo>
                    <a:pt x="297" y="112"/>
                    <a:pt x="297" y="112"/>
                    <a:pt x="297" y="112"/>
                  </a:cubicBezTo>
                  <a:cubicBezTo>
                    <a:pt x="297" y="112"/>
                    <a:pt x="297" y="112"/>
                    <a:pt x="297" y="111"/>
                  </a:cubicBezTo>
                  <a:cubicBezTo>
                    <a:pt x="298" y="111"/>
                    <a:pt x="299" y="111"/>
                    <a:pt x="299" y="111"/>
                  </a:cubicBezTo>
                  <a:cubicBezTo>
                    <a:pt x="299" y="111"/>
                    <a:pt x="299" y="110"/>
                    <a:pt x="299" y="110"/>
                  </a:cubicBezTo>
                  <a:cubicBezTo>
                    <a:pt x="299" y="110"/>
                    <a:pt x="301" y="111"/>
                    <a:pt x="302" y="111"/>
                  </a:cubicBezTo>
                  <a:cubicBezTo>
                    <a:pt x="302" y="111"/>
                    <a:pt x="302" y="110"/>
                    <a:pt x="303" y="110"/>
                  </a:cubicBezTo>
                  <a:cubicBezTo>
                    <a:pt x="303" y="109"/>
                    <a:pt x="303" y="108"/>
                    <a:pt x="303" y="107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01" y="107"/>
                    <a:pt x="300" y="107"/>
                    <a:pt x="299" y="107"/>
                  </a:cubicBezTo>
                  <a:cubicBezTo>
                    <a:pt x="299" y="107"/>
                    <a:pt x="299" y="107"/>
                    <a:pt x="299" y="107"/>
                  </a:cubicBezTo>
                  <a:cubicBezTo>
                    <a:pt x="299" y="106"/>
                    <a:pt x="299" y="106"/>
                    <a:pt x="299" y="105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300" y="105"/>
                    <a:pt x="302" y="106"/>
                    <a:pt x="304" y="106"/>
                  </a:cubicBezTo>
                  <a:cubicBezTo>
                    <a:pt x="305" y="107"/>
                    <a:pt x="305" y="108"/>
                    <a:pt x="305" y="108"/>
                  </a:cubicBezTo>
                  <a:cubicBezTo>
                    <a:pt x="305" y="108"/>
                    <a:pt x="305" y="108"/>
                    <a:pt x="304" y="108"/>
                  </a:cubicBezTo>
                  <a:cubicBezTo>
                    <a:pt x="304" y="109"/>
                    <a:pt x="304" y="110"/>
                    <a:pt x="304" y="110"/>
                  </a:cubicBezTo>
                  <a:cubicBezTo>
                    <a:pt x="304" y="110"/>
                    <a:pt x="305" y="110"/>
                    <a:pt x="305" y="110"/>
                  </a:cubicBezTo>
                  <a:cubicBezTo>
                    <a:pt x="305" y="111"/>
                    <a:pt x="305" y="111"/>
                    <a:pt x="305" y="112"/>
                  </a:cubicBezTo>
                  <a:cubicBezTo>
                    <a:pt x="305" y="112"/>
                    <a:pt x="305" y="112"/>
                    <a:pt x="306" y="112"/>
                  </a:cubicBezTo>
                  <a:cubicBezTo>
                    <a:pt x="307" y="113"/>
                    <a:pt x="307" y="114"/>
                    <a:pt x="308" y="115"/>
                  </a:cubicBezTo>
                  <a:cubicBezTo>
                    <a:pt x="308" y="115"/>
                    <a:pt x="308" y="115"/>
                    <a:pt x="308" y="115"/>
                  </a:cubicBezTo>
                  <a:cubicBezTo>
                    <a:pt x="308" y="116"/>
                    <a:pt x="308" y="116"/>
                    <a:pt x="308" y="117"/>
                  </a:cubicBezTo>
                  <a:cubicBezTo>
                    <a:pt x="308" y="117"/>
                    <a:pt x="307" y="117"/>
                    <a:pt x="307" y="117"/>
                  </a:cubicBezTo>
                  <a:cubicBezTo>
                    <a:pt x="306" y="118"/>
                    <a:pt x="307" y="119"/>
                    <a:pt x="305" y="119"/>
                  </a:cubicBezTo>
                  <a:cubicBezTo>
                    <a:pt x="305" y="119"/>
                    <a:pt x="305" y="120"/>
                    <a:pt x="305" y="120"/>
                  </a:cubicBezTo>
                  <a:cubicBezTo>
                    <a:pt x="305" y="120"/>
                    <a:pt x="305" y="120"/>
                    <a:pt x="305" y="120"/>
                  </a:cubicBezTo>
                  <a:cubicBezTo>
                    <a:pt x="305" y="120"/>
                    <a:pt x="305" y="119"/>
                    <a:pt x="305" y="119"/>
                  </a:cubicBezTo>
                  <a:cubicBezTo>
                    <a:pt x="305" y="119"/>
                    <a:pt x="305" y="119"/>
                    <a:pt x="304" y="119"/>
                  </a:cubicBezTo>
                  <a:cubicBezTo>
                    <a:pt x="304" y="119"/>
                    <a:pt x="305" y="118"/>
                    <a:pt x="305" y="118"/>
                  </a:cubicBezTo>
                  <a:cubicBezTo>
                    <a:pt x="304" y="118"/>
                    <a:pt x="304" y="118"/>
                    <a:pt x="304" y="118"/>
                  </a:cubicBezTo>
                  <a:cubicBezTo>
                    <a:pt x="303" y="117"/>
                    <a:pt x="302" y="116"/>
                    <a:pt x="301" y="115"/>
                  </a:cubicBezTo>
                  <a:close/>
                  <a:moveTo>
                    <a:pt x="402" y="275"/>
                  </a:moveTo>
                  <a:cubicBezTo>
                    <a:pt x="402" y="275"/>
                    <a:pt x="402" y="275"/>
                    <a:pt x="402" y="275"/>
                  </a:cubicBezTo>
                  <a:cubicBezTo>
                    <a:pt x="402" y="275"/>
                    <a:pt x="402" y="276"/>
                    <a:pt x="402" y="276"/>
                  </a:cubicBezTo>
                  <a:cubicBezTo>
                    <a:pt x="401" y="276"/>
                    <a:pt x="400" y="277"/>
                    <a:pt x="399" y="276"/>
                  </a:cubicBezTo>
                  <a:cubicBezTo>
                    <a:pt x="398" y="275"/>
                    <a:pt x="397" y="275"/>
                    <a:pt x="396" y="275"/>
                  </a:cubicBezTo>
                  <a:cubicBezTo>
                    <a:pt x="396" y="275"/>
                    <a:pt x="396" y="275"/>
                    <a:pt x="396" y="275"/>
                  </a:cubicBezTo>
                  <a:cubicBezTo>
                    <a:pt x="396" y="275"/>
                    <a:pt x="396" y="275"/>
                    <a:pt x="396" y="275"/>
                  </a:cubicBezTo>
                  <a:cubicBezTo>
                    <a:pt x="396" y="274"/>
                    <a:pt x="396" y="274"/>
                    <a:pt x="396" y="273"/>
                  </a:cubicBezTo>
                  <a:cubicBezTo>
                    <a:pt x="395" y="273"/>
                    <a:pt x="395" y="273"/>
                    <a:pt x="394" y="273"/>
                  </a:cubicBezTo>
                  <a:cubicBezTo>
                    <a:pt x="395" y="275"/>
                    <a:pt x="394" y="276"/>
                    <a:pt x="393" y="278"/>
                  </a:cubicBezTo>
                  <a:cubicBezTo>
                    <a:pt x="393" y="278"/>
                    <a:pt x="393" y="279"/>
                    <a:pt x="393" y="280"/>
                  </a:cubicBezTo>
                  <a:cubicBezTo>
                    <a:pt x="393" y="280"/>
                    <a:pt x="392" y="280"/>
                    <a:pt x="392" y="280"/>
                  </a:cubicBezTo>
                  <a:cubicBezTo>
                    <a:pt x="393" y="281"/>
                    <a:pt x="392" y="281"/>
                    <a:pt x="393" y="281"/>
                  </a:cubicBezTo>
                  <a:cubicBezTo>
                    <a:pt x="393" y="281"/>
                    <a:pt x="393" y="281"/>
                    <a:pt x="393" y="281"/>
                  </a:cubicBezTo>
                  <a:cubicBezTo>
                    <a:pt x="394" y="281"/>
                    <a:pt x="394" y="281"/>
                    <a:pt x="394" y="281"/>
                  </a:cubicBezTo>
                  <a:cubicBezTo>
                    <a:pt x="394" y="281"/>
                    <a:pt x="394" y="281"/>
                    <a:pt x="395" y="280"/>
                  </a:cubicBezTo>
                  <a:cubicBezTo>
                    <a:pt x="395" y="280"/>
                    <a:pt x="396" y="280"/>
                    <a:pt x="396" y="280"/>
                  </a:cubicBezTo>
                  <a:cubicBezTo>
                    <a:pt x="396" y="280"/>
                    <a:pt x="396" y="280"/>
                    <a:pt x="396" y="280"/>
                  </a:cubicBezTo>
                  <a:cubicBezTo>
                    <a:pt x="397" y="280"/>
                    <a:pt x="399" y="280"/>
                    <a:pt x="400" y="280"/>
                  </a:cubicBezTo>
                  <a:cubicBezTo>
                    <a:pt x="400" y="280"/>
                    <a:pt x="400" y="280"/>
                    <a:pt x="400" y="280"/>
                  </a:cubicBezTo>
                  <a:cubicBezTo>
                    <a:pt x="399" y="281"/>
                    <a:pt x="398" y="281"/>
                    <a:pt x="397" y="281"/>
                  </a:cubicBezTo>
                  <a:cubicBezTo>
                    <a:pt x="397" y="281"/>
                    <a:pt x="397" y="281"/>
                    <a:pt x="396" y="282"/>
                  </a:cubicBezTo>
                  <a:cubicBezTo>
                    <a:pt x="397" y="282"/>
                    <a:pt x="397" y="283"/>
                    <a:pt x="398" y="284"/>
                  </a:cubicBezTo>
                  <a:cubicBezTo>
                    <a:pt x="398" y="284"/>
                    <a:pt x="398" y="284"/>
                    <a:pt x="398" y="285"/>
                  </a:cubicBezTo>
                  <a:cubicBezTo>
                    <a:pt x="398" y="285"/>
                    <a:pt x="398" y="285"/>
                    <a:pt x="398" y="285"/>
                  </a:cubicBezTo>
                  <a:cubicBezTo>
                    <a:pt x="398" y="285"/>
                    <a:pt x="398" y="286"/>
                    <a:pt x="398" y="286"/>
                  </a:cubicBezTo>
                  <a:cubicBezTo>
                    <a:pt x="399" y="286"/>
                    <a:pt x="399" y="286"/>
                    <a:pt x="400" y="286"/>
                  </a:cubicBezTo>
                  <a:cubicBezTo>
                    <a:pt x="400" y="286"/>
                    <a:pt x="400" y="286"/>
                    <a:pt x="400" y="286"/>
                  </a:cubicBezTo>
                  <a:cubicBezTo>
                    <a:pt x="400" y="286"/>
                    <a:pt x="400" y="286"/>
                    <a:pt x="400" y="286"/>
                  </a:cubicBezTo>
                  <a:cubicBezTo>
                    <a:pt x="400" y="287"/>
                    <a:pt x="400" y="287"/>
                    <a:pt x="400" y="287"/>
                  </a:cubicBezTo>
                  <a:cubicBezTo>
                    <a:pt x="400" y="288"/>
                    <a:pt x="400" y="289"/>
                    <a:pt x="400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0" y="290"/>
                    <a:pt x="400" y="290"/>
                    <a:pt x="400" y="291"/>
                  </a:cubicBezTo>
                  <a:cubicBezTo>
                    <a:pt x="399" y="291"/>
                    <a:pt x="399" y="291"/>
                    <a:pt x="399" y="291"/>
                  </a:cubicBezTo>
                  <a:cubicBezTo>
                    <a:pt x="398" y="293"/>
                    <a:pt x="398" y="296"/>
                    <a:pt x="399" y="297"/>
                  </a:cubicBezTo>
                  <a:cubicBezTo>
                    <a:pt x="399" y="300"/>
                    <a:pt x="399" y="301"/>
                    <a:pt x="398" y="302"/>
                  </a:cubicBezTo>
                  <a:cubicBezTo>
                    <a:pt x="397" y="302"/>
                    <a:pt x="396" y="302"/>
                    <a:pt x="396" y="302"/>
                  </a:cubicBezTo>
                  <a:cubicBezTo>
                    <a:pt x="396" y="302"/>
                    <a:pt x="396" y="301"/>
                    <a:pt x="396" y="301"/>
                  </a:cubicBezTo>
                  <a:cubicBezTo>
                    <a:pt x="394" y="301"/>
                    <a:pt x="389" y="302"/>
                    <a:pt x="388" y="303"/>
                  </a:cubicBezTo>
                  <a:cubicBezTo>
                    <a:pt x="386" y="303"/>
                    <a:pt x="386" y="303"/>
                    <a:pt x="386" y="302"/>
                  </a:cubicBezTo>
                  <a:cubicBezTo>
                    <a:pt x="386" y="302"/>
                    <a:pt x="386" y="302"/>
                    <a:pt x="386" y="302"/>
                  </a:cubicBezTo>
                  <a:cubicBezTo>
                    <a:pt x="384" y="301"/>
                    <a:pt x="383" y="301"/>
                    <a:pt x="382" y="301"/>
                  </a:cubicBezTo>
                  <a:cubicBezTo>
                    <a:pt x="382" y="300"/>
                    <a:pt x="382" y="300"/>
                    <a:pt x="381" y="300"/>
                  </a:cubicBezTo>
                  <a:cubicBezTo>
                    <a:pt x="381" y="300"/>
                    <a:pt x="381" y="300"/>
                    <a:pt x="381" y="300"/>
                  </a:cubicBezTo>
                  <a:cubicBezTo>
                    <a:pt x="380" y="299"/>
                    <a:pt x="379" y="298"/>
                    <a:pt x="378" y="297"/>
                  </a:cubicBezTo>
                  <a:cubicBezTo>
                    <a:pt x="377" y="297"/>
                    <a:pt x="377" y="297"/>
                    <a:pt x="376" y="297"/>
                  </a:cubicBezTo>
                  <a:cubicBezTo>
                    <a:pt x="376" y="297"/>
                    <a:pt x="376" y="296"/>
                    <a:pt x="375" y="296"/>
                  </a:cubicBezTo>
                  <a:cubicBezTo>
                    <a:pt x="375" y="296"/>
                    <a:pt x="375" y="297"/>
                    <a:pt x="375" y="297"/>
                  </a:cubicBezTo>
                  <a:cubicBezTo>
                    <a:pt x="372" y="297"/>
                    <a:pt x="372" y="296"/>
                    <a:pt x="372" y="294"/>
                  </a:cubicBezTo>
                  <a:cubicBezTo>
                    <a:pt x="371" y="294"/>
                    <a:pt x="371" y="294"/>
                    <a:pt x="371" y="294"/>
                  </a:cubicBezTo>
                  <a:cubicBezTo>
                    <a:pt x="371" y="294"/>
                    <a:pt x="371" y="293"/>
                    <a:pt x="371" y="293"/>
                  </a:cubicBezTo>
                  <a:cubicBezTo>
                    <a:pt x="371" y="293"/>
                    <a:pt x="371" y="293"/>
                    <a:pt x="371" y="293"/>
                  </a:cubicBezTo>
                  <a:cubicBezTo>
                    <a:pt x="371" y="293"/>
                    <a:pt x="371" y="292"/>
                    <a:pt x="371" y="292"/>
                  </a:cubicBezTo>
                  <a:cubicBezTo>
                    <a:pt x="371" y="292"/>
                    <a:pt x="371" y="292"/>
                    <a:pt x="370" y="292"/>
                  </a:cubicBezTo>
                  <a:cubicBezTo>
                    <a:pt x="370" y="291"/>
                    <a:pt x="370" y="291"/>
                    <a:pt x="371" y="290"/>
                  </a:cubicBezTo>
                  <a:cubicBezTo>
                    <a:pt x="370" y="290"/>
                    <a:pt x="370" y="290"/>
                    <a:pt x="370" y="290"/>
                  </a:cubicBezTo>
                  <a:cubicBezTo>
                    <a:pt x="370" y="289"/>
                    <a:pt x="370" y="289"/>
                    <a:pt x="370" y="288"/>
                  </a:cubicBezTo>
                  <a:cubicBezTo>
                    <a:pt x="370" y="288"/>
                    <a:pt x="370" y="288"/>
                    <a:pt x="370" y="288"/>
                  </a:cubicBezTo>
                  <a:cubicBezTo>
                    <a:pt x="370" y="287"/>
                    <a:pt x="370" y="286"/>
                    <a:pt x="370" y="285"/>
                  </a:cubicBezTo>
                  <a:cubicBezTo>
                    <a:pt x="372" y="285"/>
                    <a:pt x="372" y="285"/>
                    <a:pt x="373" y="285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2" y="283"/>
                    <a:pt x="372" y="283"/>
                  </a:cubicBezTo>
                  <a:cubicBezTo>
                    <a:pt x="372" y="283"/>
                    <a:pt x="372" y="283"/>
                    <a:pt x="372" y="283"/>
                  </a:cubicBezTo>
                  <a:cubicBezTo>
                    <a:pt x="372" y="282"/>
                    <a:pt x="373" y="282"/>
                    <a:pt x="373" y="282"/>
                  </a:cubicBezTo>
                  <a:cubicBezTo>
                    <a:pt x="373" y="282"/>
                    <a:pt x="373" y="281"/>
                    <a:pt x="373" y="281"/>
                  </a:cubicBezTo>
                  <a:cubicBezTo>
                    <a:pt x="373" y="281"/>
                    <a:pt x="373" y="281"/>
                    <a:pt x="374" y="281"/>
                  </a:cubicBezTo>
                  <a:cubicBezTo>
                    <a:pt x="374" y="280"/>
                    <a:pt x="374" y="279"/>
                    <a:pt x="374" y="278"/>
                  </a:cubicBezTo>
                  <a:cubicBezTo>
                    <a:pt x="374" y="278"/>
                    <a:pt x="374" y="278"/>
                    <a:pt x="374" y="278"/>
                  </a:cubicBezTo>
                  <a:cubicBezTo>
                    <a:pt x="375" y="277"/>
                    <a:pt x="376" y="277"/>
                    <a:pt x="377" y="276"/>
                  </a:cubicBezTo>
                  <a:cubicBezTo>
                    <a:pt x="377" y="276"/>
                    <a:pt x="378" y="276"/>
                    <a:pt x="379" y="276"/>
                  </a:cubicBezTo>
                  <a:cubicBezTo>
                    <a:pt x="379" y="276"/>
                    <a:pt x="379" y="276"/>
                    <a:pt x="379" y="276"/>
                  </a:cubicBezTo>
                  <a:cubicBezTo>
                    <a:pt x="379" y="276"/>
                    <a:pt x="379" y="276"/>
                    <a:pt x="379" y="276"/>
                  </a:cubicBezTo>
                  <a:cubicBezTo>
                    <a:pt x="378" y="274"/>
                    <a:pt x="378" y="275"/>
                    <a:pt x="377" y="274"/>
                  </a:cubicBezTo>
                  <a:cubicBezTo>
                    <a:pt x="377" y="274"/>
                    <a:pt x="377" y="274"/>
                    <a:pt x="377" y="274"/>
                  </a:cubicBezTo>
                  <a:cubicBezTo>
                    <a:pt x="377" y="274"/>
                    <a:pt x="376" y="274"/>
                    <a:pt x="376" y="274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74"/>
                    <a:pt x="376" y="274"/>
                    <a:pt x="375" y="273"/>
                  </a:cubicBezTo>
                  <a:cubicBezTo>
                    <a:pt x="375" y="273"/>
                    <a:pt x="375" y="273"/>
                    <a:pt x="375" y="273"/>
                  </a:cubicBezTo>
                  <a:cubicBezTo>
                    <a:pt x="375" y="273"/>
                    <a:pt x="375" y="273"/>
                    <a:pt x="374" y="273"/>
                  </a:cubicBezTo>
                  <a:cubicBezTo>
                    <a:pt x="374" y="272"/>
                    <a:pt x="375" y="272"/>
                    <a:pt x="375" y="272"/>
                  </a:cubicBezTo>
                  <a:cubicBezTo>
                    <a:pt x="374" y="272"/>
                    <a:pt x="374" y="272"/>
                    <a:pt x="374" y="272"/>
                  </a:cubicBezTo>
                  <a:cubicBezTo>
                    <a:pt x="374" y="271"/>
                    <a:pt x="373" y="270"/>
                    <a:pt x="373" y="270"/>
                  </a:cubicBezTo>
                  <a:cubicBezTo>
                    <a:pt x="373" y="270"/>
                    <a:pt x="373" y="270"/>
                    <a:pt x="373" y="270"/>
                  </a:cubicBezTo>
                  <a:cubicBezTo>
                    <a:pt x="373" y="269"/>
                    <a:pt x="373" y="269"/>
                    <a:pt x="373" y="269"/>
                  </a:cubicBezTo>
                  <a:cubicBezTo>
                    <a:pt x="372" y="269"/>
                    <a:pt x="372" y="268"/>
                    <a:pt x="372" y="268"/>
                  </a:cubicBezTo>
                  <a:cubicBezTo>
                    <a:pt x="372" y="268"/>
                    <a:pt x="371" y="267"/>
                    <a:pt x="371" y="267"/>
                  </a:cubicBezTo>
                  <a:cubicBezTo>
                    <a:pt x="371" y="267"/>
                    <a:pt x="371" y="267"/>
                    <a:pt x="370" y="267"/>
                  </a:cubicBezTo>
                  <a:cubicBezTo>
                    <a:pt x="370" y="266"/>
                    <a:pt x="370" y="265"/>
                    <a:pt x="368" y="265"/>
                  </a:cubicBezTo>
                  <a:cubicBezTo>
                    <a:pt x="368" y="264"/>
                    <a:pt x="368" y="264"/>
                    <a:pt x="368" y="263"/>
                  </a:cubicBezTo>
                  <a:cubicBezTo>
                    <a:pt x="368" y="263"/>
                    <a:pt x="368" y="263"/>
                    <a:pt x="367" y="263"/>
                  </a:cubicBezTo>
                  <a:cubicBezTo>
                    <a:pt x="367" y="263"/>
                    <a:pt x="367" y="263"/>
                    <a:pt x="368" y="262"/>
                  </a:cubicBezTo>
                  <a:cubicBezTo>
                    <a:pt x="367" y="262"/>
                    <a:pt x="367" y="262"/>
                    <a:pt x="367" y="262"/>
                  </a:cubicBezTo>
                  <a:cubicBezTo>
                    <a:pt x="367" y="262"/>
                    <a:pt x="367" y="261"/>
                    <a:pt x="367" y="261"/>
                  </a:cubicBezTo>
                  <a:cubicBezTo>
                    <a:pt x="366" y="261"/>
                    <a:pt x="366" y="260"/>
                    <a:pt x="365" y="260"/>
                  </a:cubicBezTo>
                  <a:cubicBezTo>
                    <a:pt x="365" y="260"/>
                    <a:pt x="365" y="259"/>
                    <a:pt x="365" y="259"/>
                  </a:cubicBezTo>
                  <a:cubicBezTo>
                    <a:pt x="365" y="259"/>
                    <a:pt x="365" y="259"/>
                    <a:pt x="365" y="259"/>
                  </a:cubicBezTo>
                  <a:cubicBezTo>
                    <a:pt x="364" y="257"/>
                    <a:pt x="365" y="255"/>
                    <a:pt x="365" y="254"/>
                  </a:cubicBezTo>
                  <a:cubicBezTo>
                    <a:pt x="365" y="254"/>
                    <a:pt x="364" y="254"/>
                    <a:pt x="364" y="254"/>
                  </a:cubicBezTo>
                  <a:cubicBezTo>
                    <a:pt x="364" y="254"/>
                    <a:pt x="364" y="254"/>
                    <a:pt x="364" y="253"/>
                  </a:cubicBezTo>
                  <a:cubicBezTo>
                    <a:pt x="364" y="253"/>
                    <a:pt x="364" y="253"/>
                    <a:pt x="364" y="253"/>
                  </a:cubicBezTo>
                  <a:cubicBezTo>
                    <a:pt x="364" y="252"/>
                    <a:pt x="364" y="251"/>
                    <a:pt x="365" y="250"/>
                  </a:cubicBezTo>
                  <a:cubicBezTo>
                    <a:pt x="364" y="250"/>
                    <a:pt x="364" y="250"/>
                    <a:pt x="364" y="249"/>
                  </a:cubicBezTo>
                  <a:cubicBezTo>
                    <a:pt x="362" y="249"/>
                    <a:pt x="361" y="250"/>
                    <a:pt x="360" y="249"/>
                  </a:cubicBezTo>
                  <a:cubicBezTo>
                    <a:pt x="360" y="249"/>
                    <a:pt x="359" y="249"/>
                    <a:pt x="359" y="249"/>
                  </a:cubicBezTo>
                  <a:cubicBezTo>
                    <a:pt x="359" y="249"/>
                    <a:pt x="359" y="249"/>
                    <a:pt x="359" y="249"/>
                  </a:cubicBezTo>
                  <a:cubicBezTo>
                    <a:pt x="360" y="249"/>
                    <a:pt x="360" y="248"/>
                    <a:pt x="360" y="248"/>
                  </a:cubicBezTo>
                  <a:cubicBezTo>
                    <a:pt x="360" y="248"/>
                    <a:pt x="360" y="248"/>
                    <a:pt x="360" y="248"/>
                  </a:cubicBezTo>
                  <a:cubicBezTo>
                    <a:pt x="360" y="247"/>
                    <a:pt x="360" y="246"/>
                    <a:pt x="360" y="246"/>
                  </a:cubicBezTo>
                  <a:cubicBezTo>
                    <a:pt x="361" y="246"/>
                    <a:pt x="361" y="246"/>
                    <a:pt x="361" y="246"/>
                  </a:cubicBezTo>
                  <a:cubicBezTo>
                    <a:pt x="361" y="244"/>
                    <a:pt x="362" y="243"/>
                    <a:pt x="362" y="242"/>
                  </a:cubicBezTo>
                  <a:cubicBezTo>
                    <a:pt x="362" y="242"/>
                    <a:pt x="362" y="242"/>
                    <a:pt x="363" y="242"/>
                  </a:cubicBezTo>
                  <a:cubicBezTo>
                    <a:pt x="363" y="241"/>
                    <a:pt x="363" y="241"/>
                    <a:pt x="363" y="241"/>
                  </a:cubicBezTo>
                  <a:cubicBezTo>
                    <a:pt x="363" y="241"/>
                    <a:pt x="363" y="241"/>
                    <a:pt x="363" y="241"/>
                  </a:cubicBezTo>
                  <a:cubicBezTo>
                    <a:pt x="363" y="241"/>
                    <a:pt x="363" y="240"/>
                    <a:pt x="363" y="240"/>
                  </a:cubicBezTo>
                  <a:cubicBezTo>
                    <a:pt x="364" y="240"/>
                    <a:pt x="364" y="239"/>
                    <a:pt x="365" y="239"/>
                  </a:cubicBezTo>
                  <a:cubicBezTo>
                    <a:pt x="365" y="238"/>
                    <a:pt x="364" y="238"/>
                    <a:pt x="364" y="238"/>
                  </a:cubicBezTo>
                  <a:cubicBezTo>
                    <a:pt x="364" y="238"/>
                    <a:pt x="364" y="237"/>
                    <a:pt x="364" y="237"/>
                  </a:cubicBezTo>
                  <a:cubicBezTo>
                    <a:pt x="364" y="237"/>
                    <a:pt x="364" y="237"/>
                    <a:pt x="364" y="236"/>
                  </a:cubicBezTo>
                  <a:cubicBezTo>
                    <a:pt x="364" y="236"/>
                    <a:pt x="365" y="236"/>
                    <a:pt x="365" y="236"/>
                  </a:cubicBezTo>
                  <a:cubicBezTo>
                    <a:pt x="365" y="236"/>
                    <a:pt x="366" y="236"/>
                    <a:pt x="366" y="237"/>
                  </a:cubicBezTo>
                  <a:cubicBezTo>
                    <a:pt x="366" y="236"/>
                    <a:pt x="366" y="236"/>
                    <a:pt x="366" y="236"/>
                  </a:cubicBezTo>
                  <a:cubicBezTo>
                    <a:pt x="366" y="236"/>
                    <a:pt x="367" y="236"/>
                    <a:pt x="367" y="236"/>
                  </a:cubicBezTo>
                  <a:cubicBezTo>
                    <a:pt x="367" y="235"/>
                    <a:pt x="367" y="235"/>
                    <a:pt x="367" y="235"/>
                  </a:cubicBezTo>
                  <a:cubicBezTo>
                    <a:pt x="367" y="235"/>
                    <a:pt x="368" y="235"/>
                    <a:pt x="368" y="235"/>
                  </a:cubicBezTo>
                  <a:cubicBezTo>
                    <a:pt x="368" y="235"/>
                    <a:pt x="368" y="236"/>
                    <a:pt x="368" y="236"/>
                  </a:cubicBezTo>
                  <a:cubicBezTo>
                    <a:pt x="368" y="236"/>
                    <a:pt x="369" y="236"/>
                    <a:pt x="369" y="236"/>
                  </a:cubicBezTo>
                  <a:cubicBezTo>
                    <a:pt x="369" y="236"/>
                    <a:pt x="369" y="237"/>
                    <a:pt x="369" y="237"/>
                  </a:cubicBezTo>
                  <a:cubicBezTo>
                    <a:pt x="369" y="237"/>
                    <a:pt x="369" y="237"/>
                    <a:pt x="370" y="237"/>
                  </a:cubicBezTo>
                  <a:cubicBezTo>
                    <a:pt x="369" y="237"/>
                    <a:pt x="369" y="237"/>
                    <a:pt x="369" y="238"/>
                  </a:cubicBezTo>
                  <a:cubicBezTo>
                    <a:pt x="370" y="238"/>
                    <a:pt x="370" y="237"/>
                    <a:pt x="370" y="237"/>
                  </a:cubicBezTo>
                  <a:cubicBezTo>
                    <a:pt x="370" y="237"/>
                    <a:pt x="371" y="237"/>
                    <a:pt x="371" y="237"/>
                  </a:cubicBezTo>
                  <a:cubicBezTo>
                    <a:pt x="371" y="237"/>
                    <a:pt x="371" y="237"/>
                    <a:pt x="371" y="237"/>
                  </a:cubicBezTo>
                  <a:cubicBezTo>
                    <a:pt x="372" y="236"/>
                    <a:pt x="372" y="237"/>
                    <a:pt x="372" y="235"/>
                  </a:cubicBezTo>
                  <a:cubicBezTo>
                    <a:pt x="371" y="235"/>
                    <a:pt x="371" y="235"/>
                    <a:pt x="370" y="235"/>
                  </a:cubicBezTo>
                  <a:cubicBezTo>
                    <a:pt x="370" y="235"/>
                    <a:pt x="370" y="235"/>
                    <a:pt x="370" y="235"/>
                  </a:cubicBezTo>
                  <a:cubicBezTo>
                    <a:pt x="370" y="235"/>
                    <a:pt x="370" y="235"/>
                    <a:pt x="370" y="235"/>
                  </a:cubicBezTo>
                  <a:cubicBezTo>
                    <a:pt x="370" y="235"/>
                    <a:pt x="370" y="235"/>
                    <a:pt x="370" y="234"/>
                  </a:cubicBezTo>
                  <a:cubicBezTo>
                    <a:pt x="370" y="234"/>
                    <a:pt x="370" y="234"/>
                    <a:pt x="370" y="234"/>
                  </a:cubicBezTo>
                  <a:cubicBezTo>
                    <a:pt x="371" y="234"/>
                    <a:pt x="370" y="234"/>
                    <a:pt x="371" y="234"/>
                  </a:cubicBezTo>
                  <a:cubicBezTo>
                    <a:pt x="371" y="234"/>
                    <a:pt x="371" y="235"/>
                    <a:pt x="371" y="235"/>
                  </a:cubicBezTo>
                  <a:cubicBezTo>
                    <a:pt x="372" y="235"/>
                    <a:pt x="372" y="235"/>
                    <a:pt x="372" y="235"/>
                  </a:cubicBezTo>
                  <a:cubicBezTo>
                    <a:pt x="373" y="234"/>
                    <a:pt x="372" y="235"/>
                    <a:pt x="373" y="234"/>
                  </a:cubicBezTo>
                  <a:cubicBezTo>
                    <a:pt x="373" y="234"/>
                    <a:pt x="373" y="234"/>
                    <a:pt x="373" y="234"/>
                  </a:cubicBezTo>
                  <a:cubicBezTo>
                    <a:pt x="373" y="234"/>
                    <a:pt x="374" y="235"/>
                    <a:pt x="375" y="234"/>
                  </a:cubicBezTo>
                  <a:cubicBezTo>
                    <a:pt x="375" y="234"/>
                    <a:pt x="375" y="234"/>
                    <a:pt x="375" y="234"/>
                  </a:cubicBezTo>
                  <a:cubicBezTo>
                    <a:pt x="375" y="234"/>
                    <a:pt x="375" y="234"/>
                    <a:pt x="376" y="234"/>
                  </a:cubicBezTo>
                  <a:cubicBezTo>
                    <a:pt x="376" y="234"/>
                    <a:pt x="376" y="233"/>
                    <a:pt x="377" y="233"/>
                  </a:cubicBezTo>
                  <a:cubicBezTo>
                    <a:pt x="378" y="233"/>
                    <a:pt x="379" y="233"/>
                    <a:pt x="380" y="233"/>
                  </a:cubicBezTo>
                  <a:cubicBezTo>
                    <a:pt x="381" y="232"/>
                    <a:pt x="381" y="232"/>
                    <a:pt x="381" y="232"/>
                  </a:cubicBezTo>
                  <a:cubicBezTo>
                    <a:pt x="382" y="232"/>
                    <a:pt x="382" y="232"/>
                    <a:pt x="382" y="232"/>
                  </a:cubicBezTo>
                  <a:cubicBezTo>
                    <a:pt x="382" y="231"/>
                    <a:pt x="383" y="231"/>
                    <a:pt x="383" y="231"/>
                  </a:cubicBezTo>
                  <a:cubicBezTo>
                    <a:pt x="383" y="231"/>
                    <a:pt x="383" y="231"/>
                    <a:pt x="384" y="231"/>
                  </a:cubicBezTo>
                  <a:cubicBezTo>
                    <a:pt x="384" y="231"/>
                    <a:pt x="384" y="231"/>
                    <a:pt x="385" y="230"/>
                  </a:cubicBezTo>
                  <a:cubicBezTo>
                    <a:pt x="385" y="230"/>
                    <a:pt x="385" y="230"/>
                    <a:pt x="385" y="229"/>
                  </a:cubicBezTo>
                  <a:cubicBezTo>
                    <a:pt x="385" y="229"/>
                    <a:pt x="385" y="229"/>
                    <a:pt x="385" y="229"/>
                  </a:cubicBezTo>
                  <a:cubicBezTo>
                    <a:pt x="385" y="229"/>
                    <a:pt x="385" y="229"/>
                    <a:pt x="385" y="229"/>
                  </a:cubicBezTo>
                  <a:cubicBezTo>
                    <a:pt x="385" y="229"/>
                    <a:pt x="385" y="229"/>
                    <a:pt x="385" y="228"/>
                  </a:cubicBezTo>
                  <a:cubicBezTo>
                    <a:pt x="387" y="229"/>
                    <a:pt x="388" y="229"/>
                    <a:pt x="389" y="230"/>
                  </a:cubicBezTo>
                  <a:cubicBezTo>
                    <a:pt x="389" y="230"/>
                    <a:pt x="389" y="231"/>
                    <a:pt x="389" y="231"/>
                  </a:cubicBezTo>
                  <a:cubicBezTo>
                    <a:pt x="390" y="231"/>
                    <a:pt x="392" y="231"/>
                    <a:pt x="392" y="231"/>
                  </a:cubicBezTo>
                  <a:cubicBezTo>
                    <a:pt x="392" y="231"/>
                    <a:pt x="392" y="231"/>
                    <a:pt x="392" y="231"/>
                  </a:cubicBezTo>
                  <a:cubicBezTo>
                    <a:pt x="394" y="232"/>
                    <a:pt x="393" y="232"/>
                    <a:pt x="395" y="232"/>
                  </a:cubicBezTo>
                  <a:cubicBezTo>
                    <a:pt x="395" y="232"/>
                    <a:pt x="395" y="233"/>
                    <a:pt x="395" y="233"/>
                  </a:cubicBezTo>
                  <a:cubicBezTo>
                    <a:pt x="396" y="233"/>
                    <a:pt x="396" y="233"/>
                    <a:pt x="397" y="234"/>
                  </a:cubicBezTo>
                  <a:cubicBezTo>
                    <a:pt x="397" y="234"/>
                    <a:pt x="397" y="234"/>
                    <a:pt x="397" y="234"/>
                  </a:cubicBezTo>
                  <a:cubicBezTo>
                    <a:pt x="397" y="234"/>
                    <a:pt x="398" y="234"/>
                    <a:pt x="398" y="234"/>
                  </a:cubicBezTo>
                  <a:cubicBezTo>
                    <a:pt x="398" y="235"/>
                    <a:pt x="398" y="235"/>
                    <a:pt x="399" y="236"/>
                  </a:cubicBezTo>
                  <a:cubicBezTo>
                    <a:pt x="399" y="236"/>
                    <a:pt x="399" y="236"/>
                    <a:pt x="399" y="236"/>
                  </a:cubicBezTo>
                  <a:cubicBezTo>
                    <a:pt x="399" y="236"/>
                    <a:pt x="399" y="236"/>
                    <a:pt x="399" y="236"/>
                  </a:cubicBezTo>
                  <a:cubicBezTo>
                    <a:pt x="400" y="236"/>
                    <a:pt x="400" y="236"/>
                    <a:pt x="401" y="236"/>
                  </a:cubicBezTo>
                  <a:cubicBezTo>
                    <a:pt x="401" y="237"/>
                    <a:pt x="401" y="237"/>
                    <a:pt x="401" y="237"/>
                  </a:cubicBezTo>
                  <a:cubicBezTo>
                    <a:pt x="401" y="237"/>
                    <a:pt x="401" y="237"/>
                    <a:pt x="402" y="237"/>
                  </a:cubicBezTo>
                  <a:cubicBezTo>
                    <a:pt x="402" y="238"/>
                    <a:pt x="401" y="238"/>
                    <a:pt x="401" y="239"/>
                  </a:cubicBezTo>
                  <a:cubicBezTo>
                    <a:pt x="402" y="239"/>
                    <a:pt x="402" y="239"/>
                    <a:pt x="402" y="240"/>
                  </a:cubicBezTo>
                  <a:cubicBezTo>
                    <a:pt x="402" y="240"/>
                    <a:pt x="402" y="241"/>
                    <a:pt x="402" y="241"/>
                  </a:cubicBezTo>
                  <a:cubicBezTo>
                    <a:pt x="402" y="241"/>
                    <a:pt x="403" y="241"/>
                    <a:pt x="403" y="241"/>
                  </a:cubicBezTo>
                  <a:cubicBezTo>
                    <a:pt x="403" y="242"/>
                    <a:pt x="404" y="241"/>
                    <a:pt x="404" y="243"/>
                  </a:cubicBezTo>
                  <a:cubicBezTo>
                    <a:pt x="404" y="243"/>
                    <a:pt x="405" y="243"/>
                    <a:pt x="405" y="243"/>
                  </a:cubicBezTo>
                  <a:cubicBezTo>
                    <a:pt x="405" y="244"/>
                    <a:pt x="405" y="244"/>
                    <a:pt x="405" y="245"/>
                  </a:cubicBezTo>
                  <a:cubicBezTo>
                    <a:pt x="405" y="245"/>
                    <a:pt x="404" y="245"/>
                    <a:pt x="404" y="245"/>
                  </a:cubicBezTo>
                  <a:cubicBezTo>
                    <a:pt x="404" y="246"/>
                    <a:pt x="404" y="246"/>
                    <a:pt x="404" y="247"/>
                  </a:cubicBezTo>
                  <a:cubicBezTo>
                    <a:pt x="404" y="247"/>
                    <a:pt x="404" y="247"/>
                    <a:pt x="404" y="247"/>
                  </a:cubicBezTo>
                  <a:cubicBezTo>
                    <a:pt x="404" y="247"/>
                    <a:pt x="403" y="247"/>
                    <a:pt x="403" y="248"/>
                  </a:cubicBezTo>
                  <a:cubicBezTo>
                    <a:pt x="402" y="247"/>
                    <a:pt x="402" y="247"/>
                    <a:pt x="401" y="247"/>
                  </a:cubicBezTo>
                  <a:cubicBezTo>
                    <a:pt x="400" y="248"/>
                    <a:pt x="398" y="248"/>
                    <a:pt x="397" y="249"/>
                  </a:cubicBezTo>
                  <a:cubicBezTo>
                    <a:pt x="397" y="249"/>
                    <a:pt x="397" y="249"/>
                    <a:pt x="397" y="249"/>
                  </a:cubicBezTo>
                  <a:cubicBezTo>
                    <a:pt x="397" y="250"/>
                    <a:pt x="397" y="250"/>
                    <a:pt x="397" y="251"/>
                  </a:cubicBezTo>
                  <a:cubicBezTo>
                    <a:pt x="397" y="251"/>
                    <a:pt x="397" y="251"/>
                    <a:pt x="396" y="251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396" y="251"/>
                    <a:pt x="396" y="252"/>
                    <a:pt x="395" y="252"/>
                  </a:cubicBezTo>
                  <a:cubicBezTo>
                    <a:pt x="394" y="252"/>
                    <a:pt x="394" y="252"/>
                    <a:pt x="394" y="252"/>
                  </a:cubicBezTo>
                  <a:cubicBezTo>
                    <a:pt x="394" y="251"/>
                    <a:pt x="394" y="251"/>
                    <a:pt x="394" y="251"/>
                  </a:cubicBezTo>
                  <a:cubicBezTo>
                    <a:pt x="393" y="251"/>
                    <a:pt x="393" y="251"/>
                    <a:pt x="392" y="251"/>
                  </a:cubicBezTo>
                  <a:cubicBezTo>
                    <a:pt x="392" y="251"/>
                    <a:pt x="392" y="251"/>
                    <a:pt x="392" y="251"/>
                  </a:cubicBezTo>
                  <a:cubicBezTo>
                    <a:pt x="392" y="251"/>
                    <a:pt x="392" y="251"/>
                    <a:pt x="392" y="251"/>
                  </a:cubicBezTo>
                  <a:cubicBezTo>
                    <a:pt x="392" y="251"/>
                    <a:pt x="392" y="250"/>
                    <a:pt x="392" y="250"/>
                  </a:cubicBezTo>
                  <a:cubicBezTo>
                    <a:pt x="393" y="250"/>
                    <a:pt x="393" y="250"/>
                    <a:pt x="394" y="250"/>
                  </a:cubicBezTo>
                  <a:cubicBezTo>
                    <a:pt x="394" y="250"/>
                    <a:pt x="394" y="251"/>
                    <a:pt x="395" y="250"/>
                  </a:cubicBezTo>
                  <a:cubicBezTo>
                    <a:pt x="395" y="250"/>
                    <a:pt x="395" y="250"/>
                    <a:pt x="395" y="250"/>
                  </a:cubicBezTo>
                  <a:cubicBezTo>
                    <a:pt x="395" y="250"/>
                    <a:pt x="396" y="250"/>
                    <a:pt x="396" y="250"/>
                  </a:cubicBezTo>
                  <a:cubicBezTo>
                    <a:pt x="396" y="250"/>
                    <a:pt x="396" y="249"/>
                    <a:pt x="396" y="249"/>
                  </a:cubicBezTo>
                  <a:cubicBezTo>
                    <a:pt x="396" y="249"/>
                    <a:pt x="397" y="249"/>
                    <a:pt x="397" y="249"/>
                  </a:cubicBezTo>
                  <a:cubicBezTo>
                    <a:pt x="398" y="248"/>
                    <a:pt x="398" y="248"/>
                    <a:pt x="398" y="248"/>
                  </a:cubicBezTo>
                  <a:cubicBezTo>
                    <a:pt x="398" y="248"/>
                    <a:pt x="398" y="248"/>
                    <a:pt x="399" y="248"/>
                  </a:cubicBezTo>
                  <a:cubicBezTo>
                    <a:pt x="399" y="248"/>
                    <a:pt x="399" y="248"/>
                    <a:pt x="399" y="248"/>
                  </a:cubicBezTo>
                  <a:cubicBezTo>
                    <a:pt x="399" y="247"/>
                    <a:pt x="400" y="247"/>
                    <a:pt x="400" y="247"/>
                  </a:cubicBezTo>
                  <a:cubicBezTo>
                    <a:pt x="400" y="247"/>
                    <a:pt x="400" y="246"/>
                    <a:pt x="400" y="246"/>
                  </a:cubicBezTo>
                  <a:cubicBezTo>
                    <a:pt x="398" y="245"/>
                    <a:pt x="395" y="245"/>
                    <a:pt x="394" y="244"/>
                  </a:cubicBezTo>
                  <a:cubicBezTo>
                    <a:pt x="392" y="244"/>
                    <a:pt x="392" y="244"/>
                    <a:pt x="391" y="244"/>
                  </a:cubicBezTo>
                  <a:cubicBezTo>
                    <a:pt x="391" y="245"/>
                    <a:pt x="391" y="246"/>
                    <a:pt x="391" y="246"/>
                  </a:cubicBezTo>
                  <a:cubicBezTo>
                    <a:pt x="390" y="246"/>
                    <a:pt x="390" y="246"/>
                    <a:pt x="390" y="246"/>
                  </a:cubicBezTo>
                  <a:cubicBezTo>
                    <a:pt x="390" y="246"/>
                    <a:pt x="390" y="246"/>
                    <a:pt x="390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6"/>
                    <a:pt x="389" y="247"/>
                    <a:pt x="389" y="247"/>
                  </a:cubicBezTo>
                  <a:cubicBezTo>
                    <a:pt x="387" y="247"/>
                    <a:pt x="386" y="246"/>
                    <a:pt x="386" y="246"/>
                  </a:cubicBezTo>
                  <a:cubicBezTo>
                    <a:pt x="386" y="246"/>
                    <a:pt x="386" y="246"/>
                    <a:pt x="386" y="246"/>
                  </a:cubicBezTo>
                  <a:cubicBezTo>
                    <a:pt x="385" y="246"/>
                    <a:pt x="385" y="246"/>
                    <a:pt x="385" y="246"/>
                  </a:cubicBezTo>
                  <a:cubicBezTo>
                    <a:pt x="385" y="247"/>
                    <a:pt x="386" y="247"/>
                    <a:pt x="386" y="249"/>
                  </a:cubicBezTo>
                  <a:cubicBezTo>
                    <a:pt x="386" y="249"/>
                    <a:pt x="386" y="249"/>
                    <a:pt x="386" y="249"/>
                  </a:cubicBezTo>
                  <a:cubicBezTo>
                    <a:pt x="386" y="249"/>
                    <a:pt x="386" y="249"/>
                    <a:pt x="386" y="249"/>
                  </a:cubicBezTo>
                  <a:cubicBezTo>
                    <a:pt x="387" y="249"/>
                    <a:pt x="388" y="249"/>
                    <a:pt x="389" y="249"/>
                  </a:cubicBezTo>
                  <a:cubicBezTo>
                    <a:pt x="389" y="250"/>
                    <a:pt x="389" y="250"/>
                    <a:pt x="388" y="250"/>
                  </a:cubicBezTo>
                  <a:cubicBezTo>
                    <a:pt x="387" y="251"/>
                    <a:pt x="385" y="251"/>
                    <a:pt x="384" y="250"/>
                  </a:cubicBezTo>
                  <a:cubicBezTo>
                    <a:pt x="382" y="250"/>
                    <a:pt x="382" y="250"/>
                    <a:pt x="381" y="250"/>
                  </a:cubicBezTo>
                  <a:cubicBezTo>
                    <a:pt x="381" y="252"/>
                    <a:pt x="382" y="251"/>
                    <a:pt x="383" y="252"/>
                  </a:cubicBezTo>
                  <a:cubicBezTo>
                    <a:pt x="383" y="252"/>
                    <a:pt x="383" y="252"/>
                    <a:pt x="383" y="252"/>
                  </a:cubicBezTo>
                  <a:cubicBezTo>
                    <a:pt x="384" y="253"/>
                    <a:pt x="384" y="253"/>
                    <a:pt x="385" y="253"/>
                  </a:cubicBezTo>
                  <a:cubicBezTo>
                    <a:pt x="385" y="254"/>
                    <a:pt x="385" y="254"/>
                    <a:pt x="385" y="254"/>
                  </a:cubicBezTo>
                  <a:cubicBezTo>
                    <a:pt x="385" y="254"/>
                    <a:pt x="385" y="254"/>
                    <a:pt x="385" y="254"/>
                  </a:cubicBezTo>
                  <a:cubicBezTo>
                    <a:pt x="386" y="255"/>
                    <a:pt x="385" y="255"/>
                    <a:pt x="386" y="255"/>
                  </a:cubicBezTo>
                  <a:cubicBezTo>
                    <a:pt x="386" y="256"/>
                    <a:pt x="386" y="256"/>
                    <a:pt x="387" y="257"/>
                  </a:cubicBezTo>
                  <a:cubicBezTo>
                    <a:pt x="387" y="257"/>
                    <a:pt x="387" y="257"/>
                    <a:pt x="387" y="257"/>
                  </a:cubicBezTo>
                  <a:cubicBezTo>
                    <a:pt x="387" y="257"/>
                    <a:pt x="386" y="258"/>
                    <a:pt x="387" y="258"/>
                  </a:cubicBezTo>
                  <a:cubicBezTo>
                    <a:pt x="387" y="258"/>
                    <a:pt x="387" y="258"/>
                    <a:pt x="387" y="258"/>
                  </a:cubicBezTo>
                  <a:cubicBezTo>
                    <a:pt x="387" y="258"/>
                    <a:pt x="387" y="259"/>
                    <a:pt x="387" y="259"/>
                  </a:cubicBezTo>
                  <a:cubicBezTo>
                    <a:pt x="388" y="259"/>
                    <a:pt x="388" y="258"/>
                    <a:pt x="388" y="258"/>
                  </a:cubicBezTo>
                  <a:cubicBezTo>
                    <a:pt x="388" y="258"/>
                    <a:pt x="389" y="258"/>
                    <a:pt x="389" y="258"/>
                  </a:cubicBezTo>
                  <a:cubicBezTo>
                    <a:pt x="389" y="259"/>
                    <a:pt x="390" y="259"/>
                    <a:pt x="390" y="260"/>
                  </a:cubicBezTo>
                  <a:cubicBezTo>
                    <a:pt x="391" y="260"/>
                    <a:pt x="393" y="261"/>
                    <a:pt x="394" y="261"/>
                  </a:cubicBezTo>
                  <a:cubicBezTo>
                    <a:pt x="394" y="261"/>
                    <a:pt x="394" y="261"/>
                    <a:pt x="394" y="261"/>
                  </a:cubicBezTo>
                  <a:cubicBezTo>
                    <a:pt x="394" y="261"/>
                    <a:pt x="394" y="261"/>
                    <a:pt x="394" y="261"/>
                  </a:cubicBezTo>
                  <a:cubicBezTo>
                    <a:pt x="394" y="262"/>
                    <a:pt x="394" y="263"/>
                    <a:pt x="394" y="263"/>
                  </a:cubicBezTo>
                  <a:cubicBezTo>
                    <a:pt x="394" y="263"/>
                    <a:pt x="393" y="263"/>
                    <a:pt x="393" y="264"/>
                  </a:cubicBezTo>
                  <a:cubicBezTo>
                    <a:pt x="392" y="265"/>
                    <a:pt x="393" y="265"/>
                    <a:pt x="392" y="266"/>
                  </a:cubicBezTo>
                  <a:cubicBezTo>
                    <a:pt x="392" y="268"/>
                    <a:pt x="392" y="268"/>
                    <a:pt x="394" y="269"/>
                  </a:cubicBezTo>
                  <a:cubicBezTo>
                    <a:pt x="394" y="269"/>
                    <a:pt x="394" y="269"/>
                    <a:pt x="394" y="270"/>
                  </a:cubicBezTo>
                  <a:cubicBezTo>
                    <a:pt x="394" y="270"/>
                    <a:pt x="394" y="270"/>
                    <a:pt x="394" y="270"/>
                  </a:cubicBezTo>
                  <a:cubicBezTo>
                    <a:pt x="394" y="269"/>
                    <a:pt x="394" y="269"/>
                    <a:pt x="394" y="268"/>
                  </a:cubicBezTo>
                  <a:cubicBezTo>
                    <a:pt x="394" y="268"/>
                    <a:pt x="394" y="268"/>
                    <a:pt x="394" y="268"/>
                  </a:cubicBezTo>
                  <a:cubicBezTo>
                    <a:pt x="395" y="268"/>
                    <a:pt x="395" y="268"/>
                    <a:pt x="395" y="267"/>
                  </a:cubicBezTo>
                  <a:cubicBezTo>
                    <a:pt x="396" y="267"/>
                    <a:pt x="396" y="266"/>
                    <a:pt x="397" y="266"/>
                  </a:cubicBezTo>
                  <a:cubicBezTo>
                    <a:pt x="398" y="266"/>
                    <a:pt x="399" y="266"/>
                    <a:pt x="401" y="267"/>
                  </a:cubicBezTo>
                  <a:cubicBezTo>
                    <a:pt x="401" y="267"/>
                    <a:pt x="401" y="267"/>
                    <a:pt x="401" y="267"/>
                  </a:cubicBezTo>
                  <a:cubicBezTo>
                    <a:pt x="401" y="268"/>
                    <a:pt x="401" y="268"/>
                    <a:pt x="401" y="269"/>
                  </a:cubicBezTo>
                  <a:cubicBezTo>
                    <a:pt x="402" y="270"/>
                    <a:pt x="404" y="271"/>
                    <a:pt x="405" y="272"/>
                  </a:cubicBezTo>
                  <a:cubicBezTo>
                    <a:pt x="405" y="275"/>
                    <a:pt x="404" y="274"/>
                    <a:pt x="402" y="275"/>
                  </a:cubicBezTo>
                  <a:close/>
                  <a:moveTo>
                    <a:pt x="756" y="47"/>
                  </a:moveTo>
                  <a:cubicBezTo>
                    <a:pt x="756" y="47"/>
                    <a:pt x="756" y="47"/>
                    <a:pt x="756" y="47"/>
                  </a:cubicBezTo>
                  <a:cubicBezTo>
                    <a:pt x="757" y="47"/>
                    <a:pt x="756" y="47"/>
                    <a:pt x="756" y="47"/>
                  </a:cubicBezTo>
                  <a:cubicBezTo>
                    <a:pt x="756" y="47"/>
                    <a:pt x="756" y="48"/>
                    <a:pt x="756" y="48"/>
                  </a:cubicBezTo>
                  <a:cubicBezTo>
                    <a:pt x="756" y="48"/>
                    <a:pt x="755" y="48"/>
                    <a:pt x="755" y="48"/>
                  </a:cubicBezTo>
                  <a:cubicBezTo>
                    <a:pt x="755" y="47"/>
                    <a:pt x="756" y="47"/>
                    <a:pt x="756" y="47"/>
                  </a:cubicBezTo>
                  <a:close/>
                  <a:moveTo>
                    <a:pt x="755" y="352"/>
                  </a:moveTo>
                  <a:cubicBezTo>
                    <a:pt x="755" y="352"/>
                    <a:pt x="754" y="352"/>
                    <a:pt x="754" y="352"/>
                  </a:cubicBezTo>
                  <a:cubicBezTo>
                    <a:pt x="754" y="352"/>
                    <a:pt x="754" y="351"/>
                    <a:pt x="754" y="351"/>
                  </a:cubicBezTo>
                  <a:cubicBezTo>
                    <a:pt x="754" y="351"/>
                    <a:pt x="755" y="351"/>
                    <a:pt x="755" y="351"/>
                  </a:cubicBezTo>
                  <a:cubicBezTo>
                    <a:pt x="755" y="352"/>
                    <a:pt x="755" y="352"/>
                    <a:pt x="755" y="352"/>
                  </a:cubicBezTo>
                  <a:close/>
                  <a:moveTo>
                    <a:pt x="709" y="52"/>
                  </a:moveTo>
                  <a:cubicBezTo>
                    <a:pt x="710" y="53"/>
                    <a:pt x="709" y="52"/>
                    <a:pt x="710" y="53"/>
                  </a:cubicBezTo>
                  <a:cubicBezTo>
                    <a:pt x="709" y="52"/>
                    <a:pt x="709" y="53"/>
                    <a:pt x="709" y="52"/>
                  </a:cubicBezTo>
                  <a:close/>
                  <a:moveTo>
                    <a:pt x="711" y="52"/>
                  </a:moveTo>
                  <a:cubicBezTo>
                    <a:pt x="712" y="52"/>
                    <a:pt x="712" y="52"/>
                    <a:pt x="712" y="51"/>
                  </a:cubicBezTo>
                  <a:cubicBezTo>
                    <a:pt x="714" y="51"/>
                    <a:pt x="714" y="52"/>
                    <a:pt x="717" y="52"/>
                  </a:cubicBezTo>
                  <a:cubicBezTo>
                    <a:pt x="717" y="52"/>
                    <a:pt x="717" y="52"/>
                    <a:pt x="717" y="52"/>
                  </a:cubicBezTo>
                  <a:cubicBezTo>
                    <a:pt x="716" y="53"/>
                    <a:pt x="715" y="53"/>
                    <a:pt x="714" y="53"/>
                  </a:cubicBezTo>
                  <a:cubicBezTo>
                    <a:pt x="714" y="53"/>
                    <a:pt x="714" y="53"/>
                    <a:pt x="714" y="53"/>
                  </a:cubicBezTo>
                  <a:cubicBezTo>
                    <a:pt x="713" y="53"/>
                    <a:pt x="712" y="52"/>
                    <a:pt x="711" y="52"/>
                  </a:cubicBezTo>
                  <a:close/>
                  <a:moveTo>
                    <a:pt x="704" y="22"/>
                  </a:moveTo>
                  <a:cubicBezTo>
                    <a:pt x="704" y="22"/>
                    <a:pt x="704" y="22"/>
                    <a:pt x="705" y="22"/>
                  </a:cubicBezTo>
                  <a:cubicBezTo>
                    <a:pt x="705" y="21"/>
                    <a:pt x="705" y="20"/>
                    <a:pt x="706" y="19"/>
                  </a:cubicBezTo>
                  <a:cubicBezTo>
                    <a:pt x="706" y="19"/>
                    <a:pt x="705" y="19"/>
                    <a:pt x="705" y="19"/>
                  </a:cubicBezTo>
                  <a:cubicBezTo>
                    <a:pt x="705" y="19"/>
                    <a:pt x="705" y="19"/>
                    <a:pt x="706" y="19"/>
                  </a:cubicBezTo>
                  <a:cubicBezTo>
                    <a:pt x="706" y="19"/>
                    <a:pt x="706" y="19"/>
                    <a:pt x="707" y="18"/>
                  </a:cubicBezTo>
                  <a:cubicBezTo>
                    <a:pt x="707" y="19"/>
                    <a:pt x="707" y="20"/>
                    <a:pt x="708" y="20"/>
                  </a:cubicBezTo>
                  <a:cubicBezTo>
                    <a:pt x="711" y="21"/>
                    <a:pt x="713" y="20"/>
                    <a:pt x="715" y="20"/>
                  </a:cubicBezTo>
                  <a:cubicBezTo>
                    <a:pt x="716" y="20"/>
                    <a:pt x="717" y="20"/>
                    <a:pt x="717" y="20"/>
                  </a:cubicBezTo>
                  <a:cubicBezTo>
                    <a:pt x="717" y="20"/>
                    <a:pt x="717" y="20"/>
                    <a:pt x="717" y="20"/>
                  </a:cubicBezTo>
                  <a:cubicBezTo>
                    <a:pt x="718" y="19"/>
                    <a:pt x="718" y="19"/>
                    <a:pt x="719" y="19"/>
                  </a:cubicBezTo>
                  <a:cubicBezTo>
                    <a:pt x="719" y="19"/>
                    <a:pt x="719" y="19"/>
                    <a:pt x="719" y="18"/>
                  </a:cubicBezTo>
                  <a:cubicBezTo>
                    <a:pt x="719" y="18"/>
                    <a:pt x="719" y="18"/>
                    <a:pt x="718" y="18"/>
                  </a:cubicBezTo>
                  <a:cubicBezTo>
                    <a:pt x="719" y="18"/>
                    <a:pt x="719" y="17"/>
                    <a:pt x="719" y="17"/>
                  </a:cubicBezTo>
                  <a:cubicBezTo>
                    <a:pt x="722" y="17"/>
                    <a:pt x="720" y="17"/>
                    <a:pt x="721" y="19"/>
                  </a:cubicBezTo>
                  <a:cubicBezTo>
                    <a:pt x="721" y="19"/>
                    <a:pt x="721" y="19"/>
                    <a:pt x="721" y="19"/>
                  </a:cubicBezTo>
                  <a:cubicBezTo>
                    <a:pt x="722" y="19"/>
                    <a:pt x="722" y="19"/>
                    <a:pt x="723" y="19"/>
                  </a:cubicBezTo>
                  <a:cubicBezTo>
                    <a:pt x="722" y="20"/>
                    <a:pt x="722" y="20"/>
                    <a:pt x="722" y="20"/>
                  </a:cubicBezTo>
                  <a:cubicBezTo>
                    <a:pt x="721" y="20"/>
                    <a:pt x="719" y="20"/>
                    <a:pt x="718" y="20"/>
                  </a:cubicBezTo>
                  <a:cubicBezTo>
                    <a:pt x="717" y="21"/>
                    <a:pt x="717" y="21"/>
                    <a:pt x="716" y="22"/>
                  </a:cubicBezTo>
                  <a:cubicBezTo>
                    <a:pt x="716" y="22"/>
                    <a:pt x="715" y="22"/>
                    <a:pt x="715" y="22"/>
                  </a:cubicBezTo>
                  <a:cubicBezTo>
                    <a:pt x="715" y="22"/>
                    <a:pt x="715" y="22"/>
                    <a:pt x="715" y="22"/>
                  </a:cubicBezTo>
                  <a:cubicBezTo>
                    <a:pt x="713" y="22"/>
                    <a:pt x="713" y="22"/>
                    <a:pt x="712" y="22"/>
                  </a:cubicBezTo>
                  <a:cubicBezTo>
                    <a:pt x="712" y="22"/>
                    <a:pt x="712" y="22"/>
                    <a:pt x="712" y="22"/>
                  </a:cubicBezTo>
                  <a:cubicBezTo>
                    <a:pt x="712" y="23"/>
                    <a:pt x="712" y="23"/>
                    <a:pt x="712" y="23"/>
                  </a:cubicBezTo>
                  <a:cubicBezTo>
                    <a:pt x="710" y="23"/>
                    <a:pt x="710" y="24"/>
                    <a:pt x="709" y="24"/>
                  </a:cubicBezTo>
                  <a:cubicBezTo>
                    <a:pt x="709" y="24"/>
                    <a:pt x="709" y="24"/>
                    <a:pt x="709" y="24"/>
                  </a:cubicBezTo>
                  <a:cubicBezTo>
                    <a:pt x="709" y="25"/>
                    <a:pt x="709" y="25"/>
                    <a:pt x="709" y="25"/>
                  </a:cubicBezTo>
                  <a:cubicBezTo>
                    <a:pt x="708" y="25"/>
                    <a:pt x="708" y="25"/>
                    <a:pt x="708" y="25"/>
                  </a:cubicBezTo>
                  <a:cubicBezTo>
                    <a:pt x="708" y="26"/>
                    <a:pt x="708" y="26"/>
                    <a:pt x="707" y="26"/>
                  </a:cubicBezTo>
                  <a:cubicBezTo>
                    <a:pt x="707" y="25"/>
                    <a:pt x="707" y="25"/>
                    <a:pt x="707" y="25"/>
                  </a:cubicBezTo>
                  <a:cubicBezTo>
                    <a:pt x="707" y="25"/>
                    <a:pt x="707" y="25"/>
                    <a:pt x="707" y="25"/>
                  </a:cubicBezTo>
                  <a:cubicBezTo>
                    <a:pt x="707" y="25"/>
                    <a:pt x="707" y="24"/>
                    <a:pt x="707" y="24"/>
                  </a:cubicBezTo>
                  <a:cubicBezTo>
                    <a:pt x="707" y="24"/>
                    <a:pt x="707" y="24"/>
                    <a:pt x="707" y="24"/>
                  </a:cubicBezTo>
                  <a:cubicBezTo>
                    <a:pt x="706" y="24"/>
                    <a:pt x="705" y="23"/>
                    <a:pt x="704" y="23"/>
                  </a:cubicBezTo>
                  <a:cubicBezTo>
                    <a:pt x="704" y="23"/>
                    <a:pt x="704" y="23"/>
                    <a:pt x="704" y="23"/>
                  </a:cubicBezTo>
                  <a:cubicBezTo>
                    <a:pt x="704" y="23"/>
                    <a:pt x="704" y="23"/>
                    <a:pt x="704" y="22"/>
                  </a:cubicBezTo>
                  <a:close/>
                  <a:moveTo>
                    <a:pt x="704" y="55"/>
                  </a:moveTo>
                  <a:cubicBezTo>
                    <a:pt x="704" y="55"/>
                    <a:pt x="704" y="55"/>
                    <a:pt x="704" y="55"/>
                  </a:cubicBezTo>
                  <a:cubicBezTo>
                    <a:pt x="704" y="55"/>
                    <a:pt x="704" y="55"/>
                    <a:pt x="704" y="55"/>
                  </a:cubicBezTo>
                  <a:cubicBezTo>
                    <a:pt x="704" y="55"/>
                    <a:pt x="704" y="56"/>
                    <a:pt x="704" y="56"/>
                  </a:cubicBezTo>
                  <a:cubicBezTo>
                    <a:pt x="704" y="56"/>
                    <a:pt x="704" y="56"/>
                    <a:pt x="703" y="56"/>
                  </a:cubicBezTo>
                  <a:cubicBezTo>
                    <a:pt x="703" y="55"/>
                    <a:pt x="703" y="55"/>
                    <a:pt x="704" y="55"/>
                  </a:cubicBezTo>
                  <a:close/>
                  <a:moveTo>
                    <a:pt x="609" y="30"/>
                  </a:moveTo>
                  <a:cubicBezTo>
                    <a:pt x="609" y="30"/>
                    <a:pt x="610" y="29"/>
                    <a:pt x="610" y="29"/>
                  </a:cubicBezTo>
                  <a:cubicBezTo>
                    <a:pt x="611" y="29"/>
                    <a:pt x="611" y="29"/>
                    <a:pt x="612" y="29"/>
                  </a:cubicBezTo>
                  <a:cubicBezTo>
                    <a:pt x="612" y="29"/>
                    <a:pt x="612" y="29"/>
                    <a:pt x="612" y="29"/>
                  </a:cubicBezTo>
                  <a:cubicBezTo>
                    <a:pt x="612" y="29"/>
                    <a:pt x="612" y="29"/>
                    <a:pt x="611" y="29"/>
                  </a:cubicBezTo>
                  <a:cubicBezTo>
                    <a:pt x="611" y="30"/>
                    <a:pt x="611" y="30"/>
                    <a:pt x="611" y="30"/>
                  </a:cubicBezTo>
                  <a:cubicBezTo>
                    <a:pt x="611" y="30"/>
                    <a:pt x="610" y="30"/>
                    <a:pt x="610" y="30"/>
                  </a:cubicBezTo>
                  <a:cubicBezTo>
                    <a:pt x="610" y="30"/>
                    <a:pt x="610" y="30"/>
                    <a:pt x="609" y="31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31"/>
                    <a:pt x="609" y="31"/>
                    <a:pt x="608" y="31"/>
                  </a:cubicBezTo>
                  <a:cubicBezTo>
                    <a:pt x="609" y="31"/>
                    <a:pt x="609" y="31"/>
                    <a:pt x="609" y="30"/>
                  </a:cubicBezTo>
                  <a:close/>
                  <a:moveTo>
                    <a:pt x="669" y="496"/>
                  </a:moveTo>
                  <a:cubicBezTo>
                    <a:pt x="668" y="496"/>
                    <a:pt x="668" y="496"/>
                    <a:pt x="667" y="496"/>
                  </a:cubicBezTo>
                  <a:cubicBezTo>
                    <a:pt x="667" y="495"/>
                    <a:pt x="667" y="494"/>
                    <a:pt x="666" y="494"/>
                  </a:cubicBezTo>
                  <a:cubicBezTo>
                    <a:pt x="666" y="494"/>
                    <a:pt x="666" y="494"/>
                    <a:pt x="666" y="493"/>
                  </a:cubicBezTo>
                  <a:cubicBezTo>
                    <a:pt x="667" y="494"/>
                    <a:pt x="667" y="494"/>
                    <a:pt x="667" y="494"/>
                  </a:cubicBezTo>
                  <a:cubicBezTo>
                    <a:pt x="667" y="494"/>
                    <a:pt x="668" y="494"/>
                    <a:pt x="668" y="494"/>
                  </a:cubicBezTo>
                  <a:cubicBezTo>
                    <a:pt x="668" y="494"/>
                    <a:pt x="668" y="495"/>
                    <a:pt x="669" y="495"/>
                  </a:cubicBezTo>
                  <a:cubicBezTo>
                    <a:pt x="669" y="495"/>
                    <a:pt x="669" y="495"/>
                    <a:pt x="669" y="4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893" y="1663"/>
              <a:ext cx="99" cy="189"/>
            </a:xfrm>
            <a:custGeom>
              <a:avLst/>
              <a:gdLst>
                <a:gd name="T0" fmla="*/ 40 w 42"/>
                <a:gd name="T1" fmla="*/ 13 h 80"/>
                <a:gd name="T2" fmla="*/ 41 w 42"/>
                <a:gd name="T3" fmla="*/ 10 h 80"/>
                <a:gd name="T4" fmla="*/ 40 w 42"/>
                <a:gd name="T5" fmla="*/ 6 h 80"/>
                <a:gd name="T6" fmla="*/ 37 w 42"/>
                <a:gd name="T7" fmla="*/ 3 h 80"/>
                <a:gd name="T8" fmla="*/ 36 w 42"/>
                <a:gd name="T9" fmla="*/ 0 h 80"/>
                <a:gd name="T10" fmla="*/ 34 w 42"/>
                <a:gd name="T11" fmla="*/ 0 h 80"/>
                <a:gd name="T12" fmla="*/ 33 w 42"/>
                <a:gd name="T13" fmla="*/ 4 h 80"/>
                <a:gd name="T14" fmla="*/ 32 w 42"/>
                <a:gd name="T15" fmla="*/ 7 h 80"/>
                <a:gd name="T16" fmla="*/ 32 w 42"/>
                <a:gd name="T17" fmla="*/ 8 h 80"/>
                <a:gd name="T18" fmla="*/ 29 w 42"/>
                <a:gd name="T19" fmla="*/ 10 h 80"/>
                <a:gd name="T20" fmla="*/ 28 w 42"/>
                <a:gd name="T21" fmla="*/ 10 h 80"/>
                <a:gd name="T22" fmla="*/ 28 w 42"/>
                <a:gd name="T23" fmla="*/ 13 h 80"/>
                <a:gd name="T24" fmla="*/ 28 w 42"/>
                <a:gd name="T25" fmla="*/ 14 h 80"/>
                <a:gd name="T26" fmla="*/ 26 w 42"/>
                <a:gd name="T27" fmla="*/ 16 h 80"/>
                <a:gd name="T28" fmla="*/ 24 w 42"/>
                <a:gd name="T29" fmla="*/ 16 h 80"/>
                <a:gd name="T30" fmla="*/ 23 w 42"/>
                <a:gd name="T31" fmla="*/ 19 h 80"/>
                <a:gd name="T32" fmla="*/ 11 w 42"/>
                <a:gd name="T33" fmla="*/ 22 h 80"/>
                <a:gd name="T34" fmla="*/ 8 w 42"/>
                <a:gd name="T35" fmla="*/ 24 h 80"/>
                <a:gd name="T36" fmla="*/ 6 w 42"/>
                <a:gd name="T37" fmla="*/ 28 h 80"/>
                <a:gd name="T38" fmla="*/ 6 w 42"/>
                <a:gd name="T39" fmla="*/ 34 h 80"/>
                <a:gd name="T40" fmla="*/ 7 w 42"/>
                <a:gd name="T41" fmla="*/ 35 h 80"/>
                <a:gd name="T42" fmla="*/ 7 w 42"/>
                <a:gd name="T43" fmla="*/ 40 h 80"/>
                <a:gd name="T44" fmla="*/ 7 w 42"/>
                <a:gd name="T45" fmla="*/ 45 h 80"/>
                <a:gd name="T46" fmla="*/ 3 w 42"/>
                <a:gd name="T47" fmla="*/ 49 h 80"/>
                <a:gd name="T48" fmla="*/ 2 w 42"/>
                <a:gd name="T49" fmla="*/ 53 h 80"/>
                <a:gd name="T50" fmla="*/ 0 w 42"/>
                <a:gd name="T51" fmla="*/ 56 h 80"/>
                <a:gd name="T52" fmla="*/ 0 w 42"/>
                <a:gd name="T53" fmla="*/ 58 h 80"/>
                <a:gd name="T54" fmla="*/ 0 w 42"/>
                <a:gd name="T55" fmla="*/ 62 h 80"/>
                <a:gd name="T56" fmla="*/ 0 w 42"/>
                <a:gd name="T57" fmla="*/ 63 h 80"/>
                <a:gd name="T58" fmla="*/ 3 w 42"/>
                <a:gd name="T59" fmla="*/ 67 h 80"/>
                <a:gd name="T60" fmla="*/ 3 w 42"/>
                <a:gd name="T61" fmla="*/ 69 h 80"/>
                <a:gd name="T62" fmla="*/ 3 w 42"/>
                <a:gd name="T63" fmla="*/ 71 h 80"/>
                <a:gd name="T64" fmla="*/ 4 w 42"/>
                <a:gd name="T65" fmla="*/ 73 h 80"/>
                <a:gd name="T66" fmla="*/ 5 w 42"/>
                <a:gd name="T67" fmla="*/ 76 h 80"/>
                <a:gd name="T68" fmla="*/ 7 w 42"/>
                <a:gd name="T69" fmla="*/ 77 h 80"/>
                <a:gd name="T70" fmla="*/ 11 w 42"/>
                <a:gd name="T71" fmla="*/ 80 h 80"/>
                <a:gd name="T72" fmla="*/ 15 w 42"/>
                <a:gd name="T73" fmla="*/ 79 h 80"/>
                <a:gd name="T74" fmla="*/ 18 w 42"/>
                <a:gd name="T75" fmla="*/ 77 h 80"/>
                <a:gd name="T76" fmla="*/ 21 w 42"/>
                <a:gd name="T77" fmla="*/ 75 h 80"/>
                <a:gd name="T78" fmla="*/ 21 w 42"/>
                <a:gd name="T79" fmla="*/ 73 h 80"/>
                <a:gd name="T80" fmla="*/ 22 w 42"/>
                <a:gd name="T81" fmla="*/ 72 h 80"/>
                <a:gd name="T82" fmla="*/ 23 w 42"/>
                <a:gd name="T83" fmla="*/ 67 h 80"/>
                <a:gd name="T84" fmla="*/ 24 w 42"/>
                <a:gd name="T85" fmla="*/ 66 h 80"/>
                <a:gd name="T86" fmla="*/ 25 w 42"/>
                <a:gd name="T87" fmla="*/ 63 h 80"/>
                <a:gd name="T88" fmla="*/ 27 w 42"/>
                <a:gd name="T89" fmla="*/ 59 h 80"/>
                <a:gd name="T90" fmla="*/ 27 w 42"/>
                <a:gd name="T91" fmla="*/ 57 h 80"/>
                <a:gd name="T92" fmla="*/ 28 w 42"/>
                <a:gd name="T93" fmla="*/ 55 h 80"/>
                <a:gd name="T94" fmla="*/ 29 w 42"/>
                <a:gd name="T95" fmla="*/ 51 h 80"/>
                <a:gd name="T96" fmla="*/ 30 w 42"/>
                <a:gd name="T97" fmla="*/ 50 h 80"/>
                <a:gd name="T98" fmla="*/ 30 w 42"/>
                <a:gd name="T99" fmla="*/ 45 h 80"/>
                <a:gd name="T100" fmla="*/ 32 w 42"/>
                <a:gd name="T101" fmla="*/ 43 h 80"/>
                <a:gd name="T102" fmla="*/ 33 w 42"/>
                <a:gd name="T103" fmla="*/ 39 h 80"/>
                <a:gd name="T104" fmla="*/ 35 w 42"/>
                <a:gd name="T105" fmla="*/ 36 h 80"/>
                <a:gd name="T106" fmla="*/ 35 w 42"/>
                <a:gd name="T107" fmla="*/ 34 h 80"/>
                <a:gd name="T108" fmla="*/ 36 w 42"/>
                <a:gd name="T109" fmla="*/ 30 h 80"/>
                <a:gd name="T110" fmla="*/ 37 w 42"/>
                <a:gd name="T111" fmla="*/ 28 h 80"/>
                <a:gd name="T112" fmla="*/ 38 w 42"/>
                <a:gd name="T113" fmla="*/ 24 h 80"/>
                <a:gd name="T114" fmla="*/ 37 w 42"/>
                <a:gd name="T115" fmla="*/ 21 h 80"/>
                <a:gd name="T116" fmla="*/ 38 w 42"/>
                <a:gd name="T117" fmla="*/ 19 h 80"/>
                <a:gd name="T118" fmla="*/ 40 w 42"/>
                <a:gd name="T11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80">
                  <a:moveTo>
                    <a:pt x="41" y="15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0" y="11"/>
                    <a:pt x="41" y="10"/>
                  </a:cubicBezTo>
                  <a:cubicBezTo>
                    <a:pt x="41" y="10"/>
                    <a:pt x="40" y="10"/>
                    <a:pt x="40" y="10"/>
                  </a:cubicBezTo>
                  <a:cubicBezTo>
                    <a:pt x="40" y="8"/>
                    <a:pt x="40" y="8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5"/>
                    <a:pt x="39" y="4"/>
                    <a:pt x="39" y="3"/>
                  </a:cubicBezTo>
                  <a:cubicBezTo>
                    <a:pt x="39" y="3"/>
                    <a:pt x="38" y="3"/>
                    <a:pt x="38" y="3"/>
                  </a:cubicBezTo>
                  <a:cubicBezTo>
                    <a:pt x="38" y="3"/>
                    <a:pt x="38" y="3"/>
                    <a:pt x="37" y="3"/>
                  </a:cubicBezTo>
                  <a:cubicBezTo>
                    <a:pt x="37" y="3"/>
                    <a:pt x="37" y="2"/>
                    <a:pt x="37" y="2"/>
                  </a:cubicBezTo>
                  <a:cubicBezTo>
                    <a:pt x="36" y="2"/>
                    <a:pt x="36" y="1"/>
                    <a:pt x="35" y="1"/>
                  </a:cubicBezTo>
                  <a:cubicBezTo>
                    <a:pt x="36" y="1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33" y="3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8"/>
                    <a:pt x="33" y="8"/>
                    <a:pt x="33" y="9"/>
                  </a:cubicBezTo>
                  <a:cubicBezTo>
                    <a:pt x="33" y="9"/>
                    <a:pt x="32" y="9"/>
                    <a:pt x="32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1" y="9"/>
                    <a:pt x="31" y="9"/>
                  </a:cubicBezTo>
                  <a:cubicBezTo>
                    <a:pt x="30" y="9"/>
                    <a:pt x="30" y="10"/>
                    <a:pt x="29" y="10"/>
                  </a:cubicBezTo>
                  <a:cubicBezTo>
                    <a:pt x="29" y="10"/>
                    <a:pt x="29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8" y="13"/>
                    <a:pt x="28" y="12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7" y="14"/>
                    <a:pt x="27" y="14"/>
                  </a:cubicBezTo>
                  <a:cubicBezTo>
                    <a:pt x="27" y="15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5" y="15"/>
                    <a:pt x="25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7"/>
                    <a:pt x="24" y="18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9" y="19"/>
                    <a:pt x="20" y="21"/>
                    <a:pt x="16" y="20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3" y="20"/>
                    <a:pt x="13" y="22"/>
                    <a:pt x="11" y="22"/>
                  </a:cubicBezTo>
                  <a:cubicBezTo>
                    <a:pt x="11" y="23"/>
                    <a:pt x="10" y="23"/>
                    <a:pt x="9" y="24"/>
                  </a:cubicBezTo>
                  <a:cubicBezTo>
                    <a:pt x="9" y="24"/>
                    <a:pt x="9" y="25"/>
                    <a:pt x="8" y="25"/>
                  </a:cubicBezTo>
                  <a:cubicBezTo>
                    <a:pt x="8" y="25"/>
                    <a:pt x="8" y="24"/>
                    <a:pt x="8" y="24"/>
                  </a:cubicBezTo>
                  <a:cubicBezTo>
                    <a:pt x="8" y="25"/>
                    <a:pt x="7" y="26"/>
                    <a:pt x="7" y="27"/>
                  </a:cubicBezTo>
                  <a:cubicBezTo>
                    <a:pt x="7" y="27"/>
                    <a:pt x="6" y="27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8"/>
                  </a:cubicBezTo>
                  <a:cubicBezTo>
                    <a:pt x="5" y="30"/>
                    <a:pt x="6" y="32"/>
                    <a:pt x="6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8" y="41"/>
                    <a:pt x="8" y="42"/>
                    <a:pt x="8" y="43"/>
                  </a:cubicBezTo>
                  <a:cubicBezTo>
                    <a:pt x="8" y="44"/>
                    <a:pt x="8" y="44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5" y="47"/>
                    <a:pt x="4" y="48"/>
                    <a:pt x="3" y="49"/>
                  </a:cubicBezTo>
                  <a:cubicBezTo>
                    <a:pt x="3" y="49"/>
                    <a:pt x="3" y="50"/>
                    <a:pt x="3" y="50"/>
                  </a:cubicBezTo>
                  <a:cubicBezTo>
                    <a:pt x="3" y="50"/>
                    <a:pt x="4" y="50"/>
                    <a:pt x="4" y="50"/>
                  </a:cubicBezTo>
                  <a:cubicBezTo>
                    <a:pt x="3" y="52"/>
                    <a:pt x="2" y="52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1" y="55"/>
                    <a:pt x="1" y="56"/>
                  </a:cubicBezTo>
                  <a:cubicBezTo>
                    <a:pt x="1" y="56"/>
                    <a:pt x="1" y="56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60"/>
                  </a:cubicBezTo>
                  <a:cubicBezTo>
                    <a:pt x="0" y="61"/>
                    <a:pt x="0" y="6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2" y="66"/>
                    <a:pt x="2" y="66"/>
                    <a:pt x="3" y="67"/>
                  </a:cubicBezTo>
                  <a:cubicBezTo>
                    <a:pt x="3" y="67"/>
                    <a:pt x="2" y="68"/>
                    <a:pt x="2" y="68"/>
                  </a:cubicBezTo>
                  <a:cubicBezTo>
                    <a:pt x="2" y="68"/>
                    <a:pt x="2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2"/>
                  </a:cubicBezTo>
                  <a:cubicBezTo>
                    <a:pt x="3" y="72"/>
                    <a:pt x="3" y="72"/>
                    <a:pt x="4" y="72"/>
                  </a:cubicBezTo>
                  <a:cubicBezTo>
                    <a:pt x="4" y="72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5" y="75"/>
                    <a:pt x="5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7"/>
                    <a:pt x="5" y="76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7" y="77"/>
                    <a:pt x="7" y="77"/>
                  </a:cubicBezTo>
                  <a:cubicBezTo>
                    <a:pt x="7" y="77"/>
                    <a:pt x="7" y="78"/>
                    <a:pt x="8" y="78"/>
                  </a:cubicBezTo>
                  <a:cubicBezTo>
                    <a:pt x="8" y="78"/>
                    <a:pt x="8" y="78"/>
                    <a:pt x="9" y="78"/>
                  </a:cubicBezTo>
                  <a:cubicBezTo>
                    <a:pt x="9" y="78"/>
                    <a:pt x="10" y="80"/>
                    <a:pt x="11" y="80"/>
                  </a:cubicBezTo>
                  <a:cubicBezTo>
                    <a:pt x="12" y="80"/>
                    <a:pt x="13" y="8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6" y="78"/>
                    <a:pt x="16" y="78"/>
                  </a:cubicBezTo>
                  <a:cubicBezTo>
                    <a:pt x="16" y="78"/>
                    <a:pt x="17" y="78"/>
                    <a:pt x="18" y="78"/>
                  </a:cubicBezTo>
                  <a:cubicBezTo>
                    <a:pt x="18" y="78"/>
                    <a:pt x="18" y="78"/>
                    <a:pt x="18" y="77"/>
                  </a:cubicBezTo>
                  <a:cubicBezTo>
                    <a:pt x="19" y="77"/>
                    <a:pt x="19" y="77"/>
                    <a:pt x="20" y="76"/>
                  </a:cubicBezTo>
                  <a:cubicBezTo>
                    <a:pt x="20" y="76"/>
                    <a:pt x="20" y="76"/>
                    <a:pt x="20" y="75"/>
                  </a:cubicBezTo>
                  <a:cubicBezTo>
                    <a:pt x="20" y="75"/>
                    <a:pt x="20" y="75"/>
                    <a:pt x="21" y="75"/>
                  </a:cubicBezTo>
                  <a:cubicBezTo>
                    <a:pt x="21" y="75"/>
                    <a:pt x="21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2" y="73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1"/>
                    <a:pt x="22" y="71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3" y="69"/>
                    <a:pt x="23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5"/>
                    <a:pt x="24" y="65"/>
                  </a:cubicBezTo>
                  <a:cubicBezTo>
                    <a:pt x="24" y="64"/>
                    <a:pt x="24" y="64"/>
                    <a:pt x="25" y="64"/>
                  </a:cubicBezTo>
                  <a:cubicBezTo>
                    <a:pt x="25" y="64"/>
                    <a:pt x="25" y="64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2"/>
                    <a:pt x="26" y="60"/>
                    <a:pt x="26" y="59"/>
                  </a:cubicBezTo>
                  <a:cubicBezTo>
                    <a:pt x="26" y="59"/>
                    <a:pt x="26" y="59"/>
                    <a:pt x="27" y="59"/>
                  </a:cubicBezTo>
                  <a:cubicBezTo>
                    <a:pt x="27" y="59"/>
                    <a:pt x="27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7" y="56"/>
                    <a:pt x="27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3"/>
                    <a:pt x="29" y="52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30" y="49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4"/>
                    <a:pt x="31" y="43"/>
                    <a:pt x="31" y="43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0"/>
                    <a:pt x="33" y="40"/>
                    <a:pt x="33" y="39"/>
                  </a:cubicBezTo>
                  <a:cubicBezTo>
                    <a:pt x="33" y="39"/>
                    <a:pt x="33" y="39"/>
                    <a:pt x="34" y="39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5" y="33"/>
                    <a:pt x="35" y="33"/>
                  </a:cubicBezTo>
                  <a:cubicBezTo>
                    <a:pt x="36" y="32"/>
                    <a:pt x="36" y="31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8" y="25"/>
                    <a:pt x="38" y="24"/>
                  </a:cubicBezTo>
                  <a:cubicBezTo>
                    <a:pt x="38" y="24"/>
                    <a:pt x="37" y="24"/>
                    <a:pt x="37" y="24"/>
                  </a:cubicBezTo>
                  <a:cubicBezTo>
                    <a:pt x="37" y="23"/>
                    <a:pt x="37" y="22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19"/>
                  </a:cubicBezTo>
                  <a:cubicBezTo>
                    <a:pt x="37" y="19"/>
                    <a:pt x="37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9" y="19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1"/>
                    <a:pt x="42" y="17"/>
                    <a:pt x="42" y="15"/>
                  </a:cubicBezTo>
                  <a:cubicBezTo>
                    <a:pt x="42" y="15"/>
                    <a:pt x="41" y="15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1069" y="305"/>
              <a:ext cx="426" cy="230"/>
            </a:xfrm>
            <a:custGeom>
              <a:avLst/>
              <a:gdLst>
                <a:gd name="T0" fmla="*/ 91 w 180"/>
                <a:gd name="T1" fmla="*/ 7 h 97"/>
                <a:gd name="T2" fmla="*/ 70 w 180"/>
                <a:gd name="T3" fmla="*/ 7 h 97"/>
                <a:gd name="T4" fmla="*/ 67 w 180"/>
                <a:gd name="T5" fmla="*/ 12 h 97"/>
                <a:gd name="T6" fmla="*/ 60 w 180"/>
                <a:gd name="T7" fmla="*/ 14 h 97"/>
                <a:gd name="T8" fmla="*/ 53 w 180"/>
                <a:gd name="T9" fmla="*/ 19 h 97"/>
                <a:gd name="T10" fmla="*/ 49 w 180"/>
                <a:gd name="T11" fmla="*/ 5 h 97"/>
                <a:gd name="T12" fmla="*/ 31 w 180"/>
                <a:gd name="T13" fmla="*/ 10 h 97"/>
                <a:gd name="T14" fmla="*/ 33 w 180"/>
                <a:gd name="T15" fmla="*/ 17 h 97"/>
                <a:gd name="T16" fmla="*/ 23 w 180"/>
                <a:gd name="T17" fmla="*/ 21 h 97"/>
                <a:gd name="T18" fmla="*/ 36 w 180"/>
                <a:gd name="T19" fmla="*/ 4 h 97"/>
                <a:gd name="T20" fmla="*/ 8 w 180"/>
                <a:gd name="T21" fmla="*/ 10 h 97"/>
                <a:gd name="T22" fmla="*/ 1 w 180"/>
                <a:gd name="T23" fmla="*/ 24 h 97"/>
                <a:gd name="T24" fmla="*/ 12 w 180"/>
                <a:gd name="T25" fmla="*/ 31 h 97"/>
                <a:gd name="T26" fmla="*/ 24 w 180"/>
                <a:gd name="T27" fmla="*/ 35 h 97"/>
                <a:gd name="T28" fmla="*/ 35 w 180"/>
                <a:gd name="T29" fmla="*/ 38 h 97"/>
                <a:gd name="T30" fmla="*/ 48 w 180"/>
                <a:gd name="T31" fmla="*/ 32 h 97"/>
                <a:gd name="T32" fmla="*/ 60 w 180"/>
                <a:gd name="T33" fmla="*/ 37 h 97"/>
                <a:gd name="T34" fmla="*/ 73 w 180"/>
                <a:gd name="T35" fmla="*/ 32 h 97"/>
                <a:gd name="T36" fmla="*/ 81 w 180"/>
                <a:gd name="T37" fmla="*/ 32 h 97"/>
                <a:gd name="T38" fmla="*/ 92 w 180"/>
                <a:gd name="T39" fmla="*/ 33 h 97"/>
                <a:gd name="T40" fmla="*/ 94 w 180"/>
                <a:gd name="T41" fmla="*/ 43 h 97"/>
                <a:gd name="T42" fmla="*/ 103 w 180"/>
                <a:gd name="T43" fmla="*/ 45 h 97"/>
                <a:gd name="T44" fmla="*/ 110 w 180"/>
                <a:gd name="T45" fmla="*/ 55 h 97"/>
                <a:gd name="T46" fmla="*/ 106 w 180"/>
                <a:gd name="T47" fmla="*/ 64 h 97"/>
                <a:gd name="T48" fmla="*/ 103 w 180"/>
                <a:gd name="T49" fmla="*/ 76 h 97"/>
                <a:gd name="T50" fmla="*/ 89 w 180"/>
                <a:gd name="T51" fmla="*/ 80 h 97"/>
                <a:gd name="T52" fmla="*/ 88 w 180"/>
                <a:gd name="T53" fmla="*/ 92 h 97"/>
                <a:gd name="T54" fmla="*/ 99 w 180"/>
                <a:gd name="T55" fmla="*/ 82 h 97"/>
                <a:gd name="T56" fmla="*/ 110 w 180"/>
                <a:gd name="T57" fmla="*/ 85 h 97"/>
                <a:gd name="T58" fmla="*/ 123 w 180"/>
                <a:gd name="T59" fmla="*/ 92 h 97"/>
                <a:gd name="T60" fmla="*/ 137 w 180"/>
                <a:gd name="T61" fmla="*/ 95 h 97"/>
                <a:gd name="T62" fmla="*/ 151 w 180"/>
                <a:gd name="T63" fmla="*/ 95 h 97"/>
                <a:gd name="T64" fmla="*/ 133 w 180"/>
                <a:gd name="T65" fmla="*/ 83 h 97"/>
                <a:gd name="T66" fmla="*/ 154 w 180"/>
                <a:gd name="T67" fmla="*/ 83 h 97"/>
                <a:gd name="T68" fmla="*/ 154 w 180"/>
                <a:gd name="T69" fmla="*/ 81 h 97"/>
                <a:gd name="T70" fmla="*/ 152 w 180"/>
                <a:gd name="T71" fmla="*/ 74 h 97"/>
                <a:gd name="T72" fmla="*/ 138 w 180"/>
                <a:gd name="T73" fmla="*/ 65 h 97"/>
                <a:gd name="T74" fmla="*/ 140 w 180"/>
                <a:gd name="T75" fmla="*/ 58 h 97"/>
                <a:gd name="T76" fmla="*/ 147 w 180"/>
                <a:gd name="T77" fmla="*/ 62 h 97"/>
                <a:gd name="T78" fmla="*/ 156 w 180"/>
                <a:gd name="T79" fmla="*/ 63 h 97"/>
                <a:gd name="T80" fmla="*/ 164 w 180"/>
                <a:gd name="T81" fmla="*/ 69 h 97"/>
                <a:gd name="T82" fmla="*/ 168 w 180"/>
                <a:gd name="T83" fmla="*/ 64 h 97"/>
                <a:gd name="T84" fmla="*/ 173 w 180"/>
                <a:gd name="T85" fmla="*/ 55 h 97"/>
                <a:gd name="T86" fmla="*/ 178 w 180"/>
                <a:gd name="T87" fmla="*/ 51 h 97"/>
                <a:gd name="T88" fmla="*/ 169 w 180"/>
                <a:gd name="T89" fmla="*/ 52 h 97"/>
                <a:gd name="T90" fmla="*/ 159 w 180"/>
                <a:gd name="T91" fmla="*/ 50 h 97"/>
                <a:gd name="T92" fmla="*/ 155 w 180"/>
                <a:gd name="T93" fmla="*/ 48 h 97"/>
                <a:gd name="T94" fmla="*/ 151 w 180"/>
                <a:gd name="T95" fmla="*/ 45 h 97"/>
                <a:gd name="T96" fmla="*/ 142 w 180"/>
                <a:gd name="T97" fmla="*/ 44 h 97"/>
                <a:gd name="T98" fmla="*/ 131 w 180"/>
                <a:gd name="T99" fmla="*/ 40 h 97"/>
                <a:gd name="T100" fmla="*/ 137 w 180"/>
                <a:gd name="T101" fmla="*/ 31 h 97"/>
                <a:gd name="T102" fmla="*/ 137 w 180"/>
                <a:gd name="T103" fmla="*/ 27 h 97"/>
                <a:gd name="T104" fmla="*/ 129 w 180"/>
                <a:gd name="T105" fmla="*/ 21 h 97"/>
                <a:gd name="T106" fmla="*/ 119 w 180"/>
                <a:gd name="T107" fmla="*/ 18 h 97"/>
                <a:gd name="T108" fmla="*/ 114 w 180"/>
                <a:gd name="T109" fmla="*/ 19 h 97"/>
                <a:gd name="T110" fmla="*/ 106 w 180"/>
                <a:gd name="T111" fmla="*/ 18 h 97"/>
                <a:gd name="T112" fmla="*/ 99 w 180"/>
                <a:gd name="T113" fmla="*/ 17 h 97"/>
                <a:gd name="T114" fmla="*/ 129 w 180"/>
                <a:gd name="T115" fmla="*/ 29 h 97"/>
                <a:gd name="T116" fmla="*/ 124 w 180"/>
                <a:gd name="T117" fmla="*/ 57 h 97"/>
                <a:gd name="T118" fmla="*/ 126 w 180"/>
                <a:gd name="T119" fmla="*/ 62 h 97"/>
                <a:gd name="T120" fmla="*/ 120 w 180"/>
                <a:gd name="T121" fmla="*/ 23 h 97"/>
                <a:gd name="T122" fmla="*/ 122 w 180"/>
                <a:gd name="T123" fmla="*/ 80 h 97"/>
                <a:gd name="T124" fmla="*/ 110 w 180"/>
                <a:gd name="T12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97">
                  <a:moveTo>
                    <a:pt x="98" y="11"/>
                  </a:moveTo>
                  <a:cubicBezTo>
                    <a:pt x="98" y="11"/>
                    <a:pt x="98" y="10"/>
                    <a:pt x="98" y="10"/>
                  </a:cubicBezTo>
                  <a:cubicBezTo>
                    <a:pt x="98" y="10"/>
                    <a:pt x="97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6" y="10"/>
                    <a:pt x="96" y="10"/>
                    <a:pt x="97" y="10"/>
                  </a:cubicBezTo>
                  <a:cubicBezTo>
                    <a:pt x="97" y="9"/>
                    <a:pt x="96" y="9"/>
                    <a:pt x="96" y="8"/>
                  </a:cubicBezTo>
                  <a:cubicBezTo>
                    <a:pt x="96" y="8"/>
                    <a:pt x="96" y="8"/>
                    <a:pt x="95" y="8"/>
                  </a:cubicBezTo>
                  <a:cubicBezTo>
                    <a:pt x="95" y="7"/>
                    <a:pt x="95" y="7"/>
                    <a:pt x="94" y="7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7"/>
                  </a:cubicBezTo>
                  <a:cubicBezTo>
                    <a:pt x="93" y="7"/>
                    <a:pt x="92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89" y="7"/>
                    <a:pt x="89" y="7"/>
                  </a:cubicBezTo>
                  <a:cubicBezTo>
                    <a:pt x="89" y="7"/>
                    <a:pt x="88" y="8"/>
                    <a:pt x="88" y="8"/>
                  </a:cubicBezTo>
                  <a:cubicBezTo>
                    <a:pt x="87" y="8"/>
                    <a:pt x="86" y="8"/>
                    <a:pt x="86" y="9"/>
                  </a:cubicBezTo>
                  <a:cubicBezTo>
                    <a:pt x="86" y="9"/>
                    <a:pt x="86" y="8"/>
                    <a:pt x="86" y="8"/>
                  </a:cubicBezTo>
                  <a:cubicBezTo>
                    <a:pt x="85" y="8"/>
                    <a:pt x="85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3" y="8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1" y="8"/>
                    <a:pt x="81" y="8"/>
                  </a:cubicBezTo>
                  <a:cubicBezTo>
                    <a:pt x="81" y="8"/>
                    <a:pt x="81" y="7"/>
                    <a:pt x="81" y="7"/>
                  </a:cubicBezTo>
                  <a:cubicBezTo>
                    <a:pt x="80" y="7"/>
                    <a:pt x="79" y="7"/>
                    <a:pt x="77" y="7"/>
                  </a:cubicBezTo>
                  <a:cubicBezTo>
                    <a:pt x="77" y="7"/>
                    <a:pt x="77" y="7"/>
                    <a:pt x="76" y="6"/>
                  </a:cubicBezTo>
                  <a:cubicBezTo>
                    <a:pt x="74" y="6"/>
                    <a:pt x="72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7"/>
                    <a:pt x="68" y="8"/>
                    <a:pt x="67" y="9"/>
                  </a:cubicBezTo>
                  <a:cubicBezTo>
                    <a:pt x="67" y="9"/>
                    <a:pt x="67" y="9"/>
                    <a:pt x="67" y="10"/>
                  </a:cubicBezTo>
                  <a:cubicBezTo>
                    <a:pt x="68" y="10"/>
                    <a:pt x="69" y="10"/>
                    <a:pt x="70" y="10"/>
                  </a:cubicBezTo>
                  <a:cubicBezTo>
                    <a:pt x="70" y="10"/>
                    <a:pt x="70" y="11"/>
                    <a:pt x="70" y="11"/>
                  </a:cubicBezTo>
                  <a:cubicBezTo>
                    <a:pt x="71" y="11"/>
                    <a:pt x="71" y="11"/>
                    <a:pt x="72" y="11"/>
                  </a:cubicBezTo>
                  <a:cubicBezTo>
                    <a:pt x="73" y="11"/>
                    <a:pt x="73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5" y="12"/>
                    <a:pt x="75" y="13"/>
                    <a:pt x="75" y="13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3"/>
                  </a:cubicBezTo>
                  <a:cubicBezTo>
                    <a:pt x="72" y="13"/>
                    <a:pt x="70" y="12"/>
                    <a:pt x="69" y="11"/>
                  </a:cubicBezTo>
                  <a:cubicBezTo>
                    <a:pt x="68" y="12"/>
                    <a:pt x="67" y="12"/>
                    <a:pt x="67" y="12"/>
                  </a:cubicBezTo>
                  <a:cubicBezTo>
                    <a:pt x="67" y="13"/>
                    <a:pt x="68" y="14"/>
                    <a:pt x="69" y="15"/>
                  </a:cubicBezTo>
                  <a:cubicBezTo>
                    <a:pt x="68" y="15"/>
                    <a:pt x="68" y="15"/>
                    <a:pt x="67" y="14"/>
                  </a:cubicBezTo>
                  <a:cubicBezTo>
                    <a:pt x="66" y="15"/>
                    <a:pt x="66" y="15"/>
                    <a:pt x="66" y="16"/>
                  </a:cubicBezTo>
                  <a:cubicBezTo>
                    <a:pt x="66" y="16"/>
                    <a:pt x="65" y="16"/>
                    <a:pt x="65" y="16"/>
                  </a:cubicBezTo>
                  <a:cubicBezTo>
                    <a:pt x="66" y="17"/>
                    <a:pt x="66" y="17"/>
                    <a:pt x="67" y="17"/>
                  </a:cubicBezTo>
                  <a:cubicBezTo>
                    <a:pt x="67" y="18"/>
                    <a:pt x="67" y="17"/>
                    <a:pt x="66" y="18"/>
                  </a:cubicBezTo>
                  <a:cubicBezTo>
                    <a:pt x="66" y="18"/>
                    <a:pt x="66" y="18"/>
                    <a:pt x="67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7"/>
                    <a:pt x="64" y="17"/>
                    <a:pt x="64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5" y="14"/>
                    <a:pt x="65" y="13"/>
                  </a:cubicBezTo>
                  <a:cubicBezTo>
                    <a:pt x="65" y="13"/>
                    <a:pt x="65" y="13"/>
                    <a:pt x="64" y="13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3" y="13"/>
                    <a:pt x="62" y="13"/>
                    <a:pt x="60" y="14"/>
                  </a:cubicBezTo>
                  <a:cubicBezTo>
                    <a:pt x="60" y="14"/>
                    <a:pt x="60" y="14"/>
                    <a:pt x="60" y="13"/>
                  </a:cubicBezTo>
                  <a:cubicBezTo>
                    <a:pt x="60" y="13"/>
                    <a:pt x="60" y="13"/>
                    <a:pt x="61" y="13"/>
                  </a:cubicBezTo>
                  <a:cubicBezTo>
                    <a:pt x="61" y="13"/>
                    <a:pt x="61" y="13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5"/>
                    <a:pt x="56" y="15"/>
                  </a:cubicBezTo>
                  <a:cubicBezTo>
                    <a:pt x="55" y="15"/>
                    <a:pt x="55" y="15"/>
                    <a:pt x="54" y="16"/>
                  </a:cubicBezTo>
                  <a:cubicBezTo>
                    <a:pt x="55" y="16"/>
                    <a:pt x="55" y="17"/>
                    <a:pt x="56" y="17"/>
                  </a:cubicBezTo>
                  <a:cubicBezTo>
                    <a:pt x="56" y="18"/>
                    <a:pt x="56" y="18"/>
                    <a:pt x="56" y="19"/>
                  </a:cubicBezTo>
                  <a:cubicBezTo>
                    <a:pt x="55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8"/>
                  </a:cubicBezTo>
                  <a:cubicBezTo>
                    <a:pt x="51" y="18"/>
                    <a:pt x="52" y="18"/>
                    <a:pt x="53" y="18"/>
                  </a:cubicBezTo>
                  <a:cubicBezTo>
                    <a:pt x="52" y="17"/>
                    <a:pt x="52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2" y="14"/>
                    <a:pt x="52" y="15"/>
                  </a:cubicBezTo>
                  <a:cubicBezTo>
                    <a:pt x="52" y="14"/>
                    <a:pt x="52" y="14"/>
                    <a:pt x="52" y="13"/>
                  </a:cubicBezTo>
                  <a:cubicBezTo>
                    <a:pt x="52" y="11"/>
                    <a:pt x="51" y="10"/>
                    <a:pt x="49" y="10"/>
                  </a:cubicBezTo>
                  <a:cubicBezTo>
                    <a:pt x="49" y="8"/>
                    <a:pt x="49" y="8"/>
                    <a:pt x="50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1" y="6"/>
                    <a:pt x="50" y="6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0" y="5"/>
                    <a:pt x="51" y="2"/>
                    <a:pt x="51" y="1"/>
                  </a:cubicBezTo>
                  <a:cubicBezTo>
                    <a:pt x="48" y="1"/>
                    <a:pt x="46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6" y="4"/>
                    <a:pt x="35" y="5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4" y="6"/>
                    <a:pt x="33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1" y="7"/>
                    <a:pt x="31" y="7"/>
                  </a:cubicBezTo>
                  <a:cubicBezTo>
                    <a:pt x="31" y="7"/>
                    <a:pt x="31" y="7"/>
                    <a:pt x="32" y="8"/>
                  </a:cubicBezTo>
                  <a:cubicBezTo>
                    <a:pt x="31" y="8"/>
                    <a:pt x="31" y="8"/>
                    <a:pt x="31" y="10"/>
                  </a:cubicBezTo>
                  <a:cubicBezTo>
                    <a:pt x="31" y="10"/>
                    <a:pt x="31" y="9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0"/>
                    <a:pt x="30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8" y="10"/>
                    <a:pt x="28" y="10"/>
                  </a:cubicBezTo>
                  <a:cubicBezTo>
                    <a:pt x="27" y="12"/>
                    <a:pt x="27" y="13"/>
                    <a:pt x="28" y="15"/>
                  </a:cubicBezTo>
                  <a:cubicBezTo>
                    <a:pt x="28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5"/>
                    <a:pt x="31" y="15"/>
                  </a:cubicBezTo>
                  <a:cubicBezTo>
                    <a:pt x="31" y="15"/>
                    <a:pt x="31" y="16"/>
                    <a:pt x="31" y="16"/>
                  </a:cubicBezTo>
                  <a:cubicBezTo>
                    <a:pt x="32" y="15"/>
                    <a:pt x="33" y="15"/>
                    <a:pt x="34" y="15"/>
                  </a:cubicBezTo>
                  <a:cubicBezTo>
                    <a:pt x="32" y="16"/>
                    <a:pt x="34" y="18"/>
                    <a:pt x="35" y="19"/>
                  </a:cubicBezTo>
                  <a:cubicBezTo>
                    <a:pt x="34" y="18"/>
                    <a:pt x="33" y="18"/>
                    <a:pt x="33" y="18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2" y="17"/>
                    <a:pt x="29" y="17"/>
                    <a:pt x="28" y="18"/>
                  </a:cubicBezTo>
                  <a:cubicBezTo>
                    <a:pt x="28" y="18"/>
                    <a:pt x="27" y="19"/>
                    <a:pt x="27" y="20"/>
                  </a:cubicBezTo>
                  <a:cubicBezTo>
                    <a:pt x="30" y="20"/>
                    <a:pt x="29" y="21"/>
                    <a:pt x="33" y="21"/>
                  </a:cubicBezTo>
                  <a:cubicBezTo>
                    <a:pt x="32" y="22"/>
                    <a:pt x="32" y="23"/>
                    <a:pt x="31" y="24"/>
                  </a:cubicBezTo>
                  <a:cubicBezTo>
                    <a:pt x="31" y="25"/>
                    <a:pt x="32" y="26"/>
                    <a:pt x="33" y="27"/>
                  </a:cubicBezTo>
                  <a:cubicBezTo>
                    <a:pt x="31" y="27"/>
                    <a:pt x="30" y="27"/>
                    <a:pt x="29" y="26"/>
                  </a:cubicBezTo>
                  <a:cubicBezTo>
                    <a:pt x="27" y="26"/>
                    <a:pt x="27" y="27"/>
                    <a:pt x="26" y="27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5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5" y="27"/>
                    <a:pt x="25" y="26"/>
                    <a:pt x="28" y="25"/>
                  </a:cubicBezTo>
                  <a:cubicBezTo>
                    <a:pt x="27" y="22"/>
                    <a:pt x="25" y="23"/>
                    <a:pt x="23" y="21"/>
                  </a:cubicBezTo>
                  <a:cubicBezTo>
                    <a:pt x="23" y="19"/>
                    <a:pt x="23" y="18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2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8" y="5"/>
                    <a:pt x="32" y="4"/>
                    <a:pt x="36" y="4"/>
                  </a:cubicBezTo>
                  <a:cubicBezTo>
                    <a:pt x="36" y="4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3"/>
                    <a:pt x="26" y="3"/>
                    <a:pt x="23" y="3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3"/>
                    <a:pt x="14" y="6"/>
                    <a:pt x="12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5" y="12"/>
                    <a:pt x="5" y="12"/>
                  </a:cubicBezTo>
                  <a:cubicBezTo>
                    <a:pt x="5" y="13"/>
                    <a:pt x="6" y="14"/>
                    <a:pt x="6" y="14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20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2"/>
                    <a:pt x="1" y="23"/>
                    <a:pt x="1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4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5" y="29"/>
                    <a:pt x="6" y="30"/>
                    <a:pt x="7" y="30"/>
                  </a:cubicBezTo>
                  <a:cubicBezTo>
                    <a:pt x="10" y="30"/>
                    <a:pt x="14" y="29"/>
                    <a:pt x="15" y="30"/>
                  </a:cubicBezTo>
                  <a:cubicBezTo>
                    <a:pt x="15" y="30"/>
                    <a:pt x="15" y="30"/>
                    <a:pt x="16" y="30"/>
                  </a:cubicBezTo>
                  <a:cubicBezTo>
                    <a:pt x="16" y="30"/>
                    <a:pt x="16" y="30"/>
                    <a:pt x="16" y="31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4"/>
                    <a:pt x="13" y="34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5" y="34"/>
                    <a:pt x="16" y="34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17" y="36"/>
                    <a:pt x="17" y="35"/>
                    <a:pt x="17" y="36"/>
                  </a:cubicBezTo>
                  <a:cubicBezTo>
                    <a:pt x="18" y="36"/>
                    <a:pt x="17" y="36"/>
                    <a:pt x="18" y="37"/>
                  </a:cubicBezTo>
                  <a:cubicBezTo>
                    <a:pt x="20" y="36"/>
                    <a:pt x="20" y="36"/>
                    <a:pt x="21" y="35"/>
                  </a:cubicBezTo>
                  <a:cubicBezTo>
                    <a:pt x="21" y="35"/>
                    <a:pt x="21" y="35"/>
                    <a:pt x="21" y="34"/>
                  </a:cubicBezTo>
                  <a:cubicBezTo>
                    <a:pt x="22" y="34"/>
                    <a:pt x="23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6"/>
                    <a:pt x="26" y="36"/>
                    <a:pt x="27" y="37"/>
                  </a:cubicBezTo>
                  <a:cubicBezTo>
                    <a:pt x="27" y="37"/>
                    <a:pt x="28" y="37"/>
                    <a:pt x="28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9"/>
                    <a:pt x="28" y="39"/>
                  </a:cubicBezTo>
                  <a:cubicBezTo>
                    <a:pt x="29" y="39"/>
                    <a:pt x="30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2" y="38"/>
                    <a:pt x="33" y="38"/>
                  </a:cubicBezTo>
                  <a:cubicBezTo>
                    <a:pt x="32" y="38"/>
                    <a:pt x="32" y="37"/>
                    <a:pt x="32" y="36"/>
                  </a:cubicBezTo>
                  <a:cubicBezTo>
                    <a:pt x="33" y="36"/>
                    <a:pt x="34" y="36"/>
                    <a:pt x="34" y="37"/>
                  </a:cubicBezTo>
                  <a:cubicBezTo>
                    <a:pt x="34" y="37"/>
                    <a:pt x="35" y="37"/>
                    <a:pt x="35" y="38"/>
                  </a:cubicBezTo>
                  <a:cubicBezTo>
                    <a:pt x="36" y="38"/>
                    <a:pt x="38" y="37"/>
                    <a:pt x="39" y="37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41" y="38"/>
                    <a:pt x="43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36"/>
                    <a:pt x="47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9" y="38"/>
                    <a:pt x="51" y="37"/>
                    <a:pt x="52" y="38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4" y="37"/>
                    <a:pt x="55" y="37"/>
                  </a:cubicBezTo>
                  <a:cubicBezTo>
                    <a:pt x="54" y="36"/>
                    <a:pt x="52" y="36"/>
                    <a:pt x="52" y="35"/>
                  </a:cubicBezTo>
                  <a:cubicBezTo>
                    <a:pt x="52" y="35"/>
                    <a:pt x="51" y="34"/>
                    <a:pt x="51" y="34"/>
                  </a:cubicBezTo>
                  <a:cubicBezTo>
                    <a:pt x="50" y="34"/>
                    <a:pt x="49" y="33"/>
                    <a:pt x="48" y="33"/>
                  </a:cubicBezTo>
                  <a:cubicBezTo>
                    <a:pt x="48" y="33"/>
                    <a:pt x="48" y="33"/>
                    <a:pt x="48" y="32"/>
                  </a:cubicBezTo>
                  <a:cubicBezTo>
                    <a:pt x="50" y="32"/>
                    <a:pt x="49" y="32"/>
                    <a:pt x="51" y="33"/>
                  </a:cubicBezTo>
                  <a:cubicBezTo>
                    <a:pt x="51" y="33"/>
                    <a:pt x="51" y="33"/>
                    <a:pt x="51" y="34"/>
                  </a:cubicBezTo>
                  <a:cubicBezTo>
                    <a:pt x="52" y="34"/>
                    <a:pt x="52" y="34"/>
                    <a:pt x="53" y="34"/>
                  </a:cubicBezTo>
                  <a:cubicBezTo>
                    <a:pt x="53" y="34"/>
                    <a:pt x="53" y="34"/>
                    <a:pt x="54" y="34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7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8" y="36"/>
                    <a:pt x="58" y="36"/>
                  </a:cubicBezTo>
                  <a:cubicBezTo>
                    <a:pt x="59" y="37"/>
                    <a:pt x="58" y="37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0" y="38"/>
                    <a:pt x="60" y="38"/>
                    <a:pt x="61" y="38"/>
                  </a:cubicBezTo>
                  <a:cubicBezTo>
                    <a:pt x="60" y="38"/>
                    <a:pt x="60" y="38"/>
                    <a:pt x="60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0" y="37"/>
                  </a:cubicBezTo>
                  <a:cubicBezTo>
                    <a:pt x="60" y="36"/>
                    <a:pt x="60" y="36"/>
                    <a:pt x="60" y="35"/>
                  </a:cubicBezTo>
                  <a:cubicBezTo>
                    <a:pt x="57" y="35"/>
                    <a:pt x="59" y="35"/>
                    <a:pt x="58" y="34"/>
                  </a:cubicBezTo>
                  <a:cubicBezTo>
                    <a:pt x="58" y="34"/>
                    <a:pt x="57" y="33"/>
                    <a:pt x="57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60" y="32"/>
                    <a:pt x="61" y="32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3" y="31"/>
                    <a:pt x="64" y="31"/>
                    <a:pt x="66" y="32"/>
                  </a:cubicBezTo>
                  <a:cubicBezTo>
                    <a:pt x="66" y="32"/>
                    <a:pt x="66" y="33"/>
                    <a:pt x="66" y="33"/>
                  </a:cubicBezTo>
                  <a:cubicBezTo>
                    <a:pt x="67" y="33"/>
                    <a:pt x="67" y="33"/>
                    <a:pt x="68" y="33"/>
                  </a:cubicBezTo>
                  <a:cubicBezTo>
                    <a:pt x="69" y="33"/>
                    <a:pt x="70" y="32"/>
                    <a:pt x="71" y="33"/>
                  </a:cubicBezTo>
                  <a:cubicBezTo>
                    <a:pt x="73" y="32"/>
                    <a:pt x="72" y="32"/>
                    <a:pt x="73" y="32"/>
                  </a:cubicBezTo>
                  <a:cubicBezTo>
                    <a:pt x="73" y="30"/>
                    <a:pt x="72" y="30"/>
                    <a:pt x="72" y="29"/>
                  </a:cubicBezTo>
                  <a:cubicBezTo>
                    <a:pt x="70" y="29"/>
                    <a:pt x="71" y="30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ubicBezTo>
                    <a:pt x="70" y="28"/>
                    <a:pt x="71" y="28"/>
                    <a:pt x="72" y="27"/>
                  </a:cubicBezTo>
                  <a:cubicBezTo>
                    <a:pt x="73" y="28"/>
                    <a:pt x="74" y="29"/>
                    <a:pt x="74" y="30"/>
                  </a:cubicBezTo>
                  <a:cubicBezTo>
                    <a:pt x="75" y="30"/>
                    <a:pt x="75" y="30"/>
                    <a:pt x="76" y="30"/>
                  </a:cubicBezTo>
                  <a:cubicBezTo>
                    <a:pt x="76" y="30"/>
                    <a:pt x="76" y="29"/>
                    <a:pt x="76" y="29"/>
                  </a:cubicBezTo>
                  <a:cubicBezTo>
                    <a:pt x="76" y="29"/>
                    <a:pt x="77" y="29"/>
                    <a:pt x="78" y="29"/>
                  </a:cubicBezTo>
                  <a:cubicBezTo>
                    <a:pt x="78" y="31"/>
                    <a:pt x="80" y="33"/>
                    <a:pt x="80" y="35"/>
                  </a:cubicBezTo>
                  <a:cubicBezTo>
                    <a:pt x="80" y="35"/>
                    <a:pt x="80" y="35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3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32"/>
                    <a:pt x="82" y="32"/>
                    <a:pt x="83" y="32"/>
                  </a:cubicBezTo>
                  <a:cubicBezTo>
                    <a:pt x="83" y="32"/>
                    <a:pt x="83" y="32"/>
                    <a:pt x="84" y="31"/>
                  </a:cubicBezTo>
                  <a:cubicBezTo>
                    <a:pt x="84" y="32"/>
                    <a:pt x="84" y="31"/>
                    <a:pt x="85" y="31"/>
                  </a:cubicBezTo>
                  <a:cubicBezTo>
                    <a:pt x="85" y="32"/>
                    <a:pt x="85" y="32"/>
                    <a:pt x="85" y="33"/>
                  </a:cubicBezTo>
                  <a:cubicBezTo>
                    <a:pt x="85" y="33"/>
                    <a:pt x="85" y="33"/>
                    <a:pt x="85" y="32"/>
                  </a:cubicBezTo>
                  <a:cubicBezTo>
                    <a:pt x="85" y="33"/>
                    <a:pt x="86" y="33"/>
                    <a:pt x="86" y="33"/>
                  </a:cubicBezTo>
                  <a:cubicBezTo>
                    <a:pt x="86" y="33"/>
                    <a:pt x="86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6" y="34"/>
                    <a:pt x="86" y="34"/>
                  </a:cubicBezTo>
                  <a:cubicBezTo>
                    <a:pt x="86" y="34"/>
                    <a:pt x="86" y="35"/>
                    <a:pt x="86" y="35"/>
                  </a:cubicBezTo>
                  <a:cubicBezTo>
                    <a:pt x="89" y="35"/>
                    <a:pt x="89" y="34"/>
                    <a:pt x="89" y="32"/>
                  </a:cubicBezTo>
                  <a:cubicBezTo>
                    <a:pt x="89" y="33"/>
                    <a:pt x="90" y="33"/>
                    <a:pt x="90" y="33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3"/>
                    <a:pt x="92" y="33"/>
                    <a:pt x="93" y="33"/>
                  </a:cubicBezTo>
                  <a:cubicBezTo>
                    <a:pt x="93" y="33"/>
                    <a:pt x="93" y="34"/>
                    <a:pt x="93" y="34"/>
                  </a:cubicBezTo>
                  <a:cubicBezTo>
                    <a:pt x="92" y="34"/>
                    <a:pt x="91" y="34"/>
                    <a:pt x="90" y="34"/>
                  </a:cubicBezTo>
                  <a:cubicBezTo>
                    <a:pt x="90" y="35"/>
                    <a:pt x="90" y="34"/>
                    <a:pt x="90" y="35"/>
                  </a:cubicBezTo>
                  <a:cubicBezTo>
                    <a:pt x="90" y="35"/>
                    <a:pt x="90" y="36"/>
                    <a:pt x="90" y="36"/>
                  </a:cubicBezTo>
                  <a:cubicBezTo>
                    <a:pt x="90" y="36"/>
                    <a:pt x="90" y="36"/>
                    <a:pt x="91" y="36"/>
                  </a:cubicBezTo>
                  <a:cubicBezTo>
                    <a:pt x="92" y="39"/>
                    <a:pt x="92" y="37"/>
                    <a:pt x="94" y="37"/>
                  </a:cubicBezTo>
                  <a:cubicBezTo>
                    <a:pt x="94" y="37"/>
                    <a:pt x="94" y="38"/>
                    <a:pt x="95" y="38"/>
                  </a:cubicBezTo>
                  <a:cubicBezTo>
                    <a:pt x="95" y="38"/>
                    <a:pt x="95" y="39"/>
                    <a:pt x="95" y="39"/>
                  </a:cubicBezTo>
                  <a:cubicBezTo>
                    <a:pt x="94" y="39"/>
                    <a:pt x="94" y="38"/>
                    <a:pt x="92" y="39"/>
                  </a:cubicBezTo>
                  <a:cubicBezTo>
                    <a:pt x="92" y="39"/>
                    <a:pt x="92" y="40"/>
                    <a:pt x="92" y="41"/>
                  </a:cubicBezTo>
                  <a:cubicBezTo>
                    <a:pt x="92" y="41"/>
                    <a:pt x="91" y="41"/>
                    <a:pt x="91" y="41"/>
                  </a:cubicBezTo>
                  <a:cubicBezTo>
                    <a:pt x="91" y="42"/>
                    <a:pt x="92" y="43"/>
                    <a:pt x="92" y="43"/>
                  </a:cubicBezTo>
                  <a:cubicBezTo>
                    <a:pt x="92" y="43"/>
                    <a:pt x="93" y="43"/>
                    <a:pt x="94" y="43"/>
                  </a:cubicBezTo>
                  <a:cubicBezTo>
                    <a:pt x="94" y="44"/>
                    <a:pt x="94" y="44"/>
                    <a:pt x="94" y="45"/>
                  </a:cubicBezTo>
                  <a:cubicBezTo>
                    <a:pt x="95" y="45"/>
                    <a:pt x="97" y="44"/>
                    <a:pt x="97" y="43"/>
                  </a:cubicBezTo>
                  <a:cubicBezTo>
                    <a:pt x="98" y="43"/>
                    <a:pt x="98" y="43"/>
                    <a:pt x="98" y="42"/>
                  </a:cubicBezTo>
                  <a:cubicBezTo>
                    <a:pt x="98" y="42"/>
                    <a:pt x="99" y="42"/>
                    <a:pt x="99" y="42"/>
                  </a:cubicBezTo>
                  <a:cubicBezTo>
                    <a:pt x="99" y="42"/>
                    <a:pt x="99" y="41"/>
                    <a:pt x="99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0" y="41"/>
                    <a:pt x="100" y="41"/>
                    <a:pt x="100" y="40"/>
                  </a:cubicBezTo>
                  <a:cubicBezTo>
                    <a:pt x="100" y="40"/>
                    <a:pt x="101" y="40"/>
                    <a:pt x="102" y="40"/>
                  </a:cubicBezTo>
                  <a:cubicBezTo>
                    <a:pt x="102" y="40"/>
                    <a:pt x="102" y="40"/>
                    <a:pt x="102" y="39"/>
                  </a:cubicBezTo>
                  <a:cubicBezTo>
                    <a:pt x="102" y="39"/>
                    <a:pt x="103" y="39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4" y="41"/>
                    <a:pt x="104" y="42"/>
                    <a:pt x="102" y="42"/>
                  </a:cubicBezTo>
                  <a:cubicBezTo>
                    <a:pt x="102" y="43"/>
                    <a:pt x="103" y="44"/>
                    <a:pt x="103" y="45"/>
                  </a:cubicBezTo>
                  <a:cubicBezTo>
                    <a:pt x="105" y="45"/>
                    <a:pt x="104" y="45"/>
                    <a:pt x="106" y="45"/>
                  </a:cubicBezTo>
                  <a:cubicBezTo>
                    <a:pt x="106" y="46"/>
                    <a:pt x="106" y="47"/>
                    <a:pt x="109" y="46"/>
                  </a:cubicBezTo>
                  <a:cubicBezTo>
                    <a:pt x="109" y="47"/>
                    <a:pt x="108" y="48"/>
                    <a:pt x="108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50"/>
                    <a:pt x="109" y="50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2" y="53"/>
                  </a:cubicBezTo>
                  <a:cubicBezTo>
                    <a:pt x="112" y="53"/>
                    <a:pt x="112" y="54"/>
                    <a:pt x="112" y="55"/>
                  </a:cubicBezTo>
                  <a:cubicBezTo>
                    <a:pt x="111" y="55"/>
                    <a:pt x="110" y="54"/>
                    <a:pt x="110" y="54"/>
                  </a:cubicBezTo>
                  <a:cubicBezTo>
                    <a:pt x="110" y="54"/>
                    <a:pt x="110" y="55"/>
                    <a:pt x="110" y="55"/>
                  </a:cubicBezTo>
                  <a:cubicBezTo>
                    <a:pt x="107" y="56"/>
                    <a:pt x="109" y="56"/>
                    <a:pt x="108" y="57"/>
                  </a:cubicBezTo>
                  <a:cubicBezTo>
                    <a:pt x="109" y="60"/>
                    <a:pt x="110" y="58"/>
                    <a:pt x="112" y="59"/>
                  </a:cubicBezTo>
                  <a:cubicBezTo>
                    <a:pt x="111" y="60"/>
                    <a:pt x="111" y="60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09" y="60"/>
                    <a:pt x="108" y="60"/>
                    <a:pt x="108" y="60"/>
                  </a:cubicBezTo>
                  <a:cubicBezTo>
                    <a:pt x="108" y="60"/>
                    <a:pt x="108" y="61"/>
                    <a:pt x="108" y="61"/>
                  </a:cubicBezTo>
                  <a:cubicBezTo>
                    <a:pt x="108" y="61"/>
                    <a:pt x="108" y="61"/>
                    <a:pt x="107" y="61"/>
                  </a:cubicBezTo>
                  <a:cubicBezTo>
                    <a:pt x="107" y="61"/>
                    <a:pt x="107" y="62"/>
                    <a:pt x="107" y="62"/>
                  </a:cubicBezTo>
                  <a:cubicBezTo>
                    <a:pt x="107" y="62"/>
                    <a:pt x="107" y="62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5" y="64"/>
                    <a:pt x="105" y="64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4" y="65"/>
                    <a:pt x="104" y="65"/>
                  </a:cubicBezTo>
                  <a:cubicBezTo>
                    <a:pt x="104" y="65"/>
                    <a:pt x="104" y="65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2" y="66"/>
                    <a:pt x="102" y="67"/>
                    <a:pt x="102" y="67"/>
                  </a:cubicBezTo>
                  <a:cubicBezTo>
                    <a:pt x="102" y="69"/>
                    <a:pt x="103" y="68"/>
                    <a:pt x="105" y="70"/>
                  </a:cubicBezTo>
                  <a:cubicBezTo>
                    <a:pt x="105" y="70"/>
                    <a:pt x="105" y="70"/>
                    <a:pt x="106" y="70"/>
                  </a:cubicBezTo>
                  <a:cubicBezTo>
                    <a:pt x="107" y="72"/>
                    <a:pt x="110" y="72"/>
                    <a:pt x="111" y="75"/>
                  </a:cubicBezTo>
                  <a:cubicBezTo>
                    <a:pt x="110" y="75"/>
                    <a:pt x="110" y="75"/>
                    <a:pt x="109" y="76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9" y="75"/>
                    <a:pt x="108" y="75"/>
                    <a:pt x="107" y="75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5" y="76"/>
                    <a:pt x="103" y="76"/>
                  </a:cubicBezTo>
                  <a:cubicBezTo>
                    <a:pt x="103" y="76"/>
                    <a:pt x="103" y="76"/>
                    <a:pt x="103" y="77"/>
                  </a:cubicBezTo>
                  <a:cubicBezTo>
                    <a:pt x="103" y="77"/>
                    <a:pt x="102" y="77"/>
                    <a:pt x="102" y="77"/>
                  </a:cubicBezTo>
                  <a:cubicBezTo>
                    <a:pt x="102" y="77"/>
                    <a:pt x="102" y="77"/>
                    <a:pt x="102" y="78"/>
                  </a:cubicBezTo>
                  <a:cubicBezTo>
                    <a:pt x="101" y="78"/>
                    <a:pt x="100" y="77"/>
                    <a:pt x="99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77"/>
                    <a:pt x="98" y="77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8"/>
                    <a:pt x="96" y="78"/>
                    <a:pt x="95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3" y="79"/>
                    <a:pt x="93" y="79"/>
                    <a:pt x="92" y="79"/>
                  </a:cubicBezTo>
                  <a:cubicBezTo>
                    <a:pt x="92" y="80"/>
                    <a:pt x="92" y="80"/>
                    <a:pt x="91" y="80"/>
                  </a:cubicBezTo>
                  <a:cubicBezTo>
                    <a:pt x="90" y="80"/>
                    <a:pt x="90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5" y="80"/>
                    <a:pt x="85" y="81"/>
                    <a:pt x="83" y="80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3" y="82"/>
                    <a:pt x="83" y="83"/>
                  </a:cubicBezTo>
                  <a:cubicBezTo>
                    <a:pt x="83" y="84"/>
                    <a:pt x="82" y="84"/>
                    <a:pt x="82" y="85"/>
                  </a:cubicBezTo>
                  <a:cubicBezTo>
                    <a:pt x="82" y="85"/>
                    <a:pt x="82" y="85"/>
                    <a:pt x="83" y="85"/>
                  </a:cubicBezTo>
                  <a:cubicBezTo>
                    <a:pt x="83" y="87"/>
                    <a:pt x="81" y="88"/>
                    <a:pt x="81" y="89"/>
                  </a:cubicBezTo>
                  <a:cubicBezTo>
                    <a:pt x="82" y="89"/>
                    <a:pt x="82" y="90"/>
                    <a:pt x="83" y="91"/>
                  </a:cubicBezTo>
                  <a:cubicBezTo>
                    <a:pt x="84" y="91"/>
                    <a:pt x="84" y="91"/>
                    <a:pt x="85" y="91"/>
                  </a:cubicBezTo>
                  <a:cubicBezTo>
                    <a:pt x="85" y="91"/>
                    <a:pt x="85" y="91"/>
                    <a:pt x="85" y="92"/>
                  </a:cubicBezTo>
                  <a:cubicBezTo>
                    <a:pt x="86" y="91"/>
                    <a:pt x="86" y="91"/>
                    <a:pt x="87" y="91"/>
                  </a:cubicBezTo>
                  <a:cubicBezTo>
                    <a:pt x="87" y="91"/>
                    <a:pt x="87" y="91"/>
                    <a:pt x="88" y="92"/>
                  </a:cubicBezTo>
                  <a:cubicBezTo>
                    <a:pt x="89" y="91"/>
                    <a:pt x="90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3" y="89"/>
                    <a:pt x="94" y="89"/>
                    <a:pt x="94" y="89"/>
                  </a:cubicBezTo>
                  <a:cubicBezTo>
                    <a:pt x="94" y="89"/>
                    <a:pt x="94" y="88"/>
                    <a:pt x="94" y="88"/>
                  </a:cubicBezTo>
                  <a:cubicBezTo>
                    <a:pt x="96" y="87"/>
                    <a:pt x="95" y="87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6"/>
                    <a:pt x="96" y="86"/>
                    <a:pt x="97" y="86"/>
                  </a:cubicBezTo>
                  <a:cubicBezTo>
                    <a:pt x="97" y="86"/>
                    <a:pt x="97" y="87"/>
                    <a:pt x="97" y="87"/>
                  </a:cubicBezTo>
                  <a:cubicBezTo>
                    <a:pt x="99" y="87"/>
                    <a:pt x="99" y="87"/>
                    <a:pt x="99" y="88"/>
                  </a:cubicBezTo>
                  <a:cubicBezTo>
                    <a:pt x="101" y="87"/>
                    <a:pt x="100" y="87"/>
                    <a:pt x="101" y="87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98" y="84"/>
                    <a:pt x="98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9" y="83"/>
                    <a:pt x="99" y="83"/>
                    <a:pt x="99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1" y="84"/>
                    <a:pt x="101" y="84"/>
                    <a:pt x="102" y="85"/>
                  </a:cubicBezTo>
                  <a:cubicBezTo>
                    <a:pt x="103" y="85"/>
                    <a:pt x="102" y="85"/>
                    <a:pt x="103" y="85"/>
                  </a:cubicBezTo>
                  <a:cubicBezTo>
                    <a:pt x="103" y="85"/>
                    <a:pt x="104" y="85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3"/>
                    <a:pt x="104" y="83"/>
                  </a:cubicBezTo>
                  <a:cubicBezTo>
                    <a:pt x="105" y="83"/>
                    <a:pt x="104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7" y="84"/>
                    <a:pt x="107" y="85"/>
                    <a:pt x="107" y="86"/>
                  </a:cubicBezTo>
                  <a:cubicBezTo>
                    <a:pt x="107" y="86"/>
                    <a:pt x="108" y="86"/>
                    <a:pt x="108" y="86"/>
                  </a:cubicBezTo>
                  <a:cubicBezTo>
                    <a:pt x="108" y="86"/>
                    <a:pt x="108" y="85"/>
                    <a:pt x="109" y="85"/>
                  </a:cubicBezTo>
                  <a:cubicBezTo>
                    <a:pt x="109" y="85"/>
                    <a:pt x="110" y="85"/>
                    <a:pt x="110" y="85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5"/>
                    <a:pt x="111" y="86"/>
                    <a:pt x="111" y="86"/>
                  </a:cubicBezTo>
                  <a:cubicBezTo>
                    <a:pt x="111" y="86"/>
                    <a:pt x="112" y="87"/>
                    <a:pt x="112" y="87"/>
                  </a:cubicBezTo>
                  <a:cubicBezTo>
                    <a:pt x="112" y="87"/>
                    <a:pt x="112" y="88"/>
                    <a:pt x="113" y="89"/>
                  </a:cubicBezTo>
                  <a:cubicBezTo>
                    <a:pt x="114" y="89"/>
                    <a:pt x="114" y="89"/>
                    <a:pt x="115" y="89"/>
                  </a:cubicBezTo>
                  <a:cubicBezTo>
                    <a:pt x="115" y="90"/>
                    <a:pt x="116" y="91"/>
                    <a:pt x="116" y="93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17" y="92"/>
                    <a:pt x="117" y="92"/>
                    <a:pt x="118" y="92"/>
                  </a:cubicBezTo>
                  <a:cubicBezTo>
                    <a:pt x="118" y="92"/>
                    <a:pt x="118" y="93"/>
                    <a:pt x="118" y="93"/>
                  </a:cubicBezTo>
                  <a:cubicBezTo>
                    <a:pt x="119" y="93"/>
                    <a:pt x="119" y="93"/>
                    <a:pt x="120" y="93"/>
                  </a:cubicBezTo>
                  <a:cubicBezTo>
                    <a:pt x="120" y="92"/>
                    <a:pt x="120" y="92"/>
                    <a:pt x="120" y="91"/>
                  </a:cubicBezTo>
                  <a:cubicBezTo>
                    <a:pt x="120" y="92"/>
                    <a:pt x="121" y="92"/>
                    <a:pt x="121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2" y="92"/>
                    <a:pt x="122" y="92"/>
                    <a:pt x="123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3"/>
                    <a:pt x="123" y="93"/>
                    <a:pt x="123" y="94"/>
                  </a:cubicBezTo>
                  <a:cubicBezTo>
                    <a:pt x="122" y="94"/>
                    <a:pt x="121" y="94"/>
                    <a:pt x="119" y="95"/>
                  </a:cubicBezTo>
                  <a:cubicBezTo>
                    <a:pt x="119" y="95"/>
                    <a:pt x="119" y="95"/>
                    <a:pt x="119" y="96"/>
                  </a:cubicBezTo>
                  <a:cubicBezTo>
                    <a:pt x="121" y="96"/>
                    <a:pt x="121" y="96"/>
                    <a:pt x="123" y="96"/>
                  </a:cubicBezTo>
                  <a:cubicBezTo>
                    <a:pt x="123" y="96"/>
                    <a:pt x="123" y="97"/>
                    <a:pt x="123" y="97"/>
                  </a:cubicBezTo>
                  <a:cubicBezTo>
                    <a:pt x="124" y="97"/>
                    <a:pt x="125" y="96"/>
                    <a:pt x="126" y="95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9" y="96"/>
                    <a:pt x="131" y="96"/>
                    <a:pt x="131" y="94"/>
                  </a:cubicBezTo>
                  <a:cubicBezTo>
                    <a:pt x="132" y="94"/>
                    <a:pt x="132" y="94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4" y="95"/>
                    <a:pt x="136" y="95"/>
                    <a:pt x="137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9" y="95"/>
                    <a:pt x="139" y="95"/>
                    <a:pt x="139" y="94"/>
                  </a:cubicBezTo>
                  <a:cubicBezTo>
                    <a:pt x="140" y="94"/>
                    <a:pt x="140" y="95"/>
                    <a:pt x="140" y="95"/>
                  </a:cubicBezTo>
                  <a:cubicBezTo>
                    <a:pt x="141" y="94"/>
                    <a:pt x="141" y="94"/>
                    <a:pt x="142" y="94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3" y="94"/>
                    <a:pt x="145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4"/>
                    <a:pt x="147" y="94"/>
                    <a:pt x="147" y="95"/>
                  </a:cubicBezTo>
                  <a:cubicBezTo>
                    <a:pt x="148" y="95"/>
                    <a:pt x="148" y="95"/>
                    <a:pt x="148" y="94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49" y="95"/>
                    <a:pt x="149" y="95"/>
                    <a:pt x="150" y="95"/>
                  </a:cubicBezTo>
                  <a:cubicBezTo>
                    <a:pt x="150" y="95"/>
                    <a:pt x="149" y="95"/>
                    <a:pt x="150" y="95"/>
                  </a:cubicBezTo>
                  <a:cubicBezTo>
                    <a:pt x="150" y="95"/>
                    <a:pt x="150" y="94"/>
                    <a:pt x="151" y="95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3" y="95"/>
                    <a:pt x="153" y="95"/>
                    <a:pt x="155" y="95"/>
                  </a:cubicBezTo>
                  <a:cubicBezTo>
                    <a:pt x="155" y="93"/>
                    <a:pt x="155" y="93"/>
                    <a:pt x="155" y="92"/>
                  </a:cubicBezTo>
                  <a:cubicBezTo>
                    <a:pt x="153" y="91"/>
                    <a:pt x="152" y="91"/>
                    <a:pt x="149" y="91"/>
                  </a:cubicBezTo>
                  <a:cubicBezTo>
                    <a:pt x="149" y="91"/>
                    <a:pt x="149" y="90"/>
                    <a:pt x="149" y="89"/>
                  </a:cubicBezTo>
                  <a:cubicBezTo>
                    <a:pt x="149" y="90"/>
                    <a:pt x="148" y="90"/>
                    <a:pt x="148" y="90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4" y="88"/>
                    <a:pt x="143" y="89"/>
                  </a:cubicBezTo>
                  <a:cubicBezTo>
                    <a:pt x="143" y="89"/>
                    <a:pt x="143" y="89"/>
                    <a:pt x="142" y="89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0" y="87"/>
                    <a:pt x="139" y="87"/>
                    <a:pt x="137" y="86"/>
                  </a:cubicBezTo>
                  <a:cubicBezTo>
                    <a:pt x="137" y="85"/>
                    <a:pt x="136" y="85"/>
                    <a:pt x="136" y="85"/>
                  </a:cubicBezTo>
                  <a:cubicBezTo>
                    <a:pt x="135" y="84"/>
                    <a:pt x="135" y="85"/>
                    <a:pt x="134" y="84"/>
                  </a:cubicBezTo>
                  <a:cubicBezTo>
                    <a:pt x="133" y="84"/>
                    <a:pt x="134" y="84"/>
                    <a:pt x="133" y="83"/>
                  </a:cubicBezTo>
                  <a:cubicBezTo>
                    <a:pt x="134" y="83"/>
                    <a:pt x="133" y="83"/>
                    <a:pt x="134" y="82"/>
                  </a:cubicBezTo>
                  <a:cubicBezTo>
                    <a:pt x="134" y="82"/>
                    <a:pt x="135" y="82"/>
                    <a:pt x="136" y="82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8" y="82"/>
                    <a:pt x="140" y="82"/>
                    <a:pt x="141" y="83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2" y="83"/>
                    <a:pt x="141" y="82"/>
                    <a:pt x="141" y="82"/>
                  </a:cubicBezTo>
                  <a:cubicBezTo>
                    <a:pt x="143" y="81"/>
                    <a:pt x="144" y="82"/>
                    <a:pt x="145" y="83"/>
                  </a:cubicBezTo>
                  <a:cubicBezTo>
                    <a:pt x="146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8" y="83"/>
                    <a:pt x="150" y="82"/>
                    <a:pt x="150" y="82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51" y="82"/>
                    <a:pt x="152" y="82"/>
                    <a:pt x="153" y="82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53" y="83"/>
                    <a:pt x="154" y="83"/>
                    <a:pt x="154" y="83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6" y="84"/>
                    <a:pt x="156" y="83"/>
                    <a:pt x="156" y="83"/>
                  </a:cubicBezTo>
                  <a:cubicBezTo>
                    <a:pt x="156" y="84"/>
                    <a:pt x="156" y="84"/>
                    <a:pt x="156" y="85"/>
                  </a:cubicBezTo>
                  <a:cubicBezTo>
                    <a:pt x="156" y="85"/>
                    <a:pt x="157" y="85"/>
                    <a:pt x="157" y="85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60" y="84"/>
                    <a:pt x="159" y="85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8" y="84"/>
                    <a:pt x="158" y="84"/>
                  </a:cubicBezTo>
                  <a:cubicBezTo>
                    <a:pt x="157" y="83"/>
                    <a:pt x="157" y="82"/>
                    <a:pt x="156" y="82"/>
                  </a:cubicBezTo>
                  <a:cubicBezTo>
                    <a:pt x="155" y="82"/>
                    <a:pt x="155" y="82"/>
                    <a:pt x="154" y="82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5" y="81"/>
                    <a:pt x="156" y="80"/>
                    <a:pt x="157" y="80"/>
                  </a:cubicBezTo>
                  <a:cubicBezTo>
                    <a:pt x="157" y="80"/>
                    <a:pt x="156" y="79"/>
                    <a:pt x="156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8"/>
                    <a:pt x="157" y="78"/>
                    <a:pt x="158" y="78"/>
                  </a:cubicBezTo>
                  <a:cubicBezTo>
                    <a:pt x="158" y="77"/>
                    <a:pt x="159" y="77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7" y="75"/>
                    <a:pt x="156" y="75"/>
                    <a:pt x="156" y="73"/>
                  </a:cubicBezTo>
                  <a:cubicBezTo>
                    <a:pt x="156" y="73"/>
                    <a:pt x="155" y="73"/>
                    <a:pt x="155" y="73"/>
                  </a:cubicBezTo>
                  <a:cubicBezTo>
                    <a:pt x="155" y="73"/>
                    <a:pt x="154" y="73"/>
                    <a:pt x="154" y="73"/>
                  </a:cubicBezTo>
                  <a:cubicBezTo>
                    <a:pt x="155" y="74"/>
                    <a:pt x="155" y="74"/>
                    <a:pt x="155" y="75"/>
                  </a:cubicBezTo>
                  <a:cubicBezTo>
                    <a:pt x="154" y="75"/>
                    <a:pt x="154" y="75"/>
                    <a:pt x="153" y="74"/>
                  </a:cubicBezTo>
                  <a:cubicBezTo>
                    <a:pt x="153" y="74"/>
                    <a:pt x="153" y="74"/>
                    <a:pt x="153" y="73"/>
                  </a:cubicBezTo>
                  <a:cubicBezTo>
                    <a:pt x="153" y="73"/>
                    <a:pt x="153" y="73"/>
                    <a:pt x="152" y="73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1" y="73"/>
                    <a:pt x="152" y="73"/>
                    <a:pt x="151" y="72"/>
                  </a:cubicBezTo>
                  <a:cubicBezTo>
                    <a:pt x="151" y="72"/>
                    <a:pt x="150" y="72"/>
                    <a:pt x="150" y="72"/>
                  </a:cubicBezTo>
                  <a:cubicBezTo>
                    <a:pt x="150" y="72"/>
                    <a:pt x="150" y="72"/>
                    <a:pt x="149" y="72"/>
                  </a:cubicBezTo>
                  <a:cubicBezTo>
                    <a:pt x="149" y="72"/>
                    <a:pt x="148" y="72"/>
                    <a:pt x="147" y="72"/>
                  </a:cubicBezTo>
                  <a:cubicBezTo>
                    <a:pt x="146" y="71"/>
                    <a:pt x="147" y="70"/>
                    <a:pt x="145" y="70"/>
                  </a:cubicBezTo>
                  <a:cubicBezTo>
                    <a:pt x="144" y="69"/>
                    <a:pt x="144" y="69"/>
                    <a:pt x="144" y="68"/>
                  </a:cubicBezTo>
                  <a:cubicBezTo>
                    <a:pt x="144" y="68"/>
                    <a:pt x="143" y="68"/>
                    <a:pt x="143" y="68"/>
                  </a:cubicBezTo>
                  <a:cubicBezTo>
                    <a:pt x="143" y="67"/>
                    <a:pt x="143" y="67"/>
                    <a:pt x="143" y="66"/>
                  </a:cubicBezTo>
                  <a:cubicBezTo>
                    <a:pt x="143" y="66"/>
                    <a:pt x="143" y="66"/>
                    <a:pt x="142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66"/>
                    <a:pt x="141" y="67"/>
                    <a:pt x="140" y="67"/>
                  </a:cubicBezTo>
                  <a:cubicBezTo>
                    <a:pt x="140" y="67"/>
                    <a:pt x="140" y="66"/>
                    <a:pt x="140" y="66"/>
                  </a:cubicBezTo>
                  <a:cubicBezTo>
                    <a:pt x="139" y="66"/>
                    <a:pt x="139" y="65"/>
                    <a:pt x="138" y="65"/>
                  </a:cubicBezTo>
                  <a:cubicBezTo>
                    <a:pt x="138" y="65"/>
                    <a:pt x="138" y="65"/>
                    <a:pt x="13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8" y="64"/>
                    <a:pt x="138" y="63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40" y="63"/>
                    <a:pt x="140" y="64"/>
                    <a:pt x="140" y="64"/>
                  </a:cubicBezTo>
                  <a:cubicBezTo>
                    <a:pt x="141" y="64"/>
                    <a:pt x="141" y="64"/>
                    <a:pt x="142" y="64"/>
                  </a:cubicBezTo>
                  <a:cubicBezTo>
                    <a:pt x="142" y="63"/>
                    <a:pt x="142" y="62"/>
                    <a:pt x="141" y="62"/>
                  </a:cubicBezTo>
                  <a:cubicBezTo>
                    <a:pt x="141" y="61"/>
                    <a:pt x="141" y="61"/>
                    <a:pt x="140" y="61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9" y="59"/>
                    <a:pt x="139" y="59"/>
                    <a:pt x="139" y="58"/>
                  </a:cubicBezTo>
                  <a:cubicBezTo>
                    <a:pt x="139" y="58"/>
                    <a:pt x="140" y="58"/>
                    <a:pt x="140" y="58"/>
                  </a:cubicBezTo>
                  <a:cubicBezTo>
                    <a:pt x="140" y="59"/>
                    <a:pt x="141" y="60"/>
                    <a:pt x="141" y="61"/>
                  </a:cubicBezTo>
                  <a:cubicBezTo>
                    <a:pt x="142" y="61"/>
                    <a:pt x="142" y="61"/>
                    <a:pt x="143" y="61"/>
                  </a:cubicBezTo>
                  <a:cubicBezTo>
                    <a:pt x="143" y="60"/>
                    <a:pt x="142" y="59"/>
                    <a:pt x="142" y="59"/>
                  </a:cubicBezTo>
                  <a:cubicBezTo>
                    <a:pt x="142" y="59"/>
                    <a:pt x="143" y="59"/>
                    <a:pt x="143" y="59"/>
                  </a:cubicBezTo>
                  <a:cubicBezTo>
                    <a:pt x="143" y="59"/>
                    <a:pt x="143" y="58"/>
                    <a:pt x="143" y="58"/>
                  </a:cubicBezTo>
                  <a:cubicBezTo>
                    <a:pt x="142" y="58"/>
                    <a:pt x="142" y="58"/>
                    <a:pt x="142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2" y="57"/>
                    <a:pt x="142" y="57"/>
                    <a:pt x="143" y="57"/>
                  </a:cubicBezTo>
                  <a:cubicBezTo>
                    <a:pt x="143" y="57"/>
                    <a:pt x="143" y="58"/>
                    <a:pt x="143" y="58"/>
                  </a:cubicBezTo>
                  <a:cubicBezTo>
                    <a:pt x="144" y="57"/>
                    <a:pt x="144" y="57"/>
                    <a:pt x="145" y="57"/>
                  </a:cubicBezTo>
                  <a:cubicBezTo>
                    <a:pt x="145" y="58"/>
                    <a:pt x="145" y="57"/>
                    <a:pt x="144" y="58"/>
                  </a:cubicBezTo>
                  <a:cubicBezTo>
                    <a:pt x="145" y="59"/>
                    <a:pt x="145" y="59"/>
                    <a:pt x="146" y="59"/>
                  </a:cubicBezTo>
                  <a:cubicBezTo>
                    <a:pt x="146" y="61"/>
                    <a:pt x="147" y="60"/>
                    <a:pt x="147" y="62"/>
                  </a:cubicBezTo>
                  <a:cubicBezTo>
                    <a:pt x="148" y="62"/>
                    <a:pt x="148" y="62"/>
                    <a:pt x="149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9" y="62"/>
                    <a:pt x="150" y="62"/>
                    <a:pt x="150" y="62"/>
                  </a:cubicBezTo>
                  <a:cubicBezTo>
                    <a:pt x="150" y="62"/>
                    <a:pt x="150" y="62"/>
                    <a:pt x="150" y="63"/>
                  </a:cubicBezTo>
                  <a:cubicBezTo>
                    <a:pt x="151" y="63"/>
                    <a:pt x="152" y="63"/>
                    <a:pt x="153" y="63"/>
                  </a:cubicBezTo>
                  <a:cubicBezTo>
                    <a:pt x="153" y="63"/>
                    <a:pt x="153" y="62"/>
                    <a:pt x="153" y="62"/>
                  </a:cubicBezTo>
                  <a:cubicBezTo>
                    <a:pt x="154" y="62"/>
                    <a:pt x="154" y="62"/>
                    <a:pt x="155" y="6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5" y="62"/>
                    <a:pt x="155" y="61"/>
                    <a:pt x="156" y="61"/>
                  </a:cubicBezTo>
                  <a:cubicBezTo>
                    <a:pt x="156" y="63"/>
                    <a:pt x="155" y="63"/>
                    <a:pt x="153" y="63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4" y="64"/>
                    <a:pt x="155" y="64"/>
                    <a:pt x="156" y="64"/>
                  </a:cubicBezTo>
                  <a:cubicBezTo>
                    <a:pt x="156" y="64"/>
                    <a:pt x="156" y="64"/>
                    <a:pt x="156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7" y="64"/>
                    <a:pt x="156" y="65"/>
                    <a:pt x="156" y="65"/>
                  </a:cubicBezTo>
                  <a:cubicBezTo>
                    <a:pt x="158" y="65"/>
                    <a:pt x="157" y="64"/>
                    <a:pt x="159" y="64"/>
                  </a:cubicBezTo>
                  <a:cubicBezTo>
                    <a:pt x="159" y="66"/>
                    <a:pt x="158" y="65"/>
                    <a:pt x="158" y="67"/>
                  </a:cubicBezTo>
                  <a:cubicBezTo>
                    <a:pt x="159" y="66"/>
                    <a:pt x="161" y="66"/>
                    <a:pt x="162" y="66"/>
                  </a:cubicBezTo>
                  <a:cubicBezTo>
                    <a:pt x="162" y="66"/>
                    <a:pt x="162" y="66"/>
                    <a:pt x="162" y="67"/>
                  </a:cubicBezTo>
                  <a:cubicBezTo>
                    <a:pt x="162" y="67"/>
                    <a:pt x="161" y="67"/>
                    <a:pt x="160" y="67"/>
                  </a:cubicBezTo>
                  <a:cubicBezTo>
                    <a:pt x="160" y="68"/>
                    <a:pt x="160" y="68"/>
                    <a:pt x="160" y="68"/>
                  </a:cubicBezTo>
                  <a:cubicBezTo>
                    <a:pt x="160" y="68"/>
                    <a:pt x="160" y="68"/>
                    <a:pt x="161" y="68"/>
                  </a:cubicBezTo>
                  <a:cubicBezTo>
                    <a:pt x="161" y="68"/>
                    <a:pt x="161" y="69"/>
                    <a:pt x="161" y="69"/>
                  </a:cubicBezTo>
                  <a:cubicBezTo>
                    <a:pt x="162" y="69"/>
                    <a:pt x="162" y="68"/>
                    <a:pt x="162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3" y="68"/>
                    <a:pt x="164" y="68"/>
                    <a:pt x="164" y="68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5" y="69"/>
                    <a:pt x="166" y="69"/>
                    <a:pt x="166" y="69"/>
                  </a:cubicBezTo>
                  <a:cubicBezTo>
                    <a:pt x="166" y="69"/>
                    <a:pt x="166" y="69"/>
                    <a:pt x="166" y="70"/>
                  </a:cubicBezTo>
                  <a:cubicBezTo>
                    <a:pt x="167" y="70"/>
                    <a:pt x="168" y="70"/>
                    <a:pt x="168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9"/>
                    <a:pt x="169" y="69"/>
                    <a:pt x="169" y="69"/>
                  </a:cubicBezTo>
                  <a:cubicBezTo>
                    <a:pt x="169" y="68"/>
                    <a:pt x="169" y="68"/>
                    <a:pt x="169" y="67"/>
                  </a:cubicBezTo>
                  <a:cubicBezTo>
                    <a:pt x="169" y="67"/>
                    <a:pt x="169" y="67"/>
                    <a:pt x="169" y="68"/>
                  </a:cubicBezTo>
                  <a:cubicBezTo>
                    <a:pt x="168" y="66"/>
                    <a:pt x="168" y="66"/>
                    <a:pt x="168" y="65"/>
                  </a:cubicBezTo>
                  <a:cubicBezTo>
                    <a:pt x="167" y="64"/>
                    <a:pt x="167" y="65"/>
                    <a:pt x="167" y="64"/>
                  </a:cubicBezTo>
                  <a:cubicBezTo>
                    <a:pt x="167" y="64"/>
                    <a:pt x="166" y="64"/>
                    <a:pt x="166" y="64"/>
                  </a:cubicBezTo>
                  <a:cubicBezTo>
                    <a:pt x="166" y="64"/>
                    <a:pt x="166" y="63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3"/>
                    <a:pt x="168" y="63"/>
                    <a:pt x="168" y="64"/>
                  </a:cubicBezTo>
                  <a:cubicBezTo>
                    <a:pt x="169" y="64"/>
                    <a:pt x="169" y="64"/>
                    <a:pt x="170" y="64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71" y="63"/>
                    <a:pt x="171" y="63"/>
                    <a:pt x="172" y="63"/>
                  </a:cubicBezTo>
                  <a:cubicBezTo>
                    <a:pt x="172" y="63"/>
                    <a:pt x="172" y="62"/>
                    <a:pt x="172" y="62"/>
                  </a:cubicBezTo>
                  <a:cubicBezTo>
                    <a:pt x="172" y="62"/>
                    <a:pt x="171" y="62"/>
                    <a:pt x="171" y="62"/>
                  </a:cubicBezTo>
                  <a:cubicBezTo>
                    <a:pt x="170" y="61"/>
                    <a:pt x="171" y="61"/>
                    <a:pt x="170" y="61"/>
                  </a:cubicBezTo>
                  <a:cubicBezTo>
                    <a:pt x="170" y="61"/>
                    <a:pt x="170" y="60"/>
                    <a:pt x="170" y="60"/>
                  </a:cubicBezTo>
                  <a:cubicBezTo>
                    <a:pt x="171" y="60"/>
                    <a:pt x="171" y="60"/>
                    <a:pt x="172" y="60"/>
                  </a:cubicBezTo>
                  <a:cubicBezTo>
                    <a:pt x="171" y="60"/>
                    <a:pt x="172" y="60"/>
                    <a:pt x="171" y="59"/>
                  </a:cubicBezTo>
                  <a:cubicBezTo>
                    <a:pt x="171" y="56"/>
                    <a:pt x="172" y="58"/>
                    <a:pt x="173" y="57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4" y="56"/>
                    <a:pt x="174" y="56"/>
                    <a:pt x="174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5" y="54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6"/>
                    <a:pt x="176" y="56"/>
                  </a:cubicBezTo>
                  <a:cubicBezTo>
                    <a:pt x="177" y="56"/>
                    <a:pt x="176" y="56"/>
                    <a:pt x="177" y="56"/>
                  </a:cubicBezTo>
                  <a:cubicBezTo>
                    <a:pt x="177" y="56"/>
                    <a:pt x="177" y="56"/>
                    <a:pt x="178" y="5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9" y="55"/>
                    <a:pt x="177" y="55"/>
                    <a:pt x="177" y="55"/>
                  </a:cubicBezTo>
                  <a:cubicBezTo>
                    <a:pt x="177" y="55"/>
                    <a:pt x="179" y="54"/>
                    <a:pt x="177" y="53"/>
                  </a:cubicBezTo>
                  <a:cubicBezTo>
                    <a:pt x="177" y="53"/>
                    <a:pt x="177" y="53"/>
                    <a:pt x="177" y="52"/>
                  </a:cubicBezTo>
                  <a:cubicBezTo>
                    <a:pt x="178" y="53"/>
                    <a:pt x="179" y="53"/>
                    <a:pt x="179" y="53"/>
                  </a:cubicBezTo>
                  <a:cubicBezTo>
                    <a:pt x="180" y="52"/>
                    <a:pt x="180" y="52"/>
                    <a:pt x="180" y="51"/>
                  </a:cubicBezTo>
                  <a:cubicBezTo>
                    <a:pt x="179" y="51"/>
                    <a:pt x="179" y="51"/>
                    <a:pt x="178" y="51"/>
                  </a:cubicBezTo>
                  <a:cubicBezTo>
                    <a:pt x="178" y="50"/>
                    <a:pt x="178" y="49"/>
                    <a:pt x="177" y="49"/>
                  </a:cubicBezTo>
                  <a:cubicBezTo>
                    <a:pt x="176" y="48"/>
                    <a:pt x="175" y="48"/>
                    <a:pt x="174" y="48"/>
                  </a:cubicBezTo>
                  <a:cubicBezTo>
                    <a:pt x="174" y="47"/>
                    <a:pt x="174" y="48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8"/>
                    <a:pt x="174" y="49"/>
                    <a:pt x="174" y="50"/>
                  </a:cubicBezTo>
                  <a:cubicBezTo>
                    <a:pt x="173" y="50"/>
                    <a:pt x="173" y="50"/>
                    <a:pt x="172" y="49"/>
                  </a:cubicBezTo>
                  <a:cubicBezTo>
                    <a:pt x="172" y="50"/>
                    <a:pt x="172" y="50"/>
                    <a:pt x="172" y="51"/>
                  </a:cubicBezTo>
                  <a:cubicBezTo>
                    <a:pt x="172" y="51"/>
                    <a:pt x="171" y="51"/>
                    <a:pt x="171" y="51"/>
                  </a:cubicBezTo>
                  <a:cubicBezTo>
                    <a:pt x="171" y="50"/>
                    <a:pt x="171" y="50"/>
                    <a:pt x="170" y="50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0"/>
                    <a:pt x="169" y="50"/>
                    <a:pt x="169" y="50"/>
                  </a:cubicBezTo>
                  <a:cubicBezTo>
                    <a:pt x="169" y="51"/>
                    <a:pt x="169" y="52"/>
                    <a:pt x="169" y="52"/>
                  </a:cubicBezTo>
                  <a:cubicBezTo>
                    <a:pt x="169" y="52"/>
                    <a:pt x="168" y="52"/>
                    <a:pt x="168" y="53"/>
                  </a:cubicBezTo>
                  <a:cubicBezTo>
                    <a:pt x="168" y="51"/>
                    <a:pt x="168" y="50"/>
                    <a:pt x="169" y="49"/>
                  </a:cubicBezTo>
                  <a:cubicBezTo>
                    <a:pt x="169" y="49"/>
                    <a:pt x="169" y="48"/>
                    <a:pt x="169" y="48"/>
                  </a:cubicBezTo>
                  <a:cubicBezTo>
                    <a:pt x="168" y="49"/>
                    <a:pt x="168" y="48"/>
                    <a:pt x="167" y="48"/>
                  </a:cubicBezTo>
                  <a:cubicBezTo>
                    <a:pt x="166" y="49"/>
                    <a:pt x="166" y="50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0"/>
                  </a:cubicBezTo>
                  <a:cubicBezTo>
                    <a:pt x="166" y="50"/>
                    <a:pt x="165" y="50"/>
                    <a:pt x="165" y="51"/>
                  </a:cubicBezTo>
                  <a:cubicBezTo>
                    <a:pt x="165" y="50"/>
                    <a:pt x="165" y="50"/>
                    <a:pt x="164" y="50"/>
                  </a:cubicBezTo>
                  <a:cubicBezTo>
                    <a:pt x="163" y="50"/>
                    <a:pt x="162" y="50"/>
                    <a:pt x="161" y="51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0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9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7"/>
                    <a:pt x="161" y="47"/>
                    <a:pt x="159" y="46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59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6"/>
                    <a:pt x="157" y="47"/>
                    <a:pt x="157" y="47"/>
                  </a:cubicBezTo>
                  <a:cubicBezTo>
                    <a:pt x="156" y="48"/>
                    <a:pt x="157" y="47"/>
                    <a:pt x="156" y="48"/>
                  </a:cubicBezTo>
                  <a:cubicBezTo>
                    <a:pt x="156" y="48"/>
                    <a:pt x="155" y="48"/>
                    <a:pt x="155" y="48"/>
                  </a:cubicBezTo>
                  <a:cubicBezTo>
                    <a:pt x="155" y="47"/>
                    <a:pt x="155" y="47"/>
                    <a:pt x="155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4" y="45"/>
                    <a:pt x="155" y="45"/>
                    <a:pt x="156" y="45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3"/>
                    <a:pt x="155" y="43"/>
                    <a:pt x="155" y="43"/>
                  </a:cubicBezTo>
                  <a:cubicBezTo>
                    <a:pt x="154" y="44"/>
                    <a:pt x="153" y="44"/>
                    <a:pt x="153" y="45"/>
                  </a:cubicBezTo>
                  <a:cubicBezTo>
                    <a:pt x="153" y="45"/>
                    <a:pt x="152" y="45"/>
                    <a:pt x="152" y="45"/>
                  </a:cubicBezTo>
                  <a:cubicBezTo>
                    <a:pt x="153" y="45"/>
                    <a:pt x="153" y="46"/>
                    <a:pt x="152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6"/>
                    <a:pt x="151" y="46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0" y="45"/>
                  </a:cubicBezTo>
                  <a:cubicBezTo>
                    <a:pt x="150" y="46"/>
                    <a:pt x="150" y="46"/>
                    <a:pt x="150" y="47"/>
                  </a:cubicBezTo>
                  <a:cubicBezTo>
                    <a:pt x="150" y="47"/>
                    <a:pt x="149" y="47"/>
                    <a:pt x="149" y="47"/>
                  </a:cubicBezTo>
                  <a:cubicBezTo>
                    <a:pt x="149" y="47"/>
                    <a:pt x="149" y="46"/>
                    <a:pt x="149" y="46"/>
                  </a:cubicBezTo>
                  <a:cubicBezTo>
                    <a:pt x="147" y="47"/>
                    <a:pt x="147" y="47"/>
                    <a:pt x="147" y="48"/>
                  </a:cubicBezTo>
                  <a:cubicBezTo>
                    <a:pt x="147" y="48"/>
                    <a:pt x="146" y="48"/>
                    <a:pt x="146" y="48"/>
                  </a:cubicBezTo>
                  <a:cubicBezTo>
                    <a:pt x="146" y="47"/>
                    <a:pt x="146" y="46"/>
                    <a:pt x="147" y="45"/>
                  </a:cubicBezTo>
                  <a:cubicBezTo>
                    <a:pt x="146" y="45"/>
                    <a:pt x="146" y="45"/>
                    <a:pt x="145" y="45"/>
                  </a:cubicBezTo>
                  <a:cubicBezTo>
                    <a:pt x="145" y="45"/>
                    <a:pt x="145" y="45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2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1" y="43"/>
                    <a:pt x="142" y="44"/>
                    <a:pt x="142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2"/>
                    <a:pt x="140" y="42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8" y="41"/>
                    <a:pt x="137" y="41"/>
                    <a:pt x="137" y="41"/>
                  </a:cubicBezTo>
                  <a:cubicBezTo>
                    <a:pt x="136" y="41"/>
                    <a:pt x="135" y="41"/>
                    <a:pt x="134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3" y="41"/>
                  </a:cubicBezTo>
                  <a:cubicBezTo>
                    <a:pt x="133" y="41"/>
                    <a:pt x="134" y="40"/>
                    <a:pt x="134" y="40"/>
                  </a:cubicBezTo>
                  <a:cubicBezTo>
                    <a:pt x="133" y="40"/>
                    <a:pt x="133" y="40"/>
                    <a:pt x="131" y="40"/>
                  </a:cubicBezTo>
                  <a:cubicBezTo>
                    <a:pt x="131" y="40"/>
                    <a:pt x="131" y="39"/>
                    <a:pt x="131" y="39"/>
                  </a:cubicBezTo>
                  <a:cubicBezTo>
                    <a:pt x="135" y="39"/>
                    <a:pt x="135" y="39"/>
                    <a:pt x="136" y="37"/>
                  </a:cubicBezTo>
                  <a:cubicBezTo>
                    <a:pt x="136" y="37"/>
                    <a:pt x="137" y="37"/>
                    <a:pt x="137" y="37"/>
                  </a:cubicBezTo>
                  <a:cubicBezTo>
                    <a:pt x="137" y="36"/>
                    <a:pt x="136" y="35"/>
                    <a:pt x="135" y="35"/>
                  </a:cubicBezTo>
                  <a:cubicBezTo>
                    <a:pt x="134" y="35"/>
                    <a:pt x="134" y="34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34" y="33"/>
                    <a:pt x="133" y="33"/>
                  </a:cubicBezTo>
                  <a:cubicBezTo>
                    <a:pt x="134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7" y="34"/>
                    <a:pt x="139" y="33"/>
                    <a:pt x="141" y="34"/>
                  </a:cubicBezTo>
                  <a:cubicBezTo>
                    <a:pt x="140" y="34"/>
                    <a:pt x="140" y="33"/>
                    <a:pt x="140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0" y="32"/>
                    <a:pt x="139" y="32"/>
                    <a:pt x="137" y="31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7" y="31"/>
                    <a:pt x="136" y="31"/>
                    <a:pt x="136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5" y="31"/>
                    <a:pt x="134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2" y="31"/>
                    <a:pt x="132" y="31"/>
                  </a:cubicBezTo>
                  <a:cubicBezTo>
                    <a:pt x="132" y="30"/>
                    <a:pt x="132" y="30"/>
                    <a:pt x="131" y="30"/>
                  </a:cubicBezTo>
                  <a:cubicBezTo>
                    <a:pt x="131" y="30"/>
                    <a:pt x="131" y="30"/>
                    <a:pt x="130" y="30"/>
                  </a:cubicBezTo>
                  <a:cubicBezTo>
                    <a:pt x="130" y="30"/>
                    <a:pt x="130" y="30"/>
                    <a:pt x="130" y="29"/>
                  </a:cubicBezTo>
                  <a:cubicBezTo>
                    <a:pt x="132" y="29"/>
                    <a:pt x="133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7" y="28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4"/>
                    <a:pt x="136" y="24"/>
                    <a:pt x="134" y="23"/>
                  </a:cubicBezTo>
                  <a:cubicBezTo>
                    <a:pt x="134" y="23"/>
                    <a:pt x="134" y="23"/>
                    <a:pt x="133" y="23"/>
                  </a:cubicBezTo>
                  <a:cubicBezTo>
                    <a:pt x="133" y="24"/>
                    <a:pt x="132" y="24"/>
                    <a:pt x="132" y="26"/>
                  </a:cubicBezTo>
                  <a:cubicBezTo>
                    <a:pt x="131" y="26"/>
                    <a:pt x="131" y="26"/>
                    <a:pt x="130" y="26"/>
                  </a:cubicBezTo>
                  <a:cubicBezTo>
                    <a:pt x="130" y="26"/>
                    <a:pt x="130" y="25"/>
                    <a:pt x="130" y="25"/>
                  </a:cubicBezTo>
                  <a:cubicBezTo>
                    <a:pt x="130" y="25"/>
                    <a:pt x="130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8" y="25"/>
                    <a:pt x="127" y="25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8" y="24"/>
                    <a:pt x="129" y="24"/>
                    <a:pt x="129" y="22"/>
                  </a:cubicBezTo>
                  <a:cubicBezTo>
                    <a:pt x="130" y="22"/>
                    <a:pt x="131" y="22"/>
                    <a:pt x="131" y="23"/>
                  </a:cubicBezTo>
                  <a:cubicBezTo>
                    <a:pt x="131" y="21"/>
                    <a:pt x="131" y="22"/>
                    <a:pt x="129" y="22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cubicBezTo>
                    <a:pt x="128" y="21"/>
                    <a:pt x="127" y="20"/>
                    <a:pt x="126" y="20"/>
                  </a:cubicBezTo>
                  <a:cubicBezTo>
                    <a:pt x="125" y="20"/>
                    <a:pt x="124" y="20"/>
                    <a:pt x="123" y="21"/>
                  </a:cubicBezTo>
                  <a:cubicBezTo>
                    <a:pt x="123" y="21"/>
                    <a:pt x="123" y="21"/>
                    <a:pt x="123" y="22"/>
                  </a:cubicBezTo>
                  <a:cubicBezTo>
                    <a:pt x="122" y="22"/>
                    <a:pt x="121" y="22"/>
                    <a:pt x="121" y="23"/>
                  </a:cubicBezTo>
                  <a:cubicBezTo>
                    <a:pt x="121" y="23"/>
                    <a:pt x="120" y="23"/>
                    <a:pt x="120" y="23"/>
                  </a:cubicBezTo>
                  <a:cubicBezTo>
                    <a:pt x="121" y="22"/>
                    <a:pt x="122" y="21"/>
                    <a:pt x="123" y="20"/>
                  </a:cubicBezTo>
                  <a:cubicBezTo>
                    <a:pt x="122" y="20"/>
                    <a:pt x="123" y="20"/>
                    <a:pt x="122" y="20"/>
                  </a:cubicBezTo>
                  <a:cubicBezTo>
                    <a:pt x="120" y="20"/>
                    <a:pt x="119" y="21"/>
                    <a:pt x="118" y="22"/>
                  </a:cubicBezTo>
                  <a:cubicBezTo>
                    <a:pt x="118" y="22"/>
                    <a:pt x="118" y="22"/>
                    <a:pt x="117" y="23"/>
                  </a:cubicBezTo>
                  <a:cubicBezTo>
                    <a:pt x="117" y="22"/>
                    <a:pt x="117" y="21"/>
                    <a:pt x="117" y="21"/>
                  </a:cubicBezTo>
                  <a:cubicBezTo>
                    <a:pt x="119" y="20"/>
                    <a:pt x="119" y="20"/>
                    <a:pt x="120" y="19"/>
                  </a:cubicBezTo>
                  <a:cubicBezTo>
                    <a:pt x="120" y="19"/>
                    <a:pt x="120" y="18"/>
                    <a:pt x="120" y="18"/>
                  </a:cubicBezTo>
                  <a:cubicBezTo>
                    <a:pt x="120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8" y="18"/>
                    <a:pt x="118" y="19"/>
                  </a:cubicBezTo>
                  <a:cubicBezTo>
                    <a:pt x="118" y="19"/>
                    <a:pt x="117" y="19"/>
                    <a:pt x="117" y="19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6" y="18"/>
                    <a:pt x="117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1"/>
                    <a:pt x="114" y="20"/>
                    <a:pt x="113" y="20"/>
                  </a:cubicBezTo>
                  <a:cubicBezTo>
                    <a:pt x="113" y="20"/>
                    <a:pt x="113" y="20"/>
                    <a:pt x="112" y="20"/>
                  </a:cubicBezTo>
                  <a:cubicBezTo>
                    <a:pt x="112" y="19"/>
                    <a:pt x="112" y="20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9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7"/>
                    <a:pt x="114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2" y="17"/>
                    <a:pt x="112" y="17"/>
                  </a:cubicBezTo>
                  <a:cubicBezTo>
                    <a:pt x="111" y="17"/>
                    <a:pt x="110" y="16"/>
                    <a:pt x="110" y="15"/>
                  </a:cubicBezTo>
                  <a:cubicBezTo>
                    <a:pt x="109" y="15"/>
                    <a:pt x="108" y="15"/>
                    <a:pt x="107" y="15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6"/>
                    <a:pt x="107" y="16"/>
                    <a:pt x="107" y="17"/>
                  </a:cubicBezTo>
                  <a:cubicBezTo>
                    <a:pt x="107" y="17"/>
                    <a:pt x="107" y="18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6" y="19"/>
                  </a:cubicBezTo>
                  <a:cubicBezTo>
                    <a:pt x="106" y="19"/>
                    <a:pt x="106" y="18"/>
                    <a:pt x="106" y="18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4" y="18"/>
                    <a:pt x="104" y="18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3" y="18"/>
                    <a:pt x="103" y="18"/>
                    <a:pt x="103" y="17"/>
                  </a:cubicBezTo>
                  <a:cubicBezTo>
                    <a:pt x="103" y="17"/>
                    <a:pt x="103" y="17"/>
                    <a:pt x="102" y="17"/>
                  </a:cubicBezTo>
                  <a:cubicBezTo>
                    <a:pt x="102" y="16"/>
                    <a:pt x="103" y="16"/>
                    <a:pt x="103" y="15"/>
                  </a:cubicBezTo>
                  <a:cubicBezTo>
                    <a:pt x="102" y="15"/>
                    <a:pt x="102" y="16"/>
                    <a:pt x="101" y="16"/>
                  </a:cubicBezTo>
                  <a:cubicBezTo>
                    <a:pt x="101" y="17"/>
                    <a:pt x="100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9"/>
                    <a:pt x="99" y="19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8"/>
                    <a:pt x="99" y="17"/>
                  </a:cubicBezTo>
                  <a:cubicBezTo>
                    <a:pt x="98" y="17"/>
                    <a:pt x="98" y="17"/>
                    <a:pt x="97" y="17"/>
                  </a:cubicBezTo>
                  <a:cubicBezTo>
                    <a:pt x="96" y="16"/>
                    <a:pt x="97" y="17"/>
                    <a:pt x="96" y="16"/>
                  </a:cubicBezTo>
                  <a:cubicBezTo>
                    <a:pt x="97" y="16"/>
                    <a:pt x="99" y="15"/>
                    <a:pt x="100" y="15"/>
                  </a:cubicBezTo>
                  <a:cubicBezTo>
                    <a:pt x="100" y="13"/>
                    <a:pt x="99" y="11"/>
                    <a:pt x="98" y="11"/>
                  </a:cubicBezTo>
                  <a:close/>
                  <a:moveTo>
                    <a:pt x="69" y="16"/>
                  </a:moveTo>
                  <a:cubicBezTo>
                    <a:pt x="69" y="16"/>
                    <a:pt x="69" y="16"/>
                    <a:pt x="70" y="17"/>
                  </a:cubicBezTo>
                  <a:cubicBezTo>
                    <a:pt x="69" y="17"/>
                    <a:pt x="69" y="17"/>
                    <a:pt x="69" y="16"/>
                  </a:cubicBezTo>
                  <a:close/>
                  <a:moveTo>
                    <a:pt x="155" y="77"/>
                  </a:moveTo>
                  <a:cubicBezTo>
                    <a:pt x="155" y="77"/>
                    <a:pt x="155" y="77"/>
                    <a:pt x="155" y="77"/>
                  </a:cubicBezTo>
                  <a:cubicBezTo>
                    <a:pt x="153" y="77"/>
                    <a:pt x="153" y="77"/>
                    <a:pt x="153" y="76"/>
                  </a:cubicBezTo>
                  <a:cubicBezTo>
                    <a:pt x="154" y="76"/>
                    <a:pt x="154" y="77"/>
                    <a:pt x="155" y="77"/>
                  </a:cubicBezTo>
                  <a:close/>
                  <a:moveTo>
                    <a:pt x="125" y="29"/>
                  </a:moveTo>
                  <a:cubicBezTo>
                    <a:pt x="126" y="29"/>
                    <a:pt x="127" y="29"/>
                    <a:pt x="128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30"/>
                  </a:cubicBezTo>
                  <a:cubicBezTo>
                    <a:pt x="129" y="30"/>
                    <a:pt x="128" y="30"/>
                    <a:pt x="127" y="30"/>
                  </a:cubicBezTo>
                  <a:cubicBezTo>
                    <a:pt x="127" y="30"/>
                    <a:pt x="127" y="30"/>
                    <a:pt x="127" y="29"/>
                  </a:cubicBezTo>
                  <a:cubicBezTo>
                    <a:pt x="126" y="30"/>
                    <a:pt x="125" y="30"/>
                    <a:pt x="124" y="30"/>
                  </a:cubicBezTo>
                  <a:cubicBezTo>
                    <a:pt x="124" y="29"/>
                    <a:pt x="125" y="29"/>
                    <a:pt x="125" y="29"/>
                  </a:cubicBezTo>
                  <a:close/>
                  <a:moveTo>
                    <a:pt x="123" y="26"/>
                  </a:move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7"/>
                    <a:pt x="124" y="27"/>
                  </a:cubicBezTo>
                  <a:cubicBezTo>
                    <a:pt x="124" y="27"/>
                    <a:pt x="123" y="27"/>
                    <a:pt x="123" y="27"/>
                  </a:cubicBezTo>
                  <a:cubicBezTo>
                    <a:pt x="123" y="27"/>
                    <a:pt x="123" y="27"/>
                    <a:pt x="123" y="26"/>
                  </a:cubicBezTo>
                  <a:close/>
                  <a:moveTo>
                    <a:pt x="122" y="55"/>
                  </a:moveTo>
                  <a:cubicBezTo>
                    <a:pt x="122" y="56"/>
                    <a:pt x="123" y="56"/>
                    <a:pt x="124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5" y="57"/>
                    <a:pt x="126" y="56"/>
                    <a:pt x="127" y="56"/>
                  </a:cubicBezTo>
                  <a:cubicBezTo>
                    <a:pt x="127" y="56"/>
                    <a:pt x="127" y="57"/>
                    <a:pt x="128" y="57"/>
                  </a:cubicBezTo>
                  <a:cubicBezTo>
                    <a:pt x="128" y="57"/>
                    <a:pt x="131" y="57"/>
                    <a:pt x="131" y="57"/>
                  </a:cubicBezTo>
                  <a:cubicBezTo>
                    <a:pt x="131" y="57"/>
                    <a:pt x="131" y="58"/>
                    <a:pt x="131" y="5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2" y="58"/>
                    <a:pt x="132" y="58"/>
                    <a:pt x="132" y="59"/>
                  </a:cubicBezTo>
                  <a:cubicBezTo>
                    <a:pt x="132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60"/>
                    <a:pt x="134" y="60"/>
                  </a:cubicBezTo>
                  <a:cubicBezTo>
                    <a:pt x="134" y="60"/>
                    <a:pt x="134" y="61"/>
                    <a:pt x="134" y="61"/>
                  </a:cubicBezTo>
                  <a:cubicBezTo>
                    <a:pt x="132" y="61"/>
                    <a:pt x="132" y="61"/>
                    <a:pt x="130" y="61"/>
                  </a:cubicBezTo>
                  <a:cubicBezTo>
                    <a:pt x="130" y="62"/>
                    <a:pt x="130" y="62"/>
                    <a:pt x="129" y="62"/>
                  </a:cubicBezTo>
                  <a:cubicBezTo>
                    <a:pt x="129" y="62"/>
                    <a:pt x="129" y="62"/>
                    <a:pt x="129" y="63"/>
                  </a:cubicBezTo>
                  <a:cubicBezTo>
                    <a:pt x="128" y="63"/>
                    <a:pt x="127" y="62"/>
                    <a:pt x="126" y="62"/>
                  </a:cubicBezTo>
                  <a:cubicBezTo>
                    <a:pt x="126" y="63"/>
                    <a:pt x="125" y="64"/>
                    <a:pt x="124" y="65"/>
                  </a:cubicBezTo>
                  <a:cubicBezTo>
                    <a:pt x="123" y="65"/>
                    <a:pt x="123" y="65"/>
                    <a:pt x="122" y="64"/>
                  </a:cubicBezTo>
                  <a:cubicBezTo>
                    <a:pt x="122" y="64"/>
                    <a:pt x="122" y="64"/>
                    <a:pt x="121" y="64"/>
                  </a:cubicBezTo>
                  <a:cubicBezTo>
                    <a:pt x="122" y="63"/>
                    <a:pt x="122" y="63"/>
                    <a:pt x="122" y="62"/>
                  </a:cubicBezTo>
                  <a:cubicBezTo>
                    <a:pt x="122" y="62"/>
                    <a:pt x="121" y="62"/>
                    <a:pt x="121" y="62"/>
                  </a:cubicBezTo>
                  <a:cubicBezTo>
                    <a:pt x="121" y="62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0" y="60"/>
                    <a:pt x="119" y="59"/>
                    <a:pt x="119" y="57"/>
                  </a:cubicBezTo>
                  <a:cubicBezTo>
                    <a:pt x="119" y="57"/>
                    <a:pt x="120" y="57"/>
                    <a:pt x="120" y="57"/>
                  </a:cubicBezTo>
                  <a:cubicBezTo>
                    <a:pt x="120" y="56"/>
                    <a:pt x="120" y="55"/>
                    <a:pt x="119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1" y="54"/>
                    <a:pt x="121" y="54"/>
                    <a:pt x="122" y="55"/>
                  </a:cubicBezTo>
                  <a:close/>
                  <a:moveTo>
                    <a:pt x="120" y="23"/>
                  </a:moveTo>
                  <a:cubicBezTo>
                    <a:pt x="120" y="24"/>
                    <a:pt x="120" y="24"/>
                    <a:pt x="120" y="25"/>
                  </a:cubicBezTo>
                  <a:cubicBezTo>
                    <a:pt x="119" y="25"/>
                    <a:pt x="119" y="25"/>
                    <a:pt x="118" y="25"/>
                  </a:cubicBezTo>
                  <a:cubicBezTo>
                    <a:pt x="118" y="24"/>
                    <a:pt x="118" y="23"/>
                    <a:pt x="118" y="23"/>
                  </a:cubicBezTo>
                  <a:cubicBezTo>
                    <a:pt x="119" y="23"/>
                    <a:pt x="120" y="23"/>
                    <a:pt x="120" y="23"/>
                  </a:cubicBezTo>
                  <a:close/>
                  <a:moveTo>
                    <a:pt x="121" y="73"/>
                  </a:move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2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4" y="73"/>
                    <a:pt x="124" y="73"/>
                  </a:cubicBezTo>
                  <a:cubicBezTo>
                    <a:pt x="125" y="76"/>
                    <a:pt x="126" y="76"/>
                    <a:pt x="126" y="79"/>
                  </a:cubicBezTo>
                  <a:cubicBezTo>
                    <a:pt x="126" y="79"/>
                    <a:pt x="125" y="79"/>
                    <a:pt x="125" y="80"/>
                  </a:cubicBezTo>
                  <a:cubicBezTo>
                    <a:pt x="125" y="79"/>
                    <a:pt x="125" y="79"/>
                    <a:pt x="125" y="78"/>
                  </a:cubicBezTo>
                  <a:cubicBezTo>
                    <a:pt x="124" y="78"/>
                    <a:pt x="124" y="79"/>
                    <a:pt x="123" y="79"/>
                  </a:cubicBezTo>
                  <a:cubicBezTo>
                    <a:pt x="123" y="79"/>
                    <a:pt x="123" y="80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1" y="80"/>
                    <a:pt x="120" y="80"/>
                    <a:pt x="119" y="80"/>
                  </a:cubicBezTo>
                  <a:cubicBezTo>
                    <a:pt x="119" y="80"/>
                    <a:pt x="119" y="80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8" y="79"/>
                    <a:pt x="118" y="79"/>
                    <a:pt x="118" y="78"/>
                  </a:cubicBezTo>
                  <a:cubicBezTo>
                    <a:pt x="119" y="78"/>
                    <a:pt x="119" y="78"/>
                    <a:pt x="120" y="77"/>
                  </a:cubicBezTo>
                  <a:cubicBezTo>
                    <a:pt x="120" y="77"/>
                    <a:pt x="120" y="76"/>
                    <a:pt x="119" y="75"/>
                  </a:cubicBezTo>
                  <a:cubicBezTo>
                    <a:pt x="118" y="75"/>
                    <a:pt x="119" y="75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4"/>
                    <a:pt x="118" y="74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9" y="73"/>
                    <a:pt x="120" y="73"/>
                    <a:pt x="121" y="73"/>
                  </a:cubicBezTo>
                  <a:close/>
                  <a:moveTo>
                    <a:pt x="110" y="22"/>
                  </a:moveTo>
                  <a:cubicBezTo>
                    <a:pt x="110" y="22"/>
                    <a:pt x="110" y="22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0" y="23"/>
                    <a:pt x="110" y="23"/>
                  </a:cubicBezTo>
                  <a:cubicBezTo>
                    <a:pt x="110" y="22"/>
                    <a:pt x="110" y="22"/>
                    <a:pt x="11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1306" y="4"/>
              <a:ext cx="863" cy="543"/>
            </a:xfrm>
            <a:custGeom>
              <a:avLst/>
              <a:gdLst>
                <a:gd name="T0" fmla="*/ 326 w 365"/>
                <a:gd name="T1" fmla="*/ 23 h 229"/>
                <a:gd name="T2" fmla="*/ 291 w 365"/>
                <a:gd name="T3" fmla="*/ 28 h 229"/>
                <a:gd name="T4" fmla="*/ 264 w 365"/>
                <a:gd name="T5" fmla="*/ 20 h 229"/>
                <a:gd name="T6" fmla="*/ 253 w 365"/>
                <a:gd name="T7" fmla="*/ 18 h 229"/>
                <a:gd name="T8" fmla="*/ 310 w 365"/>
                <a:gd name="T9" fmla="*/ 9 h 229"/>
                <a:gd name="T10" fmla="*/ 280 w 365"/>
                <a:gd name="T11" fmla="*/ 5 h 229"/>
                <a:gd name="T12" fmla="*/ 251 w 365"/>
                <a:gd name="T13" fmla="*/ 1 h 229"/>
                <a:gd name="T14" fmla="*/ 202 w 365"/>
                <a:gd name="T15" fmla="*/ 8 h 229"/>
                <a:gd name="T16" fmla="*/ 170 w 365"/>
                <a:gd name="T17" fmla="*/ 11 h 229"/>
                <a:gd name="T18" fmla="*/ 181 w 365"/>
                <a:gd name="T19" fmla="*/ 17 h 229"/>
                <a:gd name="T20" fmla="*/ 166 w 365"/>
                <a:gd name="T21" fmla="*/ 30 h 229"/>
                <a:gd name="T22" fmla="*/ 152 w 365"/>
                <a:gd name="T23" fmla="*/ 31 h 229"/>
                <a:gd name="T24" fmla="*/ 133 w 365"/>
                <a:gd name="T25" fmla="*/ 35 h 229"/>
                <a:gd name="T26" fmla="*/ 111 w 365"/>
                <a:gd name="T27" fmla="*/ 33 h 229"/>
                <a:gd name="T28" fmla="*/ 95 w 365"/>
                <a:gd name="T29" fmla="*/ 31 h 229"/>
                <a:gd name="T30" fmla="*/ 69 w 365"/>
                <a:gd name="T31" fmla="*/ 36 h 229"/>
                <a:gd name="T32" fmla="*/ 45 w 365"/>
                <a:gd name="T33" fmla="*/ 47 h 229"/>
                <a:gd name="T34" fmla="*/ 39 w 365"/>
                <a:gd name="T35" fmla="*/ 57 h 229"/>
                <a:gd name="T36" fmla="*/ 26 w 365"/>
                <a:gd name="T37" fmla="*/ 69 h 229"/>
                <a:gd name="T38" fmla="*/ 10 w 365"/>
                <a:gd name="T39" fmla="*/ 84 h 229"/>
                <a:gd name="T40" fmla="*/ 10 w 365"/>
                <a:gd name="T41" fmla="*/ 89 h 229"/>
                <a:gd name="T42" fmla="*/ 35 w 365"/>
                <a:gd name="T43" fmla="*/ 96 h 229"/>
                <a:gd name="T44" fmla="*/ 89 w 365"/>
                <a:gd name="T45" fmla="*/ 97 h 229"/>
                <a:gd name="T46" fmla="*/ 108 w 365"/>
                <a:gd name="T47" fmla="*/ 113 h 229"/>
                <a:gd name="T48" fmla="*/ 109 w 365"/>
                <a:gd name="T49" fmla="*/ 133 h 229"/>
                <a:gd name="T50" fmla="*/ 133 w 365"/>
                <a:gd name="T51" fmla="*/ 133 h 229"/>
                <a:gd name="T52" fmla="*/ 115 w 365"/>
                <a:gd name="T53" fmla="*/ 139 h 229"/>
                <a:gd name="T54" fmla="*/ 121 w 365"/>
                <a:gd name="T55" fmla="*/ 157 h 229"/>
                <a:gd name="T56" fmla="*/ 139 w 365"/>
                <a:gd name="T57" fmla="*/ 146 h 229"/>
                <a:gd name="T58" fmla="*/ 133 w 365"/>
                <a:gd name="T59" fmla="*/ 163 h 229"/>
                <a:gd name="T60" fmla="*/ 123 w 365"/>
                <a:gd name="T61" fmla="*/ 173 h 229"/>
                <a:gd name="T62" fmla="*/ 140 w 365"/>
                <a:gd name="T63" fmla="*/ 171 h 229"/>
                <a:gd name="T64" fmla="*/ 127 w 365"/>
                <a:gd name="T65" fmla="*/ 183 h 229"/>
                <a:gd name="T66" fmla="*/ 136 w 365"/>
                <a:gd name="T67" fmla="*/ 194 h 229"/>
                <a:gd name="T68" fmla="*/ 142 w 365"/>
                <a:gd name="T69" fmla="*/ 205 h 229"/>
                <a:gd name="T70" fmla="*/ 156 w 365"/>
                <a:gd name="T71" fmla="*/ 216 h 229"/>
                <a:gd name="T72" fmla="*/ 168 w 365"/>
                <a:gd name="T73" fmla="*/ 223 h 229"/>
                <a:gd name="T74" fmla="*/ 182 w 365"/>
                <a:gd name="T75" fmla="*/ 222 h 229"/>
                <a:gd name="T76" fmla="*/ 193 w 365"/>
                <a:gd name="T77" fmla="*/ 226 h 229"/>
                <a:gd name="T78" fmla="*/ 195 w 365"/>
                <a:gd name="T79" fmla="*/ 210 h 229"/>
                <a:gd name="T80" fmla="*/ 205 w 365"/>
                <a:gd name="T81" fmla="*/ 188 h 229"/>
                <a:gd name="T82" fmla="*/ 231 w 365"/>
                <a:gd name="T83" fmla="*/ 174 h 229"/>
                <a:gd name="T84" fmla="*/ 254 w 365"/>
                <a:gd name="T85" fmla="*/ 156 h 229"/>
                <a:gd name="T86" fmla="*/ 286 w 365"/>
                <a:gd name="T87" fmla="*/ 147 h 229"/>
                <a:gd name="T88" fmla="*/ 312 w 365"/>
                <a:gd name="T89" fmla="*/ 132 h 229"/>
                <a:gd name="T90" fmla="*/ 284 w 365"/>
                <a:gd name="T91" fmla="*/ 131 h 229"/>
                <a:gd name="T92" fmla="*/ 273 w 365"/>
                <a:gd name="T93" fmla="*/ 123 h 229"/>
                <a:gd name="T94" fmla="*/ 300 w 365"/>
                <a:gd name="T95" fmla="*/ 127 h 229"/>
                <a:gd name="T96" fmla="*/ 310 w 365"/>
                <a:gd name="T97" fmla="*/ 122 h 229"/>
                <a:gd name="T98" fmla="*/ 285 w 365"/>
                <a:gd name="T99" fmla="*/ 113 h 229"/>
                <a:gd name="T100" fmla="*/ 303 w 365"/>
                <a:gd name="T101" fmla="*/ 103 h 229"/>
                <a:gd name="T102" fmla="*/ 309 w 365"/>
                <a:gd name="T103" fmla="*/ 97 h 229"/>
                <a:gd name="T104" fmla="*/ 311 w 365"/>
                <a:gd name="T105" fmla="*/ 85 h 229"/>
                <a:gd name="T106" fmla="*/ 316 w 365"/>
                <a:gd name="T107" fmla="*/ 72 h 229"/>
                <a:gd name="T108" fmla="*/ 318 w 365"/>
                <a:gd name="T109" fmla="*/ 61 h 229"/>
                <a:gd name="T110" fmla="*/ 324 w 365"/>
                <a:gd name="T111" fmla="*/ 51 h 229"/>
                <a:gd name="T112" fmla="*/ 317 w 365"/>
                <a:gd name="T113" fmla="*/ 37 h 229"/>
                <a:gd name="T114" fmla="*/ 349 w 365"/>
                <a:gd name="T115" fmla="*/ 27 h 229"/>
                <a:gd name="T116" fmla="*/ 145 w 365"/>
                <a:gd name="T117" fmla="*/ 167 h 229"/>
                <a:gd name="T118" fmla="*/ 225 w 365"/>
                <a:gd name="T119" fmla="*/ 12 h 229"/>
                <a:gd name="T120" fmla="*/ 235 w 365"/>
                <a:gd name="T121" fmla="*/ 10 h 229"/>
                <a:gd name="T122" fmla="*/ 275 w 365"/>
                <a:gd name="T123" fmla="*/ 3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5" h="229">
                  <a:moveTo>
                    <a:pt x="354" y="24"/>
                  </a:moveTo>
                  <a:cubicBezTo>
                    <a:pt x="354" y="24"/>
                    <a:pt x="355" y="24"/>
                    <a:pt x="355" y="24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6" y="24"/>
                    <a:pt x="357" y="24"/>
                    <a:pt x="358" y="24"/>
                  </a:cubicBezTo>
                  <a:cubicBezTo>
                    <a:pt x="357" y="24"/>
                    <a:pt x="357" y="24"/>
                    <a:pt x="357" y="24"/>
                  </a:cubicBezTo>
                  <a:cubicBezTo>
                    <a:pt x="358" y="23"/>
                    <a:pt x="358" y="23"/>
                    <a:pt x="358" y="23"/>
                  </a:cubicBezTo>
                  <a:cubicBezTo>
                    <a:pt x="359" y="23"/>
                    <a:pt x="359" y="23"/>
                    <a:pt x="359" y="22"/>
                  </a:cubicBezTo>
                  <a:cubicBezTo>
                    <a:pt x="360" y="22"/>
                    <a:pt x="360" y="22"/>
                    <a:pt x="360" y="22"/>
                  </a:cubicBezTo>
                  <a:cubicBezTo>
                    <a:pt x="360" y="22"/>
                    <a:pt x="360" y="22"/>
                    <a:pt x="360" y="22"/>
                  </a:cubicBezTo>
                  <a:cubicBezTo>
                    <a:pt x="362" y="21"/>
                    <a:pt x="363" y="24"/>
                    <a:pt x="365" y="21"/>
                  </a:cubicBezTo>
                  <a:cubicBezTo>
                    <a:pt x="365" y="21"/>
                    <a:pt x="365" y="21"/>
                    <a:pt x="365" y="21"/>
                  </a:cubicBezTo>
                  <a:cubicBezTo>
                    <a:pt x="365" y="21"/>
                    <a:pt x="365" y="20"/>
                    <a:pt x="365" y="20"/>
                  </a:cubicBezTo>
                  <a:cubicBezTo>
                    <a:pt x="364" y="20"/>
                    <a:pt x="364" y="20"/>
                    <a:pt x="364" y="19"/>
                  </a:cubicBezTo>
                  <a:cubicBezTo>
                    <a:pt x="361" y="19"/>
                    <a:pt x="358" y="18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4" y="19"/>
                    <a:pt x="354" y="19"/>
                  </a:cubicBezTo>
                  <a:cubicBezTo>
                    <a:pt x="354" y="19"/>
                    <a:pt x="353" y="19"/>
                    <a:pt x="352" y="19"/>
                  </a:cubicBezTo>
                  <a:cubicBezTo>
                    <a:pt x="352" y="19"/>
                    <a:pt x="352" y="19"/>
                    <a:pt x="352" y="18"/>
                  </a:cubicBezTo>
                  <a:cubicBezTo>
                    <a:pt x="350" y="18"/>
                    <a:pt x="349" y="19"/>
                    <a:pt x="347" y="19"/>
                  </a:cubicBezTo>
                  <a:cubicBezTo>
                    <a:pt x="345" y="18"/>
                    <a:pt x="343" y="18"/>
                    <a:pt x="340" y="18"/>
                  </a:cubicBezTo>
                  <a:cubicBezTo>
                    <a:pt x="340" y="18"/>
                    <a:pt x="339" y="19"/>
                    <a:pt x="337" y="19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4" y="18"/>
                    <a:pt x="333" y="18"/>
                  </a:cubicBezTo>
                  <a:cubicBezTo>
                    <a:pt x="333" y="19"/>
                    <a:pt x="332" y="20"/>
                    <a:pt x="332" y="20"/>
                  </a:cubicBezTo>
                  <a:cubicBezTo>
                    <a:pt x="330" y="21"/>
                    <a:pt x="328" y="21"/>
                    <a:pt x="326" y="21"/>
                  </a:cubicBezTo>
                  <a:cubicBezTo>
                    <a:pt x="326" y="22"/>
                    <a:pt x="326" y="22"/>
                    <a:pt x="326" y="23"/>
                  </a:cubicBezTo>
                  <a:cubicBezTo>
                    <a:pt x="324" y="22"/>
                    <a:pt x="322" y="22"/>
                    <a:pt x="320" y="21"/>
                  </a:cubicBezTo>
                  <a:cubicBezTo>
                    <a:pt x="320" y="22"/>
                    <a:pt x="320" y="22"/>
                    <a:pt x="320" y="22"/>
                  </a:cubicBezTo>
                  <a:cubicBezTo>
                    <a:pt x="320" y="22"/>
                    <a:pt x="320" y="23"/>
                    <a:pt x="320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3"/>
                    <a:pt x="319" y="22"/>
                    <a:pt x="319" y="22"/>
                  </a:cubicBezTo>
                  <a:cubicBezTo>
                    <a:pt x="319" y="22"/>
                    <a:pt x="318" y="22"/>
                    <a:pt x="318" y="22"/>
                  </a:cubicBezTo>
                  <a:cubicBezTo>
                    <a:pt x="318" y="21"/>
                    <a:pt x="318" y="21"/>
                    <a:pt x="318" y="20"/>
                  </a:cubicBezTo>
                  <a:cubicBezTo>
                    <a:pt x="318" y="20"/>
                    <a:pt x="318" y="20"/>
                    <a:pt x="318" y="20"/>
                  </a:cubicBezTo>
                  <a:cubicBezTo>
                    <a:pt x="317" y="20"/>
                    <a:pt x="317" y="20"/>
                    <a:pt x="317" y="20"/>
                  </a:cubicBezTo>
                  <a:cubicBezTo>
                    <a:pt x="317" y="21"/>
                    <a:pt x="316" y="21"/>
                    <a:pt x="316" y="22"/>
                  </a:cubicBezTo>
                  <a:cubicBezTo>
                    <a:pt x="315" y="22"/>
                    <a:pt x="314" y="22"/>
                    <a:pt x="314" y="22"/>
                  </a:cubicBezTo>
                  <a:cubicBezTo>
                    <a:pt x="314" y="22"/>
                    <a:pt x="314" y="23"/>
                    <a:pt x="313" y="23"/>
                  </a:cubicBezTo>
                  <a:cubicBezTo>
                    <a:pt x="313" y="23"/>
                    <a:pt x="313" y="23"/>
                    <a:pt x="312" y="23"/>
                  </a:cubicBezTo>
                  <a:cubicBezTo>
                    <a:pt x="312" y="23"/>
                    <a:pt x="312" y="23"/>
                    <a:pt x="312" y="24"/>
                  </a:cubicBezTo>
                  <a:cubicBezTo>
                    <a:pt x="312" y="24"/>
                    <a:pt x="311" y="24"/>
                    <a:pt x="311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10" y="24"/>
                    <a:pt x="310" y="24"/>
                    <a:pt x="309" y="24"/>
                  </a:cubicBezTo>
                  <a:cubicBezTo>
                    <a:pt x="308" y="25"/>
                    <a:pt x="307" y="26"/>
                    <a:pt x="306" y="27"/>
                  </a:cubicBezTo>
                  <a:cubicBezTo>
                    <a:pt x="306" y="27"/>
                    <a:pt x="299" y="28"/>
                    <a:pt x="298" y="28"/>
                  </a:cubicBezTo>
                  <a:cubicBezTo>
                    <a:pt x="298" y="28"/>
                    <a:pt x="298" y="28"/>
                    <a:pt x="297" y="28"/>
                  </a:cubicBezTo>
                  <a:cubicBezTo>
                    <a:pt x="296" y="27"/>
                    <a:pt x="295" y="28"/>
                    <a:pt x="294" y="28"/>
                  </a:cubicBezTo>
                  <a:cubicBezTo>
                    <a:pt x="294" y="28"/>
                    <a:pt x="294" y="28"/>
                    <a:pt x="294" y="29"/>
                  </a:cubicBezTo>
                  <a:cubicBezTo>
                    <a:pt x="294" y="28"/>
                    <a:pt x="293" y="28"/>
                    <a:pt x="293" y="28"/>
                  </a:cubicBezTo>
                  <a:cubicBezTo>
                    <a:pt x="292" y="28"/>
                    <a:pt x="292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2" y="27"/>
                    <a:pt x="294" y="25"/>
                    <a:pt x="296" y="2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7" y="26"/>
                    <a:pt x="298" y="26"/>
                    <a:pt x="298" y="26"/>
                  </a:cubicBezTo>
                  <a:cubicBezTo>
                    <a:pt x="299" y="25"/>
                    <a:pt x="299" y="25"/>
                    <a:pt x="299" y="25"/>
                  </a:cubicBezTo>
                  <a:cubicBezTo>
                    <a:pt x="300" y="24"/>
                    <a:pt x="301" y="24"/>
                    <a:pt x="303" y="24"/>
                  </a:cubicBezTo>
                  <a:cubicBezTo>
                    <a:pt x="303" y="24"/>
                    <a:pt x="303" y="23"/>
                    <a:pt x="303" y="23"/>
                  </a:cubicBezTo>
                  <a:cubicBezTo>
                    <a:pt x="303" y="23"/>
                    <a:pt x="304" y="22"/>
                    <a:pt x="305" y="22"/>
                  </a:cubicBezTo>
                  <a:cubicBezTo>
                    <a:pt x="305" y="21"/>
                    <a:pt x="305" y="21"/>
                    <a:pt x="305" y="20"/>
                  </a:cubicBezTo>
                  <a:cubicBezTo>
                    <a:pt x="305" y="20"/>
                    <a:pt x="305" y="20"/>
                    <a:pt x="306" y="20"/>
                  </a:cubicBezTo>
                  <a:cubicBezTo>
                    <a:pt x="306" y="20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8"/>
                    <a:pt x="306" y="18"/>
                    <a:pt x="306" y="17"/>
                  </a:cubicBezTo>
                  <a:cubicBezTo>
                    <a:pt x="304" y="17"/>
                    <a:pt x="299" y="18"/>
                    <a:pt x="298" y="17"/>
                  </a:cubicBezTo>
                  <a:cubicBezTo>
                    <a:pt x="296" y="18"/>
                    <a:pt x="295" y="18"/>
                    <a:pt x="294" y="18"/>
                  </a:cubicBezTo>
                  <a:cubicBezTo>
                    <a:pt x="294" y="19"/>
                    <a:pt x="294" y="20"/>
                    <a:pt x="294" y="21"/>
                  </a:cubicBezTo>
                  <a:cubicBezTo>
                    <a:pt x="293" y="21"/>
                    <a:pt x="293" y="21"/>
                    <a:pt x="292" y="22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1" y="21"/>
                    <a:pt x="289" y="22"/>
                    <a:pt x="287" y="22"/>
                  </a:cubicBezTo>
                  <a:cubicBezTo>
                    <a:pt x="286" y="22"/>
                    <a:pt x="285" y="22"/>
                    <a:pt x="284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3" y="22"/>
                    <a:pt x="281" y="22"/>
                    <a:pt x="280" y="22"/>
                  </a:cubicBezTo>
                  <a:cubicBezTo>
                    <a:pt x="280" y="21"/>
                    <a:pt x="281" y="21"/>
                    <a:pt x="280" y="19"/>
                  </a:cubicBezTo>
                  <a:cubicBezTo>
                    <a:pt x="277" y="18"/>
                    <a:pt x="274" y="19"/>
                    <a:pt x="271" y="19"/>
                  </a:cubicBezTo>
                  <a:cubicBezTo>
                    <a:pt x="268" y="19"/>
                    <a:pt x="266" y="19"/>
                    <a:pt x="264" y="20"/>
                  </a:cubicBezTo>
                  <a:cubicBezTo>
                    <a:pt x="264" y="20"/>
                    <a:pt x="264" y="20"/>
                    <a:pt x="264" y="20"/>
                  </a:cubicBezTo>
                  <a:cubicBezTo>
                    <a:pt x="263" y="20"/>
                    <a:pt x="262" y="20"/>
                    <a:pt x="261" y="20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59" y="21"/>
                    <a:pt x="257" y="20"/>
                    <a:pt x="256" y="20"/>
                  </a:cubicBezTo>
                  <a:cubicBezTo>
                    <a:pt x="255" y="20"/>
                    <a:pt x="254" y="20"/>
                    <a:pt x="254" y="20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3" y="21"/>
                    <a:pt x="252" y="21"/>
                    <a:pt x="251" y="21"/>
                  </a:cubicBezTo>
                  <a:cubicBezTo>
                    <a:pt x="251" y="21"/>
                    <a:pt x="251" y="21"/>
                    <a:pt x="251" y="21"/>
                  </a:cubicBezTo>
                  <a:cubicBezTo>
                    <a:pt x="250" y="21"/>
                    <a:pt x="249" y="21"/>
                    <a:pt x="248" y="21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48" y="22"/>
                    <a:pt x="247" y="22"/>
                    <a:pt x="247" y="22"/>
                  </a:cubicBezTo>
                  <a:cubicBezTo>
                    <a:pt x="247" y="22"/>
                    <a:pt x="247" y="22"/>
                    <a:pt x="247" y="23"/>
                  </a:cubicBezTo>
                  <a:cubicBezTo>
                    <a:pt x="245" y="23"/>
                    <a:pt x="245" y="23"/>
                    <a:pt x="244" y="24"/>
                  </a:cubicBezTo>
                  <a:cubicBezTo>
                    <a:pt x="241" y="24"/>
                    <a:pt x="238" y="24"/>
                    <a:pt x="237" y="26"/>
                  </a:cubicBezTo>
                  <a:cubicBezTo>
                    <a:pt x="236" y="26"/>
                    <a:pt x="236" y="26"/>
                    <a:pt x="235" y="26"/>
                  </a:cubicBezTo>
                  <a:cubicBezTo>
                    <a:pt x="236" y="24"/>
                    <a:pt x="237" y="24"/>
                    <a:pt x="239" y="23"/>
                  </a:cubicBezTo>
                  <a:cubicBezTo>
                    <a:pt x="240" y="23"/>
                    <a:pt x="241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3" y="23"/>
                    <a:pt x="243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5" y="22"/>
                    <a:pt x="245" y="22"/>
                    <a:pt x="245" y="21"/>
                  </a:cubicBezTo>
                  <a:cubicBezTo>
                    <a:pt x="247" y="21"/>
                    <a:pt x="249" y="21"/>
                    <a:pt x="250" y="20"/>
                  </a:cubicBezTo>
                  <a:cubicBezTo>
                    <a:pt x="250" y="20"/>
                    <a:pt x="250" y="20"/>
                    <a:pt x="251" y="20"/>
                  </a:cubicBezTo>
                  <a:cubicBezTo>
                    <a:pt x="251" y="19"/>
                    <a:pt x="251" y="19"/>
                    <a:pt x="251" y="19"/>
                  </a:cubicBezTo>
                  <a:cubicBezTo>
                    <a:pt x="252" y="19"/>
                    <a:pt x="252" y="18"/>
                    <a:pt x="253" y="18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54" y="18"/>
                    <a:pt x="254" y="18"/>
                    <a:pt x="254" y="17"/>
                  </a:cubicBezTo>
                  <a:cubicBezTo>
                    <a:pt x="256" y="17"/>
                    <a:pt x="258" y="17"/>
                    <a:pt x="259" y="18"/>
                  </a:cubicBezTo>
                  <a:cubicBezTo>
                    <a:pt x="263" y="17"/>
                    <a:pt x="266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1" y="17"/>
                    <a:pt x="272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4" y="17"/>
                    <a:pt x="275" y="17"/>
                    <a:pt x="276" y="17"/>
                  </a:cubicBezTo>
                  <a:cubicBezTo>
                    <a:pt x="278" y="17"/>
                    <a:pt x="280" y="17"/>
                    <a:pt x="282" y="17"/>
                  </a:cubicBezTo>
                  <a:cubicBezTo>
                    <a:pt x="282" y="17"/>
                    <a:pt x="282" y="16"/>
                    <a:pt x="282" y="16"/>
                  </a:cubicBezTo>
                  <a:cubicBezTo>
                    <a:pt x="287" y="15"/>
                    <a:pt x="292" y="18"/>
                    <a:pt x="296" y="16"/>
                  </a:cubicBezTo>
                  <a:cubicBezTo>
                    <a:pt x="296" y="16"/>
                    <a:pt x="296" y="16"/>
                    <a:pt x="296" y="16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300" y="15"/>
                    <a:pt x="303" y="15"/>
                    <a:pt x="305" y="15"/>
                  </a:cubicBezTo>
                  <a:cubicBezTo>
                    <a:pt x="305" y="15"/>
                    <a:pt x="305" y="15"/>
                    <a:pt x="305" y="15"/>
                  </a:cubicBezTo>
                  <a:cubicBezTo>
                    <a:pt x="306" y="15"/>
                    <a:pt x="307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9" y="15"/>
                  </a:cubicBezTo>
                  <a:cubicBezTo>
                    <a:pt x="309" y="14"/>
                    <a:pt x="310" y="13"/>
                    <a:pt x="311" y="13"/>
                  </a:cubicBezTo>
                  <a:cubicBezTo>
                    <a:pt x="311" y="13"/>
                    <a:pt x="312" y="13"/>
                    <a:pt x="313" y="13"/>
                  </a:cubicBezTo>
                  <a:cubicBezTo>
                    <a:pt x="314" y="12"/>
                    <a:pt x="314" y="12"/>
                    <a:pt x="316" y="11"/>
                  </a:cubicBezTo>
                  <a:cubicBezTo>
                    <a:pt x="316" y="11"/>
                    <a:pt x="315" y="10"/>
                    <a:pt x="315" y="10"/>
                  </a:cubicBezTo>
                  <a:cubicBezTo>
                    <a:pt x="314" y="10"/>
                    <a:pt x="312" y="9"/>
                    <a:pt x="310" y="9"/>
                  </a:cubicBezTo>
                  <a:cubicBezTo>
                    <a:pt x="310" y="9"/>
                    <a:pt x="310" y="9"/>
                    <a:pt x="309" y="8"/>
                  </a:cubicBezTo>
                  <a:cubicBezTo>
                    <a:pt x="307" y="9"/>
                    <a:pt x="304" y="9"/>
                    <a:pt x="302" y="9"/>
                  </a:cubicBezTo>
                  <a:cubicBezTo>
                    <a:pt x="302" y="8"/>
                    <a:pt x="302" y="8"/>
                    <a:pt x="301" y="8"/>
                  </a:cubicBezTo>
                  <a:cubicBezTo>
                    <a:pt x="301" y="8"/>
                    <a:pt x="301" y="8"/>
                    <a:pt x="301" y="8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0" y="7"/>
                    <a:pt x="300" y="7"/>
                    <a:pt x="299" y="7"/>
                  </a:cubicBezTo>
                  <a:cubicBezTo>
                    <a:pt x="299" y="7"/>
                    <a:pt x="299" y="7"/>
                    <a:pt x="299" y="7"/>
                  </a:cubicBezTo>
                  <a:cubicBezTo>
                    <a:pt x="298" y="7"/>
                    <a:pt x="298" y="7"/>
                    <a:pt x="297" y="8"/>
                  </a:cubicBezTo>
                  <a:cubicBezTo>
                    <a:pt x="297" y="8"/>
                    <a:pt x="297" y="8"/>
                    <a:pt x="297" y="8"/>
                  </a:cubicBezTo>
                  <a:cubicBezTo>
                    <a:pt x="297" y="8"/>
                    <a:pt x="297" y="7"/>
                    <a:pt x="297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6" y="6"/>
                    <a:pt x="296" y="7"/>
                    <a:pt x="296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4" y="7"/>
                    <a:pt x="293" y="7"/>
                    <a:pt x="293" y="7"/>
                  </a:cubicBezTo>
                  <a:cubicBezTo>
                    <a:pt x="293" y="7"/>
                    <a:pt x="292" y="8"/>
                    <a:pt x="292" y="8"/>
                  </a:cubicBezTo>
                  <a:cubicBezTo>
                    <a:pt x="291" y="9"/>
                    <a:pt x="289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7" y="9"/>
                    <a:pt x="287" y="9"/>
                    <a:pt x="288" y="9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90" y="8"/>
                    <a:pt x="291" y="7"/>
                    <a:pt x="292" y="7"/>
                  </a:cubicBezTo>
                  <a:cubicBezTo>
                    <a:pt x="292" y="4"/>
                    <a:pt x="290" y="4"/>
                    <a:pt x="289" y="3"/>
                  </a:cubicBezTo>
                  <a:cubicBezTo>
                    <a:pt x="288" y="3"/>
                    <a:pt x="286" y="3"/>
                    <a:pt x="285" y="2"/>
                  </a:cubicBezTo>
                  <a:cubicBezTo>
                    <a:pt x="285" y="3"/>
                    <a:pt x="283" y="5"/>
                    <a:pt x="282" y="5"/>
                  </a:cubicBezTo>
                  <a:cubicBezTo>
                    <a:pt x="282" y="5"/>
                    <a:pt x="281" y="5"/>
                    <a:pt x="280" y="5"/>
                  </a:cubicBezTo>
                  <a:cubicBezTo>
                    <a:pt x="280" y="5"/>
                    <a:pt x="280" y="5"/>
                    <a:pt x="280" y="5"/>
                  </a:cubicBezTo>
                  <a:cubicBezTo>
                    <a:pt x="279" y="5"/>
                    <a:pt x="278" y="5"/>
                    <a:pt x="277" y="6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6" y="6"/>
                    <a:pt x="275" y="6"/>
                    <a:pt x="274" y="6"/>
                  </a:cubicBezTo>
                  <a:cubicBezTo>
                    <a:pt x="274" y="6"/>
                    <a:pt x="274" y="6"/>
                    <a:pt x="274" y="6"/>
                  </a:cubicBezTo>
                  <a:cubicBezTo>
                    <a:pt x="276" y="5"/>
                    <a:pt x="277" y="3"/>
                    <a:pt x="280" y="3"/>
                  </a:cubicBezTo>
                  <a:cubicBezTo>
                    <a:pt x="280" y="2"/>
                    <a:pt x="281" y="2"/>
                    <a:pt x="281" y="1"/>
                  </a:cubicBezTo>
                  <a:cubicBezTo>
                    <a:pt x="280" y="1"/>
                    <a:pt x="280" y="1"/>
                    <a:pt x="279" y="1"/>
                  </a:cubicBezTo>
                  <a:cubicBezTo>
                    <a:pt x="279" y="1"/>
                    <a:pt x="279" y="0"/>
                    <a:pt x="279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8" y="0"/>
                    <a:pt x="278" y="1"/>
                    <a:pt x="278" y="1"/>
                  </a:cubicBezTo>
                  <a:cubicBezTo>
                    <a:pt x="276" y="1"/>
                    <a:pt x="274" y="1"/>
                    <a:pt x="273" y="1"/>
                  </a:cubicBezTo>
                  <a:cubicBezTo>
                    <a:pt x="271" y="1"/>
                    <a:pt x="270" y="1"/>
                    <a:pt x="268" y="1"/>
                  </a:cubicBezTo>
                  <a:cubicBezTo>
                    <a:pt x="268" y="1"/>
                    <a:pt x="268" y="1"/>
                    <a:pt x="268" y="0"/>
                  </a:cubicBezTo>
                  <a:cubicBezTo>
                    <a:pt x="268" y="1"/>
                    <a:pt x="267" y="1"/>
                    <a:pt x="266" y="1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5" y="0"/>
                    <a:pt x="263" y="0"/>
                    <a:pt x="261" y="0"/>
                  </a:cubicBezTo>
                  <a:cubicBezTo>
                    <a:pt x="261" y="0"/>
                    <a:pt x="261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258" y="1"/>
                    <a:pt x="257" y="1"/>
                    <a:pt x="256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5" y="2"/>
                    <a:pt x="254" y="2"/>
                    <a:pt x="253" y="2"/>
                  </a:cubicBezTo>
                  <a:cubicBezTo>
                    <a:pt x="253" y="2"/>
                    <a:pt x="252" y="2"/>
                    <a:pt x="252" y="2"/>
                  </a:cubicBezTo>
                  <a:cubicBezTo>
                    <a:pt x="252" y="2"/>
                    <a:pt x="252" y="2"/>
                    <a:pt x="251" y="2"/>
                  </a:cubicBezTo>
                  <a:cubicBezTo>
                    <a:pt x="251" y="2"/>
                    <a:pt x="251" y="2"/>
                    <a:pt x="251" y="1"/>
                  </a:cubicBezTo>
                  <a:cubicBezTo>
                    <a:pt x="250" y="1"/>
                    <a:pt x="249" y="1"/>
                    <a:pt x="248" y="1"/>
                  </a:cubicBezTo>
                  <a:cubicBezTo>
                    <a:pt x="248" y="1"/>
                    <a:pt x="247" y="1"/>
                    <a:pt x="247" y="0"/>
                  </a:cubicBezTo>
                  <a:cubicBezTo>
                    <a:pt x="247" y="0"/>
                    <a:pt x="246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0"/>
                    <a:pt x="242" y="1"/>
                    <a:pt x="242" y="1"/>
                  </a:cubicBezTo>
                  <a:cubicBezTo>
                    <a:pt x="239" y="2"/>
                    <a:pt x="237" y="1"/>
                    <a:pt x="236" y="1"/>
                  </a:cubicBezTo>
                  <a:cubicBezTo>
                    <a:pt x="234" y="0"/>
                    <a:pt x="232" y="1"/>
                    <a:pt x="232" y="1"/>
                  </a:cubicBezTo>
                  <a:cubicBezTo>
                    <a:pt x="232" y="1"/>
                    <a:pt x="232" y="2"/>
                    <a:pt x="232" y="2"/>
                  </a:cubicBezTo>
                  <a:cubicBezTo>
                    <a:pt x="227" y="2"/>
                    <a:pt x="223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7" y="1"/>
                    <a:pt x="215" y="2"/>
                    <a:pt x="214" y="2"/>
                  </a:cubicBezTo>
                  <a:cubicBezTo>
                    <a:pt x="213" y="2"/>
                    <a:pt x="213" y="2"/>
                    <a:pt x="212" y="2"/>
                  </a:cubicBezTo>
                  <a:cubicBezTo>
                    <a:pt x="212" y="3"/>
                    <a:pt x="213" y="3"/>
                    <a:pt x="213" y="4"/>
                  </a:cubicBezTo>
                  <a:cubicBezTo>
                    <a:pt x="211" y="3"/>
                    <a:pt x="209" y="3"/>
                    <a:pt x="207" y="2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7" y="3"/>
                    <a:pt x="206" y="3"/>
                    <a:pt x="206" y="3"/>
                  </a:cubicBezTo>
                  <a:cubicBezTo>
                    <a:pt x="207" y="4"/>
                    <a:pt x="206" y="4"/>
                    <a:pt x="207" y="4"/>
                  </a:cubicBezTo>
                  <a:cubicBezTo>
                    <a:pt x="207" y="4"/>
                    <a:pt x="207" y="5"/>
                    <a:pt x="207" y="5"/>
                  </a:cubicBezTo>
                  <a:cubicBezTo>
                    <a:pt x="207" y="5"/>
                    <a:pt x="207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6" y="5"/>
                    <a:pt x="207" y="5"/>
                    <a:pt x="206" y="5"/>
                  </a:cubicBezTo>
                  <a:cubicBezTo>
                    <a:pt x="204" y="5"/>
                    <a:pt x="202" y="5"/>
                    <a:pt x="200" y="5"/>
                  </a:cubicBezTo>
                  <a:cubicBezTo>
                    <a:pt x="200" y="5"/>
                    <a:pt x="199" y="6"/>
                    <a:pt x="199" y="7"/>
                  </a:cubicBezTo>
                  <a:cubicBezTo>
                    <a:pt x="199" y="7"/>
                    <a:pt x="198" y="7"/>
                    <a:pt x="198" y="7"/>
                  </a:cubicBezTo>
                  <a:cubicBezTo>
                    <a:pt x="198" y="7"/>
                    <a:pt x="198" y="7"/>
                    <a:pt x="198" y="8"/>
                  </a:cubicBezTo>
                  <a:cubicBezTo>
                    <a:pt x="200" y="7"/>
                    <a:pt x="201" y="8"/>
                    <a:pt x="202" y="8"/>
                  </a:cubicBezTo>
                  <a:cubicBezTo>
                    <a:pt x="200" y="9"/>
                    <a:pt x="197" y="8"/>
                    <a:pt x="196" y="8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5" y="9"/>
                    <a:pt x="195" y="9"/>
                    <a:pt x="194" y="9"/>
                  </a:cubicBezTo>
                  <a:cubicBezTo>
                    <a:pt x="195" y="10"/>
                    <a:pt x="195" y="11"/>
                    <a:pt x="196" y="11"/>
                  </a:cubicBezTo>
                  <a:cubicBezTo>
                    <a:pt x="196" y="11"/>
                    <a:pt x="196" y="11"/>
                    <a:pt x="197" y="11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8" y="12"/>
                    <a:pt x="197" y="12"/>
                    <a:pt x="199" y="12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8" y="13"/>
                    <a:pt x="198" y="13"/>
                    <a:pt x="197" y="13"/>
                  </a:cubicBezTo>
                  <a:cubicBezTo>
                    <a:pt x="196" y="12"/>
                    <a:pt x="196" y="12"/>
                    <a:pt x="195" y="12"/>
                  </a:cubicBezTo>
                  <a:cubicBezTo>
                    <a:pt x="195" y="11"/>
                    <a:pt x="194" y="11"/>
                    <a:pt x="194" y="11"/>
                  </a:cubicBezTo>
                  <a:cubicBezTo>
                    <a:pt x="194" y="11"/>
                    <a:pt x="194" y="10"/>
                    <a:pt x="193" y="10"/>
                  </a:cubicBezTo>
                  <a:cubicBezTo>
                    <a:pt x="193" y="10"/>
                    <a:pt x="192" y="10"/>
                    <a:pt x="191" y="10"/>
                  </a:cubicBezTo>
                  <a:cubicBezTo>
                    <a:pt x="192" y="11"/>
                    <a:pt x="191" y="11"/>
                    <a:pt x="193" y="11"/>
                  </a:cubicBezTo>
                  <a:cubicBezTo>
                    <a:pt x="193" y="12"/>
                    <a:pt x="192" y="11"/>
                    <a:pt x="193" y="12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2" y="12"/>
                    <a:pt x="192" y="12"/>
                    <a:pt x="192" y="11"/>
                  </a:cubicBezTo>
                  <a:cubicBezTo>
                    <a:pt x="190" y="12"/>
                    <a:pt x="190" y="12"/>
                    <a:pt x="190" y="14"/>
                  </a:cubicBezTo>
                  <a:cubicBezTo>
                    <a:pt x="188" y="13"/>
                    <a:pt x="187" y="13"/>
                    <a:pt x="185" y="13"/>
                  </a:cubicBezTo>
                  <a:cubicBezTo>
                    <a:pt x="183" y="11"/>
                    <a:pt x="185" y="11"/>
                    <a:pt x="184" y="10"/>
                  </a:cubicBezTo>
                  <a:cubicBezTo>
                    <a:pt x="183" y="9"/>
                    <a:pt x="177" y="9"/>
                    <a:pt x="175" y="9"/>
                  </a:cubicBezTo>
                  <a:cubicBezTo>
                    <a:pt x="175" y="10"/>
                    <a:pt x="176" y="11"/>
                    <a:pt x="176" y="11"/>
                  </a:cubicBezTo>
                  <a:cubicBezTo>
                    <a:pt x="175" y="11"/>
                    <a:pt x="174" y="11"/>
                    <a:pt x="173" y="11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1" y="11"/>
                    <a:pt x="171" y="11"/>
                    <a:pt x="170" y="11"/>
                  </a:cubicBezTo>
                  <a:cubicBezTo>
                    <a:pt x="170" y="11"/>
                    <a:pt x="170" y="11"/>
                    <a:pt x="170" y="12"/>
                  </a:cubicBezTo>
                  <a:cubicBezTo>
                    <a:pt x="171" y="12"/>
                    <a:pt x="171" y="13"/>
                    <a:pt x="172" y="13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1" y="14"/>
                    <a:pt x="171" y="14"/>
                    <a:pt x="170" y="14"/>
                  </a:cubicBezTo>
                  <a:cubicBezTo>
                    <a:pt x="170" y="15"/>
                    <a:pt x="170" y="15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2" y="16"/>
                    <a:pt x="173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5" y="16"/>
                    <a:pt x="176" y="16"/>
                    <a:pt x="176" y="17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7" y="16"/>
                    <a:pt x="177" y="16"/>
                    <a:pt x="178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9" y="15"/>
                    <a:pt x="180" y="16"/>
                    <a:pt x="180" y="16"/>
                  </a:cubicBezTo>
                  <a:cubicBezTo>
                    <a:pt x="183" y="17"/>
                    <a:pt x="181" y="17"/>
                    <a:pt x="183" y="19"/>
                  </a:cubicBezTo>
                  <a:cubicBezTo>
                    <a:pt x="183" y="19"/>
                    <a:pt x="183" y="19"/>
                    <a:pt x="184" y="19"/>
                  </a:cubicBezTo>
                  <a:cubicBezTo>
                    <a:pt x="185" y="20"/>
                    <a:pt x="186" y="21"/>
                    <a:pt x="187" y="21"/>
                  </a:cubicBezTo>
                  <a:cubicBezTo>
                    <a:pt x="187" y="21"/>
                    <a:pt x="188" y="21"/>
                    <a:pt x="188" y="21"/>
                  </a:cubicBezTo>
                  <a:cubicBezTo>
                    <a:pt x="187" y="21"/>
                    <a:pt x="187" y="22"/>
                    <a:pt x="186" y="22"/>
                  </a:cubicBezTo>
                  <a:cubicBezTo>
                    <a:pt x="186" y="21"/>
                    <a:pt x="185" y="21"/>
                    <a:pt x="185" y="20"/>
                  </a:cubicBezTo>
                  <a:cubicBezTo>
                    <a:pt x="184" y="20"/>
                    <a:pt x="183" y="20"/>
                    <a:pt x="183" y="20"/>
                  </a:cubicBezTo>
                  <a:cubicBezTo>
                    <a:pt x="183" y="20"/>
                    <a:pt x="183" y="19"/>
                    <a:pt x="183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2" y="19"/>
                    <a:pt x="182" y="19"/>
                    <a:pt x="182" y="18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1" y="18"/>
                    <a:pt x="181" y="18"/>
                    <a:pt x="181" y="17"/>
                  </a:cubicBezTo>
                  <a:cubicBezTo>
                    <a:pt x="179" y="17"/>
                    <a:pt x="176" y="18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3" y="17"/>
                    <a:pt x="173" y="17"/>
                    <a:pt x="172" y="17"/>
                  </a:cubicBezTo>
                  <a:cubicBezTo>
                    <a:pt x="172" y="17"/>
                    <a:pt x="172" y="17"/>
                    <a:pt x="172" y="16"/>
                  </a:cubicBezTo>
                  <a:cubicBezTo>
                    <a:pt x="170" y="17"/>
                    <a:pt x="168" y="17"/>
                    <a:pt x="166" y="17"/>
                  </a:cubicBezTo>
                  <a:cubicBezTo>
                    <a:pt x="166" y="18"/>
                    <a:pt x="166" y="19"/>
                    <a:pt x="167" y="20"/>
                  </a:cubicBezTo>
                  <a:cubicBezTo>
                    <a:pt x="167" y="20"/>
                    <a:pt x="168" y="20"/>
                    <a:pt x="168" y="20"/>
                  </a:cubicBezTo>
                  <a:cubicBezTo>
                    <a:pt x="168" y="20"/>
                    <a:pt x="168" y="21"/>
                    <a:pt x="169" y="21"/>
                  </a:cubicBezTo>
                  <a:cubicBezTo>
                    <a:pt x="169" y="21"/>
                    <a:pt x="169" y="21"/>
                    <a:pt x="169" y="22"/>
                  </a:cubicBezTo>
                  <a:cubicBezTo>
                    <a:pt x="167" y="21"/>
                    <a:pt x="166" y="20"/>
                    <a:pt x="164" y="19"/>
                  </a:cubicBezTo>
                  <a:cubicBezTo>
                    <a:pt x="163" y="19"/>
                    <a:pt x="161" y="19"/>
                    <a:pt x="159" y="19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8" y="19"/>
                    <a:pt x="157" y="19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4" y="20"/>
                    <a:pt x="152" y="20"/>
                    <a:pt x="151" y="20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2" y="22"/>
                    <a:pt x="152" y="22"/>
                    <a:pt x="153" y="22"/>
                  </a:cubicBezTo>
                  <a:cubicBezTo>
                    <a:pt x="153" y="23"/>
                    <a:pt x="153" y="24"/>
                    <a:pt x="154" y="24"/>
                  </a:cubicBezTo>
                  <a:cubicBezTo>
                    <a:pt x="154" y="24"/>
                    <a:pt x="155" y="24"/>
                    <a:pt x="155" y="24"/>
                  </a:cubicBezTo>
                  <a:cubicBezTo>
                    <a:pt x="156" y="25"/>
                    <a:pt x="156" y="25"/>
                    <a:pt x="157" y="26"/>
                  </a:cubicBezTo>
                  <a:cubicBezTo>
                    <a:pt x="157" y="25"/>
                    <a:pt x="158" y="25"/>
                    <a:pt x="158" y="25"/>
                  </a:cubicBezTo>
                  <a:cubicBezTo>
                    <a:pt x="159" y="26"/>
                    <a:pt x="160" y="27"/>
                    <a:pt x="160" y="28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2" y="28"/>
                    <a:pt x="163" y="29"/>
                    <a:pt x="163" y="29"/>
                  </a:cubicBezTo>
                  <a:cubicBezTo>
                    <a:pt x="164" y="29"/>
                    <a:pt x="165" y="29"/>
                    <a:pt x="166" y="29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7" y="30"/>
                    <a:pt x="167" y="30"/>
                    <a:pt x="168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8" y="30"/>
                    <a:pt x="169" y="30"/>
                    <a:pt x="169" y="30"/>
                  </a:cubicBezTo>
                  <a:cubicBezTo>
                    <a:pt x="169" y="31"/>
                    <a:pt x="169" y="31"/>
                    <a:pt x="170" y="31"/>
                  </a:cubicBezTo>
                  <a:cubicBezTo>
                    <a:pt x="170" y="31"/>
                    <a:pt x="171" y="31"/>
                    <a:pt x="171" y="31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71" y="31"/>
                    <a:pt x="172" y="31"/>
                    <a:pt x="172" y="31"/>
                  </a:cubicBezTo>
                  <a:cubicBezTo>
                    <a:pt x="172" y="31"/>
                    <a:pt x="172" y="31"/>
                    <a:pt x="172" y="32"/>
                  </a:cubicBezTo>
                  <a:cubicBezTo>
                    <a:pt x="173" y="32"/>
                    <a:pt x="173" y="32"/>
                    <a:pt x="174" y="32"/>
                  </a:cubicBezTo>
                  <a:cubicBezTo>
                    <a:pt x="174" y="32"/>
                    <a:pt x="174" y="33"/>
                    <a:pt x="174" y="33"/>
                  </a:cubicBezTo>
                  <a:cubicBezTo>
                    <a:pt x="173" y="33"/>
                    <a:pt x="173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1"/>
                    <a:pt x="170" y="31"/>
                  </a:cubicBezTo>
                  <a:cubicBezTo>
                    <a:pt x="170" y="32"/>
                    <a:pt x="169" y="32"/>
                    <a:pt x="169" y="32"/>
                  </a:cubicBezTo>
                  <a:cubicBezTo>
                    <a:pt x="168" y="32"/>
                    <a:pt x="166" y="31"/>
                    <a:pt x="164" y="31"/>
                  </a:cubicBezTo>
                  <a:cubicBezTo>
                    <a:pt x="164" y="32"/>
                    <a:pt x="163" y="32"/>
                    <a:pt x="163" y="32"/>
                  </a:cubicBezTo>
                  <a:cubicBezTo>
                    <a:pt x="162" y="33"/>
                    <a:pt x="162" y="33"/>
                    <a:pt x="161" y="34"/>
                  </a:cubicBezTo>
                  <a:cubicBezTo>
                    <a:pt x="160" y="35"/>
                    <a:pt x="159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6" y="33"/>
                    <a:pt x="155" y="33"/>
                  </a:cubicBezTo>
                  <a:cubicBezTo>
                    <a:pt x="155" y="33"/>
                    <a:pt x="155" y="33"/>
                    <a:pt x="155" y="32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3" y="32"/>
                    <a:pt x="153" y="32"/>
                    <a:pt x="152" y="31"/>
                  </a:cubicBezTo>
                  <a:cubicBezTo>
                    <a:pt x="152" y="31"/>
                    <a:pt x="151" y="31"/>
                    <a:pt x="151" y="31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28"/>
                    <a:pt x="149" y="28"/>
                    <a:pt x="149" y="27"/>
                  </a:cubicBezTo>
                  <a:cubicBezTo>
                    <a:pt x="149" y="27"/>
                    <a:pt x="149" y="27"/>
                    <a:pt x="148" y="27"/>
                  </a:cubicBezTo>
                  <a:cubicBezTo>
                    <a:pt x="148" y="25"/>
                    <a:pt x="147" y="26"/>
                    <a:pt x="145" y="25"/>
                  </a:cubicBezTo>
                  <a:cubicBezTo>
                    <a:pt x="145" y="25"/>
                    <a:pt x="145" y="24"/>
                    <a:pt x="144" y="24"/>
                  </a:cubicBezTo>
                  <a:cubicBezTo>
                    <a:pt x="144" y="24"/>
                    <a:pt x="144" y="24"/>
                    <a:pt x="143" y="24"/>
                  </a:cubicBezTo>
                  <a:cubicBezTo>
                    <a:pt x="143" y="23"/>
                    <a:pt x="142" y="23"/>
                    <a:pt x="141" y="22"/>
                  </a:cubicBezTo>
                  <a:cubicBezTo>
                    <a:pt x="141" y="22"/>
                    <a:pt x="140" y="22"/>
                    <a:pt x="139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37" y="21"/>
                    <a:pt x="135" y="21"/>
                    <a:pt x="132" y="21"/>
                  </a:cubicBezTo>
                  <a:cubicBezTo>
                    <a:pt x="133" y="23"/>
                    <a:pt x="133" y="24"/>
                    <a:pt x="133" y="26"/>
                  </a:cubicBezTo>
                  <a:cubicBezTo>
                    <a:pt x="133" y="26"/>
                    <a:pt x="133" y="26"/>
                    <a:pt x="134" y="26"/>
                  </a:cubicBezTo>
                  <a:cubicBezTo>
                    <a:pt x="134" y="27"/>
                    <a:pt x="134" y="27"/>
                    <a:pt x="135" y="28"/>
                  </a:cubicBezTo>
                  <a:cubicBezTo>
                    <a:pt x="134" y="28"/>
                    <a:pt x="133" y="28"/>
                    <a:pt x="132" y="28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30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2"/>
                    <a:pt x="133" y="32"/>
                    <a:pt x="133" y="33"/>
                  </a:cubicBezTo>
                  <a:cubicBezTo>
                    <a:pt x="133" y="33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5"/>
                  </a:cubicBezTo>
                  <a:cubicBezTo>
                    <a:pt x="131" y="34"/>
                    <a:pt x="131" y="34"/>
                    <a:pt x="130" y="34"/>
                  </a:cubicBezTo>
                  <a:cubicBezTo>
                    <a:pt x="130" y="34"/>
                    <a:pt x="130" y="33"/>
                    <a:pt x="130" y="33"/>
                  </a:cubicBezTo>
                  <a:cubicBezTo>
                    <a:pt x="129" y="33"/>
                    <a:pt x="128" y="33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2"/>
                  </a:cubicBezTo>
                  <a:cubicBezTo>
                    <a:pt x="126" y="32"/>
                    <a:pt x="125" y="33"/>
                    <a:pt x="125" y="33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4" y="32"/>
                    <a:pt x="124" y="32"/>
                    <a:pt x="124" y="33"/>
                  </a:cubicBezTo>
                  <a:cubicBezTo>
                    <a:pt x="124" y="33"/>
                    <a:pt x="123" y="33"/>
                    <a:pt x="123" y="33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2" y="32"/>
                    <a:pt x="122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20" y="32"/>
                    <a:pt x="118" y="32"/>
                  </a:cubicBezTo>
                  <a:cubicBezTo>
                    <a:pt x="118" y="31"/>
                    <a:pt x="118" y="31"/>
                    <a:pt x="116" y="31"/>
                  </a:cubicBezTo>
                  <a:cubicBezTo>
                    <a:pt x="116" y="31"/>
                    <a:pt x="116" y="31"/>
                    <a:pt x="11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6" y="32"/>
                    <a:pt x="116" y="32"/>
                    <a:pt x="116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4"/>
                    <a:pt x="113" y="34"/>
                  </a:cubicBezTo>
                  <a:cubicBezTo>
                    <a:pt x="113" y="34"/>
                    <a:pt x="113" y="34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1" y="35"/>
                    <a:pt x="111" y="34"/>
                    <a:pt x="111" y="33"/>
                  </a:cubicBezTo>
                  <a:cubicBezTo>
                    <a:pt x="111" y="33"/>
                    <a:pt x="111" y="33"/>
                    <a:pt x="110" y="33"/>
                  </a:cubicBezTo>
                  <a:cubicBezTo>
                    <a:pt x="110" y="33"/>
                    <a:pt x="111" y="31"/>
                    <a:pt x="111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8" y="28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6"/>
                    <a:pt x="107" y="26"/>
                  </a:cubicBezTo>
                  <a:cubicBezTo>
                    <a:pt x="106" y="26"/>
                    <a:pt x="104" y="27"/>
                    <a:pt x="102" y="27"/>
                  </a:cubicBezTo>
                  <a:cubicBezTo>
                    <a:pt x="102" y="28"/>
                    <a:pt x="102" y="28"/>
                    <a:pt x="101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8"/>
                  </a:cubicBezTo>
                  <a:cubicBezTo>
                    <a:pt x="98" y="29"/>
                    <a:pt x="97" y="29"/>
                    <a:pt x="97" y="29"/>
                  </a:cubicBezTo>
                  <a:cubicBezTo>
                    <a:pt x="97" y="29"/>
                    <a:pt x="96" y="30"/>
                    <a:pt x="96" y="30"/>
                  </a:cubicBezTo>
                  <a:cubicBezTo>
                    <a:pt x="96" y="31"/>
                    <a:pt x="95" y="31"/>
                    <a:pt x="95" y="31"/>
                  </a:cubicBezTo>
                  <a:cubicBezTo>
                    <a:pt x="94" y="30"/>
                    <a:pt x="93" y="29"/>
                    <a:pt x="91" y="29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30"/>
                    <a:pt x="88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1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3" y="31"/>
                    <a:pt x="82" y="31"/>
                  </a:cubicBezTo>
                  <a:cubicBezTo>
                    <a:pt x="82" y="31"/>
                    <a:pt x="82" y="32"/>
                    <a:pt x="82" y="32"/>
                  </a:cubicBezTo>
                  <a:cubicBezTo>
                    <a:pt x="81" y="32"/>
                    <a:pt x="81" y="32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9" y="32"/>
                    <a:pt x="77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3" y="35"/>
                    <a:pt x="72" y="35"/>
                    <a:pt x="71" y="35"/>
                  </a:cubicBezTo>
                  <a:cubicBezTo>
                    <a:pt x="71" y="36"/>
                    <a:pt x="71" y="36"/>
                    <a:pt x="72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7"/>
                    <a:pt x="72" y="37"/>
                    <a:pt x="72" y="38"/>
                  </a:cubicBezTo>
                  <a:cubicBezTo>
                    <a:pt x="73" y="39"/>
                    <a:pt x="73" y="40"/>
                    <a:pt x="74" y="40"/>
                  </a:cubicBezTo>
                  <a:cubicBezTo>
                    <a:pt x="74" y="40"/>
                    <a:pt x="74" y="41"/>
                    <a:pt x="74" y="41"/>
                  </a:cubicBezTo>
                  <a:cubicBezTo>
                    <a:pt x="74" y="41"/>
                    <a:pt x="74" y="41"/>
                    <a:pt x="73" y="41"/>
                  </a:cubicBezTo>
                  <a:cubicBezTo>
                    <a:pt x="73" y="40"/>
                    <a:pt x="72" y="40"/>
                    <a:pt x="72" y="39"/>
                  </a:cubicBezTo>
                  <a:cubicBezTo>
                    <a:pt x="72" y="39"/>
                    <a:pt x="72" y="39"/>
                    <a:pt x="71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0" y="38"/>
                    <a:pt x="70" y="36"/>
                    <a:pt x="69" y="36"/>
                  </a:cubicBezTo>
                  <a:cubicBezTo>
                    <a:pt x="69" y="36"/>
                    <a:pt x="69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7" y="36"/>
                    <a:pt x="67" y="36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2" y="36"/>
                    <a:pt x="64" y="39"/>
                    <a:pt x="61" y="41"/>
                  </a:cubicBezTo>
                  <a:cubicBezTo>
                    <a:pt x="61" y="42"/>
                    <a:pt x="61" y="42"/>
                    <a:pt x="62" y="43"/>
                  </a:cubicBezTo>
                  <a:cubicBezTo>
                    <a:pt x="62" y="43"/>
                    <a:pt x="63" y="43"/>
                    <a:pt x="63" y="43"/>
                  </a:cubicBezTo>
                  <a:cubicBezTo>
                    <a:pt x="63" y="44"/>
                    <a:pt x="63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3" y="44"/>
                    <a:pt x="63" y="44"/>
                    <a:pt x="62" y="44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4"/>
                    <a:pt x="61" y="44"/>
                    <a:pt x="61" y="43"/>
                  </a:cubicBezTo>
                  <a:cubicBezTo>
                    <a:pt x="60" y="43"/>
                    <a:pt x="60" y="44"/>
                    <a:pt x="59" y="43"/>
                  </a:cubicBezTo>
                  <a:cubicBezTo>
                    <a:pt x="57" y="43"/>
                    <a:pt x="55" y="43"/>
                    <a:pt x="53" y="43"/>
                  </a:cubicBezTo>
                  <a:cubicBezTo>
                    <a:pt x="53" y="43"/>
                    <a:pt x="53" y="43"/>
                    <a:pt x="53" y="44"/>
                  </a:cubicBezTo>
                  <a:cubicBezTo>
                    <a:pt x="52" y="44"/>
                    <a:pt x="52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4"/>
                    <a:pt x="49" y="44"/>
                    <a:pt x="48" y="45"/>
                  </a:cubicBezTo>
                  <a:cubicBezTo>
                    <a:pt x="48" y="45"/>
                    <a:pt x="48" y="45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7" y="49"/>
                    <a:pt x="36" y="49"/>
                  </a:cubicBezTo>
                  <a:cubicBezTo>
                    <a:pt x="36" y="49"/>
                    <a:pt x="36" y="50"/>
                    <a:pt x="36" y="50"/>
                  </a:cubicBezTo>
                  <a:cubicBezTo>
                    <a:pt x="36" y="50"/>
                    <a:pt x="35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3" y="50"/>
                  </a:cubicBezTo>
                  <a:cubicBezTo>
                    <a:pt x="33" y="50"/>
                    <a:pt x="34" y="51"/>
                    <a:pt x="34" y="51"/>
                  </a:cubicBezTo>
                  <a:cubicBezTo>
                    <a:pt x="33" y="51"/>
                    <a:pt x="32" y="51"/>
                    <a:pt x="31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30" y="54"/>
                    <a:pt x="29" y="55"/>
                  </a:cubicBezTo>
                  <a:cubicBezTo>
                    <a:pt x="29" y="55"/>
                    <a:pt x="29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6"/>
                    <a:pt x="28" y="55"/>
                    <a:pt x="28" y="56"/>
                  </a:cubicBezTo>
                  <a:cubicBezTo>
                    <a:pt x="28" y="57"/>
                    <a:pt x="29" y="57"/>
                    <a:pt x="30" y="58"/>
                  </a:cubicBezTo>
                  <a:cubicBezTo>
                    <a:pt x="31" y="58"/>
                    <a:pt x="32" y="57"/>
                    <a:pt x="33" y="56"/>
                  </a:cubicBezTo>
                  <a:cubicBezTo>
                    <a:pt x="34" y="56"/>
                    <a:pt x="34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7" y="56"/>
                    <a:pt x="38" y="56"/>
                    <a:pt x="39" y="57"/>
                  </a:cubicBezTo>
                  <a:cubicBezTo>
                    <a:pt x="40" y="57"/>
                    <a:pt x="41" y="56"/>
                    <a:pt x="42" y="56"/>
                  </a:cubicBezTo>
                  <a:cubicBezTo>
                    <a:pt x="44" y="55"/>
                    <a:pt x="45" y="57"/>
                    <a:pt x="47" y="55"/>
                  </a:cubicBezTo>
                  <a:cubicBezTo>
                    <a:pt x="48" y="55"/>
                    <a:pt x="49" y="54"/>
                    <a:pt x="50" y="54"/>
                  </a:cubicBezTo>
                  <a:cubicBezTo>
                    <a:pt x="49" y="55"/>
                    <a:pt x="49" y="55"/>
                    <a:pt x="48" y="56"/>
                  </a:cubicBezTo>
                  <a:cubicBezTo>
                    <a:pt x="49" y="57"/>
                    <a:pt x="48" y="57"/>
                    <a:pt x="50" y="57"/>
                  </a:cubicBezTo>
                  <a:cubicBezTo>
                    <a:pt x="50" y="58"/>
                    <a:pt x="49" y="58"/>
                    <a:pt x="49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60"/>
                    <a:pt x="50" y="60"/>
                    <a:pt x="49" y="61"/>
                  </a:cubicBezTo>
                  <a:cubicBezTo>
                    <a:pt x="48" y="63"/>
                    <a:pt x="47" y="63"/>
                    <a:pt x="46" y="64"/>
                  </a:cubicBezTo>
                  <a:cubicBezTo>
                    <a:pt x="46" y="64"/>
                    <a:pt x="46" y="64"/>
                    <a:pt x="46" y="65"/>
                  </a:cubicBezTo>
                  <a:cubicBezTo>
                    <a:pt x="46" y="65"/>
                    <a:pt x="45" y="65"/>
                    <a:pt x="45" y="65"/>
                  </a:cubicBezTo>
                  <a:cubicBezTo>
                    <a:pt x="44" y="65"/>
                    <a:pt x="44" y="66"/>
                    <a:pt x="44" y="66"/>
                  </a:cubicBezTo>
                  <a:cubicBezTo>
                    <a:pt x="43" y="66"/>
                    <a:pt x="42" y="66"/>
                    <a:pt x="42" y="67"/>
                  </a:cubicBezTo>
                  <a:cubicBezTo>
                    <a:pt x="42" y="67"/>
                    <a:pt x="41" y="67"/>
                    <a:pt x="40" y="68"/>
                  </a:cubicBezTo>
                  <a:cubicBezTo>
                    <a:pt x="40" y="68"/>
                    <a:pt x="40" y="68"/>
                    <a:pt x="41" y="68"/>
                  </a:cubicBezTo>
                  <a:cubicBezTo>
                    <a:pt x="40" y="68"/>
                    <a:pt x="40" y="68"/>
                    <a:pt x="39" y="68"/>
                  </a:cubicBezTo>
                  <a:cubicBezTo>
                    <a:pt x="39" y="68"/>
                    <a:pt x="39" y="67"/>
                    <a:pt x="39" y="67"/>
                  </a:cubicBezTo>
                  <a:cubicBezTo>
                    <a:pt x="38" y="67"/>
                    <a:pt x="37" y="68"/>
                    <a:pt x="37" y="68"/>
                  </a:cubicBezTo>
                  <a:cubicBezTo>
                    <a:pt x="37" y="68"/>
                    <a:pt x="37" y="68"/>
                    <a:pt x="37" y="67"/>
                  </a:cubicBezTo>
                  <a:cubicBezTo>
                    <a:pt x="35" y="68"/>
                    <a:pt x="34" y="68"/>
                    <a:pt x="32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9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9"/>
                    <a:pt x="29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7" y="69"/>
                    <a:pt x="26" y="69"/>
                  </a:cubicBezTo>
                  <a:cubicBezTo>
                    <a:pt x="26" y="69"/>
                    <a:pt x="26" y="69"/>
                    <a:pt x="26" y="70"/>
                  </a:cubicBezTo>
                  <a:cubicBezTo>
                    <a:pt x="26" y="70"/>
                    <a:pt x="25" y="70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4" y="70"/>
                    <a:pt x="24" y="70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2" y="71"/>
                    <a:pt x="21" y="71"/>
                    <a:pt x="19" y="71"/>
                  </a:cubicBezTo>
                  <a:cubicBezTo>
                    <a:pt x="19" y="71"/>
                    <a:pt x="19" y="71"/>
                    <a:pt x="20" y="71"/>
                  </a:cubicBezTo>
                  <a:cubicBezTo>
                    <a:pt x="17" y="72"/>
                    <a:pt x="15" y="72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1" y="73"/>
                    <a:pt x="9" y="73"/>
                  </a:cubicBezTo>
                  <a:cubicBezTo>
                    <a:pt x="9" y="73"/>
                    <a:pt x="9" y="74"/>
                    <a:pt x="9" y="74"/>
                  </a:cubicBezTo>
                  <a:cubicBezTo>
                    <a:pt x="9" y="74"/>
                    <a:pt x="9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5"/>
                    <a:pt x="4" y="74"/>
                    <a:pt x="3" y="75"/>
                  </a:cubicBezTo>
                  <a:cubicBezTo>
                    <a:pt x="3" y="75"/>
                    <a:pt x="2" y="75"/>
                    <a:pt x="2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7"/>
                    <a:pt x="0" y="77"/>
                    <a:pt x="0" y="78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0"/>
                    <a:pt x="1" y="81"/>
                    <a:pt x="4" y="81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6" y="83"/>
                    <a:pt x="7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0" y="83"/>
                    <a:pt x="9" y="83"/>
                    <a:pt x="10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2" y="85"/>
                    <a:pt x="14" y="84"/>
                    <a:pt x="16" y="85"/>
                  </a:cubicBezTo>
                  <a:cubicBezTo>
                    <a:pt x="19" y="84"/>
                    <a:pt x="20" y="83"/>
                    <a:pt x="20" y="80"/>
                  </a:cubicBezTo>
                  <a:cubicBezTo>
                    <a:pt x="21" y="81"/>
                    <a:pt x="21" y="81"/>
                    <a:pt x="22" y="81"/>
                  </a:cubicBezTo>
                  <a:cubicBezTo>
                    <a:pt x="22" y="82"/>
                    <a:pt x="23" y="83"/>
                    <a:pt x="24" y="83"/>
                  </a:cubicBezTo>
                  <a:cubicBezTo>
                    <a:pt x="26" y="83"/>
                    <a:pt x="32" y="83"/>
                    <a:pt x="33" y="81"/>
                  </a:cubicBezTo>
                  <a:cubicBezTo>
                    <a:pt x="36" y="81"/>
                    <a:pt x="38" y="81"/>
                    <a:pt x="40" y="81"/>
                  </a:cubicBezTo>
                  <a:cubicBezTo>
                    <a:pt x="41" y="81"/>
                    <a:pt x="41" y="81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2" y="83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38" y="84"/>
                    <a:pt x="38" y="84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3"/>
                    <a:pt x="37" y="83"/>
                    <a:pt x="36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4" y="84"/>
                    <a:pt x="32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7" y="85"/>
                    <a:pt x="26" y="85"/>
                    <a:pt x="24" y="85"/>
                  </a:cubicBezTo>
                  <a:cubicBezTo>
                    <a:pt x="22" y="86"/>
                    <a:pt x="19" y="87"/>
                    <a:pt x="16" y="88"/>
                  </a:cubicBezTo>
                  <a:cubicBezTo>
                    <a:pt x="16" y="88"/>
                    <a:pt x="16" y="89"/>
                    <a:pt x="16" y="89"/>
                  </a:cubicBezTo>
                  <a:cubicBezTo>
                    <a:pt x="17" y="89"/>
                    <a:pt x="17" y="89"/>
                    <a:pt x="18" y="89"/>
                  </a:cubicBezTo>
                  <a:cubicBezTo>
                    <a:pt x="17" y="90"/>
                    <a:pt x="13" y="90"/>
                    <a:pt x="12" y="90"/>
                  </a:cubicBezTo>
                  <a:cubicBezTo>
                    <a:pt x="11" y="90"/>
                    <a:pt x="11" y="89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8" y="89"/>
                    <a:pt x="7" y="90"/>
                    <a:pt x="6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7" y="91"/>
                    <a:pt x="7" y="91"/>
                  </a:cubicBezTo>
                  <a:cubicBezTo>
                    <a:pt x="7" y="92"/>
                    <a:pt x="7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10" y="93"/>
                    <a:pt x="11" y="93"/>
                  </a:cubicBezTo>
                  <a:cubicBezTo>
                    <a:pt x="11" y="93"/>
                    <a:pt x="12" y="93"/>
                    <a:pt x="12" y="94"/>
                  </a:cubicBezTo>
                  <a:cubicBezTo>
                    <a:pt x="13" y="94"/>
                    <a:pt x="15" y="94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6" y="95"/>
                    <a:pt x="15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6"/>
                    <a:pt x="15" y="96"/>
                    <a:pt x="16" y="96"/>
                  </a:cubicBezTo>
                  <a:cubicBezTo>
                    <a:pt x="17" y="97"/>
                    <a:pt x="18" y="98"/>
                    <a:pt x="19" y="99"/>
                  </a:cubicBezTo>
                  <a:cubicBezTo>
                    <a:pt x="19" y="99"/>
                    <a:pt x="20" y="99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99"/>
                    <a:pt x="23" y="99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6" y="99"/>
                    <a:pt x="28" y="99"/>
                    <a:pt x="30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7"/>
                    <a:pt x="30" y="96"/>
                  </a:cubicBezTo>
                  <a:cubicBezTo>
                    <a:pt x="30" y="96"/>
                    <a:pt x="29" y="96"/>
                    <a:pt x="29" y="97"/>
                  </a:cubicBezTo>
                  <a:cubicBezTo>
                    <a:pt x="29" y="95"/>
                    <a:pt x="30" y="95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2" y="94"/>
                    <a:pt x="32" y="94"/>
                  </a:cubicBezTo>
                  <a:cubicBezTo>
                    <a:pt x="33" y="95"/>
                    <a:pt x="34" y="96"/>
                    <a:pt x="35" y="96"/>
                  </a:cubicBezTo>
                  <a:cubicBezTo>
                    <a:pt x="35" y="95"/>
                    <a:pt x="36" y="95"/>
                    <a:pt x="36" y="94"/>
                  </a:cubicBezTo>
                  <a:cubicBezTo>
                    <a:pt x="38" y="94"/>
                    <a:pt x="39" y="93"/>
                    <a:pt x="42" y="93"/>
                  </a:cubicBezTo>
                  <a:cubicBezTo>
                    <a:pt x="42" y="95"/>
                    <a:pt x="43" y="95"/>
                    <a:pt x="44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4"/>
                    <a:pt x="46" y="94"/>
                  </a:cubicBezTo>
                  <a:cubicBezTo>
                    <a:pt x="46" y="94"/>
                    <a:pt x="46" y="93"/>
                    <a:pt x="46" y="93"/>
                  </a:cubicBezTo>
                  <a:cubicBezTo>
                    <a:pt x="47" y="93"/>
                    <a:pt x="48" y="94"/>
                    <a:pt x="49" y="94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51" y="93"/>
                    <a:pt x="53" y="93"/>
                    <a:pt x="55" y="92"/>
                  </a:cubicBezTo>
                  <a:cubicBezTo>
                    <a:pt x="55" y="92"/>
                    <a:pt x="55" y="92"/>
                    <a:pt x="55" y="91"/>
                  </a:cubicBezTo>
                  <a:cubicBezTo>
                    <a:pt x="56" y="91"/>
                    <a:pt x="57" y="90"/>
                    <a:pt x="58" y="90"/>
                  </a:cubicBezTo>
                  <a:cubicBezTo>
                    <a:pt x="58" y="91"/>
                    <a:pt x="59" y="91"/>
                    <a:pt x="59" y="93"/>
                  </a:cubicBezTo>
                  <a:cubicBezTo>
                    <a:pt x="61" y="92"/>
                    <a:pt x="62" y="92"/>
                    <a:pt x="63" y="90"/>
                  </a:cubicBezTo>
                  <a:cubicBezTo>
                    <a:pt x="65" y="90"/>
                    <a:pt x="64" y="90"/>
                    <a:pt x="66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7" y="91"/>
                    <a:pt x="69" y="91"/>
                    <a:pt x="70" y="91"/>
                  </a:cubicBezTo>
                  <a:cubicBezTo>
                    <a:pt x="72" y="91"/>
                    <a:pt x="73" y="92"/>
                    <a:pt x="75" y="92"/>
                  </a:cubicBezTo>
                  <a:cubicBezTo>
                    <a:pt x="76" y="92"/>
                    <a:pt x="76" y="92"/>
                    <a:pt x="76" y="93"/>
                  </a:cubicBezTo>
                  <a:cubicBezTo>
                    <a:pt x="78" y="93"/>
                    <a:pt x="78" y="94"/>
                    <a:pt x="80" y="94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3" y="94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5" y="95"/>
                    <a:pt x="86" y="95"/>
                    <a:pt x="86" y="95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0" y="98"/>
                    <a:pt x="90" y="99"/>
                  </a:cubicBezTo>
                  <a:cubicBezTo>
                    <a:pt x="91" y="99"/>
                    <a:pt x="92" y="99"/>
                    <a:pt x="93" y="99"/>
                  </a:cubicBezTo>
                  <a:cubicBezTo>
                    <a:pt x="93" y="99"/>
                    <a:pt x="93" y="100"/>
                    <a:pt x="94" y="100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5" y="100"/>
                    <a:pt x="95" y="100"/>
                    <a:pt x="95" y="101"/>
                  </a:cubicBezTo>
                  <a:cubicBezTo>
                    <a:pt x="95" y="101"/>
                    <a:pt x="96" y="101"/>
                    <a:pt x="96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6" y="101"/>
                    <a:pt x="97" y="101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1" y="103"/>
                    <a:pt x="101" y="103"/>
                    <a:pt x="103" y="104"/>
                  </a:cubicBezTo>
                  <a:cubicBezTo>
                    <a:pt x="102" y="104"/>
                    <a:pt x="102" y="105"/>
                    <a:pt x="102" y="105"/>
                  </a:cubicBezTo>
                  <a:cubicBezTo>
                    <a:pt x="102" y="105"/>
                    <a:pt x="102" y="105"/>
                    <a:pt x="101" y="105"/>
                  </a:cubicBezTo>
                  <a:cubicBezTo>
                    <a:pt x="102" y="106"/>
                    <a:pt x="102" y="106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1" y="108"/>
                    <a:pt x="100" y="108"/>
                    <a:pt x="9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0" y="109"/>
                    <a:pt x="102" y="108"/>
                    <a:pt x="103" y="108"/>
                  </a:cubicBezTo>
                  <a:cubicBezTo>
                    <a:pt x="103" y="108"/>
                    <a:pt x="103" y="109"/>
                    <a:pt x="103" y="109"/>
                  </a:cubicBezTo>
                  <a:cubicBezTo>
                    <a:pt x="104" y="109"/>
                    <a:pt x="105" y="110"/>
                    <a:pt x="106" y="110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7" y="112"/>
                    <a:pt x="107" y="112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7" y="113"/>
                  </a:cubicBezTo>
                  <a:cubicBezTo>
                    <a:pt x="108" y="114"/>
                    <a:pt x="107" y="114"/>
                    <a:pt x="108" y="114"/>
                  </a:cubicBezTo>
                  <a:cubicBezTo>
                    <a:pt x="108" y="115"/>
                    <a:pt x="108" y="115"/>
                    <a:pt x="109" y="115"/>
                  </a:cubicBezTo>
                  <a:cubicBezTo>
                    <a:pt x="110" y="115"/>
                    <a:pt x="110" y="116"/>
                    <a:pt x="110" y="116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8"/>
                  </a:cubicBezTo>
                  <a:cubicBezTo>
                    <a:pt x="111" y="118"/>
                    <a:pt x="112" y="118"/>
                    <a:pt x="113" y="118"/>
                  </a:cubicBezTo>
                  <a:cubicBezTo>
                    <a:pt x="113" y="118"/>
                    <a:pt x="113" y="118"/>
                    <a:pt x="113" y="119"/>
                  </a:cubicBezTo>
                  <a:cubicBezTo>
                    <a:pt x="113" y="119"/>
                    <a:pt x="112" y="119"/>
                    <a:pt x="112" y="119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12" y="119"/>
                    <a:pt x="113" y="120"/>
                    <a:pt x="113" y="120"/>
                  </a:cubicBezTo>
                  <a:cubicBezTo>
                    <a:pt x="112" y="120"/>
                    <a:pt x="112" y="121"/>
                    <a:pt x="112" y="121"/>
                  </a:cubicBezTo>
                  <a:cubicBezTo>
                    <a:pt x="112" y="121"/>
                    <a:pt x="112" y="122"/>
                    <a:pt x="112" y="123"/>
                  </a:cubicBezTo>
                  <a:cubicBezTo>
                    <a:pt x="111" y="123"/>
                    <a:pt x="108" y="123"/>
                    <a:pt x="107" y="123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9" y="124"/>
                    <a:pt x="109" y="124"/>
                  </a:cubicBezTo>
                  <a:cubicBezTo>
                    <a:pt x="109" y="126"/>
                    <a:pt x="108" y="126"/>
                    <a:pt x="108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28"/>
                    <a:pt x="107" y="129"/>
                    <a:pt x="107" y="129"/>
                  </a:cubicBezTo>
                  <a:cubicBezTo>
                    <a:pt x="107" y="129"/>
                    <a:pt x="108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30"/>
                    <a:pt x="108" y="131"/>
                    <a:pt x="107" y="131"/>
                  </a:cubicBezTo>
                  <a:cubicBezTo>
                    <a:pt x="107" y="132"/>
                    <a:pt x="107" y="132"/>
                    <a:pt x="108" y="132"/>
                  </a:cubicBezTo>
                  <a:cubicBezTo>
                    <a:pt x="108" y="133"/>
                    <a:pt x="108" y="133"/>
                    <a:pt x="109" y="133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10" y="133"/>
                    <a:pt x="110" y="133"/>
                    <a:pt x="111" y="133"/>
                  </a:cubicBezTo>
                  <a:cubicBezTo>
                    <a:pt x="111" y="133"/>
                    <a:pt x="111" y="133"/>
                    <a:pt x="111" y="134"/>
                  </a:cubicBezTo>
                  <a:cubicBezTo>
                    <a:pt x="113" y="134"/>
                    <a:pt x="115" y="133"/>
                    <a:pt x="115" y="133"/>
                  </a:cubicBezTo>
                  <a:cubicBezTo>
                    <a:pt x="115" y="132"/>
                    <a:pt x="115" y="132"/>
                    <a:pt x="115" y="131"/>
                  </a:cubicBezTo>
                  <a:cubicBezTo>
                    <a:pt x="115" y="131"/>
                    <a:pt x="116" y="131"/>
                    <a:pt x="116" y="131"/>
                  </a:cubicBezTo>
                  <a:cubicBezTo>
                    <a:pt x="116" y="130"/>
                    <a:pt x="116" y="129"/>
                    <a:pt x="116" y="129"/>
                  </a:cubicBezTo>
                  <a:cubicBezTo>
                    <a:pt x="116" y="129"/>
                    <a:pt x="116" y="129"/>
                    <a:pt x="117" y="129"/>
                  </a:cubicBezTo>
                  <a:cubicBezTo>
                    <a:pt x="117" y="130"/>
                    <a:pt x="117" y="130"/>
                    <a:pt x="118" y="131"/>
                  </a:cubicBezTo>
                  <a:cubicBezTo>
                    <a:pt x="118" y="131"/>
                    <a:pt x="119" y="131"/>
                    <a:pt x="119" y="131"/>
                  </a:cubicBezTo>
                  <a:cubicBezTo>
                    <a:pt x="119" y="131"/>
                    <a:pt x="119" y="130"/>
                    <a:pt x="119" y="130"/>
                  </a:cubicBezTo>
                  <a:cubicBezTo>
                    <a:pt x="120" y="130"/>
                    <a:pt x="120" y="130"/>
                    <a:pt x="121" y="130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2" y="130"/>
                    <a:pt x="123" y="130"/>
                    <a:pt x="124" y="130"/>
                  </a:cubicBezTo>
                  <a:cubicBezTo>
                    <a:pt x="124" y="130"/>
                    <a:pt x="124" y="131"/>
                    <a:pt x="124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1"/>
                    <a:pt x="127" y="131"/>
                    <a:pt x="128" y="131"/>
                  </a:cubicBezTo>
                  <a:cubicBezTo>
                    <a:pt x="128" y="131"/>
                    <a:pt x="128" y="131"/>
                    <a:pt x="127" y="132"/>
                  </a:cubicBezTo>
                  <a:cubicBezTo>
                    <a:pt x="127" y="132"/>
                    <a:pt x="127" y="132"/>
                    <a:pt x="128" y="132"/>
                  </a:cubicBezTo>
                  <a:cubicBezTo>
                    <a:pt x="129" y="133"/>
                    <a:pt x="133" y="131"/>
                    <a:pt x="135" y="131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4" y="132"/>
                    <a:pt x="133" y="132"/>
                    <a:pt x="131" y="133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3"/>
                    <a:pt x="133" y="133"/>
                    <a:pt x="133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6" y="133"/>
                    <a:pt x="138" y="132"/>
                    <a:pt x="139" y="134"/>
                  </a:cubicBezTo>
                  <a:cubicBezTo>
                    <a:pt x="137" y="134"/>
                    <a:pt x="136" y="135"/>
                    <a:pt x="134" y="135"/>
                  </a:cubicBezTo>
                  <a:cubicBezTo>
                    <a:pt x="136" y="136"/>
                    <a:pt x="135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7" y="136"/>
                    <a:pt x="136" y="136"/>
                    <a:pt x="135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36" y="138"/>
                    <a:pt x="136" y="138"/>
                    <a:pt x="138" y="138"/>
                  </a:cubicBezTo>
                  <a:cubicBezTo>
                    <a:pt x="138" y="139"/>
                    <a:pt x="138" y="139"/>
                    <a:pt x="137" y="139"/>
                  </a:cubicBezTo>
                  <a:cubicBezTo>
                    <a:pt x="137" y="139"/>
                    <a:pt x="138" y="139"/>
                    <a:pt x="138" y="139"/>
                  </a:cubicBezTo>
                  <a:cubicBezTo>
                    <a:pt x="137" y="139"/>
                    <a:pt x="136" y="139"/>
                    <a:pt x="135" y="139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6" y="141"/>
                    <a:pt x="137" y="141"/>
                    <a:pt x="139" y="141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7" y="142"/>
                    <a:pt x="136" y="142"/>
                    <a:pt x="135" y="142"/>
                  </a:cubicBezTo>
                  <a:cubicBezTo>
                    <a:pt x="135" y="142"/>
                    <a:pt x="134" y="142"/>
                    <a:pt x="134" y="141"/>
                  </a:cubicBezTo>
                  <a:cubicBezTo>
                    <a:pt x="133" y="141"/>
                    <a:pt x="132" y="141"/>
                    <a:pt x="131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0" y="141"/>
                    <a:pt x="130" y="140"/>
                    <a:pt x="129" y="140"/>
                  </a:cubicBezTo>
                  <a:cubicBezTo>
                    <a:pt x="129" y="140"/>
                    <a:pt x="129" y="140"/>
                    <a:pt x="128" y="139"/>
                  </a:cubicBezTo>
                  <a:cubicBezTo>
                    <a:pt x="127" y="139"/>
                    <a:pt x="126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9"/>
                    <a:pt x="118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40"/>
                    <a:pt x="114" y="139"/>
                    <a:pt x="113" y="140"/>
                  </a:cubicBezTo>
                  <a:cubicBezTo>
                    <a:pt x="113" y="141"/>
                    <a:pt x="113" y="140"/>
                    <a:pt x="113" y="141"/>
                  </a:cubicBezTo>
                  <a:cubicBezTo>
                    <a:pt x="114" y="141"/>
                    <a:pt x="114" y="142"/>
                    <a:pt x="115" y="142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115" y="142"/>
                    <a:pt x="116" y="142"/>
                    <a:pt x="117" y="142"/>
                  </a:cubicBezTo>
                  <a:cubicBezTo>
                    <a:pt x="117" y="142"/>
                    <a:pt x="117" y="143"/>
                    <a:pt x="117" y="143"/>
                  </a:cubicBezTo>
                  <a:cubicBezTo>
                    <a:pt x="118" y="143"/>
                    <a:pt x="119" y="143"/>
                    <a:pt x="120" y="143"/>
                  </a:cubicBezTo>
                  <a:cubicBezTo>
                    <a:pt x="120" y="144"/>
                    <a:pt x="119" y="144"/>
                    <a:pt x="119" y="145"/>
                  </a:cubicBezTo>
                  <a:cubicBezTo>
                    <a:pt x="118" y="145"/>
                    <a:pt x="118" y="144"/>
                    <a:pt x="118" y="144"/>
                  </a:cubicBezTo>
                  <a:cubicBezTo>
                    <a:pt x="118" y="144"/>
                    <a:pt x="117" y="144"/>
                    <a:pt x="116" y="145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4" y="144"/>
                    <a:pt x="113" y="145"/>
                    <a:pt x="112" y="146"/>
                  </a:cubicBezTo>
                  <a:cubicBezTo>
                    <a:pt x="112" y="147"/>
                    <a:pt x="113" y="147"/>
                    <a:pt x="113" y="149"/>
                  </a:cubicBezTo>
                  <a:cubicBezTo>
                    <a:pt x="113" y="149"/>
                    <a:pt x="112" y="149"/>
                    <a:pt x="112" y="149"/>
                  </a:cubicBezTo>
                  <a:cubicBezTo>
                    <a:pt x="112" y="150"/>
                    <a:pt x="112" y="150"/>
                    <a:pt x="112" y="152"/>
                  </a:cubicBezTo>
                  <a:cubicBezTo>
                    <a:pt x="111" y="152"/>
                    <a:pt x="111" y="152"/>
                    <a:pt x="110" y="152"/>
                  </a:cubicBezTo>
                  <a:cubicBezTo>
                    <a:pt x="111" y="153"/>
                    <a:pt x="111" y="153"/>
                    <a:pt x="111" y="154"/>
                  </a:cubicBezTo>
                  <a:cubicBezTo>
                    <a:pt x="112" y="154"/>
                    <a:pt x="116" y="153"/>
                    <a:pt x="116" y="153"/>
                  </a:cubicBezTo>
                  <a:cubicBezTo>
                    <a:pt x="117" y="153"/>
                    <a:pt x="117" y="154"/>
                    <a:pt x="117" y="154"/>
                  </a:cubicBezTo>
                  <a:cubicBezTo>
                    <a:pt x="117" y="154"/>
                    <a:pt x="118" y="154"/>
                    <a:pt x="118" y="154"/>
                  </a:cubicBezTo>
                  <a:cubicBezTo>
                    <a:pt x="118" y="154"/>
                    <a:pt x="118" y="153"/>
                    <a:pt x="118" y="153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19" y="154"/>
                    <a:pt x="119" y="154"/>
                    <a:pt x="119" y="155"/>
                  </a:cubicBezTo>
                  <a:cubicBezTo>
                    <a:pt x="117" y="155"/>
                    <a:pt x="116" y="155"/>
                    <a:pt x="114" y="155"/>
                  </a:cubicBezTo>
                  <a:cubicBezTo>
                    <a:pt x="114" y="157"/>
                    <a:pt x="115" y="156"/>
                    <a:pt x="116" y="157"/>
                  </a:cubicBezTo>
                  <a:cubicBezTo>
                    <a:pt x="118" y="157"/>
                    <a:pt x="119" y="157"/>
                    <a:pt x="121" y="157"/>
                  </a:cubicBezTo>
                  <a:cubicBezTo>
                    <a:pt x="121" y="157"/>
                    <a:pt x="122" y="156"/>
                    <a:pt x="122" y="156"/>
                  </a:cubicBezTo>
                  <a:cubicBezTo>
                    <a:pt x="122" y="156"/>
                    <a:pt x="122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6"/>
                    <a:pt x="124" y="156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7" y="154"/>
                    <a:pt x="127" y="154"/>
                  </a:cubicBezTo>
                  <a:cubicBezTo>
                    <a:pt x="128" y="153"/>
                    <a:pt x="129" y="153"/>
                    <a:pt x="130" y="152"/>
                  </a:cubicBezTo>
                  <a:cubicBezTo>
                    <a:pt x="130" y="152"/>
                    <a:pt x="131" y="152"/>
                    <a:pt x="131" y="152"/>
                  </a:cubicBezTo>
                  <a:cubicBezTo>
                    <a:pt x="131" y="152"/>
                    <a:pt x="131" y="151"/>
                    <a:pt x="131" y="150"/>
                  </a:cubicBezTo>
                  <a:cubicBezTo>
                    <a:pt x="127" y="149"/>
                    <a:pt x="125" y="145"/>
                    <a:pt x="121" y="145"/>
                  </a:cubicBezTo>
                  <a:cubicBezTo>
                    <a:pt x="121" y="145"/>
                    <a:pt x="121" y="144"/>
                    <a:pt x="121" y="144"/>
                  </a:cubicBezTo>
                  <a:cubicBezTo>
                    <a:pt x="121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3"/>
                  </a:cubicBezTo>
                  <a:cubicBezTo>
                    <a:pt x="122" y="143"/>
                    <a:pt x="122" y="143"/>
                    <a:pt x="123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4" y="144"/>
                    <a:pt x="124" y="144"/>
                    <a:pt x="125" y="144"/>
                  </a:cubicBezTo>
                  <a:cubicBezTo>
                    <a:pt x="125" y="144"/>
                    <a:pt x="126" y="144"/>
                    <a:pt x="126" y="145"/>
                  </a:cubicBezTo>
                  <a:cubicBezTo>
                    <a:pt x="126" y="145"/>
                    <a:pt x="127" y="145"/>
                    <a:pt x="127" y="145"/>
                  </a:cubicBezTo>
                  <a:cubicBezTo>
                    <a:pt x="127" y="145"/>
                    <a:pt x="128" y="146"/>
                    <a:pt x="128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31" y="147"/>
                    <a:pt x="133" y="146"/>
                    <a:pt x="134" y="145"/>
                  </a:cubicBezTo>
                  <a:cubicBezTo>
                    <a:pt x="134" y="146"/>
                    <a:pt x="135" y="146"/>
                    <a:pt x="135" y="146"/>
                  </a:cubicBezTo>
                  <a:cubicBezTo>
                    <a:pt x="137" y="146"/>
                    <a:pt x="137" y="145"/>
                    <a:pt x="139" y="145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7"/>
                    <a:pt x="139" y="147"/>
                    <a:pt x="140" y="148"/>
                  </a:cubicBezTo>
                  <a:cubicBezTo>
                    <a:pt x="139" y="148"/>
                    <a:pt x="139" y="148"/>
                    <a:pt x="138" y="148"/>
                  </a:cubicBezTo>
                  <a:cubicBezTo>
                    <a:pt x="138" y="150"/>
                    <a:pt x="138" y="149"/>
                    <a:pt x="137" y="150"/>
                  </a:cubicBezTo>
                  <a:cubicBezTo>
                    <a:pt x="138" y="150"/>
                    <a:pt x="138" y="151"/>
                    <a:pt x="139" y="151"/>
                  </a:cubicBezTo>
                  <a:cubicBezTo>
                    <a:pt x="139" y="151"/>
                    <a:pt x="137" y="152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9" y="153"/>
                    <a:pt x="140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3"/>
                    <a:pt x="141" y="153"/>
                    <a:pt x="141" y="154"/>
                  </a:cubicBezTo>
                  <a:cubicBezTo>
                    <a:pt x="141" y="154"/>
                    <a:pt x="141" y="154"/>
                    <a:pt x="142" y="154"/>
                  </a:cubicBezTo>
                  <a:cubicBezTo>
                    <a:pt x="142" y="156"/>
                    <a:pt x="141" y="156"/>
                    <a:pt x="141" y="157"/>
                  </a:cubicBezTo>
                  <a:cubicBezTo>
                    <a:pt x="140" y="157"/>
                    <a:pt x="140" y="157"/>
                    <a:pt x="139" y="157"/>
                  </a:cubicBezTo>
                  <a:cubicBezTo>
                    <a:pt x="139" y="156"/>
                    <a:pt x="139" y="156"/>
                    <a:pt x="139" y="155"/>
                  </a:cubicBezTo>
                  <a:cubicBezTo>
                    <a:pt x="139" y="155"/>
                    <a:pt x="138" y="155"/>
                    <a:pt x="137" y="155"/>
                  </a:cubicBezTo>
                  <a:cubicBezTo>
                    <a:pt x="137" y="156"/>
                    <a:pt x="137" y="157"/>
                    <a:pt x="137" y="158"/>
                  </a:cubicBezTo>
                  <a:cubicBezTo>
                    <a:pt x="137" y="158"/>
                    <a:pt x="137" y="158"/>
                    <a:pt x="138" y="158"/>
                  </a:cubicBezTo>
                  <a:cubicBezTo>
                    <a:pt x="138" y="158"/>
                    <a:pt x="138" y="159"/>
                    <a:pt x="138" y="159"/>
                  </a:cubicBezTo>
                  <a:cubicBezTo>
                    <a:pt x="138" y="159"/>
                    <a:pt x="137" y="159"/>
                    <a:pt x="138" y="159"/>
                  </a:cubicBezTo>
                  <a:cubicBezTo>
                    <a:pt x="138" y="159"/>
                    <a:pt x="138" y="159"/>
                    <a:pt x="139" y="159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39" y="160"/>
                    <a:pt x="139" y="160"/>
                    <a:pt x="139" y="160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39" y="162"/>
                    <a:pt x="139" y="162"/>
                    <a:pt x="138" y="162"/>
                  </a:cubicBezTo>
                  <a:cubicBezTo>
                    <a:pt x="138" y="162"/>
                    <a:pt x="135" y="163"/>
                    <a:pt x="133" y="163"/>
                  </a:cubicBezTo>
                  <a:cubicBezTo>
                    <a:pt x="133" y="163"/>
                    <a:pt x="133" y="162"/>
                    <a:pt x="133" y="162"/>
                  </a:cubicBezTo>
                  <a:cubicBezTo>
                    <a:pt x="133" y="162"/>
                    <a:pt x="133" y="162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2"/>
                    <a:pt x="132" y="162"/>
                    <a:pt x="131" y="163"/>
                  </a:cubicBezTo>
                  <a:cubicBezTo>
                    <a:pt x="131" y="163"/>
                    <a:pt x="131" y="163"/>
                    <a:pt x="131" y="164"/>
                  </a:cubicBezTo>
                  <a:cubicBezTo>
                    <a:pt x="131" y="164"/>
                    <a:pt x="130" y="164"/>
                    <a:pt x="129" y="164"/>
                  </a:cubicBezTo>
                  <a:cubicBezTo>
                    <a:pt x="129" y="164"/>
                    <a:pt x="129" y="164"/>
                    <a:pt x="129" y="165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8" y="164"/>
                    <a:pt x="128" y="165"/>
                    <a:pt x="127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30" y="165"/>
                    <a:pt x="135" y="166"/>
                    <a:pt x="137" y="165"/>
                  </a:cubicBezTo>
                  <a:cubicBezTo>
                    <a:pt x="137" y="165"/>
                    <a:pt x="137" y="164"/>
                    <a:pt x="137" y="164"/>
                  </a:cubicBezTo>
                  <a:cubicBezTo>
                    <a:pt x="138" y="164"/>
                    <a:pt x="138" y="163"/>
                    <a:pt x="139" y="163"/>
                  </a:cubicBezTo>
                  <a:cubicBezTo>
                    <a:pt x="140" y="164"/>
                    <a:pt x="140" y="165"/>
                    <a:pt x="141" y="166"/>
                  </a:cubicBezTo>
                  <a:cubicBezTo>
                    <a:pt x="140" y="166"/>
                    <a:pt x="138" y="165"/>
                    <a:pt x="137" y="166"/>
                  </a:cubicBezTo>
                  <a:cubicBezTo>
                    <a:pt x="137" y="166"/>
                    <a:pt x="137" y="166"/>
                    <a:pt x="137" y="166"/>
                  </a:cubicBezTo>
                  <a:cubicBezTo>
                    <a:pt x="135" y="166"/>
                    <a:pt x="134" y="167"/>
                    <a:pt x="132" y="167"/>
                  </a:cubicBezTo>
                  <a:cubicBezTo>
                    <a:pt x="132" y="167"/>
                    <a:pt x="131" y="166"/>
                    <a:pt x="131" y="166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8" y="166"/>
                    <a:pt x="128" y="167"/>
                    <a:pt x="128" y="167"/>
                  </a:cubicBezTo>
                  <a:cubicBezTo>
                    <a:pt x="128" y="167"/>
                    <a:pt x="132" y="168"/>
                    <a:pt x="133" y="168"/>
                  </a:cubicBezTo>
                  <a:cubicBezTo>
                    <a:pt x="132" y="169"/>
                    <a:pt x="129" y="168"/>
                    <a:pt x="129" y="168"/>
                  </a:cubicBezTo>
                  <a:cubicBezTo>
                    <a:pt x="125" y="168"/>
                    <a:pt x="125" y="170"/>
                    <a:pt x="123" y="171"/>
                  </a:cubicBezTo>
                  <a:cubicBezTo>
                    <a:pt x="123" y="172"/>
                    <a:pt x="123" y="173"/>
                    <a:pt x="123" y="173"/>
                  </a:cubicBezTo>
                  <a:cubicBezTo>
                    <a:pt x="124" y="173"/>
                    <a:pt x="124" y="173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6" y="172"/>
                    <a:pt x="126" y="172"/>
                  </a:cubicBezTo>
                  <a:cubicBezTo>
                    <a:pt x="126" y="172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0"/>
                  </a:cubicBezTo>
                  <a:cubicBezTo>
                    <a:pt x="128" y="170"/>
                    <a:pt x="129" y="170"/>
                    <a:pt x="129" y="171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30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2" y="169"/>
                    <a:pt x="133" y="169"/>
                    <a:pt x="134" y="169"/>
                  </a:cubicBezTo>
                  <a:cubicBezTo>
                    <a:pt x="134" y="169"/>
                    <a:pt x="134" y="169"/>
                    <a:pt x="134" y="169"/>
                  </a:cubicBezTo>
                  <a:cubicBezTo>
                    <a:pt x="134" y="169"/>
                    <a:pt x="134" y="169"/>
                    <a:pt x="135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4" y="169"/>
                    <a:pt x="134" y="169"/>
                    <a:pt x="133" y="169"/>
                  </a:cubicBezTo>
                  <a:cubicBezTo>
                    <a:pt x="134" y="171"/>
                    <a:pt x="135" y="171"/>
                    <a:pt x="136" y="172"/>
                  </a:cubicBezTo>
                  <a:cubicBezTo>
                    <a:pt x="137" y="171"/>
                    <a:pt x="138" y="171"/>
                    <a:pt x="139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0"/>
                    <a:pt x="139" y="170"/>
                    <a:pt x="139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40" y="168"/>
                    <a:pt x="141" y="168"/>
                    <a:pt x="142" y="168"/>
                  </a:cubicBezTo>
                  <a:cubicBezTo>
                    <a:pt x="141" y="168"/>
                    <a:pt x="141" y="168"/>
                    <a:pt x="140" y="169"/>
                  </a:cubicBezTo>
                  <a:cubicBezTo>
                    <a:pt x="140" y="169"/>
                    <a:pt x="140" y="169"/>
                    <a:pt x="140" y="169"/>
                  </a:cubicBezTo>
                  <a:cubicBezTo>
                    <a:pt x="141" y="169"/>
                    <a:pt x="141" y="169"/>
                    <a:pt x="141" y="170"/>
                  </a:cubicBezTo>
                  <a:cubicBezTo>
                    <a:pt x="142" y="170"/>
                    <a:pt x="140" y="171"/>
                    <a:pt x="140" y="171"/>
                  </a:cubicBezTo>
                  <a:cubicBezTo>
                    <a:pt x="140" y="171"/>
                    <a:pt x="140" y="172"/>
                    <a:pt x="140" y="172"/>
                  </a:cubicBezTo>
                  <a:cubicBezTo>
                    <a:pt x="139" y="172"/>
                    <a:pt x="137" y="172"/>
                    <a:pt x="136" y="17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5" y="172"/>
                    <a:pt x="134" y="172"/>
                    <a:pt x="134" y="172"/>
                  </a:cubicBezTo>
                  <a:cubicBezTo>
                    <a:pt x="134" y="172"/>
                    <a:pt x="134" y="171"/>
                    <a:pt x="134" y="171"/>
                  </a:cubicBezTo>
                  <a:cubicBezTo>
                    <a:pt x="133" y="171"/>
                    <a:pt x="132" y="171"/>
                    <a:pt x="131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27" y="171"/>
                    <a:pt x="128" y="172"/>
                    <a:pt x="126" y="173"/>
                  </a:cubicBezTo>
                  <a:cubicBezTo>
                    <a:pt x="126" y="173"/>
                    <a:pt x="126" y="173"/>
                    <a:pt x="126" y="174"/>
                  </a:cubicBezTo>
                  <a:cubicBezTo>
                    <a:pt x="124" y="174"/>
                    <a:pt x="124" y="174"/>
                    <a:pt x="123" y="175"/>
                  </a:cubicBezTo>
                  <a:cubicBezTo>
                    <a:pt x="123" y="175"/>
                    <a:pt x="123" y="175"/>
                    <a:pt x="123" y="176"/>
                  </a:cubicBezTo>
                  <a:cubicBezTo>
                    <a:pt x="123" y="176"/>
                    <a:pt x="124" y="176"/>
                    <a:pt x="124" y="176"/>
                  </a:cubicBezTo>
                  <a:cubicBezTo>
                    <a:pt x="124" y="176"/>
                    <a:pt x="124" y="177"/>
                    <a:pt x="124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5" y="178"/>
                    <a:pt x="126" y="177"/>
                    <a:pt x="127" y="178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8" y="179"/>
                    <a:pt x="128" y="179"/>
                  </a:cubicBezTo>
                  <a:cubicBezTo>
                    <a:pt x="127" y="180"/>
                    <a:pt x="128" y="179"/>
                    <a:pt x="127" y="180"/>
                  </a:cubicBezTo>
                  <a:cubicBezTo>
                    <a:pt x="127" y="180"/>
                    <a:pt x="127" y="181"/>
                    <a:pt x="127" y="181"/>
                  </a:cubicBezTo>
                  <a:cubicBezTo>
                    <a:pt x="126" y="181"/>
                    <a:pt x="126" y="181"/>
                    <a:pt x="125" y="181"/>
                  </a:cubicBezTo>
                  <a:cubicBezTo>
                    <a:pt x="125" y="181"/>
                    <a:pt x="126" y="182"/>
                    <a:pt x="126" y="182"/>
                  </a:cubicBezTo>
                  <a:cubicBezTo>
                    <a:pt x="126" y="182"/>
                    <a:pt x="125" y="182"/>
                    <a:pt x="125" y="182"/>
                  </a:cubicBezTo>
                  <a:cubicBezTo>
                    <a:pt x="125" y="182"/>
                    <a:pt x="125" y="183"/>
                    <a:pt x="125" y="183"/>
                  </a:cubicBezTo>
                  <a:cubicBezTo>
                    <a:pt x="126" y="183"/>
                    <a:pt x="126" y="183"/>
                    <a:pt x="127" y="183"/>
                  </a:cubicBezTo>
                  <a:cubicBezTo>
                    <a:pt x="127" y="183"/>
                    <a:pt x="127" y="183"/>
                    <a:pt x="127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26" y="184"/>
                    <a:pt x="125" y="184"/>
                    <a:pt x="124" y="184"/>
                  </a:cubicBezTo>
                  <a:cubicBezTo>
                    <a:pt x="125" y="185"/>
                    <a:pt x="125" y="185"/>
                    <a:pt x="126" y="186"/>
                  </a:cubicBezTo>
                  <a:cubicBezTo>
                    <a:pt x="126" y="186"/>
                    <a:pt x="127" y="186"/>
                    <a:pt x="128" y="186"/>
                  </a:cubicBezTo>
                  <a:cubicBezTo>
                    <a:pt x="128" y="186"/>
                    <a:pt x="128" y="186"/>
                    <a:pt x="128" y="185"/>
                  </a:cubicBezTo>
                  <a:cubicBezTo>
                    <a:pt x="128" y="185"/>
                    <a:pt x="129" y="185"/>
                    <a:pt x="129" y="185"/>
                  </a:cubicBezTo>
                  <a:cubicBezTo>
                    <a:pt x="129" y="185"/>
                    <a:pt x="129" y="186"/>
                    <a:pt x="129" y="186"/>
                  </a:cubicBezTo>
                  <a:cubicBezTo>
                    <a:pt x="129" y="186"/>
                    <a:pt x="128" y="186"/>
                    <a:pt x="128" y="187"/>
                  </a:cubicBezTo>
                  <a:cubicBezTo>
                    <a:pt x="128" y="187"/>
                    <a:pt x="128" y="188"/>
                    <a:pt x="128" y="188"/>
                  </a:cubicBezTo>
                  <a:cubicBezTo>
                    <a:pt x="129" y="188"/>
                    <a:pt x="129" y="188"/>
                    <a:pt x="130" y="187"/>
                  </a:cubicBezTo>
                  <a:cubicBezTo>
                    <a:pt x="130" y="187"/>
                    <a:pt x="131" y="188"/>
                    <a:pt x="132" y="188"/>
                  </a:cubicBezTo>
                  <a:cubicBezTo>
                    <a:pt x="132" y="188"/>
                    <a:pt x="132" y="187"/>
                    <a:pt x="132" y="187"/>
                  </a:cubicBezTo>
                  <a:cubicBezTo>
                    <a:pt x="132" y="187"/>
                    <a:pt x="133" y="187"/>
                    <a:pt x="133" y="186"/>
                  </a:cubicBezTo>
                  <a:cubicBezTo>
                    <a:pt x="134" y="186"/>
                    <a:pt x="134" y="186"/>
                    <a:pt x="135" y="186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34" y="187"/>
                    <a:pt x="132" y="188"/>
                    <a:pt x="132" y="189"/>
                  </a:cubicBezTo>
                  <a:cubicBezTo>
                    <a:pt x="131" y="189"/>
                    <a:pt x="132" y="189"/>
                    <a:pt x="131" y="189"/>
                  </a:cubicBezTo>
                  <a:cubicBezTo>
                    <a:pt x="133" y="189"/>
                    <a:pt x="133" y="190"/>
                    <a:pt x="134" y="190"/>
                  </a:cubicBezTo>
                  <a:cubicBezTo>
                    <a:pt x="134" y="190"/>
                    <a:pt x="134" y="191"/>
                    <a:pt x="134" y="191"/>
                  </a:cubicBezTo>
                  <a:cubicBezTo>
                    <a:pt x="134" y="191"/>
                    <a:pt x="133" y="191"/>
                    <a:pt x="133" y="191"/>
                  </a:cubicBezTo>
                  <a:cubicBezTo>
                    <a:pt x="133" y="192"/>
                    <a:pt x="133" y="192"/>
                    <a:pt x="133" y="193"/>
                  </a:cubicBezTo>
                  <a:cubicBezTo>
                    <a:pt x="133" y="193"/>
                    <a:pt x="134" y="193"/>
                    <a:pt x="135" y="193"/>
                  </a:cubicBezTo>
                  <a:cubicBezTo>
                    <a:pt x="135" y="194"/>
                    <a:pt x="135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5"/>
                    <a:pt x="136" y="195"/>
                    <a:pt x="136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5" y="196"/>
                    <a:pt x="136" y="197"/>
                    <a:pt x="136" y="198"/>
                  </a:cubicBezTo>
                  <a:cubicBezTo>
                    <a:pt x="137" y="197"/>
                    <a:pt x="138" y="196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9" y="195"/>
                    <a:pt x="140" y="195"/>
                    <a:pt x="140" y="195"/>
                  </a:cubicBezTo>
                  <a:cubicBezTo>
                    <a:pt x="141" y="195"/>
                    <a:pt x="141" y="195"/>
                    <a:pt x="142" y="194"/>
                  </a:cubicBezTo>
                  <a:cubicBezTo>
                    <a:pt x="142" y="194"/>
                    <a:pt x="142" y="194"/>
                    <a:pt x="142" y="193"/>
                  </a:cubicBezTo>
                  <a:cubicBezTo>
                    <a:pt x="143" y="193"/>
                    <a:pt x="143" y="193"/>
                    <a:pt x="144" y="193"/>
                  </a:cubicBezTo>
                  <a:cubicBezTo>
                    <a:pt x="144" y="195"/>
                    <a:pt x="144" y="195"/>
                    <a:pt x="144" y="196"/>
                  </a:cubicBezTo>
                  <a:cubicBezTo>
                    <a:pt x="143" y="196"/>
                    <a:pt x="144" y="196"/>
                    <a:pt x="142" y="196"/>
                  </a:cubicBezTo>
                  <a:cubicBezTo>
                    <a:pt x="142" y="196"/>
                    <a:pt x="142" y="197"/>
                    <a:pt x="143" y="198"/>
                  </a:cubicBezTo>
                  <a:cubicBezTo>
                    <a:pt x="140" y="198"/>
                    <a:pt x="140" y="199"/>
                    <a:pt x="137" y="199"/>
                  </a:cubicBezTo>
                  <a:cubicBezTo>
                    <a:pt x="137" y="199"/>
                    <a:pt x="137" y="199"/>
                    <a:pt x="137" y="200"/>
                  </a:cubicBezTo>
                  <a:cubicBezTo>
                    <a:pt x="138" y="200"/>
                    <a:pt x="139" y="200"/>
                    <a:pt x="141" y="199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140" y="200"/>
                    <a:pt x="139" y="200"/>
                    <a:pt x="138" y="200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8" y="201"/>
                    <a:pt x="137" y="201"/>
                    <a:pt x="137" y="201"/>
                  </a:cubicBezTo>
                  <a:cubicBezTo>
                    <a:pt x="137" y="201"/>
                    <a:pt x="138" y="202"/>
                    <a:pt x="139" y="203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3"/>
                    <a:pt x="139" y="203"/>
                    <a:pt x="139" y="203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40" y="204"/>
                    <a:pt x="141" y="204"/>
                    <a:pt x="142" y="204"/>
                  </a:cubicBezTo>
                  <a:cubicBezTo>
                    <a:pt x="142" y="204"/>
                    <a:pt x="142" y="205"/>
                    <a:pt x="142" y="205"/>
                  </a:cubicBezTo>
                  <a:cubicBezTo>
                    <a:pt x="142" y="206"/>
                    <a:pt x="142" y="205"/>
                    <a:pt x="142" y="206"/>
                  </a:cubicBezTo>
                  <a:cubicBezTo>
                    <a:pt x="142" y="206"/>
                    <a:pt x="141" y="206"/>
                    <a:pt x="141" y="206"/>
                  </a:cubicBezTo>
                  <a:cubicBezTo>
                    <a:pt x="141" y="207"/>
                    <a:pt x="141" y="206"/>
                    <a:pt x="142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42" y="207"/>
                    <a:pt x="143" y="207"/>
                    <a:pt x="143" y="207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3" y="208"/>
                    <a:pt x="143" y="208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4" y="209"/>
                    <a:pt x="143" y="209"/>
                    <a:pt x="144" y="209"/>
                  </a:cubicBezTo>
                  <a:cubicBezTo>
                    <a:pt x="144" y="208"/>
                    <a:pt x="144" y="208"/>
                    <a:pt x="144" y="207"/>
                  </a:cubicBezTo>
                  <a:cubicBezTo>
                    <a:pt x="145" y="207"/>
                    <a:pt x="146" y="207"/>
                    <a:pt x="147" y="207"/>
                  </a:cubicBezTo>
                  <a:cubicBezTo>
                    <a:pt x="146" y="208"/>
                    <a:pt x="146" y="209"/>
                    <a:pt x="146" y="210"/>
                  </a:cubicBezTo>
                  <a:cubicBezTo>
                    <a:pt x="147" y="211"/>
                    <a:pt x="147" y="210"/>
                    <a:pt x="147" y="211"/>
                  </a:cubicBezTo>
                  <a:cubicBezTo>
                    <a:pt x="149" y="211"/>
                    <a:pt x="148" y="210"/>
                    <a:pt x="150" y="210"/>
                  </a:cubicBezTo>
                  <a:cubicBezTo>
                    <a:pt x="150" y="211"/>
                    <a:pt x="150" y="213"/>
                    <a:pt x="149" y="214"/>
                  </a:cubicBezTo>
                  <a:cubicBezTo>
                    <a:pt x="150" y="214"/>
                    <a:pt x="151" y="213"/>
                    <a:pt x="151" y="213"/>
                  </a:cubicBezTo>
                  <a:cubicBezTo>
                    <a:pt x="151" y="213"/>
                    <a:pt x="151" y="213"/>
                    <a:pt x="151" y="213"/>
                  </a:cubicBezTo>
                  <a:cubicBezTo>
                    <a:pt x="152" y="212"/>
                    <a:pt x="152" y="212"/>
                    <a:pt x="153" y="212"/>
                  </a:cubicBezTo>
                  <a:cubicBezTo>
                    <a:pt x="154" y="212"/>
                    <a:pt x="154" y="212"/>
                    <a:pt x="155" y="212"/>
                  </a:cubicBezTo>
                  <a:cubicBezTo>
                    <a:pt x="155" y="212"/>
                    <a:pt x="154" y="213"/>
                    <a:pt x="154" y="214"/>
                  </a:cubicBezTo>
                  <a:cubicBezTo>
                    <a:pt x="154" y="214"/>
                    <a:pt x="155" y="214"/>
                    <a:pt x="155" y="214"/>
                  </a:cubicBezTo>
                  <a:cubicBezTo>
                    <a:pt x="155" y="214"/>
                    <a:pt x="155" y="214"/>
                    <a:pt x="155" y="214"/>
                  </a:cubicBezTo>
                  <a:cubicBezTo>
                    <a:pt x="156" y="215"/>
                    <a:pt x="157" y="214"/>
                    <a:pt x="157" y="213"/>
                  </a:cubicBezTo>
                  <a:cubicBezTo>
                    <a:pt x="157" y="213"/>
                    <a:pt x="157" y="213"/>
                    <a:pt x="157" y="213"/>
                  </a:cubicBezTo>
                  <a:cubicBezTo>
                    <a:pt x="157" y="215"/>
                    <a:pt x="157" y="215"/>
                    <a:pt x="156" y="216"/>
                  </a:cubicBezTo>
                  <a:cubicBezTo>
                    <a:pt x="156" y="216"/>
                    <a:pt x="156" y="216"/>
                    <a:pt x="156" y="216"/>
                  </a:cubicBezTo>
                  <a:cubicBezTo>
                    <a:pt x="156" y="216"/>
                    <a:pt x="157" y="216"/>
                    <a:pt x="157" y="215"/>
                  </a:cubicBezTo>
                  <a:cubicBezTo>
                    <a:pt x="158" y="216"/>
                    <a:pt x="158" y="216"/>
                    <a:pt x="158" y="217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8" y="218"/>
                    <a:pt x="158" y="218"/>
                    <a:pt x="157" y="219"/>
                  </a:cubicBezTo>
                  <a:cubicBezTo>
                    <a:pt x="158" y="219"/>
                    <a:pt x="157" y="219"/>
                    <a:pt x="158" y="219"/>
                  </a:cubicBezTo>
                  <a:cubicBezTo>
                    <a:pt x="158" y="219"/>
                    <a:pt x="159" y="219"/>
                    <a:pt x="160" y="219"/>
                  </a:cubicBezTo>
                  <a:cubicBezTo>
                    <a:pt x="160" y="218"/>
                    <a:pt x="160" y="218"/>
                    <a:pt x="160" y="218"/>
                  </a:cubicBezTo>
                  <a:cubicBezTo>
                    <a:pt x="161" y="218"/>
                    <a:pt x="160" y="218"/>
                    <a:pt x="161" y="218"/>
                  </a:cubicBezTo>
                  <a:cubicBezTo>
                    <a:pt x="161" y="218"/>
                    <a:pt x="161" y="218"/>
                    <a:pt x="161" y="218"/>
                  </a:cubicBezTo>
                  <a:cubicBezTo>
                    <a:pt x="161" y="219"/>
                    <a:pt x="161" y="218"/>
                    <a:pt x="161" y="219"/>
                  </a:cubicBezTo>
                  <a:cubicBezTo>
                    <a:pt x="161" y="219"/>
                    <a:pt x="161" y="219"/>
                    <a:pt x="161" y="219"/>
                  </a:cubicBezTo>
                  <a:cubicBezTo>
                    <a:pt x="160" y="219"/>
                    <a:pt x="159" y="219"/>
                    <a:pt x="159" y="219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59" y="220"/>
                    <a:pt x="160" y="220"/>
                    <a:pt x="161" y="220"/>
                  </a:cubicBezTo>
                  <a:cubicBezTo>
                    <a:pt x="161" y="221"/>
                    <a:pt x="161" y="222"/>
                    <a:pt x="161" y="223"/>
                  </a:cubicBezTo>
                  <a:cubicBezTo>
                    <a:pt x="162" y="223"/>
                    <a:pt x="162" y="222"/>
                    <a:pt x="163" y="222"/>
                  </a:cubicBezTo>
                  <a:cubicBezTo>
                    <a:pt x="163" y="222"/>
                    <a:pt x="163" y="223"/>
                    <a:pt x="163" y="223"/>
                  </a:cubicBezTo>
                  <a:cubicBezTo>
                    <a:pt x="163" y="223"/>
                    <a:pt x="163" y="223"/>
                    <a:pt x="163" y="223"/>
                  </a:cubicBezTo>
                  <a:cubicBezTo>
                    <a:pt x="163" y="223"/>
                    <a:pt x="163" y="224"/>
                    <a:pt x="163" y="224"/>
                  </a:cubicBezTo>
                  <a:cubicBezTo>
                    <a:pt x="163" y="224"/>
                    <a:pt x="164" y="224"/>
                    <a:pt x="164" y="224"/>
                  </a:cubicBezTo>
                  <a:cubicBezTo>
                    <a:pt x="164" y="224"/>
                    <a:pt x="164" y="224"/>
                    <a:pt x="164" y="223"/>
                  </a:cubicBezTo>
                  <a:cubicBezTo>
                    <a:pt x="165" y="223"/>
                    <a:pt x="165" y="223"/>
                    <a:pt x="165" y="223"/>
                  </a:cubicBezTo>
                  <a:cubicBezTo>
                    <a:pt x="165" y="223"/>
                    <a:pt x="166" y="223"/>
                    <a:pt x="166" y="222"/>
                  </a:cubicBezTo>
                  <a:cubicBezTo>
                    <a:pt x="167" y="222"/>
                    <a:pt x="167" y="223"/>
                    <a:pt x="167" y="223"/>
                  </a:cubicBezTo>
                  <a:cubicBezTo>
                    <a:pt x="168" y="223"/>
                    <a:pt x="168" y="223"/>
                    <a:pt x="168" y="223"/>
                  </a:cubicBezTo>
                  <a:cubicBezTo>
                    <a:pt x="168" y="222"/>
                    <a:pt x="168" y="222"/>
                    <a:pt x="168" y="222"/>
                  </a:cubicBezTo>
                  <a:cubicBezTo>
                    <a:pt x="169" y="222"/>
                    <a:pt x="170" y="222"/>
                    <a:pt x="170" y="222"/>
                  </a:cubicBezTo>
                  <a:cubicBezTo>
                    <a:pt x="170" y="222"/>
                    <a:pt x="170" y="222"/>
                    <a:pt x="170" y="222"/>
                  </a:cubicBezTo>
                  <a:cubicBezTo>
                    <a:pt x="172" y="221"/>
                    <a:pt x="170" y="221"/>
                    <a:pt x="171" y="220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8"/>
                    <a:pt x="173" y="218"/>
                    <a:pt x="173" y="218"/>
                  </a:cubicBezTo>
                  <a:cubicBezTo>
                    <a:pt x="173" y="218"/>
                    <a:pt x="173" y="218"/>
                    <a:pt x="174" y="218"/>
                  </a:cubicBezTo>
                  <a:cubicBezTo>
                    <a:pt x="174" y="220"/>
                    <a:pt x="173" y="220"/>
                    <a:pt x="173" y="221"/>
                  </a:cubicBezTo>
                  <a:cubicBezTo>
                    <a:pt x="173" y="221"/>
                    <a:pt x="174" y="221"/>
                    <a:pt x="174" y="221"/>
                  </a:cubicBezTo>
                  <a:cubicBezTo>
                    <a:pt x="174" y="221"/>
                    <a:pt x="174" y="221"/>
                    <a:pt x="174" y="222"/>
                  </a:cubicBezTo>
                  <a:cubicBezTo>
                    <a:pt x="173" y="222"/>
                    <a:pt x="173" y="222"/>
                    <a:pt x="173" y="223"/>
                  </a:cubicBezTo>
                  <a:cubicBezTo>
                    <a:pt x="173" y="223"/>
                    <a:pt x="172" y="223"/>
                    <a:pt x="172" y="223"/>
                  </a:cubicBezTo>
                  <a:cubicBezTo>
                    <a:pt x="172" y="223"/>
                    <a:pt x="172" y="223"/>
                    <a:pt x="172" y="223"/>
                  </a:cubicBezTo>
                  <a:cubicBezTo>
                    <a:pt x="173" y="223"/>
                    <a:pt x="175" y="223"/>
                    <a:pt x="176" y="223"/>
                  </a:cubicBezTo>
                  <a:cubicBezTo>
                    <a:pt x="176" y="223"/>
                    <a:pt x="176" y="222"/>
                    <a:pt x="176" y="222"/>
                  </a:cubicBezTo>
                  <a:cubicBezTo>
                    <a:pt x="176" y="222"/>
                    <a:pt x="176" y="222"/>
                    <a:pt x="176" y="222"/>
                  </a:cubicBezTo>
                  <a:cubicBezTo>
                    <a:pt x="176" y="223"/>
                    <a:pt x="176" y="224"/>
                    <a:pt x="176" y="224"/>
                  </a:cubicBezTo>
                  <a:cubicBezTo>
                    <a:pt x="176" y="224"/>
                    <a:pt x="176" y="224"/>
                    <a:pt x="177" y="224"/>
                  </a:cubicBezTo>
                  <a:cubicBezTo>
                    <a:pt x="177" y="225"/>
                    <a:pt x="177" y="224"/>
                    <a:pt x="178" y="224"/>
                  </a:cubicBezTo>
                  <a:cubicBezTo>
                    <a:pt x="178" y="224"/>
                    <a:pt x="178" y="224"/>
                    <a:pt x="179" y="224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3"/>
                    <a:pt x="179" y="222"/>
                    <a:pt x="179" y="222"/>
                  </a:cubicBezTo>
                  <a:cubicBezTo>
                    <a:pt x="180" y="223"/>
                    <a:pt x="179" y="223"/>
                    <a:pt x="180" y="223"/>
                  </a:cubicBezTo>
                  <a:cubicBezTo>
                    <a:pt x="180" y="223"/>
                    <a:pt x="180" y="223"/>
                    <a:pt x="180" y="224"/>
                  </a:cubicBezTo>
                  <a:cubicBezTo>
                    <a:pt x="180" y="223"/>
                    <a:pt x="181" y="223"/>
                    <a:pt x="182" y="223"/>
                  </a:cubicBezTo>
                  <a:cubicBezTo>
                    <a:pt x="182" y="223"/>
                    <a:pt x="182" y="223"/>
                    <a:pt x="182" y="222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4"/>
                    <a:pt x="182" y="224"/>
                  </a:cubicBezTo>
                  <a:cubicBezTo>
                    <a:pt x="180" y="225"/>
                    <a:pt x="181" y="226"/>
                    <a:pt x="180" y="227"/>
                  </a:cubicBezTo>
                  <a:cubicBezTo>
                    <a:pt x="180" y="227"/>
                    <a:pt x="180" y="227"/>
                    <a:pt x="180" y="227"/>
                  </a:cubicBezTo>
                  <a:cubicBezTo>
                    <a:pt x="181" y="226"/>
                    <a:pt x="182" y="225"/>
                    <a:pt x="183" y="224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25"/>
                    <a:pt x="183" y="225"/>
                    <a:pt x="182" y="226"/>
                  </a:cubicBezTo>
                  <a:cubicBezTo>
                    <a:pt x="183" y="227"/>
                    <a:pt x="182" y="227"/>
                    <a:pt x="183" y="227"/>
                  </a:cubicBezTo>
                  <a:cubicBezTo>
                    <a:pt x="183" y="227"/>
                    <a:pt x="183" y="227"/>
                    <a:pt x="183" y="227"/>
                  </a:cubicBezTo>
                  <a:cubicBezTo>
                    <a:pt x="184" y="227"/>
                    <a:pt x="184" y="227"/>
                    <a:pt x="185" y="227"/>
                  </a:cubicBezTo>
                  <a:cubicBezTo>
                    <a:pt x="185" y="226"/>
                    <a:pt x="185" y="225"/>
                    <a:pt x="185" y="225"/>
                  </a:cubicBezTo>
                  <a:cubicBezTo>
                    <a:pt x="185" y="225"/>
                    <a:pt x="185" y="225"/>
                    <a:pt x="185" y="225"/>
                  </a:cubicBezTo>
                  <a:cubicBezTo>
                    <a:pt x="185" y="225"/>
                    <a:pt x="185" y="224"/>
                    <a:pt x="185" y="224"/>
                  </a:cubicBezTo>
                  <a:cubicBezTo>
                    <a:pt x="186" y="224"/>
                    <a:pt x="186" y="224"/>
                    <a:pt x="186" y="224"/>
                  </a:cubicBezTo>
                  <a:cubicBezTo>
                    <a:pt x="186" y="226"/>
                    <a:pt x="187" y="225"/>
                    <a:pt x="186" y="226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27"/>
                    <a:pt x="186" y="227"/>
                    <a:pt x="186" y="228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188" y="228"/>
                    <a:pt x="188" y="228"/>
                    <a:pt x="188" y="229"/>
                  </a:cubicBezTo>
                  <a:cubicBezTo>
                    <a:pt x="188" y="229"/>
                    <a:pt x="188" y="229"/>
                    <a:pt x="188" y="229"/>
                  </a:cubicBezTo>
                  <a:cubicBezTo>
                    <a:pt x="190" y="228"/>
                    <a:pt x="189" y="228"/>
                    <a:pt x="192" y="228"/>
                  </a:cubicBezTo>
                  <a:cubicBezTo>
                    <a:pt x="191" y="227"/>
                    <a:pt x="191" y="227"/>
                    <a:pt x="191" y="227"/>
                  </a:cubicBezTo>
                  <a:cubicBezTo>
                    <a:pt x="191" y="227"/>
                    <a:pt x="191" y="227"/>
                    <a:pt x="191" y="227"/>
                  </a:cubicBezTo>
                  <a:cubicBezTo>
                    <a:pt x="191" y="226"/>
                    <a:pt x="192" y="226"/>
                    <a:pt x="193" y="226"/>
                  </a:cubicBezTo>
                  <a:cubicBezTo>
                    <a:pt x="192" y="225"/>
                    <a:pt x="192" y="226"/>
                    <a:pt x="191" y="225"/>
                  </a:cubicBezTo>
                  <a:cubicBezTo>
                    <a:pt x="191" y="225"/>
                    <a:pt x="191" y="225"/>
                    <a:pt x="191" y="225"/>
                  </a:cubicBezTo>
                  <a:cubicBezTo>
                    <a:pt x="190" y="225"/>
                    <a:pt x="191" y="225"/>
                    <a:pt x="190" y="224"/>
                  </a:cubicBezTo>
                  <a:cubicBezTo>
                    <a:pt x="191" y="224"/>
                    <a:pt x="191" y="224"/>
                    <a:pt x="192" y="224"/>
                  </a:cubicBezTo>
                  <a:cubicBezTo>
                    <a:pt x="191" y="222"/>
                    <a:pt x="191" y="223"/>
                    <a:pt x="190" y="222"/>
                  </a:cubicBezTo>
                  <a:cubicBezTo>
                    <a:pt x="190" y="222"/>
                    <a:pt x="190" y="222"/>
                    <a:pt x="190" y="222"/>
                  </a:cubicBezTo>
                  <a:cubicBezTo>
                    <a:pt x="189" y="222"/>
                    <a:pt x="189" y="222"/>
                    <a:pt x="188" y="222"/>
                  </a:cubicBezTo>
                  <a:cubicBezTo>
                    <a:pt x="188" y="222"/>
                    <a:pt x="188" y="222"/>
                    <a:pt x="188" y="222"/>
                  </a:cubicBezTo>
                  <a:cubicBezTo>
                    <a:pt x="187" y="222"/>
                    <a:pt x="188" y="222"/>
                    <a:pt x="187" y="221"/>
                  </a:cubicBezTo>
                  <a:cubicBezTo>
                    <a:pt x="188" y="221"/>
                    <a:pt x="188" y="221"/>
                    <a:pt x="189" y="221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89" y="221"/>
                    <a:pt x="190" y="221"/>
                    <a:pt x="191" y="221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191" y="221"/>
                    <a:pt x="191" y="220"/>
                    <a:pt x="191" y="220"/>
                  </a:cubicBezTo>
                  <a:cubicBezTo>
                    <a:pt x="191" y="220"/>
                    <a:pt x="191" y="220"/>
                    <a:pt x="192" y="220"/>
                  </a:cubicBezTo>
                  <a:cubicBezTo>
                    <a:pt x="192" y="219"/>
                    <a:pt x="191" y="218"/>
                    <a:pt x="191" y="217"/>
                  </a:cubicBezTo>
                  <a:cubicBezTo>
                    <a:pt x="193" y="217"/>
                    <a:pt x="192" y="217"/>
                    <a:pt x="193" y="216"/>
                  </a:cubicBezTo>
                  <a:cubicBezTo>
                    <a:pt x="193" y="215"/>
                    <a:pt x="193" y="215"/>
                    <a:pt x="193" y="214"/>
                  </a:cubicBezTo>
                  <a:cubicBezTo>
                    <a:pt x="193" y="214"/>
                    <a:pt x="193" y="214"/>
                    <a:pt x="192" y="214"/>
                  </a:cubicBezTo>
                  <a:cubicBezTo>
                    <a:pt x="192" y="214"/>
                    <a:pt x="192" y="214"/>
                    <a:pt x="192" y="214"/>
                  </a:cubicBezTo>
                  <a:cubicBezTo>
                    <a:pt x="193" y="214"/>
                    <a:pt x="193" y="214"/>
                    <a:pt x="194" y="214"/>
                  </a:cubicBezTo>
                  <a:cubicBezTo>
                    <a:pt x="194" y="213"/>
                    <a:pt x="195" y="212"/>
                    <a:pt x="195" y="211"/>
                  </a:cubicBezTo>
                  <a:cubicBezTo>
                    <a:pt x="195" y="211"/>
                    <a:pt x="195" y="211"/>
                    <a:pt x="195" y="211"/>
                  </a:cubicBezTo>
                  <a:cubicBezTo>
                    <a:pt x="195" y="211"/>
                    <a:pt x="195" y="211"/>
                    <a:pt x="195" y="210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195" y="210"/>
                    <a:pt x="195" y="210"/>
                    <a:pt x="194" y="210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94" y="210"/>
                    <a:pt x="194" y="208"/>
                    <a:pt x="194" y="207"/>
                  </a:cubicBezTo>
                  <a:cubicBezTo>
                    <a:pt x="195" y="207"/>
                    <a:pt x="196" y="207"/>
                    <a:pt x="197" y="207"/>
                  </a:cubicBezTo>
                  <a:cubicBezTo>
                    <a:pt x="197" y="206"/>
                    <a:pt x="197" y="206"/>
                    <a:pt x="197" y="205"/>
                  </a:cubicBezTo>
                  <a:cubicBezTo>
                    <a:pt x="196" y="205"/>
                    <a:pt x="196" y="205"/>
                    <a:pt x="195" y="205"/>
                  </a:cubicBezTo>
                  <a:cubicBezTo>
                    <a:pt x="196" y="203"/>
                    <a:pt x="196" y="204"/>
                    <a:pt x="196" y="202"/>
                  </a:cubicBezTo>
                  <a:cubicBezTo>
                    <a:pt x="197" y="202"/>
                    <a:pt x="197" y="202"/>
                    <a:pt x="198" y="202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9" y="203"/>
                    <a:pt x="198" y="203"/>
                    <a:pt x="199" y="203"/>
                  </a:cubicBezTo>
                  <a:cubicBezTo>
                    <a:pt x="199" y="203"/>
                    <a:pt x="199" y="203"/>
                    <a:pt x="200" y="203"/>
                  </a:cubicBezTo>
                  <a:cubicBezTo>
                    <a:pt x="200" y="203"/>
                    <a:pt x="199" y="202"/>
                    <a:pt x="199" y="201"/>
                  </a:cubicBezTo>
                  <a:cubicBezTo>
                    <a:pt x="200" y="201"/>
                    <a:pt x="200" y="201"/>
                    <a:pt x="200" y="201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199" y="199"/>
                    <a:pt x="201" y="199"/>
                    <a:pt x="198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200" y="198"/>
                    <a:pt x="200" y="199"/>
                    <a:pt x="203" y="199"/>
                  </a:cubicBezTo>
                  <a:cubicBezTo>
                    <a:pt x="203" y="197"/>
                    <a:pt x="202" y="196"/>
                    <a:pt x="202" y="195"/>
                  </a:cubicBezTo>
                  <a:cubicBezTo>
                    <a:pt x="202" y="195"/>
                    <a:pt x="202" y="195"/>
                    <a:pt x="203" y="195"/>
                  </a:cubicBezTo>
                  <a:cubicBezTo>
                    <a:pt x="203" y="194"/>
                    <a:pt x="203" y="194"/>
                    <a:pt x="204" y="192"/>
                  </a:cubicBezTo>
                  <a:cubicBezTo>
                    <a:pt x="201" y="193"/>
                    <a:pt x="200" y="192"/>
                    <a:pt x="199" y="192"/>
                  </a:cubicBezTo>
                  <a:cubicBezTo>
                    <a:pt x="199" y="192"/>
                    <a:pt x="199" y="192"/>
                    <a:pt x="199" y="191"/>
                  </a:cubicBezTo>
                  <a:cubicBezTo>
                    <a:pt x="199" y="191"/>
                    <a:pt x="200" y="191"/>
                    <a:pt x="200" y="191"/>
                  </a:cubicBezTo>
                  <a:cubicBezTo>
                    <a:pt x="200" y="191"/>
                    <a:pt x="200" y="191"/>
                    <a:pt x="200" y="192"/>
                  </a:cubicBezTo>
                  <a:cubicBezTo>
                    <a:pt x="202" y="191"/>
                    <a:pt x="204" y="191"/>
                    <a:pt x="205" y="191"/>
                  </a:cubicBezTo>
                  <a:cubicBezTo>
                    <a:pt x="205" y="190"/>
                    <a:pt x="205" y="189"/>
                    <a:pt x="205" y="188"/>
                  </a:cubicBezTo>
                  <a:cubicBezTo>
                    <a:pt x="205" y="188"/>
                    <a:pt x="205" y="188"/>
                    <a:pt x="204" y="188"/>
                  </a:cubicBezTo>
                  <a:cubicBezTo>
                    <a:pt x="204" y="188"/>
                    <a:pt x="204" y="187"/>
                    <a:pt x="204" y="187"/>
                  </a:cubicBezTo>
                  <a:cubicBezTo>
                    <a:pt x="204" y="187"/>
                    <a:pt x="203" y="187"/>
                    <a:pt x="203" y="187"/>
                  </a:cubicBezTo>
                  <a:cubicBezTo>
                    <a:pt x="202" y="186"/>
                    <a:pt x="202" y="185"/>
                    <a:pt x="201" y="184"/>
                  </a:cubicBezTo>
                  <a:cubicBezTo>
                    <a:pt x="203" y="184"/>
                    <a:pt x="203" y="183"/>
                    <a:pt x="204" y="184"/>
                  </a:cubicBezTo>
                  <a:cubicBezTo>
                    <a:pt x="206" y="184"/>
                    <a:pt x="205" y="183"/>
                    <a:pt x="207" y="182"/>
                  </a:cubicBezTo>
                  <a:cubicBezTo>
                    <a:pt x="207" y="181"/>
                    <a:pt x="206" y="181"/>
                    <a:pt x="206" y="180"/>
                  </a:cubicBezTo>
                  <a:cubicBezTo>
                    <a:pt x="208" y="180"/>
                    <a:pt x="209" y="180"/>
                    <a:pt x="211" y="180"/>
                  </a:cubicBezTo>
                  <a:cubicBezTo>
                    <a:pt x="211" y="180"/>
                    <a:pt x="211" y="179"/>
                    <a:pt x="211" y="179"/>
                  </a:cubicBezTo>
                  <a:cubicBezTo>
                    <a:pt x="213" y="179"/>
                    <a:pt x="214" y="179"/>
                    <a:pt x="216" y="179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79"/>
                    <a:pt x="217" y="179"/>
                    <a:pt x="217" y="179"/>
                  </a:cubicBezTo>
                  <a:cubicBezTo>
                    <a:pt x="217" y="178"/>
                    <a:pt x="218" y="178"/>
                    <a:pt x="218" y="177"/>
                  </a:cubicBezTo>
                  <a:cubicBezTo>
                    <a:pt x="219" y="177"/>
                    <a:pt x="220" y="177"/>
                    <a:pt x="221" y="177"/>
                  </a:cubicBezTo>
                  <a:cubicBezTo>
                    <a:pt x="221" y="178"/>
                    <a:pt x="221" y="179"/>
                    <a:pt x="223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4" y="179"/>
                    <a:pt x="224" y="179"/>
                    <a:pt x="225" y="178"/>
                  </a:cubicBezTo>
                  <a:cubicBezTo>
                    <a:pt x="225" y="178"/>
                    <a:pt x="225" y="178"/>
                    <a:pt x="225" y="178"/>
                  </a:cubicBezTo>
                  <a:cubicBezTo>
                    <a:pt x="226" y="177"/>
                    <a:pt x="226" y="176"/>
                    <a:pt x="226" y="176"/>
                  </a:cubicBezTo>
                  <a:cubicBezTo>
                    <a:pt x="227" y="176"/>
                    <a:pt x="228" y="176"/>
                    <a:pt x="229" y="176"/>
                  </a:cubicBezTo>
                  <a:cubicBezTo>
                    <a:pt x="229" y="176"/>
                    <a:pt x="229" y="177"/>
                    <a:pt x="229" y="177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30" y="177"/>
                    <a:pt x="231" y="176"/>
                    <a:pt x="231" y="176"/>
                  </a:cubicBezTo>
                  <a:cubicBezTo>
                    <a:pt x="231" y="175"/>
                    <a:pt x="232" y="175"/>
                    <a:pt x="231" y="174"/>
                  </a:cubicBezTo>
                  <a:cubicBezTo>
                    <a:pt x="231" y="174"/>
                    <a:pt x="231" y="174"/>
                    <a:pt x="231" y="174"/>
                  </a:cubicBezTo>
                  <a:cubicBezTo>
                    <a:pt x="231" y="174"/>
                    <a:pt x="231" y="174"/>
                    <a:pt x="231" y="174"/>
                  </a:cubicBezTo>
                  <a:cubicBezTo>
                    <a:pt x="231" y="174"/>
                    <a:pt x="232" y="174"/>
                    <a:pt x="232" y="174"/>
                  </a:cubicBezTo>
                  <a:cubicBezTo>
                    <a:pt x="232" y="174"/>
                    <a:pt x="232" y="173"/>
                    <a:pt x="232" y="173"/>
                  </a:cubicBezTo>
                  <a:cubicBezTo>
                    <a:pt x="233" y="173"/>
                    <a:pt x="233" y="173"/>
                    <a:pt x="234" y="173"/>
                  </a:cubicBezTo>
                  <a:cubicBezTo>
                    <a:pt x="234" y="172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68"/>
                    <a:pt x="235" y="170"/>
                    <a:pt x="237" y="169"/>
                  </a:cubicBezTo>
                  <a:cubicBezTo>
                    <a:pt x="237" y="169"/>
                    <a:pt x="237" y="169"/>
                    <a:pt x="238" y="168"/>
                  </a:cubicBezTo>
                  <a:cubicBezTo>
                    <a:pt x="238" y="168"/>
                    <a:pt x="238" y="168"/>
                    <a:pt x="239" y="168"/>
                  </a:cubicBezTo>
                  <a:cubicBezTo>
                    <a:pt x="239" y="168"/>
                    <a:pt x="239" y="167"/>
                    <a:pt x="239" y="167"/>
                  </a:cubicBezTo>
                  <a:cubicBezTo>
                    <a:pt x="240" y="167"/>
                    <a:pt x="242" y="166"/>
                    <a:pt x="243" y="166"/>
                  </a:cubicBezTo>
                  <a:cubicBezTo>
                    <a:pt x="244" y="165"/>
                    <a:pt x="244" y="164"/>
                    <a:pt x="245" y="163"/>
                  </a:cubicBezTo>
                  <a:cubicBezTo>
                    <a:pt x="245" y="163"/>
                    <a:pt x="245" y="163"/>
                    <a:pt x="245" y="162"/>
                  </a:cubicBezTo>
                  <a:cubicBezTo>
                    <a:pt x="246" y="162"/>
                    <a:pt x="246" y="162"/>
                    <a:pt x="246" y="162"/>
                  </a:cubicBezTo>
                  <a:cubicBezTo>
                    <a:pt x="247" y="162"/>
                    <a:pt x="247" y="161"/>
                    <a:pt x="247" y="161"/>
                  </a:cubicBezTo>
                  <a:cubicBezTo>
                    <a:pt x="248" y="160"/>
                    <a:pt x="249" y="161"/>
                    <a:pt x="249" y="161"/>
                  </a:cubicBezTo>
                  <a:cubicBezTo>
                    <a:pt x="249" y="161"/>
                    <a:pt x="250" y="161"/>
                    <a:pt x="250" y="161"/>
                  </a:cubicBezTo>
                  <a:cubicBezTo>
                    <a:pt x="251" y="159"/>
                    <a:pt x="251" y="158"/>
                    <a:pt x="250" y="156"/>
                  </a:cubicBezTo>
                  <a:cubicBezTo>
                    <a:pt x="250" y="157"/>
                    <a:pt x="249" y="157"/>
                    <a:pt x="249" y="157"/>
                  </a:cubicBezTo>
                  <a:cubicBezTo>
                    <a:pt x="248" y="156"/>
                    <a:pt x="248" y="155"/>
                    <a:pt x="247" y="154"/>
                  </a:cubicBezTo>
                  <a:cubicBezTo>
                    <a:pt x="247" y="153"/>
                    <a:pt x="247" y="153"/>
                    <a:pt x="247" y="152"/>
                  </a:cubicBezTo>
                  <a:cubicBezTo>
                    <a:pt x="247" y="152"/>
                    <a:pt x="248" y="152"/>
                    <a:pt x="248" y="152"/>
                  </a:cubicBezTo>
                  <a:cubicBezTo>
                    <a:pt x="248" y="152"/>
                    <a:pt x="248" y="153"/>
                    <a:pt x="248" y="153"/>
                  </a:cubicBezTo>
                  <a:cubicBezTo>
                    <a:pt x="248" y="153"/>
                    <a:pt x="248" y="153"/>
                    <a:pt x="249" y="154"/>
                  </a:cubicBezTo>
                  <a:cubicBezTo>
                    <a:pt x="249" y="154"/>
                    <a:pt x="250" y="155"/>
                    <a:pt x="250" y="155"/>
                  </a:cubicBezTo>
                  <a:cubicBezTo>
                    <a:pt x="251" y="155"/>
                    <a:pt x="253" y="156"/>
                    <a:pt x="254" y="156"/>
                  </a:cubicBezTo>
                  <a:cubicBezTo>
                    <a:pt x="254" y="156"/>
                    <a:pt x="254" y="156"/>
                    <a:pt x="254" y="156"/>
                  </a:cubicBezTo>
                  <a:cubicBezTo>
                    <a:pt x="255" y="156"/>
                    <a:pt x="256" y="156"/>
                    <a:pt x="257" y="156"/>
                  </a:cubicBezTo>
                  <a:cubicBezTo>
                    <a:pt x="257" y="156"/>
                    <a:pt x="257" y="156"/>
                    <a:pt x="257" y="156"/>
                  </a:cubicBezTo>
                  <a:cubicBezTo>
                    <a:pt x="258" y="156"/>
                    <a:pt x="258" y="156"/>
                    <a:pt x="259" y="156"/>
                  </a:cubicBezTo>
                  <a:cubicBezTo>
                    <a:pt x="259" y="156"/>
                    <a:pt x="259" y="156"/>
                    <a:pt x="258" y="155"/>
                  </a:cubicBezTo>
                  <a:cubicBezTo>
                    <a:pt x="259" y="155"/>
                    <a:pt x="260" y="155"/>
                    <a:pt x="261" y="155"/>
                  </a:cubicBezTo>
                  <a:cubicBezTo>
                    <a:pt x="262" y="154"/>
                    <a:pt x="262" y="154"/>
                    <a:pt x="261" y="153"/>
                  </a:cubicBezTo>
                  <a:cubicBezTo>
                    <a:pt x="262" y="153"/>
                    <a:pt x="262" y="153"/>
                    <a:pt x="262" y="153"/>
                  </a:cubicBezTo>
                  <a:cubicBezTo>
                    <a:pt x="263" y="153"/>
                    <a:pt x="263" y="153"/>
                    <a:pt x="263" y="153"/>
                  </a:cubicBezTo>
                  <a:cubicBezTo>
                    <a:pt x="263" y="153"/>
                    <a:pt x="263" y="153"/>
                    <a:pt x="263" y="153"/>
                  </a:cubicBezTo>
                  <a:cubicBezTo>
                    <a:pt x="263" y="154"/>
                    <a:pt x="263" y="154"/>
                    <a:pt x="263" y="154"/>
                  </a:cubicBezTo>
                  <a:cubicBezTo>
                    <a:pt x="265" y="154"/>
                    <a:pt x="265" y="154"/>
                    <a:pt x="267" y="153"/>
                  </a:cubicBezTo>
                  <a:cubicBezTo>
                    <a:pt x="267" y="153"/>
                    <a:pt x="267" y="153"/>
                    <a:pt x="267" y="152"/>
                  </a:cubicBezTo>
                  <a:cubicBezTo>
                    <a:pt x="267" y="152"/>
                    <a:pt x="267" y="152"/>
                    <a:pt x="267" y="152"/>
                  </a:cubicBezTo>
                  <a:cubicBezTo>
                    <a:pt x="267" y="152"/>
                    <a:pt x="267" y="152"/>
                    <a:pt x="267" y="152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9" y="153"/>
                    <a:pt x="270" y="153"/>
                    <a:pt x="271" y="153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2" y="152"/>
                    <a:pt x="272" y="152"/>
                    <a:pt x="273" y="152"/>
                  </a:cubicBezTo>
                  <a:cubicBezTo>
                    <a:pt x="273" y="152"/>
                    <a:pt x="273" y="152"/>
                    <a:pt x="273" y="152"/>
                  </a:cubicBezTo>
                  <a:cubicBezTo>
                    <a:pt x="274" y="152"/>
                    <a:pt x="274" y="152"/>
                    <a:pt x="274" y="151"/>
                  </a:cubicBezTo>
                  <a:cubicBezTo>
                    <a:pt x="276" y="151"/>
                    <a:pt x="275" y="151"/>
                    <a:pt x="277" y="151"/>
                  </a:cubicBezTo>
                  <a:cubicBezTo>
                    <a:pt x="277" y="151"/>
                    <a:pt x="277" y="150"/>
                    <a:pt x="277" y="150"/>
                  </a:cubicBezTo>
                  <a:cubicBezTo>
                    <a:pt x="280" y="150"/>
                    <a:pt x="284" y="149"/>
                    <a:pt x="285" y="148"/>
                  </a:cubicBezTo>
                  <a:cubicBezTo>
                    <a:pt x="285" y="147"/>
                    <a:pt x="286" y="147"/>
                    <a:pt x="286" y="147"/>
                  </a:cubicBezTo>
                  <a:cubicBezTo>
                    <a:pt x="286" y="147"/>
                    <a:pt x="285" y="146"/>
                    <a:pt x="285" y="145"/>
                  </a:cubicBezTo>
                  <a:cubicBezTo>
                    <a:pt x="286" y="146"/>
                    <a:pt x="287" y="146"/>
                    <a:pt x="287" y="146"/>
                  </a:cubicBezTo>
                  <a:cubicBezTo>
                    <a:pt x="289" y="146"/>
                    <a:pt x="289" y="146"/>
                    <a:pt x="290" y="145"/>
                  </a:cubicBezTo>
                  <a:cubicBezTo>
                    <a:pt x="290" y="145"/>
                    <a:pt x="290" y="145"/>
                    <a:pt x="290" y="145"/>
                  </a:cubicBezTo>
                  <a:cubicBezTo>
                    <a:pt x="290" y="145"/>
                    <a:pt x="290" y="145"/>
                    <a:pt x="290" y="144"/>
                  </a:cubicBezTo>
                  <a:cubicBezTo>
                    <a:pt x="290" y="144"/>
                    <a:pt x="290" y="144"/>
                    <a:pt x="290" y="144"/>
                  </a:cubicBezTo>
                  <a:cubicBezTo>
                    <a:pt x="291" y="144"/>
                    <a:pt x="291" y="143"/>
                    <a:pt x="292" y="143"/>
                  </a:cubicBezTo>
                  <a:cubicBezTo>
                    <a:pt x="292" y="143"/>
                    <a:pt x="292" y="143"/>
                    <a:pt x="292" y="143"/>
                  </a:cubicBezTo>
                  <a:cubicBezTo>
                    <a:pt x="293" y="143"/>
                    <a:pt x="293" y="143"/>
                    <a:pt x="293" y="143"/>
                  </a:cubicBezTo>
                  <a:cubicBezTo>
                    <a:pt x="294" y="143"/>
                    <a:pt x="294" y="144"/>
                    <a:pt x="294" y="144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7" y="142"/>
                    <a:pt x="296" y="143"/>
                    <a:pt x="297" y="141"/>
                  </a:cubicBezTo>
                  <a:cubicBezTo>
                    <a:pt x="299" y="141"/>
                    <a:pt x="300" y="142"/>
                    <a:pt x="302" y="141"/>
                  </a:cubicBezTo>
                  <a:cubicBezTo>
                    <a:pt x="302" y="141"/>
                    <a:pt x="302" y="141"/>
                    <a:pt x="302" y="140"/>
                  </a:cubicBezTo>
                  <a:cubicBezTo>
                    <a:pt x="303" y="140"/>
                    <a:pt x="303" y="141"/>
                    <a:pt x="304" y="141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5" y="140"/>
                    <a:pt x="305" y="140"/>
                    <a:pt x="305" y="139"/>
                  </a:cubicBezTo>
                  <a:cubicBezTo>
                    <a:pt x="305" y="139"/>
                    <a:pt x="305" y="139"/>
                    <a:pt x="304" y="139"/>
                  </a:cubicBezTo>
                  <a:cubicBezTo>
                    <a:pt x="305" y="138"/>
                    <a:pt x="305" y="138"/>
                    <a:pt x="305" y="138"/>
                  </a:cubicBezTo>
                  <a:cubicBezTo>
                    <a:pt x="306" y="138"/>
                    <a:pt x="306" y="138"/>
                    <a:pt x="307" y="138"/>
                  </a:cubicBezTo>
                  <a:cubicBezTo>
                    <a:pt x="307" y="138"/>
                    <a:pt x="307" y="138"/>
                    <a:pt x="307" y="137"/>
                  </a:cubicBezTo>
                  <a:cubicBezTo>
                    <a:pt x="307" y="137"/>
                    <a:pt x="307" y="137"/>
                    <a:pt x="307" y="137"/>
                  </a:cubicBezTo>
                  <a:cubicBezTo>
                    <a:pt x="307" y="137"/>
                    <a:pt x="307" y="137"/>
                    <a:pt x="307" y="137"/>
                  </a:cubicBezTo>
                  <a:cubicBezTo>
                    <a:pt x="307" y="135"/>
                    <a:pt x="310" y="134"/>
                    <a:pt x="312" y="134"/>
                  </a:cubicBezTo>
                  <a:cubicBezTo>
                    <a:pt x="312" y="133"/>
                    <a:pt x="312" y="133"/>
                    <a:pt x="312" y="133"/>
                  </a:cubicBezTo>
                  <a:cubicBezTo>
                    <a:pt x="312" y="133"/>
                    <a:pt x="312" y="132"/>
                    <a:pt x="312" y="132"/>
                  </a:cubicBezTo>
                  <a:cubicBezTo>
                    <a:pt x="310" y="133"/>
                    <a:pt x="308" y="133"/>
                    <a:pt x="306" y="133"/>
                  </a:cubicBezTo>
                  <a:cubicBezTo>
                    <a:pt x="306" y="133"/>
                    <a:pt x="306" y="133"/>
                    <a:pt x="306" y="133"/>
                  </a:cubicBezTo>
                  <a:cubicBezTo>
                    <a:pt x="305" y="133"/>
                    <a:pt x="305" y="133"/>
                    <a:pt x="304" y="133"/>
                  </a:cubicBezTo>
                  <a:cubicBezTo>
                    <a:pt x="304" y="133"/>
                    <a:pt x="304" y="132"/>
                    <a:pt x="304" y="132"/>
                  </a:cubicBezTo>
                  <a:cubicBezTo>
                    <a:pt x="303" y="132"/>
                    <a:pt x="303" y="132"/>
                    <a:pt x="302" y="132"/>
                  </a:cubicBezTo>
                  <a:cubicBezTo>
                    <a:pt x="302" y="132"/>
                    <a:pt x="302" y="132"/>
                    <a:pt x="302" y="132"/>
                  </a:cubicBezTo>
                  <a:cubicBezTo>
                    <a:pt x="301" y="132"/>
                    <a:pt x="301" y="132"/>
                    <a:pt x="301" y="132"/>
                  </a:cubicBezTo>
                  <a:cubicBezTo>
                    <a:pt x="301" y="132"/>
                    <a:pt x="301" y="131"/>
                    <a:pt x="301" y="131"/>
                  </a:cubicBezTo>
                  <a:cubicBezTo>
                    <a:pt x="300" y="131"/>
                    <a:pt x="300" y="131"/>
                    <a:pt x="299" y="131"/>
                  </a:cubicBezTo>
                  <a:cubicBezTo>
                    <a:pt x="299" y="131"/>
                    <a:pt x="299" y="131"/>
                    <a:pt x="299" y="131"/>
                  </a:cubicBezTo>
                  <a:cubicBezTo>
                    <a:pt x="299" y="131"/>
                    <a:pt x="298" y="131"/>
                    <a:pt x="298" y="132"/>
                  </a:cubicBezTo>
                  <a:cubicBezTo>
                    <a:pt x="297" y="131"/>
                    <a:pt x="297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5" y="131"/>
                    <a:pt x="295" y="131"/>
                  </a:cubicBezTo>
                  <a:cubicBezTo>
                    <a:pt x="295" y="132"/>
                    <a:pt x="294" y="132"/>
                    <a:pt x="294" y="132"/>
                  </a:cubicBezTo>
                  <a:cubicBezTo>
                    <a:pt x="294" y="132"/>
                    <a:pt x="293" y="132"/>
                    <a:pt x="293" y="132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3"/>
                    <a:pt x="292" y="133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89" y="134"/>
                    <a:pt x="287" y="132"/>
                    <a:pt x="286" y="133"/>
                  </a:cubicBezTo>
                  <a:cubicBezTo>
                    <a:pt x="285" y="133"/>
                    <a:pt x="285" y="133"/>
                    <a:pt x="284" y="133"/>
                  </a:cubicBezTo>
                  <a:cubicBezTo>
                    <a:pt x="284" y="133"/>
                    <a:pt x="284" y="133"/>
                    <a:pt x="284" y="133"/>
                  </a:cubicBezTo>
                  <a:cubicBezTo>
                    <a:pt x="285" y="133"/>
                    <a:pt x="286" y="132"/>
                    <a:pt x="286" y="132"/>
                  </a:cubicBezTo>
                  <a:cubicBezTo>
                    <a:pt x="286" y="131"/>
                    <a:pt x="286" y="131"/>
                    <a:pt x="286" y="130"/>
                  </a:cubicBezTo>
                  <a:cubicBezTo>
                    <a:pt x="285" y="130"/>
                    <a:pt x="285" y="130"/>
                    <a:pt x="284" y="130"/>
                  </a:cubicBezTo>
                  <a:cubicBezTo>
                    <a:pt x="284" y="130"/>
                    <a:pt x="284" y="131"/>
                    <a:pt x="284" y="131"/>
                  </a:cubicBezTo>
                  <a:cubicBezTo>
                    <a:pt x="281" y="131"/>
                    <a:pt x="278" y="130"/>
                    <a:pt x="276" y="132"/>
                  </a:cubicBezTo>
                  <a:cubicBezTo>
                    <a:pt x="274" y="132"/>
                    <a:pt x="273" y="132"/>
                    <a:pt x="273" y="130"/>
                  </a:cubicBezTo>
                  <a:cubicBezTo>
                    <a:pt x="273" y="130"/>
                    <a:pt x="273" y="130"/>
                    <a:pt x="272" y="130"/>
                  </a:cubicBezTo>
                  <a:cubicBezTo>
                    <a:pt x="273" y="130"/>
                    <a:pt x="273" y="129"/>
                    <a:pt x="273" y="129"/>
                  </a:cubicBezTo>
                  <a:cubicBezTo>
                    <a:pt x="275" y="128"/>
                    <a:pt x="274" y="127"/>
                    <a:pt x="276" y="127"/>
                  </a:cubicBezTo>
                  <a:cubicBezTo>
                    <a:pt x="276" y="126"/>
                    <a:pt x="276" y="126"/>
                    <a:pt x="276" y="126"/>
                  </a:cubicBezTo>
                  <a:cubicBezTo>
                    <a:pt x="277" y="126"/>
                    <a:pt x="278" y="126"/>
                    <a:pt x="278" y="126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0" y="126"/>
                    <a:pt x="283" y="126"/>
                    <a:pt x="285" y="126"/>
                  </a:cubicBezTo>
                  <a:cubicBezTo>
                    <a:pt x="285" y="126"/>
                    <a:pt x="285" y="127"/>
                    <a:pt x="286" y="126"/>
                  </a:cubicBezTo>
                  <a:cubicBezTo>
                    <a:pt x="286" y="126"/>
                    <a:pt x="286" y="126"/>
                    <a:pt x="286" y="126"/>
                  </a:cubicBezTo>
                  <a:cubicBezTo>
                    <a:pt x="286" y="126"/>
                    <a:pt x="286" y="126"/>
                    <a:pt x="286" y="126"/>
                  </a:cubicBezTo>
                  <a:cubicBezTo>
                    <a:pt x="287" y="126"/>
                    <a:pt x="287" y="126"/>
                    <a:pt x="288" y="12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5"/>
                    <a:pt x="291" y="125"/>
                    <a:pt x="292" y="125"/>
                  </a:cubicBezTo>
                  <a:cubicBezTo>
                    <a:pt x="292" y="124"/>
                    <a:pt x="292" y="123"/>
                    <a:pt x="292" y="123"/>
                  </a:cubicBezTo>
                  <a:cubicBezTo>
                    <a:pt x="291" y="123"/>
                    <a:pt x="290" y="123"/>
                    <a:pt x="290" y="123"/>
                  </a:cubicBezTo>
                  <a:cubicBezTo>
                    <a:pt x="290" y="123"/>
                    <a:pt x="290" y="123"/>
                    <a:pt x="290" y="122"/>
                  </a:cubicBezTo>
                  <a:cubicBezTo>
                    <a:pt x="287" y="123"/>
                    <a:pt x="287" y="122"/>
                    <a:pt x="286" y="121"/>
                  </a:cubicBezTo>
                  <a:cubicBezTo>
                    <a:pt x="286" y="121"/>
                    <a:pt x="285" y="121"/>
                    <a:pt x="285" y="121"/>
                  </a:cubicBezTo>
                  <a:cubicBezTo>
                    <a:pt x="285" y="121"/>
                    <a:pt x="285" y="121"/>
                    <a:pt x="285" y="122"/>
                  </a:cubicBezTo>
                  <a:cubicBezTo>
                    <a:pt x="282" y="122"/>
                    <a:pt x="279" y="122"/>
                    <a:pt x="277" y="122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3"/>
                    <a:pt x="276" y="123"/>
                    <a:pt x="276" y="123"/>
                  </a:cubicBezTo>
                  <a:cubicBezTo>
                    <a:pt x="275" y="123"/>
                    <a:pt x="274" y="123"/>
                    <a:pt x="273" y="123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5" y="122"/>
                    <a:pt x="276" y="122"/>
                  </a:cubicBezTo>
                  <a:cubicBezTo>
                    <a:pt x="276" y="122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5" y="120"/>
                    <a:pt x="276" y="120"/>
                    <a:pt x="274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5" y="119"/>
                  </a:cubicBezTo>
                  <a:cubicBezTo>
                    <a:pt x="275" y="118"/>
                    <a:pt x="277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80" y="120"/>
                    <a:pt x="281" y="120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4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7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8" y="120"/>
                    <a:pt x="289" y="120"/>
                    <a:pt x="290" y="120"/>
                  </a:cubicBezTo>
                  <a:cubicBezTo>
                    <a:pt x="290" y="121"/>
                    <a:pt x="291" y="121"/>
                    <a:pt x="291" y="122"/>
                  </a:cubicBezTo>
                  <a:cubicBezTo>
                    <a:pt x="293" y="122"/>
                    <a:pt x="294" y="122"/>
                    <a:pt x="296" y="122"/>
                  </a:cubicBezTo>
                  <a:cubicBezTo>
                    <a:pt x="297" y="123"/>
                    <a:pt x="297" y="124"/>
                    <a:pt x="298" y="125"/>
                  </a:cubicBezTo>
                  <a:cubicBezTo>
                    <a:pt x="298" y="125"/>
                    <a:pt x="299" y="125"/>
                    <a:pt x="299" y="125"/>
                  </a:cubicBezTo>
                  <a:cubicBezTo>
                    <a:pt x="299" y="126"/>
                    <a:pt x="299" y="126"/>
                    <a:pt x="300" y="127"/>
                  </a:cubicBezTo>
                  <a:cubicBezTo>
                    <a:pt x="301" y="127"/>
                    <a:pt x="302" y="128"/>
                    <a:pt x="302" y="129"/>
                  </a:cubicBezTo>
                  <a:cubicBezTo>
                    <a:pt x="303" y="129"/>
                    <a:pt x="303" y="129"/>
                    <a:pt x="303" y="130"/>
                  </a:cubicBezTo>
                  <a:cubicBezTo>
                    <a:pt x="304" y="130"/>
                    <a:pt x="305" y="130"/>
                    <a:pt x="306" y="130"/>
                  </a:cubicBezTo>
                  <a:cubicBezTo>
                    <a:pt x="306" y="130"/>
                    <a:pt x="306" y="131"/>
                    <a:pt x="306" y="131"/>
                  </a:cubicBezTo>
                  <a:cubicBezTo>
                    <a:pt x="307" y="131"/>
                    <a:pt x="307" y="131"/>
                    <a:pt x="308" y="131"/>
                  </a:cubicBezTo>
                  <a:cubicBezTo>
                    <a:pt x="308" y="131"/>
                    <a:pt x="308" y="131"/>
                    <a:pt x="309" y="131"/>
                  </a:cubicBezTo>
                  <a:cubicBezTo>
                    <a:pt x="309" y="131"/>
                    <a:pt x="309" y="130"/>
                    <a:pt x="309" y="130"/>
                  </a:cubicBezTo>
                  <a:cubicBezTo>
                    <a:pt x="310" y="131"/>
                    <a:pt x="311" y="131"/>
                    <a:pt x="312" y="130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14" y="131"/>
                    <a:pt x="314" y="131"/>
                    <a:pt x="315" y="132"/>
                  </a:cubicBezTo>
                  <a:cubicBezTo>
                    <a:pt x="315" y="131"/>
                    <a:pt x="315" y="131"/>
                    <a:pt x="316" y="131"/>
                  </a:cubicBezTo>
                  <a:cubicBezTo>
                    <a:pt x="316" y="130"/>
                    <a:pt x="315" y="130"/>
                    <a:pt x="315" y="129"/>
                  </a:cubicBezTo>
                  <a:cubicBezTo>
                    <a:pt x="315" y="129"/>
                    <a:pt x="315" y="129"/>
                    <a:pt x="314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314" y="128"/>
                    <a:pt x="314" y="128"/>
                    <a:pt x="315" y="128"/>
                  </a:cubicBezTo>
                  <a:cubicBezTo>
                    <a:pt x="315" y="128"/>
                    <a:pt x="315" y="128"/>
                    <a:pt x="314" y="127"/>
                  </a:cubicBezTo>
                  <a:cubicBezTo>
                    <a:pt x="315" y="127"/>
                    <a:pt x="315" y="127"/>
                    <a:pt x="315" y="127"/>
                  </a:cubicBezTo>
                  <a:cubicBezTo>
                    <a:pt x="315" y="126"/>
                    <a:pt x="315" y="126"/>
                    <a:pt x="315" y="125"/>
                  </a:cubicBezTo>
                  <a:cubicBezTo>
                    <a:pt x="315" y="125"/>
                    <a:pt x="315" y="125"/>
                    <a:pt x="314" y="125"/>
                  </a:cubicBezTo>
                  <a:cubicBezTo>
                    <a:pt x="314" y="123"/>
                    <a:pt x="314" y="123"/>
                    <a:pt x="312" y="123"/>
                  </a:cubicBezTo>
                  <a:cubicBezTo>
                    <a:pt x="312" y="122"/>
                    <a:pt x="312" y="121"/>
                    <a:pt x="312" y="121"/>
                  </a:cubicBezTo>
                  <a:cubicBezTo>
                    <a:pt x="311" y="121"/>
                    <a:pt x="311" y="121"/>
                    <a:pt x="310" y="121"/>
                  </a:cubicBezTo>
                  <a:cubicBezTo>
                    <a:pt x="310" y="122"/>
                    <a:pt x="311" y="121"/>
                    <a:pt x="310" y="122"/>
                  </a:cubicBezTo>
                  <a:cubicBezTo>
                    <a:pt x="310" y="122"/>
                    <a:pt x="310" y="122"/>
                    <a:pt x="310" y="122"/>
                  </a:cubicBezTo>
                  <a:cubicBezTo>
                    <a:pt x="310" y="122"/>
                    <a:pt x="310" y="122"/>
                    <a:pt x="310" y="122"/>
                  </a:cubicBezTo>
                  <a:cubicBezTo>
                    <a:pt x="310" y="121"/>
                    <a:pt x="310" y="120"/>
                    <a:pt x="310" y="119"/>
                  </a:cubicBezTo>
                  <a:cubicBezTo>
                    <a:pt x="309" y="119"/>
                    <a:pt x="308" y="120"/>
                    <a:pt x="308" y="120"/>
                  </a:cubicBezTo>
                  <a:cubicBezTo>
                    <a:pt x="308" y="119"/>
                    <a:pt x="308" y="119"/>
                    <a:pt x="308" y="118"/>
                  </a:cubicBezTo>
                  <a:cubicBezTo>
                    <a:pt x="307" y="118"/>
                    <a:pt x="307" y="118"/>
                    <a:pt x="307" y="118"/>
                  </a:cubicBezTo>
                  <a:cubicBezTo>
                    <a:pt x="307" y="118"/>
                    <a:pt x="306" y="118"/>
                    <a:pt x="306" y="118"/>
                  </a:cubicBezTo>
                  <a:cubicBezTo>
                    <a:pt x="306" y="117"/>
                    <a:pt x="306" y="117"/>
                    <a:pt x="305" y="116"/>
                  </a:cubicBezTo>
                  <a:cubicBezTo>
                    <a:pt x="304" y="116"/>
                    <a:pt x="303" y="116"/>
                    <a:pt x="302" y="116"/>
                  </a:cubicBezTo>
                  <a:cubicBezTo>
                    <a:pt x="302" y="116"/>
                    <a:pt x="301" y="115"/>
                    <a:pt x="301" y="115"/>
                  </a:cubicBezTo>
                  <a:cubicBezTo>
                    <a:pt x="300" y="114"/>
                    <a:pt x="298" y="114"/>
                    <a:pt x="296" y="114"/>
                  </a:cubicBezTo>
                  <a:cubicBezTo>
                    <a:pt x="296" y="114"/>
                    <a:pt x="296" y="115"/>
                    <a:pt x="296" y="115"/>
                  </a:cubicBezTo>
                  <a:cubicBezTo>
                    <a:pt x="296" y="115"/>
                    <a:pt x="295" y="114"/>
                    <a:pt x="294" y="114"/>
                  </a:cubicBezTo>
                  <a:cubicBezTo>
                    <a:pt x="294" y="114"/>
                    <a:pt x="294" y="115"/>
                    <a:pt x="294" y="115"/>
                  </a:cubicBezTo>
                  <a:cubicBezTo>
                    <a:pt x="294" y="115"/>
                    <a:pt x="293" y="115"/>
                    <a:pt x="292" y="115"/>
                  </a:cubicBezTo>
                  <a:cubicBezTo>
                    <a:pt x="292" y="115"/>
                    <a:pt x="292" y="115"/>
                    <a:pt x="292" y="114"/>
                  </a:cubicBezTo>
                  <a:cubicBezTo>
                    <a:pt x="293" y="114"/>
                    <a:pt x="295" y="114"/>
                    <a:pt x="296" y="113"/>
                  </a:cubicBezTo>
                  <a:cubicBezTo>
                    <a:pt x="296" y="113"/>
                    <a:pt x="296" y="113"/>
                    <a:pt x="296" y="112"/>
                  </a:cubicBezTo>
                  <a:cubicBezTo>
                    <a:pt x="296" y="112"/>
                    <a:pt x="295" y="112"/>
                    <a:pt x="295" y="111"/>
                  </a:cubicBezTo>
                  <a:cubicBezTo>
                    <a:pt x="294" y="111"/>
                    <a:pt x="294" y="111"/>
                    <a:pt x="293" y="111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92" y="111"/>
                    <a:pt x="291" y="111"/>
                    <a:pt x="291" y="112"/>
                  </a:cubicBezTo>
                  <a:cubicBezTo>
                    <a:pt x="291" y="112"/>
                    <a:pt x="291" y="112"/>
                    <a:pt x="291" y="112"/>
                  </a:cubicBezTo>
                  <a:cubicBezTo>
                    <a:pt x="290" y="112"/>
                    <a:pt x="289" y="112"/>
                    <a:pt x="288" y="112"/>
                  </a:cubicBezTo>
                  <a:cubicBezTo>
                    <a:pt x="288" y="112"/>
                    <a:pt x="288" y="114"/>
                    <a:pt x="287" y="114"/>
                  </a:cubicBezTo>
                  <a:cubicBezTo>
                    <a:pt x="287" y="113"/>
                    <a:pt x="287" y="113"/>
                    <a:pt x="287" y="113"/>
                  </a:cubicBezTo>
                  <a:cubicBezTo>
                    <a:pt x="286" y="113"/>
                    <a:pt x="286" y="113"/>
                    <a:pt x="286" y="113"/>
                  </a:cubicBezTo>
                  <a:cubicBezTo>
                    <a:pt x="286" y="113"/>
                    <a:pt x="284" y="113"/>
                    <a:pt x="285" y="113"/>
                  </a:cubicBezTo>
                  <a:cubicBezTo>
                    <a:pt x="285" y="113"/>
                    <a:pt x="285" y="113"/>
                    <a:pt x="285" y="112"/>
                  </a:cubicBezTo>
                  <a:cubicBezTo>
                    <a:pt x="283" y="112"/>
                    <a:pt x="285" y="112"/>
                    <a:pt x="282" y="112"/>
                  </a:cubicBezTo>
                  <a:cubicBezTo>
                    <a:pt x="282" y="111"/>
                    <a:pt x="282" y="111"/>
                    <a:pt x="283" y="110"/>
                  </a:cubicBezTo>
                  <a:cubicBezTo>
                    <a:pt x="282" y="110"/>
                    <a:pt x="282" y="110"/>
                    <a:pt x="281" y="110"/>
                  </a:cubicBezTo>
                  <a:cubicBezTo>
                    <a:pt x="281" y="110"/>
                    <a:pt x="281" y="109"/>
                    <a:pt x="281" y="109"/>
                  </a:cubicBezTo>
                  <a:cubicBezTo>
                    <a:pt x="280" y="109"/>
                    <a:pt x="280" y="109"/>
                    <a:pt x="280" y="109"/>
                  </a:cubicBezTo>
                  <a:cubicBezTo>
                    <a:pt x="280" y="109"/>
                    <a:pt x="280" y="109"/>
                    <a:pt x="280" y="109"/>
                  </a:cubicBezTo>
                  <a:cubicBezTo>
                    <a:pt x="282" y="109"/>
                    <a:pt x="282" y="108"/>
                    <a:pt x="283" y="108"/>
                  </a:cubicBezTo>
                  <a:cubicBezTo>
                    <a:pt x="283" y="108"/>
                    <a:pt x="283" y="107"/>
                    <a:pt x="283" y="107"/>
                  </a:cubicBezTo>
                  <a:cubicBezTo>
                    <a:pt x="283" y="107"/>
                    <a:pt x="282" y="107"/>
                    <a:pt x="282" y="107"/>
                  </a:cubicBezTo>
                  <a:cubicBezTo>
                    <a:pt x="284" y="105"/>
                    <a:pt x="286" y="107"/>
                    <a:pt x="288" y="106"/>
                  </a:cubicBezTo>
                  <a:cubicBezTo>
                    <a:pt x="288" y="106"/>
                    <a:pt x="288" y="106"/>
                    <a:pt x="288" y="106"/>
                  </a:cubicBezTo>
                  <a:cubicBezTo>
                    <a:pt x="289" y="106"/>
                    <a:pt x="289" y="106"/>
                    <a:pt x="290" y="106"/>
                  </a:cubicBezTo>
                  <a:cubicBezTo>
                    <a:pt x="290" y="105"/>
                    <a:pt x="290" y="105"/>
                    <a:pt x="290" y="105"/>
                  </a:cubicBezTo>
                  <a:cubicBezTo>
                    <a:pt x="291" y="105"/>
                    <a:pt x="292" y="104"/>
                    <a:pt x="293" y="104"/>
                  </a:cubicBezTo>
                  <a:cubicBezTo>
                    <a:pt x="293" y="104"/>
                    <a:pt x="293" y="104"/>
                    <a:pt x="293" y="104"/>
                  </a:cubicBezTo>
                  <a:cubicBezTo>
                    <a:pt x="293" y="103"/>
                    <a:pt x="293" y="104"/>
                    <a:pt x="293" y="103"/>
                  </a:cubicBezTo>
                  <a:cubicBezTo>
                    <a:pt x="294" y="103"/>
                    <a:pt x="295" y="103"/>
                    <a:pt x="296" y="103"/>
                  </a:cubicBezTo>
                  <a:cubicBezTo>
                    <a:pt x="296" y="102"/>
                    <a:pt x="296" y="101"/>
                    <a:pt x="296" y="100"/>
                  </a:cubicBezTo>
                  <a:cubicBezTo>
                    <a:pt x="297" y="100"/>
                    <a:pt x="297" y="100"/>
                    <a:pt x="298" y="100"/>
                  </a:cubicBezTo>
                  <a:cubicBezTo>
                    <a:pt x="298" y="101"/>
                    <a:pt x="298" y="102"/>
                    <a:pt x="298" y="102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7" y="102"/>
                    <a:pt x="297" y="103"/>
                    <a:pt x="298" y="103"/>
                  </a:cubicBezTo>
                  <a:cubicBezTo>
                    <a:pt x="298" y="103"/>
                    <a:pt x="299" y="103"/>
                    <a:pt x="299" y="103"/>
                  </a:cubicBezTo>
                  <a:cubicBezTo>
                    <a:pt x="299" y="103"/>
                    <a:pt x="299" y="103"/>
                    <a:pt x="299" y="104"/>
                  </a:cubicBezTo>
                  <a:cubicBezTo>
                    <a:pt x="301" y="104"/>
                    <a:pt x="302" y="103"/>
                    <a:pt x="303" y="103"/>
                  </a:cubicBezTo>
                  <a:cubicBezTo>
                    <a:pt x="303" y="104"/>
                    <a:pt x="303" y="104"/>
                    <a:pt x="303" y="104"/>
                  </a:cubicBezTo>
                  <a:cubicBezTo>
                    <a:pt x="303" y="104"/>
                    <a:pt x="303" y="104"/>
                    <a:pt x="304" y="104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104"/>
                    <a:pt x="306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8" y="104"/>
                    <a:pt x="308" y="104"/>
                  </a:cubicBezTo>
                  <a:cubicBezTo>
                    <a:pt x="308" y="104"/>
                    <a:pt x="308" y="105"/>
                    <a:pt x="308" y="105"/>
                  </a:cubicBezTo>
                  <a:cubicBezTo>
                    <a:pt x="308" y="105"/>
                    <a:pt x="309" y="105"/>
                    <a:pt x="309" y="105"/>
                  </a:cubicBezTo>
                  <a:cubicBezTo>
                    <a:pt x="309" y="105"/>
                    <a:pt x="309" y="105"/>
                    <a:pt x="309" y="105"/>
                  </a:cubicBezTo>
                  <a:cubicBezTo>
                    <a:pt x="310" y="104"/>
                    <a:pt x="311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3" y="104"/>
                    <a:pt x="313" y="104"/>
                    <a:pt x="314" y="104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5" y="103"/>
                    <a:pt x="315" y="102"/>
                    <a:pt x="315" y="102"/>
                  </a:cubicBezTo>
                  <a:cubicBezTo>
                    <a:pt x="316" y="102"/>
                    <a:pt x="319" y="101"/>
                    <a:pt x="319" y="101"/>
                  </a:cubicBezTo>
                  <a:cubicBezTo>
                    <a:pt x="320" y="101"/>
                    <a:pt x="320" y="101"/>
                    <a:pt x="320" y="101"/>
                  </a:cubicBezTo>
                  <a:cubicBezTo>
                    <a:pt x="320" y="100"/>
                    <a:pt x="319" y="99"/>
                    <a:pt x="319" y="98"/>
                  </a:cubicBezTo>
                  <a:cubicBezTo>
                    <a:pt x="319" y="98"/>
                    <a:pt x="320" y="98"/>
                    <a:pt x="320" y="98"/>
                  </a:cubicBezTo>
                  <a:cubicBezTo>
                    <a:pt x="319" y="97"/>
                    <a:pt x="317" y="98"/>
                    <a:pt x="316" y="98"/>
                  </a:cubicBezTo>
                  <a:cubicBezTo>
                    <a:pt x="316" y="97"/>
                    <a:pt x="316" y="97"/>
                    <a:pt x="316" y="97"/>
                  </a:cubicBezTo>
                  <a:cubicBezTo>
                    <a:pt x="315" y="97"/>
                    <a:pt x="315" y="97"/>
                    <a:pt x="314" y="97"/>
                  </a:cubicBezTo>
                  <a:cubicBezTo>
                    <a:pt x="313" y="98"/>
                    <a:pt x="312" y="98"/>
                    <a:pt x="312" y="100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2" y="99"/>
                    <a:pt x="311" y="98"/>
                    <a:pt x="311" y="97"/>
                  </a:cubicBezTo>
                  <a:cubicBezTo>
                    <a:pt x="310" y="97"/>
                    <a:pt x="310" y="97"/>
                    <a:pt x="309" y="97"/>
                  </a:cubicBezTo>
                  <a:cubicBezTo>
                    <a:pt x="309" y="97"/>
                    <a:pt x="309" y="97"/>
                    <a:pt x="309" y="97"/>
                  </a:cubicBezTo>
                  <a:cubicBezTo>
                    <a:pt x="309" y="95"/>
                    <a:pt x="310" y="94"/>
                    <a:pt x="310" y="92"/>
                  </a:cubicBezTo>
                  <a:cubicBezTo>
                    <a:pt x="311" y="92"/>
                    <a:pt x="312" y="92"/>
                    <a:pt x="313" y="93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16" y="93"/>
                    <a:pt x="319" y="93"/>
                    <a:pt x="321" y="94"/>
                  </a:cubicBezTo>
                  <a:cubicBezTo>
                    <a:pt x="321" y="94"/>
                    <a:pt x="321" y="94"/>
                    <a:pt x="321" y="94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23" y="94"/>
                    <a:pt x="323" y="95"/>
                    <a:pt x="323" y="95"/>
                  </a:cubicBezTo>
                  <a:cubicBezTo>
                    <a:pt x="326" y="96"/>
                    <a:pt x="328" y="94"/>
                    <a:pt x="328" y="94"/>
                  </a:cubicBezTo>
                  <a:cubicBezTo>
                    <a:pt x="328" y="93"/>
                    <a:pt x="328" y="92"/>
                    <a:pt x="328" y="92"/>
                  </a:cubicBezTo>
                  <a:cubicBezTo>
                    <a:pt x="327" y="92"/>
                    <a:pt x="326" y="92"/>
                    <a:pt x="325" y="92"/>
                  </a:cubicBezTo>
                  <a:cubicBezTo>
                    <a:pt x="325" y="92"/>
                    <a:pt x="325" y="92"/>
                    <a:pt x="325" y="92"/>
                  </a:cubicBezTo>
                  <a:cubicBezTo>
                    <a:pt x="324" y="92"/>
                    <a:pt x="324" y="92"/>
                    <a:pt x="323" y="92"/>
                  </a:cubicBezTo>
                  <a:cubicBezTo>
                    <a:pt x="323" y="92"/>
                    <a:pt x="323" y="92"/>
                    <a:pt x="323" y="92"/>
                  </a:cubicBezTo>
                  <a:cubicBezTo>
                    <a:pt x="321" y="92"/>
                    <a:pt x="320" y="93"/>
                    <a:pt x="318" y="93"/>
                  </a:cubicBezTo>
                  <a:cubicBezTo>
                    <a:pt x="318" y="92"/>
                    <a:pt x="318" y="92"/>
                    <a:pt x="319" y="91"/>
                  </a:cubicBezTo>
                  <a:cubicBezTo>
                    <a:pt x="319" y="90"/>
                    <a:pt x="319" y="90"/>
                    <a:pt x="318" y="89"/>
                  </a:cubicBezTo>
                  <a:cubicBezTo>
                    <a:pt x="316" y="89"/>
                    <a:pt x="316" y="90"/>
                    <a:pt x="316" y="91"/>
                  </a:cubicBezTo>
                  <a:cubicBezTo>
                    <a:pt x="313" y="91"/>
                    <a:pt x="314" y="91"/>
                    <a:pt x="312" y="90"/>
                  </a:cubicBezTo>
                  <a:cubicBezTo>
                    <a:pt x="312" y="90"/>
                    <a:pt x="312" y="90"/>
                    <a:pt x="312" y="90"/>
                  </a:cubicBezTo>
                  <a:cubicBezTo>
                    <a:pt x="313" y="90"/>
                    <a:pt x="314" y="90"/>
                    <a:pt x="315" y="91"/>
                  </a:cubicBezTo>
                  <a:cubicBezTo>
                    <a:pt x="316" y="90"/>
                    <a:pt x="316" y="89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7"/>
                  </a:cubicBezTo>
                  <a:cubicBezTo>
                    <a:pt x="316" y="87"/>
                    <a:pt x="316" y="87"/>
                    <a:pt x="316" y="86"/>
                  </a:cubicBezTo>
                  <a:cubicBezTo>
                    <a:pt x="314" y="85"/>
                    <a:pt x="313" y="85"/>
                    <a:pt x="311" y="85"/>
                  </a:cubicBezTo>
                  <a:cubicBezTo>
                    <a:pt x="311" y="85"/>
                    <a:pt x="311" y="84"/>
                    <a:pt x="311" y="84"/>
                  </a:cubicBezTo>
                  <a:cubicBezTo>
                    <a:pt x="312" y="84"/>
                    <a:pt x="313" y="84"/>
                    <a:pt x="314" y="84"/>
                  </a:cubicBezTo>
                  <a:cubicBezTo>
                    <a:pt x="314" y="84"/>
                    <a:pt x="314" y="84"/>
                    <a:pt x="314" y="85"/>
                  </a:cubicBezTo>
                  <a:cubicBezTo>
                    <a:pt x="314" y="85"/>
                    <a:pt x="314" y="85"/>
                    <a:pt x="315" y="84"/>
                  </a:cubicBezTo>
                  <a:cubicBezTo>
                    <a:pt x="315" y="85"/>
                    <a:pt x="315" y="85"/>
                    <a:pt x="315" y="85"/>
                  </a:cubicBezTo>
                  <a:cubicBezTo>
                    <a:pt x="317" y="85"/>
                    <a:pt x="318" y="84"/>
                    <a:pt x="320" y="84"/>
                  </a:cubicBezTo>
                  <a:cubicBezTo>
                    <a:pt x="320" y="85"/>
                    <a:pt x="321" y="85"/>
                    <a:pt x="321" y="86"/>
                  </a:cubicBezTo>
                  <a:cubicBezTo>
                    <a:pt x="322" y="86"/>
                    <a:pt x="322" y="86"/>
                    <a:pt x="323" y="86"/>
                  </a:cubicBezTo>
                  <a:cubicBezTo>
                    <a:pt x="323" y="86"/>
                    <a:pt x="323" y="85"/>
                    <a:pt x="323" y="85"/>
                  </a:cubicBezTo>
                  <a:cubicBezTo>
                    <a:pt x="323" y="85"/>
                    <a:pt x="323" y="85"/>
                    <a:pt x="323" y="85"/>
                  </a:cubicBezTo>
                  <a:cubicBezTo>
                    <a:pt x="323" y="85"/>
                    <a:pt x="323" y="85"/>
                    <a:pt x="323" y="84"/>
                  </a:cubicBezTo>
                  <a:cubicBezTo>
                    <a:pt x="325" y="82"/>
                    <a:pt x="323" y="80"/>
                    <a:pt x="322" y="78"/>
                  </a:cubicBezTo>
                  <a:cubicBezTo>
                    <a:pt x="322" y="78"/>
                    <a:pt x="321" y="78"/>
                    <a:pt x="320" y="77"/>
                  </a:cubicBezTo>
                  <a:cubicBezTo>
                    <a:pt x="321" y="77"/>
                    <a:pt x="321" y="77"/>
                    <a:pt x="321" y="77"/>
                  </a:cubicBezTo>
                  <a:cubicBezTo>
                    <a:pt x="321" y="74"/>
                    <a:pt x="321" y="75"/>
                    <a:pt x="318" y="75"/>
                  </a:cubicBezTo>
                  <a:cubicBezTo>
                    <a:pt x="318" y="74"/>
                    <a:pt x="318" y="74"/>
                    <a:pt x="317" y="74"/>
                  </a:cubicBezTo>
                  <a:cubicBezTo>
                    <a:pt x="317" y="75"/>
                    <a:pt x="316" y="75"/>
                    <a:pt x="316" y="76"/>
                  </a:cubicBezTo>
                  <a:cubicBezTo>
                    <a:pt x="315" y="76"/>
                    <a:pt x="315" y="76"/>
                    <a:pt x="315" y="77"/>
                  </a:cubicBezTo>
                  <a:cubicBezTo>
                    <a:pt x="315" y="76"/>
                    <a:pt x="314" y="76"/>
                    <a:pt x="314" y="75"/>
                  </a:cubicBezTo>
                  <a:cubicBezTo>
                    <a:pt x="313" y="76"/>
                    <a:pt x="312" y="76"/>
                    <a:pt x="311" y="76"/>
                  </a:cubicBezTo>
                  <a:cubicBezTo>
                    <a:pt x="311" y="75"/>
                    <a:pt x="311" y="75"/>
                    <a:pt x="311" y="74"/>
                  </a:cubicBezTo>
                  <a:cubicBezTo>
                    <a:pt x="312" y="74"/>
                    <a:pt x="312" y="74"/>
                    <a:pt x="313" y="74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3" y="74"/>
                    <a:pt x="313" y="74"/>
                    <a:pt x="314" y="74"/>
                  </a:cubicBezTo>
                  <a:cubicBezTo>
                    <a:pt x="314" y="74"/>
                    <a:pt x="314" y="74"/>
                    <a:pt x="314" y="74"/>
                  </a:cubicBezTo>
                  <a:cubicBezTo>
                    <a:pt x="314" y="74"/>
                    <a:pt x="315" y="73"/>
                    <a:pt x="316" y="72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316" y="72"/>
                    <a:pt x="316" y="72"/>
                    <a:pt x="316" y="72"/>
                  </a:cubicBezTo>
                  <a:cubicBezTo>
                    <a:pt x="315" y="71"/>
                    <a:pt x="315" y="71"/>
                    <a:pt x="316" y="71"/>
                  </a:cubicBezTo>
                  <a:cubicBezTo>
                    <a:pt x="316" y="70"/>
                    <a:pt x="316" y="70"/>
                    <a:pt x="316" y="70"/>
                  </a:cubicBezTo>
                  <a:cubicBezTo>
                    <a:pt x="315" y="70"/>
                    <a:pt x="315" y="70"/>
                    <a:pt x="314" y="70"/>
                  </a:cubicBezTo>
                  <a:cubicBezTo>
                    <a:pt x="315" y="70"/>
                    <a:pt x="315" y="69"/>
                    <a:pt x="315" y="69"/>
                  </a:cubicBezTo>
                  <a:cubicBezTo>
                    <a:pt x="319" y="69"/>
                    <a:pt x="325" y="69"/>
                    <a:pt x="327" y="71"/>
                  </a:cubicBezTo>
                  <a:cubicBezTo>
                    <a:pt x="328" y="71"/>
                    <a:pt x="330" y="71"/>
                    <a:pt x="331" y="71"/>
                  </a:cubicBezTo>
                  <a:cubicBezTo>
                    <a:pt x="331" y="71"/>
                    <a:pt x="331" y="70"/>
                    <a:pt x="331" y="70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1" y="70"/>
                    <a:pt x="331" y="69"/>
                    <a:pt x="331" y="68"/>
                  </a:cubicBezTo>
                  <a:cubicBezTo>
                    <a:pt x="331" y="68"/>
                    <a:pt x="331" y="68"/>
                    <a:pt x="331" y="68"/>
                  </a:cubicBezTo>
                  <a:cubicBezTo>
                    <a:pt x="331" y="67"/>
                    <a:pt x="331" y="67"/>
                    <a:pt x="330" y="66"/>
                  </a:cubicBezTo>
                  <a:cubicBezTo>
                    <a:pt x="330" y="66"/>
                    <a:pt x="329" y="66"/>
                    <a:pt x="329" y="66"/>
                  </a:cubicBezTo>
                  <a:cubicBezTo>
                    <a:pt x="329" y="66"/>
                    <a:pt x="329" y="65"/>
                    <a:pt x="329" y="65"/>
                  </a:cubicBezTo>
                  <a:cubicBezTo>
                    <a:pt x="329" y="65"/>
                    <a:pt x="328" y="64"/>
                    <a:pt x="328" y="64"/>
                  </a:cubicBezTo>
                  <a:cubicBezTo>
                    <a:pt x="327" y="64"/>
                    <a:pt x="326" y="63"/>
                    <a:pt x="325" y="63"/>
                  </a:cubicBezTo>
                  <a:cubicBezTo>
                    <a:pt x="325" y="64"/>
                    <a:pt x="325" y="65"/>
                    <a:pt x="325" y="65"/>
                  </a:cubicBezTo>
                  <a:cubicBezTo>
                    <a:pt x="323" y="65"/>
                    <a:pt x="321" y="64"/>
                    <a:pt x="321" y="65"/>
                  </a:cubicBezTo>
                  <a:cubicBezTo>
                    <a:pt x="321" y="65"/>
                    <a:pt x="321" y="65"/>
                    <a:pt x="321" y="65"/>
                  </a:cubicBezTo>
                  <a:cubicBezTo>
                    <a:pt x="320" y="65"/>
                    <a:pt x="319" y="65"/>
                    <a:pt x="318" y="65"/>
                  </a:cubicBezTo>
                  <a:cubicBezTo>
                    <a:pt x="318" y="64"/>
                    <a:pt x="318" y="64"/>
                    <a:pt x="318" y="63"/>
                  </a:cubicBezTo>
                  <a:cubicBezTo>
                    <a:pt x="318" y="63"/>
                    <a:pt x="319" y="63"/>
                    <a:pt x="319" y="62"/>
                  </a:cubicBezTo>
                  <a:cubicBezTo>
                    <a:pt x="319" y="62"/>
                    <a:pt x="319" y="62"/>
                    <a:pt x="319" y="63"/>
                  </a:cubicBezTo>
                  <a:cubicBezTo>
                    <a:pt x="319" y="62"/>
                    <a:pt x="318" y="62"/>
                    <a:pt x="318" y="61"/>
                  </a:cubicBezTo>
                  <a:cubicBezTo>
                    <a:pt x="318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1" y="61"/>
                    <a:pt x="321" y="61"/>
                    <a:pt x="322" y="62"/>
                  </a:cubicBezTo>
                  <a:cubicBezTo>
                    <a:pt x="323" y="62"/>
                    <a:pt x="324" y="62"/>
                    <a:pt x="324" y="61"/>
                  </a:cubicBezTo>
                  <a:cubicBezTo>
                    <a:pt x="325" y="61"/>
                    <a:pt x="325" y="61"/>
                    <a:pt x="325" y="61"/>
                  </a:cubicBezTo>
                  <a:cubicBezTo>
                    <a:pt x="324" y="61"/>
                    <a:pt x="322" y="60"/>
                    <a:pt x="321" y="59"/>
                  </a:cubicBezTo>
                  <a:cubicBezTo>
                    <a:pt x="321" y="59"/>
                    <a:pt x="320" y="59"/>
                    <a:pt x="320" y="58"/>
                  </a:cubicBezTo>
                  <a:cubicBezTo>
                    <a:pt x="319" y="59"/>
                    <a:pt x="317" y="59"/>
                    <a:pt x="316" y="59"/>
                  </a:cubicBezTo>
                  <a:cubicBezTo>
                    <a:pt x="316" y="59"/>
                    <a:pt x="316" y="59"/>
                    <a:pt x="316" y="59"/>
                  </a:cubicBezTo>
                  <a:cubicBezTo>
                    <a:pt x="314" y="59"/>
                    <a:pt x="313" y="58"/>
                    <a:pt x="312" y="58"/>
                  </a:cubicBezTo>
                  <a:cubicBezTo>
                    <a:pt x="311" y="58"/>
                    <a:pt x="311" y="58"/>
                    <a:pt x="311" y="59"/>
                  </a:cubicBezTo>
                  <a:cubicBezTo>
                    <a:pt x="311" y="59"/>
                    <a:pt x="310" y="59"/>
                    <a:pt x="310" y="59"/>
                  </a:cubicBezTo>
                  <a:cubicBezTo>
                    <a:pt x="310" y="59"/>
                    <a:pt x="310" y="58"/>
                    <a:pt x="310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09" y="58"/>
                    <a:pt x="310" y="58"/>
                    <a:pt x="310" y="58"/>
                  </a:cubicBezTo>
                  <a:cubicBezTo>
                    <a:pt x="310" y="57"/>
                    <a:pt x="310" y="56"/>
                    <a:pt x="311" y="55"/>
                  </a:cubicBezTo>
                  <a:cubicBezTo>
                    <a:pt x="312" y="55"/>
                    <a:pt x="313" y="55"/>
                    <a:pt x="315" y="5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15" y="56"/>
                    <a:pt x="315" y="56"/>
                    <a:pt x="316" y="56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6" y="56"/>
                    <a:pt x="317" y="56"/>
                    <a:pt x="318" y="56"/>
                  </a:cubicBezTo>
                  <a:cubicBezTo>
                    <a:pt x="318" y="56"/>
                    <a:pt x="318" y="56"/>
                    <a:pt x="318" y="57"/>
                  </a:cubicBezTo>
                  <a:cubicBezTo>
                    <a:pt x="318" y="57"/>
                    <a:pt x="318" y="57"/>
                    <a:pt x="320" y="57"/>
                  </a:cubicBezTo>
                  <a:cubicBezTo>
                    <a:pt x="320" y="56"/>
                    <a:pt x="320" y="55"/>
                    <a:pt x="320" y="54"/>
                  </a:cubicBezTo>
                  <a:cubicBezTo>
                    <a:pt x="320" y="54"/>
                    <a:pt x="321" y="54"/>
                    <a:pt x="321" y="54"/>
                  </a:cubicBezTo>
                  <a:cubicBezTo>
                    <a:pt x="322" y="53"/>
                    <a:pt x="323" y="53"/>
                    <a:pt x="324" y="51"/>
                  </a:cubicBezTo>
                  <a:cubicBezTo>
                    <a:pt x="324" y="51"/>
                    <a:pt x="324" y="51"/>
                    <a:pt x="324" y="51"/>
                  </a:cubicBezTo>
                  <a:cubicBezTo>
                    <a:pt x="324" y="51"/>
                    <a:pt x="324" y="51"/>
                    <a:pt x="324" y="50"/>
                  </a:cubicBezTo>
                  <a:cubicBezTo>
                    <a:pt x="324" y="50"/>
                    <a:pt x="324" y="50"/>
                    <a:pt x="324" y="50"/>
                  </a:cubicBezTo>
                  <a:cubicBezTo>
                    <a:pt x="324" y="50"/>
                    <a:pt x="324" y="49"/>
                    <a:pt x="324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4" y="48"/>
                    <a:pt x="325" y="47"/>
                    <a:pt x="326" y="47"/>
                  </a:cubicBezTo>
                  <a:cubicBezTo>
                    <a:pt x="326" y="46"/>
                    <a:pt x="326" y="46"/>
                    <a:pt x="326" y="45"/>
                  </a:cubicBezTo>
                  <a:cubicBezTo>
                    <a:pt x="325" y="45"/>
                    <a:pt x="325" y="45"/>
                    <a:pt x="324" y="45"/>
                  </a:cubicBezTo>
                  <a:cubicBezTo>
                    <a:pt x="324" y="45"/>
                    <a:pt x="324" y="44"/>
                    <a:pt x="324" y="44"/>
                  </a:cubicBezTo>
                  <a:cubicBezTo>
                    <a:pt x="326" y="43"/>
                    <a:pt x="329" y="43"/>
                    <a:pt x="333" y="43"/>
                  </a:cubicBezTo>
                  <a:cubicBezTo>
                    <a:pt x="332" y="40"/>
                    <a:pt x="333" y="41"/>
                    <a:pt x="335" y="40"/>
                  </a:cubicBezTo>
                  <a:cubicBezTo>
                    <a:pt x="336" y="40"/>
                    <a:pt x="335" y="39"/>
                    <a:pt x="336" y="39"/>
                  </a:cubicBezTo>
                  <a:cubicBezTo>
                    <a:pt x="336" y="38"/>
                    <a:pt x="336" y="38"/>
                    <a:pt x="336" y="37"/>
                  </a:cubicBezTo>
                  <a:cubicBezTo>
                    <a:pt x="334" y="37"/>
                    <a:pt x="329" y="36"/>
                    <a:pt x="326" y="37"/>
                  </a:cubicBezTo>
                  <a:cubicBezTo>
                    <a:pt x="326" y="37"/>
                    <a:pt x="326" y="37"/>
                    <a:pt x="326" y="37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5" y="37"/>
                    <a:pt x="325" y="38"/>
                    <a:pt x="324" y="38"/>
                  </a:cubicBezTo>
                  <a:cubicBezTo>
                    <a:pt x="324" y="38"/>
                    <a:pt x="324" y="38"/>
                    <a:pt x="323" y="38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22" y="39"/>
                    <a:pt x="321" y="39"/>
                    <a:pt x="320" y="40"/>
                  </a:cubicBezTo>
                  <a:cubicBezTo>
                    <a:pt x="320" y="40"/>
                    <a:pt x="319" y="40"/>
                    <a:pt x="319" y="40"/>
                  </a:cubicBezTo>
                  <a:cubicBezTo>
                    <a:pt x="319" y="39"/>
                    <a:pt x="319" y="39"/>
                    <a:pt x="319" y="38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19" y="38"/>
                    <a:pt x="319" y="38"/>
                    <a:pt x="319" y="37"/>
                  </a:cubicBezTo>
                  <a:cubicBezTo>
                    <a:pt x="319" y="37"/>
                    <a:pt x="318" y="37"/>
                    <a:pt x="318" y="37"/>
                  </a:cubicBezTo>
                  <a:cubicBezTo>
                    <a:pt x="318" y="37"/>
                    <a:pt x="317" y="37"/>
                    <a:pt x="317" y="37"/>
                  </a:cubicBezTo>
                  <a:cubicBezTo>
                    <a:pt x="317" y="36"/>
                    <a:pt x="317" y="36"/>
                    <a:pt x="317" y="36"/>
                  </a:cubicBezTo>
                  <a:cubicBezTo>
                    <a:pt x="317" y="36"/>
                    <a:pt x="318" y="36"/>
                    <a:pt x="318" y="36"/>
                  </a:cubicBezTo>
                  <a:cubicBezTo>
                    <a:pt x="318" y="35"/>
                    <a:pt x="319" y="35"/>
                    <a:pt x="320" y="34"/>
                  </a:cubicBezTo>
                  <a:cubicBezTo>
                    <a:pt x="325" y="34"/>
                    <a:pt x="328" y="35"/>
                    <a:pt x="332" y="35"/>
                  </a:cubicBezTo>
                  <a:cubicBezTo>
                    <a:pt x="334" y="36"/>
                    <a:pt x="336" y="35"/>
                    <a:pt x="338" y="35"/>
                  </a:cubicBezTo>
                  <a:cubicBezTo>
                    <a:pt x="338" y="35"/>
                    <a:pt x="339" y="35"/>
                    <a:pt x="340" y="35"/>
                  </a:cubicBezTo>
                  <a:cubicBezTo>
                    <a:pt x="340" y="35"/>
                    <a:pt x="341" y="35"/>
                    <a:pt x="341" y="34"/>
                  </a:cubicBezTo>
                  <a:cubicBezTo>
                    <a:pt x="341" y="34"/>
                    <a:pt x="342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4" y="33"/>
                  </a:cubicBezTo>
                  <a:cubicBezTo>
                    <a:pt x="345" y="32"/>
                    <a:pt x="345" y="31"/>
                    <a:pt x="346" y="30"/>
                  </a:cubicBezTo>
                  <a:cubicBezTo>
                    <a:pt x="346" y="30"/>
                    <a:pt x="346" y="30"/>
                    <a:pt x="346" y="29"/>
                  </a:cubicBezTo>
                  <a:cubicBezTo>
                    <a:pt x="345" y="29"/>
                    <a:pt x="341" y="29"/>
                    <a:pt x="341" y="29"/>
                  </a:cubicBezTo>
                  <a:cubicBezTo>
                    <a:pt x="340" y="29"/>
                    <a:pt x="340" y="30"/>
                    <a:pt x="339" y="31"/>
                  </a:cubicBezTo>
                  <a:cubicBezTo>
                    <a:pt x="338" y="30"/>
                    <a:pt x="337" y="30"/>
                    <a:pt x="335" y="30"/>
                  </a:cubicBezTo>
                  <a:cubicBezTo>
                    <a:pt x="332" y="31"/>
                    <a:pt x="328" y="32"/>
                    <a:pt x="326" y="30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9" y="30"/>
                    <a:pt x="331" y="29"/>
                  </a:cubicBezTo>
                  <a:cubicBezTo>
                    <a:pt x="331" y="29"/>
                    <a:pt x="332" y="29"/>
                    <a:pt x="332" y="28"/>
                  </a:cubicBezTo>
                  <a:cubicBezTo>
                    <a:pt x="334" y="28"/>
                    <a:pt x="337" y="28"/>
                    <a:pt x="339" y="28"/>
                  </a:cubicBezTo>
                  <a:cubicBezTo>
                    <a:pt x="339" y="28"/>
                    <a:pt x="339" y="29"/>
                    <a:pt x="339" y="29"/>
                  </a:cubicBezTo>
                  <a:cubicBezTo>
                    <a:pt x="340" y="28"/>
                    <a:pt x="341" y="28"/>
                    <a:pt x="342" y="28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4" y="28"/>
                    <a:pt x="346" y="28"/>
                    <a:pt x="348" y="28"/>
                  </a:cubicBezTo>
                  <a:cubicBezTo>
                    <a:pt x="348" y="27"/>
                    <a:pt x="348" y="28"/>
                    <a:pt x="349" y="27"/>
                  </a:cubicBezTo>
                  <a:cubicBezTo>
                    <a:pt x="351" y="27"/>
                    <a:pt x="352" y="26"/>
                    <a:pt x="354" y="26"/>
                  </a:cubicBezTo>
                  <a:cubicBezTo>
                    <a:pt x="354" y="25"/>
                    <a:pt x="354" y="25"/>
                    <a:pt x="354" y="24"/>
                  </a:cubicBezTo>
                  <a:close/>
                  <a:moveTo>
                    <a:pt x="249" y="18"/>
                  </a:moveTo>
                  <a:cubicBezTo>
                    <a:pt x="250" y="18"/>
                    <a:pt x="249" y="18"/>
                    <a:pt x="250" y="18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54" y="7"/>
                  </a:moveTo>
                  <a:cubicBezTo>
                    <a:pt x="260" y="7"/>
                    <a:pt x="266" y="6"/>
                    <a:pt x="273" y="6"/>
                  </a:cubicBezTo>
                  <a:cubicBezTo>
                    <a:pt x="273" y="6"/>
                    <a:pt x="273" y="7"/>
                    <a:pt x="273" y="7"/>
                  </a:cubicBezTo>
                  <a:cubicBezTo>
                    <a:pt x="266" y="8"/>
                    <a:pt x="261" y="8"/>
                    <a:pt x="254" y="8"/>
                  </a:cubicBezTo>
                  <a:cubicBezTo>
                    <a:pt x="254" y="9"/>
                    <a:pt x="253" y="9"/>
                    <a:pt x="252" y="9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1" y="10"/>
                    <a:pt x="249" y="9"/>
                    <a:pt x="248" y="10"/>
                  </a:cubicBezTo>
                  <a:cubicBezTo>
                    <a:pt x="248" y="10"/>
                    <a:pt x="247" y="10"/>
                    <a:pt x="247" y="10"/>
                  </a:cubicBezTo>
                  <a:cubicBezTo>
                    <a:pt x="247" y="10"/>
                    <a:pt x="247" y="10"/>
                    <a:pt x="247" y="9"/>
                  </a:cubicBezTo>
                  <a:cubicBezTo>
                    <a:pt x="247" y="10"/>
                    <a:pt x="246" y="10"/>
                    <a:pt x="245" y="10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7" y="9"/>
                    <a:pt x="253" y="8"/>
                    <a:pt x="254" y="7"/>
                  </a:cubicBezTo>
                  <a:close/>
                  <a:moveTo>
                    <a:pt x="130" y="178"/>
                  </a:moveTo>
                  <a:cubicBezTo>
                    <a:pt x="130" y="177"/>
                    <a:pt x="130" y="177"/>
                    <a:pt x="130" y="177"/>
                  </a:cubicBezTo>
                  <a:cubicBezTo>
                    <a:pt x="132" y="177"/>
                    <a:pt x="131" y="177"/>
                    <a:pt x="132" y="177"/>
                  </a:cubicBezTo>
                  <a:cubicBezTo>
                    <a:pt x="132" y="178"/>
                    <a:pt x="132" y="178"/>
                    <a:pt x="132" y="178"/>
                  </a:cubicBezTo>
                  <a:cubicBezTo>
                    <a:pt x="132" y="178"/>
                    <a:pt x="131" y="178"/>
                    <a:pt x="130" y="178"/>
                  </a:cubicBezTo>
                  <a:close/>
                  <a:moveTo>
                    <a:pt x="146" y="167"/>
                  </a:moveTo>
                  <a:cubicBezTo>
                    <a:pt x="146" y="167"/>
                    <a:pt x="146" y="167"/>
                    <a:pt x="146" y="167"/>
                  </a:cubicBezTo>
                  <a:cubicBezTo>
                    <a:pt x="146" y="167"/>
                    <a:pt x="145" y="167"/>
                    <a:pt x="145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5" y="167"/>
                    <a:pt x="145" y="167"/>
                    <a:pt x="144" y="167"/>
                  </a:cubicBezTo>
                  <a:cubicBezTo>
                    <a:pt x="145" y="167"/>
                    <a:pt x="145" y="167"/>
                    <a:pt x="146" y="167"/>
                  </a:cubicBezTo>
                  <a:close/>
                  <a:moveTo>
                    <a:pt x="145" y="168"/>
                  </a:moveTo>
                  <a:cubicBezTo>
                    <a:pt x="145" y="168"/>
                    <a:pt x="145" y="169"/>
                    <a:pt x="145" y="169"/>
                  </a:cubicBezTo>
                  <a:cubicBezTo>
                    <a:pt x="145" y="169"/>
                    <a:pt x="144" y="169"/>
                    <a:pt x="144" y="169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4" y="168"/>
                    <a:pt x="145" y="168"/>
                    <a:pt x="145" y="168"/>
                  </a:cubicBezTo>
                  <a:close/>
                  <a:moveTo>
                    <a:pt x="143" y="177"/>
                  </a:move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2" y="178"/>
                    <a:pt x="142" y="178"/>
                  </a:cubicBezTo>
                  <a:cubicBezTo>
                    <a:pt x="142" y="178"/>
                    <a:pt x="142" y="177"/>
                    <a:pt x="143" y="177"/>
                  </a:cubicBezTo>
                  <a:close/>
                  <a:moveTo>
                    <a:pt x="177" y="222"/>
                  </a:moveTo>
                  <a:cubicBezTo>
                    <a:pt x="177" y="222"/>
                    <a:pt x="177" y="222"/>
                    <a:pt x="177" y="222"/>
                  </a:cubicBezTo>
                  <a:cubicBezTo>
                    <a:pt x="176" y="222"/>
                    <a:pt x="176" y="222"/>
                    <a:pt x="176" y="222"/>
                  </a:cubicBezTo>
                  <a:cubicBezTo>
                    <a:pt x="176" y="222"/>
                    <a:pt x="176" y="221"/>
                    <a:pt x="176" y="221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177" y="221"/>
                    <a:pt x="177" y="221"/>
                    <a:pt x="177" y="222"/>
                  </a:cubicBezTo>
                  <a:close/>
                  <a:moveTo>
                    <a:pt x="223" y="175"/>
                  </a:moveTo>
                  <a:cubicBezTo>
                    <a:pt x="222" y="175"/>
                    <a:pt x="221" y="175"/>
                    <a:pt x="221" y="176"/>
                  </a:cubicBezTo>
                  <a:cubicBezTo>
                    <a:pt x="220" y="175"/>
                    <a:pt x="220" y="174"/>
                    <a:pt x="220" y="174"/>
                  </a:cubicBezTo>
                  <a:cubicBezTo>
                    <a:pt x="221" y="173"/>
                    <a:pt x="220" y="173"/>
                    <a:pt x="221" y="173"/>
                  </a:cubicBezTo>
                  <a:cubicBezTo>
                    <a:pt x="222" y="173"/>
                    <a:pt x="223" y="173"/>
                    <a:pt x="224" y="173"/>
                  </a:cubicBezTo>
                  <a:cubicBezTo>
                    <a:pt x="224" y="174"/>
                    <a:pt x="223" y="174"/>
                    <a:pt x="223" y="175"/>
                  </a:cubicBezTo>
                  <a:close/>
                  <a:moveTo>
                    <a:pt x="225" y="12"/>
                  </a:moveTo>
                  <a:cubicBezTo>
                    <a:pt x="225" y="12"/>
                    <a:pt x="225" y="12"/>
                    <a:pt x="225" y="12"/>
                  </a:cubicBezTo>
                  <a:cubicBezTo>
                    <a:pt x="225" y="12"/>
                    <a:pt x="225" y="13"/>
                    <a:pt x="225" y="13"/>
                  </a:cubicBezTo>
                  <a:cubicBezTo>
                    <a:pt x="223" y="12"/>
                    <a:pt x="224" y="12"/>
                    <a:pt x="222" y="12"/>
                  </a:cubicBezTo>
                  <a:cubicBezTo>
                    <a:pt x="221" y="13"/>
                    <a:pt x="222" y="12"/>
                    <a:pt x="221" y="13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1" y="13"/>
                    <a:pt x="221" y="12"/>
                    <a:pt x="221" y="12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2" y="11"/>
                    <a:pt x="226" y="10"/>
                    <a:pt x="228" y="10"/>
                  </a:cubicBezTo>
                  <a:cubicBezTo>
                    <a:pt x="228" y="10"/>
                    <a:pt x="228" y="11"/>
                    <a:pt x="228" y="11"/>
                  </a:cubicBezTo>
                  <a:cubicBezTo>
                    <a:pt x="227" y="11"/>
                    <a:pt x="226" y="11"/>
                    <a:pt x="225" y="12"/>
                  </a:cubicBezTo>
                  <a:close/>
                  <a:moveTo>
                    <a:pt x="233" y="11"/>
                  </a:moveTo>
                  <a:cubicBezTo>
                    <a:pt x="233" y="10"/>
                    <a:pt x="233" y="11"/>
                    <a:pt x="232" y="10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32" y="9"/>
                    <a:pt x="232" y="8"/>
                    <a:pt x="232" y="7"/>
                  </a:cubicBezTo>
                  <a:cubicBezTo>
                    <a:pt x="232" y="7"/>
                    <a:pt x="233" y="7"/>
                    <a:pt x="233" y="7"/>
                  </a:cubicBezTo>
                  <a:cubicBezTo>
                    <a:pt x="233" y="7"/>
                    <a:pt x="233" y="8"/>
                    <a:pt x="233" y="8"/>
                  </a:cubicBezTo>
                  <a:cubicBezTo>
                    <a:pt x="234" y="9"/>
                    <a:pt x="235" y="9"/>
                    <a:pt x="235" y="10"/>
                  </a:cubicBezTo>
                  <a:cubicBezTo>
                    <a:pt x="237" y="9"/>
                    <a:pt x="238" y="9"/>
                    <a:pt x="239" y="8"/>
                  </a:cubicBezTo>
                  <a:cubicBezTo>
                    <a:pt x="240" y="8"/>
                    <a:pt x="243" y="9"/>
                    <a:pt x="244" y="9"/>
                  </a:cubicBezTo>
                  <a:cubicBezTo>
                    <a:pt x="244" y="9"/>
                    <a:pt x="244" y="10"/>
                    <a:pt x="244" y="10"/>
                  </a:cubicBezTo>
                  <a:cubicBezTo>
                    <a:pt x="243" y="10"/>
                    <a:pt x="242" y="10"/>
                    <a:pt x="241" y="10"/>
                  </a:cubicBezTo>
                  <a:cubicBezTo>
                    <a:pt x="241" y="10"/>
                    <a:pt x="241" y="10"/>
                    <a:pt x="241" y="9"/>
                  </a:cubicBezTo>
                  <a:cubicBezTo>
                    <a:pt x="240" y="9"/>
                    <a:pt x="240" y="10"/>
                    <a:pt x="240" y="10"/>
                  </a:cubicBezTo>
                  <a:cubicBezTo>
                    <a:pt x="238" y="10"/>
                    <a:pt x="237" y="10"/>
                    <a:pt x="235" y="10"/>
                  </a:cubicBezTo>
                  <a:cubicBezTo>
                    <a:pt x="235" y="11"/>
                    <a:pt x="235" y="11"/>
                    <a:pt x="235" y="11"/>
                  </a:cubicBezTo>
                  <a:cubicBezTo>
                    <a:pt x="235" y="11"/>
                    <a:pt x="235" y="11"/>
                    <a:pt x="235" y="11"/>
                  </a:cubicBezTo>
                  <a:cubicBezTo>
                    <a:pt x="235" y="11"/>
                    <a:pt x="235" y="12"/>
                    <a:pt x="235" y="12"/>
                  </a:cubicBezTo>
                  <a:cubicBezTo>
                    <a:pt x="235" y="12"/>
                    <a:pt x="235" y="12"/>
                    <a:pt x="234" y="12"/>
                  </a:cubicBezTo>
                  <a:cubicBezTo>
                    <a:pt x="234" y="11"/>
                    <a:pt x="234" y="11"/>
                    <a:pt x="233" y="11"/>
                  </a:cubicBezTo>
                  <a:close/>
                  <a:moveTo>
                    <a:pt x="281" y="133"/>
                  </a:moveTo>
                  <a:cubicBezTo>
                    <a:pt x="282" y="133"/>
                    <a:pt x="282" y="133"/>
                    <a:pt x="283" y="133"/>
                  </a:cubicBezTo>
                  <a:cubicBezTo>
                    <a:pt x="283" y="134"/>
                    <a:pt x="282" y="134"/>
                    <a:pt x="282" y="134"/>
                  </a:cubicBezTo>
                  <a:cubicBezTo>
                    <a:pt x="282" y="135"/>
                    <a:pt x="282" y="135"/>
                    <a:pt x="282" y="135"/>
                  </a:cubicBezTo>
                  <a:cubicBezTo>
                    <a:pt x="281" y="135"/>
                    <a:pt x="280" y="134"/>
                    <a:pt x="279" y="135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79" y="135"/>
                    <a:pt x="278" y="135"/>
                    <a:pt x="278" y="135"/>
                  </a:cubicBezTo>
                  <a:cubicBezTo>
                    <a:pt x="279" y="134"/>
                    <a:pt x="280" y="134"/>
                    <a:pt x="281" y="133"/>
                  </a:cubicBezTo>
                  <a:close/>
                  <a:moveTo>
                    <a:pt x="279" y="32"/>
                  </a:moveTo>
                  <a:cubicBezTo>
                    <a:pt x="279" y="32"/>
                    <a:pt x="279" y="32"/>
                    <a:pt x="279" y="32"/>
                  </a:cubicBezTo>
                  <a:cubicBezTo>
                    <a:pt x="279" y="32"/>
                    <a:pt x="278" y="32"/>
                    <a:pt x="278" y="32"/>
                  </a:cubicBezTo>
                  <a:cubicBezTo>
                    <a:pt x="278" y="32"/>
                    <a:pt x="278" y="33"/>
                    <a:pt x="278" y="33"/>
                  </a:cubicBezTo>
                  <a:cubicBezTo>
                    <a:pt x="278" y="33"/>
                    <a:pt x="277" y="33"/>
                    <a:pt x="277" y="33"/>
                  </a:cubicBezTo>
                  <a:cubicBezTo>
                    <a:pt x="277" y="33"/>
                    <a:pt x="277" y="33"/>
                    <a:pt x="277" y="33"/>
                  </a:cubicBezTo>
                  <a:cubicBezTo>
                    <a:pt x="276" y="33"/>
                    <a:pt x="276" y="33"/>
                    <a:pt x="275" y="33"/>
                  </a:cubicBezTo>
                  <a:cubicBezTo>
                    <a:pt x="275" y="33"/>
                    <a:pt x="275" y="33"/>
                    <a:pt x="275" y="34"/>
                  </a:cubicBezTo>
                  <a:cubicBezTo>
                    <a:pt x="273" y="34"/>
                    <a:pt x="272" y="34"/>
                    <a:pt x="272" y="36"/>
                  </a:cubicBezTo>
                  <a:cubicBezTo>
                    <a:pt x="272" y="36"/>
                    <a:pt x="271" y="36"/>
                    <a:pt x="271" y="36"/>
                  </a:cubicBezTo>
                  <a:cubicBezTo>
                    <a:pt x="271" y="35"/>
                    <a:pt x="271" y="35"/>
                    <a:pt x="272" y="34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3" y="34"/>
                    <a:pt x="274" y="33"/>
                    <a:pt x="275" y="33"/>
                  </a:cubicBezTo>
                  <a:cubicBezTo>
                    <a:pt x="275" y="33"/>
                    <a:pt x="275" y="33"/>
                    <a:pt x="275" y="33"/>
                  </a:cubicBezTo>
                  <a:cubicBezTo>
                    <a:pt x="275" y="33"/>
                    <a:pt x="276" y="33"/>
                    <a:pt x="276" y="33"/>
                  </a:cubicBezTo>
                  <a:cubicBezTo>
                    <a:pt x="276" y="33"/>
                    <a:pt x="276" y="33"/>
                    <a:pt x="276" y="32"/>
                  </a:cubicBezTo>
                  <a:cubicBezTo>
                    <a:pt x="276" y="32"/>
                    <a:pt x="277" y="32"/>
                    <a:pt x="277" y="32"/>
                  </a:cubicBezTo>
                  <a:cubicBezTo>
                    <a:pt x="279" y="32"/>
                    <a:pt x="280" y="31"/>
                    <a:pt x="282" y="31"/>
                  </a:cubicBezTo>
                  <a:cubicBezTo>
                    <a:pt x="282" y="31"/>
                    <a:pt x="282" y="31"/>
                    <a:pt x="282" y="31"/>
                  </a:cubicBezTo>
                  <a:cubicBezTo>
                    <a:pt x="281" y="32"/>
                    <a:pt x="280" y="32"/>
                    <a:pt x="279" y="32"/>
                  </a:cubicBezTo>
                  <a:close/>
                  <a:moveTo>
                    <a:pt x="283" y="31"/>
                  </a:moveTo>
                  <a:cubicBezTo>
                    <a:pt x="284" y="30"/>
                    <a:pt x="284" y="30"/>
                    <a:pt x="284" y="30"/>
                  </a:cubicBezTo>
                  <a:cubicBezTo>
                    <a:pt x="284" y="30"/>
                    <a:pt x="284" y="30"/>
                    <a:pt x="28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4" y="30"/>
                    <a:pt x="284" y="30"/>
                    <a:pt x="283" y="31"/>
                  </a:cubicBezTo>
                  <a:close/>
                  <a:moveTo>
                    <a:pt x="287" y="29"/>
                  </a:moveTo>
                  <a:cubicBezTo>
                    <a:pt x="288" y="29"/>
                    <a:pt x="288" y="29"/>
                    <a:pt x="288" y="29"/>
                  </a:cubicBezTo>
                  <a:cubicBezTo>
                    <a:pt x="287" y="29"/>
                    <a:pt x="288" y="29"/>
                    <a:pt x="287" y="29"/>
                  </a:cubicBezTo>
                  <a:close/>
                  <a:moveTo>
                    <a:pt x="308" y="88"/>
                  </a:move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7"/>
                    <a:pt x="308" y="86"/>
                    <a:pt x="308" y="85"/>
                  </a:cubicBezTo>
                  <a:cubicBezTo>
                    <a:pt x="308" y="85"/>
                    <a:pt x="308" y="85"/>
                    <a:pt x="309" y="85"/>
                  </a:cubicBezTo>
                  <a:cubicBezTo>
                    <a:pt x="309" y="86"/>
                    <a:pt x="309" y="87"/>
                    <a:pt x="310" y="88"/>
                  </a:cubicBezTo>
                  <a:cubicBezTo>
                    <a:pt x="309" y="88"/>
                    <a:pt x="309" y="88"/>
                    <a:pt x="30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915" y="1447"/>
              <a:ext cx="61" cy="52"/>
            </a:xfrm>
            <a:custGeom>
              <a:avLst/>
              <a:gdLst>
                <a:gd name="T0" fmla="*/ 19 w 26"/>
                <a:gd name="T1" fmla="*/ 3 h 22"/>
                <a:gd name="T2" fmla="*/ 15 w 26"/>
                <a:gd name="T3" fmla="*/ 4 h 22"/>
                <a:gd name="T4" fmla="*/ 13 w 26"/>
                <a:gd name="T5" fmla="*/ 4 h 22"/>
                <a:gd name="T6" fmla="*/ 10 w 26"/>
                <a:gd name="T7" fmla="*/ 5 h 22"/>
                <a:gd name="T8" fmla="*/ 10 w 26"/>
                <a:gd name="T9" fmla="*/ 3 h 22"/>
                <a:gd name="T10" fmla="*/ 8 w 26"/>
                <a:gd name="T11" fmla="*/ 3 h 22"/>
                <a:gd name="T12" fmla="*/ 6 w 26"/>
                <a:gd name="T13" fmla="*/ 3 h 22"/>
                <a:gd name="T14" fmla="*/ 2 w 26"/>
                <a:gd name="T15" fmla="*/ 5 h 22"/>
                <a:gd name="T16" fmla="*/ 1 w 26"/>
                <a:gd name="T17" fmla="*/ 7 h 22"/>
                <a:gd name="T18" fmla="*/ 0 w 26"/>
                <a:gd name="T19" fmla="*/ 10 h 22"/>
                <a:gd name="T20" fmla="*/ 2 w 26"/>
                <a:gd name="T21" fmla="*/ 11 h 22"/>
                <a:gd name="T22" fmla="*/ 5 w 26"/>
                <a:gd name="T23" fmla="*/ 8 h 22"/>
                <a:gd name="T24" fmla="*/ 7 w 26"/>
                <a:gd name="T25" fmla="*/ 10 h 22"/>
                <a:gd name="T26" fmla="*/ 9 w 26"/>
                <a:gd name="T27" fmla="*/ 10 h 22"/>
                <a:gd name="T28" fmla="*/ 11 w 26"/>
                <a:gd name="T29" fmla="*/ 10 h 22"/>
                <a:gd name="T30" fmla="*/ 12 w 26"/>
                <a:gd name="T31" fmla="*/ 11 h 22"/>
                <a:gd name="T32" fmla="*/ 12 w 26"/>
                <a:gd name="T33" fmla="*/ 11 h 22"/>
                <a:gd name="T34" fmla="*/ 11 w 26"/>
                <a:gd name="T35" fmla="*/ 12 h 22"/>
                <a:gd name="T36" fmla="*/ 10 w 26"/>
                <a:gd name="T37" fmla="*/ 13 h 22"/>
                <a:gd name="T38" fmla="*/ 13 w 26"/>
                <a:gd name="T39" fmla="*/ 19 h 22"/>
                <a:gd name="T40" fmla="*/ 17 w 26"/>
                <a:gd name="T41" fmla="*/ 20 h 22"/>
                <a:gd name="T42" fmla="*/ 16 w 26"/>
                <a:gd name="T43" fmla="*/ 22 h 22"/>
                <a:gd name="T44" fmla="*/ 16 w 26"/>
                <a:gd name="T45" fmla="*/ 22 h 22"/>
                <a:gd name="T46" fmla="*/ 19 w 26"/>
                <a:gd name="T47" fmla="*/ 19 h 22"/>
                <a:gd name="T48" fmla="*/ 19 w 26"/>
                <a:gd name="T49" fmla="*/ 18 h 22"/>
                <a:gd name="T50" fmla="*/ 19 w 26"/>
                <a:gd name="T51" fmla="*/ 16 h 22"/>
                <a:gd name="T52" fmla="*/ 20 w 26"/>
                <a:gd name="T53" fmla="*/ 16 h 22"/>
                <a:gd name="T54" fmla="*/ 20 w 26"/>
                <a:gd name="T55" fmla="*/ 18 h 22"/>
                <a:gd name="T56" fmla="*/ 21 w 26"/>
                <a:gd name="T57" fmla="*/ 18 h 22"/>
                <a:gd name="T58" fmla="*/ 21 w 26"/>
                <a:gd name="T59" fmla="*/ 15 h 22"/>
                <a:gd name="T60" fmla="*/ 23 w 26"/>
                <a:gd name="T61" fmla="*/ 12 h 22"/>
                <a:gd name="T62" fmla="*/ 24 w 26"/>
                <a:gd name="T63" fmla="*/ 12 h 22"/>
                <a:gd name="T64" fmla="*/ 25 w 26"/>
                <a:gd name="T65" fmla="*/ 10 h 22"/>
                <a:gd name="T66" fmla="*/ 24 w 26"/>
                <a:gd name="T67" fmla="*/ 0 h 22"/>
                <a:gd name="T68" fmla="*/ 21 w 26"/>
                <a:gd name="T69" fmla="*/ 1 h 22"/>
                <a:gd name="T70" fmla="*/ 21 w 26"/>
                <a:gd name="T71" fmla="*/ 2 h 22"/>
                <a:gd name="T72" fmla="*/ 21 w 26"/>
                <a:gd name="T73" fmla="*/ 3 h 22"/>
                <a:gd name="T74" fmla="*/ 19 w 26"/>
                <a:gd name="T7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22">
                  <a:moveTo>
                    <a:pt x="19" y="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4"/>
                    <a:pt x="17" y="5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10" y="4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8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5" y="5"/>
                    <a:pt x="4" y="5"/>
                    <a:pt x="2" y="5"/>
                  </a:cubicBezTo>
                  <a:cubicBezTo>
                    <a:pt x="1" y="6"/>
                    <a:pt x="2" y="6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0"/>
                    <a:pt x="3" y="10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4"/>
                    <a:pt x="10" y="16"/>
                    <a:pt x="10" y="17"/>
                  </a:cubicBezTo>
                  <a:cubicBezTo>
                    <a:pt x="11" y="18"/>
                    <a:pt x="12" y="18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4" y="21"/>
                    <a:pt x="16" y="20"/>
                    <a:pt x="17" y="20"/>
                  </a:cubicBezTo>
                  <a:cubicBezTo>
                    <a:pt x="16" y="21"/>
                    <a:pt x="17" y="20"/>
                    <a:pt x="16" y="21"/>
                  </a:cubicBezTo>
                  <a:cubicBezTo>
                    <a:pt x="16" y="21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8" y="22"/>
                  </a:cubicBezTo>
                  <a:cubicBezTo>
                    <a:pt x="19" y="21"/>
                    <a:pt x="20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9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1" y="16"/>
                    <a:pt x="21" y="16"/>
                  </a:cubicBezTo>
                  <a:cubicBezTo>
                    <a:pt x="21" y="17"/>
                    <a:pt x="21" y="17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3"/>
                    <a:pt x="22" y="13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6"/>
                    <a:pt x="25" y="4"/>
                    <a:pt x="24" y="0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956" y="61"/>
              <a:ext cx="506" cy="204"/>
            </a:xfrm>
            <a:custGeom>
              <a:avLst/>
              <a:gdLst>
                <a:gd name="T0" fmla="*/ 8 w 214"/>
                <a:gd name="T1" fmla="*/ 45 h 86"/>
                <a:gd name="T2" fmla="*/ 9 w 214"/>
                <a:gd name="T3" fmla="*/ 52 h 86"/>
                <a:gd name="T4" fmla="*/ 14 w 214"/>
                <a:gd name="T5" fmla="*/ 55 h 86"/>
                <a:gd name="T6" fmla="*/ 16 w 214"/>
                <a:gd name="T7" fmla="*/ 64 h 86"/>
                <a:gd name="T8" fmla="*/ 23 w 214"/>
                <a:gd name="T9" fmla="*/ 64 h 86"/>
                <a:gd name="T10" fmla="*/ 42 w 214"/>
                <a:gd name="T11" fmla="*/ 69 h 86"/>
                <a:gd name="T12" fmla="*/ 52 w 214"/>
                <a:gd name="T13" fmla="*/ 60 h 86"/>
                <a:gd name="T14" fmla="*/ 64 w 214"/>
                <a:gd name="T15" fmla="*/ 58 h 86"/>
                <a:gd name="T16" fmla="*/ 72 w 214"/>
                <a:gd name="T17" fmla="*/ 52 h 86"/>
                <a:gd name="T18" fmla="*/ 87 w 214"/>
                <a:gd name="T19" fmla="*/ 57 h 86"/>
                <a:gd name="T20" fmla="*/ 61 w 214"/>
                <a:gd name="T21" fmla="*/ 60 h 86"/>
                <a:gd name="T22" fmla="*/ 63 w 214"/>
                <a:gd name="T23" fmla="*/ 65 h 86"/>
                <a:gd name="T24" fmla="*/ 72 w 214"/>
                <a:gd name="T25" fmla="*/ 66 h 86"/>
                <a:gd name="T26" fmla="*/ 82 w 214"/>
                <a:gd name="T27" fmla="*/ 71 h 86"/>
                <a:gd name="T28" fmla="*/ 53 w 214"/>
                <a:gd name="T29" fmla="*/ 70 h 86"/>
                <a:gd name="T30" fmla="*/ 44 w 214"/>
                <a:gd name="T31" fmla="*/ 82 h 86"/>
                <a:gd name="T32" fmla="*/ 57 w 214"/>
                <a:gd name="T33" fmla="*/ 82 h 86"/>
                <a:gd name="T34" fmla="*/ 72 w 214"/>
                <a:gd name="T35" fmla="*/ 85 h 86"/>
                <a:gd name="T36" fmla="*/ 79 w 214"/>
                <a:gd name="T37" fmla="*/ 80 h 86"/>
                <a:gd name="T38" fmla="*/ 96 w 214"/>
                <a:gd name="T39" fmla="*/ 76 h 86"/>
                <a:gd name="T40" fmla="*/ 113 w 214"/>
                <a:gd name="T41" fmla="*/ 75 h 86"/>
                <a:gd name="T42" fmla="*/ 115 w 214"/>
                <a:gd name="T43" fmla="*/ 66 h 86"/>
                <a:gd name="T44" fmla="*/ 132 w 214"/>
                <a:gd name="T45" fmla="*/ 57 h 86"/>
                <a:gd name="T46" fmla="*/ 122 w 214"/>
                <a:gd name="T47" fmla="*/ 51 h 86"/>
                <a:gd name="T48" fmla="*/ 114 w 214"/>
                <a:gd name="T49" fmla="*/ 50 h 86"/>
                <a:gd name="T50" fmla="*/ 127 w 214"/>
                <a:gd name="T51" fmla="*/ 46 h 86"/>
                <a:gd name="T52" fmla="*/ 130 w 214"/>
                <a:gd name="T53" fmla="*/ 44 h 86"/>
                <a:gd name="T54" fmla="*/ 147 w 214"/>
                <a:gd name="T55" fmla="*/ 41 h 86"/>
                <a:gd name="T56" fmla="*/ 157 w 214"/>
                <a:gd name="T57" fmla="*/ 34 h 86"/>
                <a:gd name="T58" fmla="*/ 171 w 214"/>
                <a:gd name="T59" fmla="*/ 27 h 86"/>
                <a:gd name="T60" fmla="*/ 189 w 214"/>
                <a:gd name="T61" fmla="*/ 18 h 86"/>
                <a:gd name="T62" fmla="*/ 196 w 214"/>
                <a:gd name="T63" fmla="*/ 15 h 86"/>
                <a:gd name="T64" fmla="*/ 205 w 214"/>
                <a:gd name="T65" fmla="*/ 4 h 86"/>
                <a:gd name="T66" fmla="*/ 184 w 214"/>
                <a:gd name="T67" fmla="*/ 0 h 86"/>
                <a:gd name="T68" fmla="*/ 164 w 214"/>
                <a:gd name="T69" fmla="*/ 10 h 86"/>
                <a:gd name="T70" fmla="*/ 173 w 214"/>
                <a:gd name="T71" fmla="*/ 0 h 86"/>
                <a:gd name="T72" fmla="*/ 136 w 214"/>
                <a:gd name="T73" fmla="*/ 9 h 86"/>
                <a:gd name="T74" fmla="*/ 118 w 214"/>
                <a:gd name="T75" fmla="*/ 15 h 86"/>
                <a:gd name="T76" fmla="*/ 97 w 214"/>
                <a:gd name="T77" fmla="*/ 17 h 86"/>
                <a:gd name="T78" fmla="*/ 89 w 214"/>
                <a:gd name="T79" fmla="*/ 19 h 86"/>
                <a:gd name="T80" fmla="*/ 76 w 214"/>
                <a:gd name="T81" fmla="*/ 21 h 86"/>
                <a:gd name="T82" fmla="*/ 52 w 214"/>
                <a:gd name="T83" fmla="*/ 24 h 86"/>
                <a:gd name="T84" fmla="*/ 66 w 214"/>
                <a:gd name="T85" fmla="*/ 27 h 86"/>
                <a:gd name="T86" fmla="*/ 48 w 214"/>
                <a:gd name="T87" fmla="*/ 27 h 86"/>
                <a:gd name="T88" fmla="*/ 30 w 214"/>
                <a:gd name="T89" fmla="*/ 33 h 86"/>
                <a:gd name="T90" fmla="*/ 32 w 214"/>
                <a:gd name="T91" fmla="*/ 41 h 86"/>
                <a:gd name="T92" fmla="*/ 39 w 214"/>
                <a:gd name="T93" fmla="*/ 39 h 86"/>
                <a:gd name="T94" fmla="*/ 49 w 214"/>
                <a:gd name="T95" fmla="*/ 40 h 86"/>
                <a:gd name="T96" fmla="*/ 70 w 214"/>
                <a:gd name="T97" fmla="*/ 40 h 86"/>
                <a:gd name="T98" fmla="*/ 96 w 214"/>
                <a:gd name="T99" fmla="*/ 33 h 86"/>
                <a:gd name="T100" fmla="*/ 120 w 214"/>
                <a:gd name="T101" fmla="*/ 27 h 86"/>
                <a:gd name="T102" fmla="*/ 105 w 214"/>
                <a:gd name="T103" fmla="*/ 34 h 86"/>
                <a:gd name="T104" fmla="*/ 97 w 214"/>
                <a:gd name="T105" fmla="*/ 38 h 86"/>
                <a:gd name="T106" fmla="*/ 97 w 214"/>
                <a:gd name="T107" fmla="*/ 46 h 86"/>
                <a:gd name="T108" fmla="*/ 81 w 214"/>
                <a:gd name="T109" fmla="*/ 40 h 86"/>
                <a:gd name="T110" fmla="*/ 56 w 214"/>
                <a:gd name="T111" fmla="*/ 44 h 86"/>
                <a:gd name="T112" fmla="*/ 31 w 214"/>
                <a:gd name="T113" fmla="*/ 46 h 86"/>
                <a:gd name="T114" fmla="*/ 4 w 214"/>
                <a:gd name="T115" fmla="*/ 39 h 86"/>
                <a:gd name="T116" fmla="*/ 85 w 214"/>
                <a:gd name="T117" fmla="*/ 63 h 86"/>
                <a:gd name="T118" fmla="*/ 72 w 214"/>
                <a:gd name="T119" fmla="*/ 28 h 86"/>
                <a:gd name="T120" fmla="*/ 97 w 214"/>
                <a:gd name="T121" fmla="*/ 68 h 86"/>
                <a:gd name="T122" fmla="*/ 22 w 214"/>
                <a:gd name="T123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4" h="86">
                  <a:moveTo>
                    <a:pt x="1" y="41"/>
                  </a:moveTo>
                  <a:cubicBezTo>
                    <a:pt x="2" y="41"/>
                    <a:pt x="4" y="41"/>
                    <a:pt x="5" y="40"/>
                  </a:cubicBezTo>
                  <a:cubicBezTo>
                    <a:pt x="6" y="40"/>
                    <a:pt x="7" y="41"/>
                    <a:pt x="8" y="41"/>
                  </a:cubicBezTo>
                  <a:cubicBezTo>
                    <a:pt x="8" y="40"/>
                    <a:pt x="8" y="40"/>
                    <a:pt x="7" y="40"/>
                  </a:cubicBezTo>
                  <a:cubicBezTo>
                    <a:pt x="10" y="40"/>
                    <a:pt x="10" y="41"/>
                    <a:pt x="11" y="41"/>
                  </a:cubicBezTo>
                  <a:cubicBezTo>
                    <a:pt x="10" y="43"/>
                    <a:pt x="11" y="42"/>
                    <a:pt x="12" y="44"/>
                  </a:cubicBezTo>
                  <a:cubicBezTo>
                    <a:pt x="11" y="44"/>
                    <a:pt x="10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4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4"/>
                    <a:pt x="3" y="43"/>
                  </a:cubicBezTo>
                  <a:cubicBezTo>
                    <a:pt x="2" y="44"/>
                    <a:pt x="2" y="44"/>
                    <a:pt x="1" y="44"/>
                  </a:cubicBezTo>
                  <a:cubicBezTo>
                    <a:pt x="1" y="45"/>
                    <a:pt x="1" y="46"/>
                    <a:pt x="2" y="46"/>
                  </a:cubicBezTo>
                  <a:cubicBezTo>
                    <a:pt x="2" y="46"/>
                    <a:pt x="3" y="46"/>
                    <a:pt x="4" y="46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7" y="47"/>
                    <a:pt x="6" y="46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0" y="46"/>
                    <a:pt x="10" y="46"/>
                  </a:cubicBezTo>
                  <a:cubicBezTo>
                    <a:pt x="11" y="46"/>
                    <a:pt x="13" y="46"/>
                    <a:pt x="14" y="46"/>
                  </a:cubicBezTo>
                  <a:cubicBezTo>
                    <a:pt x="15" y="45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7" y="46"/>
                    <a:pt x="18" y="47"/>
                  </a:cubicBezTo>
                  <a:cubicBezTo>
                    <a:pt x="15" y="48"/>
                    <a:pt x="9" y="49"/>
                    <a:pt x="8" y="50"/>
                  </a:cubicBezTo>
                  <a:cubicBezTo>
                    <a:pt x="7" y="50"/>
                    <a:pt x="8" y="50"/>
                    <a:pt x="7" y="50"/>
                  </a:cubicBezTo>
                  <a:cubicBezTo>
                    <a:pt x="8" y="51"/>
                    <a:pt x="8" y="51"/>
                    <a:pt x="9" y="51"/>
                  </a:cubicBezTo>
                  <a:cubicBezTo>
                    <a:pt x="9" y="51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4"/>
                  </a:cubicBezTo>
                  <a:cubicBezTo>
                    <a:pt x="7" y="54"/>
                    <a:pt x="8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4"/>
                    <a:pt x="12" y="53"/>
                    <a:pt x="12" y="53"/>
                  </a:cubicBezTo>
                  <a:cubicBezTo>
                    <a:pt x="12" y="53"/>
                    <a:pt x="12" y="53"/>
                    <a:pt x="12" y="54"/>
                  </a:cubicBezTo>
                  <a:cubicBezTo>
                    <a:pt x="14" y="53"/>
                    <a:pt x="13" y="53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3"/>
                    <a:pt x="15" y="53"/>
                  </a:cubicBezTo>
                  <a:cubicBezTo>
                    <a:pt x="17" y="54"/>
                    <a:pt x="18" y="54"/>
                    <a:pt x="19" y="53"/>
                  </a:cubicBezTo>
                  <a:cubicBezTo>
                    <a:pt x="20" y="53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4"/>
                    <a:pt x="16" y="55"/>
                    <a:pt x="14" y="55"/>
                  </a:cubicBezTo>
                  <a:cubicBezTo>
                    <a:pt x="14" y="55"/>
                    <a:pt x="14" y="55"/>
                    <a:pt x="14" y="54"/>
                  </a:cubicBezTo>
                  <a:cubicBezTo>
                    <a:pt x="12" y="54"/>
                    <a:pt x="11" y="54"/>
                    <a:pt x="9" y="54"/>
                  </a:cubicBezTo>
                  <a:cubicBezTo>
                    <a:pt x="8" y="55"/>
                    <a:pt x="8" y="56"/>
                    <a:pt x="8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0" y="58"/>
                    <a:pt x="11" y="59"/>
                  </a:cubicBezTo>
                  <a:cubicBezTo>
                    <a:pt x="11" y="59"/>
                    <a:pt x="12" y="59"/>
                    <a:pt x="12" y="60"/>
                  </a:cubicBezTo>
                  <a:cubicBezTo>
                    <a:pt x="12" y="60"/>
                    <a:pt x="13" y="60"/>
                    <a:pt x="13" y="59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6" y="61"/>
                    <a:pt x="19" y="60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2" y="60"/>
                    <a:pt x="22" y="60"/>
                    <a:pt x="21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19" y="61"/>
                    <a:pt x="16" y="61"/>
                    <a:pt x="15" y="62"/>
                  </a:cubicBezTo>
                  <a:cubicBezTo>
                    <a:pt x="15" y="63"/>
                    <a:pt x="15" y="63"/>
                    <a:pt x="16" y="64"/>
                  </a:cubicBezTo>
                  <a:cubicBezTo>
                    <a:pt x="17" y="63"/>
                    <a:pt x="18" y="63"/>
                    <a:pt x="19" y="63"/>
                  </a:cubicBezTo>
                  <a:cubicBezTo>
                    <a:pt x="20" y="63"/>
                    <a:pt x="22" y="63"/>
                    <a:pt x="23" y="6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2"/>
                    <a:pt x="25" y="61"/>
                    <a:pt x="26" y="60"/>
                  </a:cubicBezTo>
                  <a:cubicBezTo>
                    <a:pt x="28" y="60"/>
                    <a:pt x="30" y="60"/>
                    <a:pt x="32" y="60"/>
                  </a:cubicBezTo>
                  <a:cubicBezTo>
                    <a:pt x="32" y="60"/>
                    <a:pt x="32" y="61"/>
                    <a:pt x="32" y="61"/>
                  </a:cubicBezTo>
                  <a:cubicBezTo>
                    <a:pt x="31" y="61"/>
                    <a:pt x="29" y="61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24" y="64"/>
                    <a:pt x="24" y="64"/>
                    <a:pt x="23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5"/>
                    <a:pt x="24" y="66"/>
                    <a:pt x="25" y="67"/>
                  </a:cubicBezTo>
                  <a:cubicBezTo>
                    <a:pt x="25" y="67"/>
                    <a:pt x="25" y="66"/>
                    <a:pt x="26" y="66"/>
                  </a:cubicBezTo>
                  <a:cubicBezTo>
                    <a:pt x="26" y="68"/>
                    <a:pt x="26" y="68"/>
                    <a:pt x="27" y="69"/>
                  </a:cubicBezTo>
                  <a:cubicBezTo>
                    <a:pt x="28" y="69"/>
                    <a:pt x="28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7" y="70"/>
                    <a:pt x="27" y="70"/>
                    <a:pt x="26" y="70"/>
                  </a:cubicBezTo>
                  <a:cubicBezTo>
                    <a:pt x="27" y="71"/>
                    <a:pt x="27" y="71"/>
                    <a:pt x="27" y="72"/>
                  </a:cubicBezTo>
                  <a:cubicBezTo>
                    <a:pt x="29" y="71"/>
                    <a:pt x="32" y="71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5" y="71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6" y="70"/>
                    <a:pt x="36" y="70"/>
                  </a:cubicBezTo>
                  <a:cubicBezTo>
                    <a:pt x="36" y="69"/>
                    <a:pt x="36" y="69"/>
                    <a:pt x="36" y="68"/>
                  </a:cubicBezTo>
                  <a:cubicBezTo>
                    <a:pt x="38" y="68"/>
                    <a:pt x="38" y="68"/>
                    <a:pt x="39" y="69"/>
                  </a:cubicBezTo>
                  <a:cubicBezTo>
                    <a:pt x="41" y="69"/>
                    <a:pt x="41" y="70"/>
                    <a:pt x="42" y="69"/>
                  </a:cubicBezTo>
                  <a:cubicBezTo>
                    <a:pt x="42" y="69"/>
                    <a:pt x="42" y="69"/>
                    <a:pt x="42" y="68"/>
                  </a:cubicBezTo>
                  <a:cubicBezTo>
                    <a:pt x="42" y="68"/>
                    <a:pt x="42" y="68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8"/>
                    <a:pt x="42" y="68"/>
                    <a:pt x="43" y="68"/>
                  </a:cubicBezTo>
                  <a:cubicBezTo>
                    <a:pt x="43" y="68"/>
                    <a:pt x="43" y="69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4" y="68"/>
                    <a:pt x="44" y="68"/>
                    <a:pt x="44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6"/>
                    <a:pt x="45" y="66"/>
                    <a:pt x="45" y="65"/>
                  </a:cubicBezTo>
                  <a:cubicBezTo>
                    <a:pt x="48" y="65"/>
                    <a:pt x="49" y="64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2"/>
                    <a:pt x="50" y="63"/>
                    <a:pt x="50" y="62"/>
                  </a:cubicBezTo>
                  <a:cubicBezTo>
                    <a:pt x="50" y="62"/>
                    <a:pt x="50" y="62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0"/>
                    <a:pt x="51" y="60"/>
                    <a:pt x="52" y="6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60"/>
                    <a:pt x="52" y="61"/>
                    <a:pt x="52" y="62"/>
                  </a:cubicBezTo>
                  <a:cubicBezTo>
                    <a:pt x="53" y="62"/>
                    <a:pt x="54" y="62"/>
                    <a:pt x="55" y="61"/>
                  </a:cubicBezTo>
                  <a:cubicBezTo>
                    <a:pt x="55" y="61"/>
                    <a:pt x="55" y="60"/>
                    <a:pt x="55" y="60"/>
                  </a:cubicBezTo>
                  <a:cubicBezTo>
                    <a:pt x="55" y="60"/>
                    <a:pt x="56" y="60"/>
                    <a:pt x="56" y="60"/>
                  </a:cubicBezTo>
                  <a:cubicBezTo>
                    <a:pt x="56" y="60"/>
                    <a:pt x="56" y="60"/>
                    <a:pt x="56" y="59"/>
                  </a:cubicBezTo>
                  <a:cubicBezTo>
                    <a:pt x="56" y="59"/>
                    <a:pt x="57" y="59"/>
                    <a:pt x="57" y="59"/>
                  </a:cubicBezTo>
                  <a:cubicBezTo>
                    <a:pt x="57" y="59"/>
                    <a:pt x="57" y="59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9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8"/>
                    <a:pt x="61" y="58"/>
                  </a:cubicBezTo>
                  <a:cubicBezTo>
                    <a:pt x="61" y="58"/>
                    <a:pt x="61" y="58"/>
                    <a:pt x="60" y="58"/>
                  </a:cubicBezTo>
                  <a:cubicBezTo>
                    <a:pt x="62" y="58"/>
                    <a:pt x="63" y="57"/>
                    <a:pt x="64" y="57"/>
                  </a:cubicBezTo>
                  <a:cubicBezTo>
                    <a:pt x="64" y="57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65" y="57"/>
                    <a:pt x="65" y="57"/>
                  </a:cubicBezTo>
                  <a:cubicBezTo>
                    <a:pt x="66" y="57"/>
                    <a:pt x="66" y="57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8" y="56"/>
                    <a:pt x="68" y="56"/>
                    <a:pt x="69" y="56"/>
                  </a:cubicBezTo>
                  <a:cubicBezTo>
                    <a:pt x="69" y="56"/>
                    <a:pt x="69" y="56"/>
                    <a:pt x="69" y="55"/>
                  </a:cubicBezTo>
                  <a:cubicBezTo>
                    <a:pt x="70" y="55"/>
                    <a:pt x="71" y="55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3"/>
                    <a:pt x="71" y="52"/>
                    <a:pt x="71" y="52"/>
                  </a:cubicBezTo>
                  <a:cubicBezTo>
                    <a:pt x="71" y="52"/>
                    <a:pt x="70" y="52"/>
                    <a:pt x="70" y="52"/>
                  </a:cubicBezTo>
                  <a:cubicBezTo>
                    <a:pt x="69" y="50"/>
                    <a:pt x="70" y="50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1" y="49"/>
                    <a:pt x="70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2" y="52"/>
                    <a:pt x="73" y="52"/>
                  </a:cubicBezTo>
                  <a:cubicBezTo>
                    <a:pt x="73" y="52"/>
                    <a:pt x="73" y="53"/>
                    <a:pt x="73" y="53"/>
                  </a:cubicBezTo>
                  <a:cubicBezTo>
                    <a:pt x="74" y="53"/>
                    <a:pt x="74" y="53"/>
                    <a:pt x="75" y="53"/>
                  </a:cubicBezTo>
                  <a:cubicBezTo>
                    <a:pt x="75" y="53"/>
                    <a:pt x="75" y="52"/>
                    <a:pt x="75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7" y="53"/>
                    <a:pt x="77" y="53"/>
                    <a:pt x="78" y="54"/>
                  </a:cubicBezTo>
                  <a:cubicBezTo>
                    <a:pt x="78" y="54"/>
                    <a:pt x="79" y="54"/>
                    <a:pt x="79" y="54"/>
                  </a:cubicBezTo>
                  <a:cubicBezTo>
                    <a:pt x="78" y="54"/>
                    <a:pt x="74" y="54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3" y="55"/>
                    <a:pt x="73" y="56"/>
                  </a:cubicBezTo>
                  <a:cubicBezTo>
                    <a:pt x="77" y="56"/>
                    <a:pt x="81" y="56"/>
                    <a:pt x="85" y="55"/>
                  </a:cubicBezTo>
                  <a:cubicBezTo>
                    <a:pt x="86" y="55"/>
                    <a:pt x="85" y="55"/>
                    <a:pt x="86" y="55"/>
                  </a:cubicBezTo>
                  <a:cubicBezTo>
                    <a:pt x="86" y="55"/>
                    <a:pt x="86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7"/>
                    <a:pt x="86" y="57"/>
                    <a:pt x="87" y="57"/>
                  </a:cubicBezTo>
                  <a:cubicBezTo>
                    <a:pt x="86" y="57"/>
                    <a:pt x="85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2" y="57"/>
                    <a:pt x="80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7" y="57"/>
                    <a:pt x="75" y="57"/>
                    <a:pt x="74" y="57"/>
                  </a:cubicBezTo>
                  <a:cubicBezTo>
                    <a:pt x="73" y="58"/>
                    <a:pt x="71" y="59"/>
                    <a:pt x="69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8" y="58"/>
                    <a:pt x="68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6" y="58"/>
                    <a:pt x="65" y="58"/>
                  </a:cubicBezTo>
                  <a:cubicBezTo>
                    <a:pt x="65" y="58"/>
                    <a:pt x="65" y="58"/>
                    <a:pt x="65" y="59"/>
                  </a:cubicBezTo>
                  <a:cubicBezTo>
                    <a:pt x="65" y="59"/>
                    <a:pt x="65" y="59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3" y="59"/>
                    <a:pt x="63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2" y="60"/>
                    <a:pt x="62" y="60"/>
                    <a:pt x="61" y="60"/>
                  </a:cubicBezTo>
                  <a:cubicBezTo>
                    <a:pt x="61" y="60"/>
                    <a:pt x="61" y="60"/>
                    <a:pt x="61" y="61"/>
                  </a:cubicBezTo>
                  <a:cubicBezTo>
                    <a:pt x="61" y="61"/>
                    <a:pt x="60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1"/>
                    <a:pt x="59" y="61"/>
                    <a:pt x="59" y="61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7" y="62"/>
                    <a:pt x="56" y="62"/>
                    <a:pt x="55" y="62"/>
                  </a:cubicBezTo>
                  <a:cubicBezTo>
                    <a:pt x="55" y="63"/>
                    <a:pt x="55" y="64"/>
                    <a:pt x="55" y="64"/>
                  </a:cubicBezTo>
                  <a:cubicBezTo>
                    <a:pt x="55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6"/>
                    <a:pt x="54" y="67"/>
                    <a:pt x="55" y="68"/>
                  </a:cubicBezTo>
                  <a:cubicBezTo>
                    <a:pt x="56" y="68"/>
                    <a:pt x="55" y="68"/>
                    <a:pt x="56" y="68"/>
                  </a:cubicBezTo>
                  <a:cubicBezTo>
                    <a:pt x="58" y="68"/>
                    <a:pt x="58" y="67"/>
                    <a:pt x="59" y="67"/>
                  </a:cubicBezTo>
                  <a:cubicBezTo>
                    <a:pt x="60" y="66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2" y="65"/>
                    <a:pt x="62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4" y="65"/>
                    <a:pt x="64" y="66"/>
                    <a:pt x="64" y="66"/>
                  </a:cubicBezTo>
                  <a:cubicBezTo>
                    <a:pt x="66" y="66"/>
                    <a:pt x="68" y="65"/>
                    <a:pt x="70" y="65"/>
                  </a:cubicBezTo>
                  <a:cubicBezTo>
                    <a:pt x="70" y="65"/>
                    <a:pt x="70" y="64"/>
                    <a:pt x="71" y="64"/>
                  </a:cubicBezTo>
                  <a:cubicBezTo>
                    <a:pt x="71" y="63"/>
                    <a:pt x="72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4" y="61"/>
                    <a:pt x="74" y="61"/>
                  </a:cubicBezTo>
                  <a:cubicBezTo>
                    <a:pt x="74" y="62"/>
                    <a:pt x="74" y="62"/>
                    <a:pt x="74" y="63"/>
                  </a:cubicBezTo>
                  <a:cubicBezTo>
                    <a:pt x="74" y="63"/>
                    <a:pt x="74" y="63"/>
                    <a:pt x="73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3"/>
                    <a:pt x="74" y="64"/>
                    <a:pt x="74" y="64"/>
                  </a:cubicBezTo>
                  <a:cubicBezTo>
                    <a:pt x="74" y="64"/>
                    <a:pt x="73" y="64"/>
                    <a:pt x="73" y="64"/>
                  </a:cubicBezTo>
                  <a:cubicBezTo>
                    <a:pt x="73" y="65"/>
                    <a:pt x="73" y="65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3" y="66"/>
                    <a:pt x="73" y="66"/>
                    <a:pt x="74" y="66"/>
                  </a:cubicBezTo>
                  <a:cubicBezTo>
                    <a:pt x="74" y="68"/>
                    <a:pt x="75" y="68"/>
                    <a:pt x="75" y="69"/>
                  </a:cubicBezTo>
                  <a:cubicBezTo>
                    <a:pt x="75" y="69"/>
                    <a:pt x="76" y="69"/>
                    <a:pt x="76" y="69"/>
                  </a:cubicBezTo>
                  <a:cubicBezTo>
                    <a:pt x="76" y="68"/>
                    <a:pt x="76" y="68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7"/>
                    <a:pt x="78" y="68"/>
                    <a:pt x="79" y="68"/>
                  </a:cubicBezTo>
                  <a:cubicBezTo>
                    <a:pt x="79" y="68"/>
                    <a:pt x="79" y="68"/>
                    <a:pt x="79" y="69"/>
                  </a:cubicBezTo>
                  <a:cubicBezTo>
                    <a:pt x="81" y="69"/>
                    <a:pt x="82" y="69"/>
                    <a:pt x="8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8"/>
                    <a:pt x="83" y="69"/>
                    <a:pt x="83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3" y="70"/>
                    <a:pt x="82" y="70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0" y="72"/>
                    <a:pt x="80" y="72"/>
                    <a:pt x="79" y="72"/>
                  </a:cubicBezTo>
                  <a:cubicBezTo>
                    <a:pt x="79" y="72"/>
                    <a:pt x="79" y="71"/>
                    <a:pt x="79" y="71"/>
                  </a:cubicBezTo>
                  <a:cubicBezTo>
                    <a:pt x="78" y="71"/>
                    <a:pt x="77" y="71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5" y="72"/>
                    <a:pt x="75" y="71"/>
                    <a:pt x="73" y="72"/>
                  </a:cubicBezTo>
                  <a:cubicBezTo>
                    <a:pt x="72" y="71"/>
                    <a:pt x="71" y="71"/>
                    <a:pt x="71" y="70"/>
                  </a:cubicBezTo>
                  <a:cubicBezTo>
                    <a:pt x="70" y="70"/>
                    <a:pt x="69" y="70"/>
                    <a:pt x="68" y="70"/>
                  </a:cubicBezTo>
                  <a:cubicBezTo>
                    <a:pt x="67" y="70"/>
                    <a:pt x="67" y="69"/>
                    <a:pt x="66" y="69"/>
                  </a:cubicBezTo>
                  <a:cubicBezTo>
                    <a:pt x="65" y="68"/>
                    <a:pt x="64" y="69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8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7" y="70"/>
                    <a:pt x="55" y="70"/>
                    <a:pt x="53" y="70"/>
                  </a:cubicBezTo>
                  <a:cubicBezTo>
                    <a:pt x="53" y="71"/>
                    <a:pt x="53" y="71"/>
                    <a:pt x="54" y="71"/>
                  </a:cubicBezTo>
                  <a:cubicBezTo>
                    <a:pt x="54" y="74"/>
                    <a:pt x="56" y="73"/>
                    <a:pt x="58" y="74"/>
                  </a:cubicBezTo>
                  <a:cubicBezTo>
                    <a:pt x="58" y="74"/>
                    <a:pt x="59" y="75"/>
                    <a:pt x="59" y="76"/>
                  </a:cubicBezTo>
                  <a:cubicBezTo>
                    <a:pt x="58" y="76"/>
                    <a:pt x="57" y="76"/>
                    <a:pt x="56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7"/>
                    <a:pt x="53" y="77"/>
                    <a:pt x="51" y="77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8"/>
                    <a:pt x="50" y="78"/>
                    <a:pt x="50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9" y="78"/>
                    <a:pt x="49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7" y="79"/>
                    <a:pt x="47" y="79"/>
                  </a:cubicBezTo>
                  <a:cubicBezTo>
                    <a:pt x="47" y="80"/>
                    <a:pt x="46" y="81"/>
                    <a:pt x="46" y="81"/>
                  </a:cubicBezTo>
                  <a:cubicBezTo>
                    <a:pt x="46" y="81"/>
                    <a:pt x="45" y="81"/>
                    <a:pt x="45" y="81"/>
                  </a:cubicBezTo>
                  <a:cubicBezTo>
                    <a:pt x="45" y="81"/>
                    <a:pt x="45" y="82"/>
                    <a:pt x="45" y="82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4" y="83"/>
                    <a:pt x="44" y="83"/>
                    <a:pt x="44" y="84"/>
                  </a:cubicBezTo>
                  <a:cubicBezTo>
                    <a:pt x="45" y="84"/>
                    <a:pt x="45" y="84"/>
                    <a:pt x="46" y="85"/>
                  </a:cubicBezTo>
                  <a:cubicBezTo>
                    <a:pt x="46" y="85"/>
                    <a:pt x="46" y="86"/>
                    <a:pt x="47" y="86"/>
                  </a:cubicBezTo>
                  <a:cubicBezTo>
                    <a:pt x="47" y="86"/>
                    <a:pt x="48" y="86"/>
                    <a:pt x="48" y="86"/>
                  </a:cubicBezTo>
                  <a:cubicBezTo>
                    <a:pt x="48" y="86"/>
                    <a:pt x="48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8" y="85"/>
                    <a:pt x="48" y="84"/>
                  </a:cubicBezTo>
                  <a:cubicBezTo>
                    <a:pt x="48" y="84"/>
                    <a:pt x="49" y="84"/>
                    <a:pt x="49" y="84"/>
                  </a:cubicBezTo>
                  <a:cubicBezTo>
                    <a:pt x="49" y="85"/>
                    <a:pt x="50" y="85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1" y="84"/>
                  </a:cubicBezTo>
                  <a:cubicBezTo>
                    <a:pt x="51" y="85"/>
                    <a:pt x="51" y="85"/>
                    <a:pt x="51" y="86"/>
                  </a:cubicBezTo>
                  <a:cubicBezTo>
                    <a:pt x="53" y="86"/>
                    <a:pt x="55" y="86"/>
                    <a:pt x="55" y="85"/>
                  </a:cubicBezTo>
                  <a:cubicBezTo>
                    <a:pt x="57" y="85"/>
                    <a:pt x="57" y="85"/>
                    <a:pt x="57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3"/>
                    <a:pt x="56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8" y="82"/>
                    <a:pt x="58" y="83"/>
                    <a:pt x="58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4"/>
                    <a:pt x="59" y="84"/>
                  </a:cubicBezTo>
                  <a:cubicBezTo>
                    <a:pt x="59" y="84"/>
                    <a:pt x="61" y="84"/>
                    <a:pt x="62" y="84"/>
                  </a:cubicBezTo>
                  <a:cubicBezTo>
                    <a:pt x="61" y="84"/>
                    <a:pt x="61" y="83"/>
                    <a:pt x="61" y="83"/>
                  </a:cubicBezTo>
                  <a:cubicBezTo>
                    <a:pt x="61" y="83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3"/>
                    <a:pt x="62" y="83"/>
                  </a:cubicBezTo>
                  <a:cubicBezTo>
                    <a:pt x="64" y="83"/>
                    <a:pt x="65" y="84"/>
                    <a:pt x="66" y="84"/>
                  </a:cubicBezTo>
                  <a:cubicBezTo>
                    <a:pt x="67" y="84"/>
                    <a:pt x="68" y="83"/>
                    <a:pt x="68" y="83"/>
                  </a:cubicBezTo>
                  <a:cubicBezTo>
                    <a:pt x="69" y="83"/>
                    <a:pt x="70" y="84"/>
                    <a:pt x="72" y="84"/>
                  </a:cubicBezTo>
                  <a:cubicBezTo>
                    <a:pt x="72" y="84"/>
                    <a:pt x="72" y="84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4"/>
                    <a:pt x="72" y="84"/>
                    <a:pt x="72" y="83"/>
                  </a:cubicBezTo>
                  <a:cubicBezTo>
                    <a:pt x="73" y="83"/>
                    <a:pt x="73" y="83"/>
                    <a:pt x="74" y="83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2"/>
                    <a:pt x="74" y="82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6" y="81"/>
                    <a:pt x="74" y="80"/>
                    <a:pt x="73" y="8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5" y="79"/>
                    <a:pt x="75" y="80"/>
                    <a:pt x="77" y="79"/>
                  </a:cubicBezTo>
                  <a:cubicBezTo>
                    <a:pt x="77" y="78"/>
                    <a:pt x="78" y="78"/>
                    <a:pt x="79" y="77"/>
                  </a:cubicBezTo>
                  <a:cubicBezTo>
                    <a:pt x="79" y="77"/>
                    <a:pt x="78" y="77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77"/>
                    <a:pt x="79" y="78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81" y="80"/>
                    <a:pt x="83" y="80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8" y="79"/>
                    <a:pt x="89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6"/>
                    <a:pt x="91" y="76"/>
                    <a:pt x="90" y="75"/>
                  </a:cubicBezTo>
                  <a:cubicBezTo>
                    <a:pt x="90" y="75"/>
                    <a:pt x="90" y="75"/>
                    <a:pt x="90" y="74"/>
                  </a:cubicBezTo>
                  <a:cubicBezTo>
                    <a:pt x="90" y="74"/>
                    <a:pt x="90" y="74"/>
                    <a:pt x="91" y="74"/>
                  </a:cubicBezTo>
                  <a:cubicBezTo>
                    <a:pt x="91" y="75"/>
                    <a:pt x="91" y="75"/>
                    <a:pt x="92" y="75"/>
                  </a:cubicBezTo>
                  <a:cubicBezTo>
                    <a:pt x="92" y="75"/>
                    <a:pt x="92" y="75"/>
                    <a:pt x="93" y="75"/>
                  </a:cubicBezTo>
                  <a:cubicBezTo>
                    <a:pt x="93" y="75"/>
                    <a:pt x="92" y="76"/>
                    <a:pt x="92" y="77"/>
                  </a:cubicBezTo>
                  <a:cubicBezTo>
                    <a:pt x="92" y="77"/>
                    <a:pt x="93" y="77"/>
                    <a:pt x="94" y="78"/>
                  </a:cubicBezTo>
                  <a:cubicBezTo>
                    <a:pt x="95" y="77"/>
                    <a:pt x="95" y="77"/>
                    <a:pt x="96" y="76"/>
                  </a:cubicBezTo>
                  <a:cubicBezTo>
                    <a:pt x="97" y="76"/>
                    <a:pt x="97" y="77"/>
                    <a:pt x="98" y="77"/>
                  </a:cubicBezTo>
                  <a:cubicBezTo>
                    <a:pt x="99" y="78"/>
                    <a:pt x="99" y="78"/>
                    <a:pt x="99" y="79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9" y="81"/>
                    <a:pt x="99" y="82"/>
                  </a:cubicBezTo>
                  <a:cubicBezTo>
                    <a:pt x="101" y="81"/>
                    <a:pt x="101" y="81"/>
                    <a:pt x="102" y="81"/>
                  </a:cubicBezTo>
                  <a:cubicBezTo>
                    <a:pt x="103" y="81"/>
                    <a:pt x="103" y="80"/>
                    <a:pt x="103" y="79"/>
                  </a:cubicBezTo>
                  <a:cubicBezTo>
                    <a:pt x="104" y="79"/>
                    <a:pt x="104" y="79"/>
                    <a:pt x="105" y="79"/>
                  </a:cubicBezTo>
                  <a:cubicBezTo>
                    <a:pt x="105" y="78"/>
                    <a:pt x="105" y="78"/>
                    <a:pt x="106" y="77"/>
                  </a:cubicBezTo>
                  <a:cubicBezTo>
                    <a:pt x="106" y="77"/>
                    <a:pt x="106" y="77"/>
                    <a:pt x="107" y="77"/>
                  </a:cubicBezTo>
                  <a:cubicBezTo>
                    <a:pt x="107" y="77"/>
                    <a:pt x="107" y="76"/>
                    <a:pt x="108" y="76"/>
                  </a:cubicBezTo>
                  <a:cubicBezTo>
                    <a:pt x="108" y="76"/>
                    <a:pt x="108" y="77"/>
                    <a:pt x="109" y="77"/>
                  </a:cubicBezTo>
                  <a:cubicBezTo>
                    <a:pt x="110" y="77"/>
                    <a:pt x="111" y="77"/>
                    <a:pt x="112" y="76"/>
                  </a:cubicBezTo>
                  <a:cubicBezTo>
                    <a:pt x="112" y="76"/>
                    <a:pt x="112" y="76"/>
                    <a:pt x="111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74"/>
                    <a:pt x="114" y="74"/>
                    <a:pt x="114" y="74"/>
                  </a:cubicBezTo>
                  <a:cubicBezTo>
                    <a:pt x="115" y="73"/>
                    <a:pt x="115" y="74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2"/>
                    <a:pt x="115" y="72"/>
                    <a:pt x="115" y="71"/>
                  </a:cubicBezTo>
                  <a:cubicBezTo>
                    <a:pt x="114" y="71"/>
                    <a:pt x="114" y="71"/>
                    <a:pt x="113" y="71"/>
                  </a:cubicBezTo>
                  <a:cubicBezTo>
                    <a:pt x="113" y="71"/>
                    <a:pt x="113" y="71"/>
                    <a:pt x="113" y="72"/>
                  </a:cubicBezTo>
                  <a:cubicBezTo>
                    <a:pt x="113" y="72"/>
                    <a:pt x="112" y="72"/>
                    <a:pt x="112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10" y="71"/>
                    <a:pt x="110" y="71"/>
                  </a:cubicBezTo>
                  <a:cubicBezTo>
                    <a:pt x="109" y="70"/>
                    <a:pt x="109" y="70"/>
                    <a:pt x="108" y="69"/>
                  </a:cubicBezTo>
                  <a:cubicBezTo>
                    <a:pt x="107" y="69"/>
                    <a:pt x="103" y="69"/>
                    <a:pt x="102" y="69"/>
                  </a:cubicBezTo>
                  <a:cubicBezTo>
                    <a:pt x="103" y="68"/>
                    <a:pt x="105" y="69"/>
                    <a:pt x="107" y="68"/>
                  </a:cubicBezTo>
                  <a:cubicBezTo>
                    <a:pt x="107" y="68"/>
                    <a:pt x="107" y="68"/>
                    <a:pt x="107" y="67"/>
                  </a:cubicBezTo>
                  <a:cubicBezTo>
                    <a:pt x="108" y="67"/>
                    <a:pt x="109" y="68"/>
                    <a:pt x="110" y="68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3" y="66"/>
                    <a:pt x="115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5"/>
                    <a:pt x="115" y="64"/>
                    <a:pt x="115" y="6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4" y="63"/>
                    <a:pt x="114" y="62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1"/>
                    <a:pt x="122" y="63"/>
                    <a:pt x="124" y="61"/>
                  </a:cubicBezTo>
                  <a:cubicBezTo>
                    <a:pt x="127" y="60"/>
                    <a:pt x="128" y="60"/>
                    <a:pt x="128" y="58"/>
                  </a:cubicBezTo>
                  <a:cubicBezTo>
                    <a:pt x="127" y="58"/>
                    <a:pt x="126" y="58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26" y="58"/>
                    <a:pt x="127" y="57"/>
                    <a:pt x="128" y="57"/>
                  </a:cubicBezTo>
                  <a:cubicBezTo>
                    <a:pt x="128" y="57"/>
                    <a:pt x="129" y="58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0" y="57"/>
                    <a:pt x="131" y="57"/>
                    <a:pt x="132" y="57"/>
                  </a:cubicBezTo>
                  <a:cubicBezTo>
                    <a:pt x="131" y="56"/>
                    <a:pt x="131" y="55"/>
                    <a:pt x="130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31" y="54"/>
                    <a:pt x="133" y="54"/>
                    <a:pt x="135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53"/>
                    <a:pt x="136" y="53"/>
                    <a:pt x="137" y="52"/>
                  </a:cubicBezTo>
                  <a:cubicBezTo>
                    <a:pt x="136" y="51"/>
                    <a:pt x="136" y="51"/>
                    <a:pt x="136" y="50"/>
                  </a:cubicBezTo>
                  <a:cubicBezTo>
                    <a:pt x="134" y="50"/>
                    <a:pt x="132" y="51"/>
                    <a:pt x="131" y="51"/>
                  </a:cubicBezTo>
                  <a:cubicBezTo>
                    <a:pt x="131" y="51"/>
                    <a:pt x="131" y="50"/>
                    <a:pt x="131" y="50"/>
                  </a:cubicBezTo>
                  <a:cubicBezTo>
                    <a:pt x="130" y="50"/>
                    <a:pt x="129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1"/>
                    <a:pt x="125" y="51"/>
                  </a:cubicBezTo>
                  <a:cubicBezTo>
                    <a:pt x="124" y="51"/>
                    <a:pt x="123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1" y="51"/>
                    <a:pt x="121" y="51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0" y="52"/>
                    <a:pt x="119" y="52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8" y="52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7" y="53"/>
                    <a:pt x="116" y="53"/>
                    <a:pt x="115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5" y="54"/>
                    <a:pt x="114" y="54"/>
                    <a:pt x="114" y="54"/>
                  </a:cubicBezTo>
                  <a:cubicBezTo>
                    <a:pt x="114" y="54"/>
                    <a:pt x="114" y="53"/>
                    <a:pt x="114" y="53"/>
                  </a:cubicBezTo>
                  <a:cubicBezTo>
                    <a:pt x="115" y="52"/>
                    <a:pt x="116" y="52"/>
                    <a:pt x="116" y="52"/>
                  </a:cubicBezTo>
                  <a:cubicBezTo>
                    <a:pt x="118" y="51"/>
                    <a:pt x="117" y="51"/>
                    <a:pt x="118" y="50"/>
                  </a:cubicBezTo>
                  <a:cubicBezTo>
                    <a:pt x="115" y="50"/>
                    <a:pt x="113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49"/>
                    <a:pt x="112" y="49"/>
                    <a:pt x="114" y="49"/>
                  </a:cubicBezTo>
                  <a:cubicBezTo>
                    <a:pt x="114" y="49"/>
                    <a:pt x="114" y="49"/>
                    <a:pt x="114" y="50"/>
                  </a:cubicBezTo>
                  <a:cubicBezTo>
                    <a:pt x="115" y="50"/>
                    <a:pt x="115" y="49"/>
                    <a:pt x="116" y="49"/>
                  </a:cubicBezTo>
                  <a:cubicBezTo>
                    <a:pt x="116" y="49"/>
                    <a:pt x="116" y="50"/>
                    <a:pt x="116" y="50"/>
                  </a:cubicBezTo>
                  <a:cubicBezTo>
                    <a:pt x="117" y="50"/>
                    <a:pt x="118" y="50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3" y="49"/>
                    <a:pt x="123" y="49"/>
                  </a:cubicBezTo>
                  <a:cubicBezTo>
                    <a:pt x="123" y="49"/>
                    <a:pt x="123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5" y="49"/>
                    <a:pt x="126" y="49"/>
                    <a:pt x="127" y="48"/>
                  </a:cubicBezTo>
                  <a:cubicBezTo>
                    <a:pt x="127" y="48"/>
                    <a:pt x="126" y="48"/>
                    <a:pt x="126" y="47"/>
                  </a:cubicBezTo>
                  <a:cubicBezTo>
                    <a:pt x="124" y="47"/>
                    <a:pt x="122" y="47"/>
                    <a:pt x="119" y="47"/>
                  </a:cubicBezTo>
                  <a:cubicBezTo>
                    <a:pt x="119" y="47"/>
                    <a:pt x="119" y="46"/>
                    <a:pt x="119" y="46"/>
                  </a:cubicBezTo>
                  <a:cubicBezTo>
                    <a:pt x="121" y="46"/>
                    <a:pt x="122" y="46"/>
                    <a:pt x="124" y="46"/>
                  </a:cubicBezTo>
                  <a:cubicBezTo>
                    <a:pt x="124" y="46"/>
                    <a:pt x="124" y="46"/>
                    <a:pt x="124" y="47"/>
                  </a:cubicBezTo>
                  <a:cubicBezTo>
                    <a:pt x="125" y="46"/>
                    <a:pt x="126" y="46"/>
                    <a:pt x="127" y="46"/>
                  </a:cubicBezTo>
                  <a:cubicBezTo>
                    <a:pt x="127" y="46"/>
                    <a:pt x="127" y="47"/>
                    <a:pt x="127" y="47"/>
                  </a:cubicBezTo>
                  <a:cubicBezTo>
                    <a:pt x="127" y="47"/>
                    <a:pt x="128" y="47"/>
                    <a:pt x="128" y="46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28" y="47"/>
                    <a:pt x="129" y="46"/>
                    <a:pt x="130" y="46"/>
                  </a:cubicBezTo>
                  <a:cubicBezTo>
                    <a:pt x="130" y="46"/>
                    <a:pt x="130" y="45"/>
                    <a:pt x="130" y="45"/>
                  </a:cubicBezTo>
                  <a:cubicBezTo>
                    <a:pt x="126" y="45"/>
                    <a:pt x="123" y="45"/>
                    <a:pt x="118" y="45"/>
                  </a:cubicBezTo>
                  <a:cubicBezTo>
                    <a:pt x="118" y="45"/>
                    <a:pt x="119" y="45"/>
                    <a:pt x="119" y="44"/>
                  </a:cubicBezTo>
                  <a:cubicBezTo>
                    <a:pt x="119" y="44"/>
                    <a:pt x="118" y="44"/>
                    <a:pt x="118" y="44"/>
                  </a:cubicBezTo>
                  <a:cubicBezTo>
                    <a:pt x="120" y="44"/>
                    <a:pt x="121" y="44"/>
                    <a:pt x="123" y="44"/>
                  </a:cubicBezTo>
                  <a:cubicBezTo>
                    <a:pt x="123" y="44"/>
                    <a:pt x="123" y="43"/>
                    <a:pt x="123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24" y="43"/>
                    <a:pt x="124" y="43"/>
                    <a:pt x="124" y="42"/>
                  </a:cubicBezTo>
                  <a:cubicBezTo>
                    <a:pt x="124" y="42"/>
                    <a:pt x="124" y="43"/>
                    <a:pt x="125" y="43"/>
                  </a:cubicBezTo>
                  <a:cubicBezTo>
                    <a:pt x="125" y="43"/>
                    <a:pt x="125" y="42"/>
                    <a:pt x="125" y="42"/>
                  </a:cubicBezTo>
                  <a:cubicBezTo>
                    <a:pt x="126" y="43"/>
                    <a:pt x="127" y="44"/>
                    <a:pt x="128" y="44"/>
                  </a:cubicBezTo>
                  <a:cubicBezTo>
                    <a:pt x="129" y="44"/>
                    <a:pt x="129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0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3"/>
                    <a:pt x="131" y="43"/>
                    <a:pt x="130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3" y="43"/>
                    <a:pt x="133" y="44"/>
                    <a:pt x="135" y="44"/>
                  </a:cubicBezTo>
                  <a:cubicBezTo>
                    <a:pt x="136" y="43"/>
                    <a:pt x="137" y="43"/>
                    <a:pt x="137" y="42"/>
                  </a:cubicBezTo>
                  <a:cubicBezTo>
                    <a:pt x="137" y="42"/>
                    <a:pt x="139" y="43"/>
                    <a:pt x="139" y="43"/>
                  </a:cubicBezTo>
                  <a:cubicBezTo>
                    <a:pt x="140" y="43"/>
                    <a:pt x="141" y="42"/>
                    <a:pt x="142" y="42"/>
                  </a:cubicBezTo>
                  <a:cubicBezTo>
                    <a:pt x="142" y="42"/>
                    <a:pt x="142" y="43"/>
                    <a:pt x="142" y="43"/>
                  </a:cubicBezTo>
                  <a:cubicBezTo>
                    <a:pt x="142" y="42"/>
                    <a:pt x="143" y="42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1"/>
                    <a:pt x="145" y="42"/>
                    <a:pt x="145" y="42"/>
                  </a:cubicBezTo>
                  <a:cubicBezTo>
                    <a:pt x="145" y="42"/>
                    <a:pt x="146" y="42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7" y="40"/>
                    <a:pt x="147" y="40"/>
                    <a:pt x="146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6" y="39"/>
                    <a:pt x="148" y="39"/>
                    <a:pt x="149" y="39"/>
                  </a:cubicBezTo>
                  <a:cubicBezTo>
                    <a:pt x="149" y="38"/>
                    <a:pt x="150" y="38"/>
                    <a:pt x="150" y="37"/>
                  </a:cubicBezTo>
                  <a:cubicBezTo>
                    <a:pt x="152" y="37"/>
                    <a:pt x="153" y="37"/>
                    <a:pt x="155" y="36"/>
                  </a:cubicBezTo>
                  <a:cubicBezTo>
                    <a:pt x="155" y="36"/>
                    <a:pt x="155" y="36"/>
                    <a:pt x="154" y="36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3" y="35"/>
                    <a:pt x="152" y="35"/>
                    <a:pt x="151" y="35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3" y="34"/>
                    <a:pt x="153" y="34"/>
                    <a:pt x="154" y="34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54" y="34"/>
                    <a:pt x="155" y="34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55" y="34"/>
                    <a:pt x="156" y="34"/>
                    <a:pt x="157" y="34"/>
                  </a:cubicBezTo>
                  <a:cubicBezTo>
                    <a:pt x="157" y="34"/>
                    <a:pt x="157" y="34"/>
                    <a:pt x="157" y="35"/>
                  </a:cubicBezTo>
                  <a:cubicBezTo>
                    <a:pt x="158" y="34"/>
                    <a:pt x="159" y="34"/>
                    <a:pt x="159" y="32"/>
                  </a:cubicBezTo>
                  <a:cubicBezTo>
                    <a:pt x="160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2" y="32"/>
                  </a:cubicBezTo>
                  <a:cubicBezTo>
                    <a:pt x="162" y="31"/>
                    <a:pt x="161" y="31"/>
                    <a:pt x="161" y="30"/>
                  </a:cubicBezTo>
                  <a:cubicBezTo>
                    <a:pt x="161" y="30"/>
                    <a:pt x="161" y="30"/>
                    <a:pt x="161" y="30"/>
                  </a:cubicBezTo>
                  <a:cubicBezTo>
                    <a:pt x="162" y="30"/>
                    <a:pt x="162" y="29"/>
                    <a:pt x="163" y="29"/>
                  </a:cubicBezTo>
                  <a:cubicBezTo>
                    <a:pt x="163" y="30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1"/>
                    <a:pt x="164" y="31"/>
                    <a:pt x="164" y="31"/>
                  </a:cubicBezTo>
                  <a:cubicBezTo>
                    <a:pt x="164" y="31"/>
                    <a:pt x="165" y="31"/>
                    <a:pt x="165" y="31"/>
                  </a:cubicBezTo>
                  <a:cubicBezTo>
                    <a:pt x="166" y="30"/>
                    <a:pt x="165" y="30"/>
                    <a:pt x="167" y="30"/>
                  </a:cubicBezTo>
                  <a:cubicBezTo>
                    <a:pt x="167" y="28"/>
                    <a:pt x="169" y="28"/>
                    <a:pt x="171" y="27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1" y="27"/>
                    <a:pt x="172" y="27"/>
                    <a:pt x="172" y="27"/>
                  </a:cubicBezTo>
                  <a:cubicBezTo>
                    <a:pt x="172" y="27"/>
                    <a:pt x="172" y="26"/>
                    <a:pt x="172" y="26"/>
                  </a:cubicBezTo>
                  <a:cubicBezTo>
                    <a:pt x="173" y="25"/>
                    <a:pt x="175" y="25"/>
                    <a:pt x="176" y="24"/>
                  </a:cubicBezTo>
                  <a:cubicBezTo>
                    <a:pt x="176" y="23"/>
                    <a:pt x="176" y="24"/>
                    <a:pt x="176" y="23"/>
                  </a:cubicBezTo>
                  <a:cubicBezTo>
                    <a:pt x="177" y="23"/>
                    <a:pt x="182" y="23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5" y="22"/>
                    <a:pt x="185" y="22"/>
                  </a:cubicBezTo>
                  <a:cubicBezTo>
                    <a:pt x="185" y="22"/>
                    <a:pt x="185" y="22"/>
                    <a:pt x="185" y="21"/>
                  </a:cubicBezTo>
                  <a:cubicBezTo>
                    <a:pt x="186" y="21"/>
                    <a:pt x="187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9" y="21"/>
                    <a:pt x="190" y="20"/>
                    <a:pt x="191" y="20"/>
                  </a:cubicBezTo>
                  <a:cubicBezTo>
                    <a:pt x="193" y="19"/>
                    <a:pt x="196" y="17"/>
                    <a:pt x="198" y="16"/>
                  </a:cubicBezTo>
                  <a:cubicBezTo>
                    <a:pt x="198" y="16"/>
                    <a:pt x="198" y="16"/>
                    <a:pt x="198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4" y="16"/>
                    <a:pt x="191" y="17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7" y="19"/>
                    <a:pt x="185" y="18"/>
                    <a:pt x="185" y="19"/>
                  </a:cubicBezTo>
                  <a:cubicBezTo>
                    <a:pt x="184" y="19"/>
                    <a:pt x="183" y="19"/>
                    <a:pt x="182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19"/>
                    <a:pt x="183" y="18"/>
                    <a:pt x="184" y="18"/>
                  </a:cubicBezTo>
                  <a:cubicBezTo>
                    <a:pt x="184" y="18"/>
                    <a:pt x="183" y="18"/>
                    <a:pt x="183" y="18"/>
                  </a:cubicBezTo>
                  <a:cubicBezTo>
                    <a:pt x="185" y="18"/>
                    <a:pt x="186" y="18"/>
                    <a:pt x="187" y="18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88" y="17"/>
                    <a:pt x="189" y="17"/>
                    <a:pt x="190" y="16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90" y="16"/>
                    <a:pt x="190" y="16"/>
                    <a:pt x="19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1" y="15"/>
                    <a:pt x="191" y="15"/>
                    <a:pt x="192" y="15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93" y="16"/>
                    <a:pt x="194" y="15"/>
                    <a:pt x="194" y="15"/>
                  </a:cubicBezTo>
                  <a:cubicBezTo>
                    <a:pt x="194" y="15"/>
                    <a:pt x="195" y="15"/>
                    <a:pt x="196" y="15"/>
                  </a:cubicBezTo>
                  <a:cubicBezTo>
                    <a:pt x="196" y="15"/>
                    <a:pt x="196" y="14"/>
                    <a:pt x="196" y="14"/>
                  </a:cubicBezTo>
                  <a:cubicBezTo>
                    <a:pt x="196" y="14"/>
                    <a:pt x="197" y="14"/>
                    <a:pt x="197" y="14"/>
                  </a:cubicBezTo>
                  <a:cubicBezTo>
                    <a:pt x="198" y="13"/>
                    <a:pt x="199" y="13"/>
                    <a:pt x="200" y="12"/>
                  </a:cubicBezTo>
                  <a:cubicBezTo>
                    <a:pt x="201" y="12"/>
                    <a:pt x="202" y="11"/>
                    <a:pt x="203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4" y="10"/>
                    <a:pt x="205" y="10"/>
                    <a:pt x="206" y="10"/>
                  </a:cubicBezTo>
                  <a:cubicBezTo>
                    <a:pt x="206" y="9"/>
                    <a:pt x="207" y="9"/>
                    <a:pt x="207" y="8"/>
                  </a:cubicBezTo>
                  <a:cubicBezTo>
                    <a:pt x="208" y="8"/>
                    <a:pt x="209" y="8"/>
                    <a:pt x="210" y="8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11" y="7"/>
                    <a:pt x="211" y="7"/>
                    <a:pt x="212" y="7"/>
                  </a:cubicBezTo>
                  <a:cubicBezTo>
                    <a:pt x="213" y="6"/>
                    <a:pt x="213" y="6"/>
                    <a:pt x="214" y="5"/>
                  </a:cubicBezTo>
                  <a:cubicBezTo>
                    <a:pt x="214" y="5"/>
                    <a:pt x="214" y="5"/>
                    <a:pt x="214" y="4"/>
                  </a:cubicBezTo>
                  <a:cubicBezTo>
                    <a:pt x="213" y="4"/>
                    <a:pt x="213" y="4"/>
                    <a:pt x="213" y="4"/>
                  </a:cubicBezTo>
                  <a:cubicBezTo>
                    <a:pt x="212" y="4"/>
                    <a:pt x="210" y="5"/>
                    <a:pt x="208" y="4"/>
                  </a:cubicBezTo>
                  <a:cubicBezTo>
                    <a:pt x="208" y="4"/>
                    <a:pt x="208" y="4"/>
                    <a:pt x="207" y="3"/>
                  </a:cubicBezTo>
                  <a:cubicBezTo>
                    <a:pt x="207" y="3"/>
                    <a:pt x="206" y="4"/>
                    <a:pt x="205" y="4"/>
                  </a:cubicBezTo>
                  <a:cubicBezTo>
                    <a:pt x="205" y="4"/>
                    <a:pt x="205" y="3"/>
                    <a:pt x="205" y="3"/>
                  </a:cubicBezTo>
                  <a:cubicBezTo>
                    <a:pt x="204" y="3"/>
                    <a:pt x="203" y="4"/>
                    <a:pt x="202" y="4"/>
                  </a:cubicBezTo>
                  <a:cubicBezTo>
                    <a:pt x="202" y="4"/>
                    <a:pt x="202" y="3"/>
                    <a:pt x="202" y="3"/>
                  </a:cubicBezTo>
                  <a:cubicBezTo>
                    <a:pt x="201" y="2"/>
                    <a:pt x="200" y="2"/>
                    <a:pt x="199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7" y="2"/>
                    <a:pt x="196" y="2"/>
                    <a:pt x="195" y="2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4" y="1"/>
                    <a:pt x="193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0" y="1"/>
                    <a:pt x="190" y="1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8" y="1"/>
                    <a:pt x="187" y="1"/>
                    <a:pt x="186" y="1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5" y="0"/>
                    <a:pt x="185" y="0"/>
                    <a:pt x="184" y="0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3" y="1"/>
                    <a:pt x="182" y="1"/>
                    <a:pt x="181" y="1"/>
                  </a:cubicBezTo>
                  <a:cubicBezTo>
                    <a:pt x="180" y="2"/>
                    <a:pt x="179" y="4"/>
                    <a:pt x="177" y="5"/>
                  </a:cubicBezTo>
                  <a:cubicBezTo>
                    <a:pt x="177" y="5"/>
                    <a:pt x="176" y="5"/>
                    <a:pt x="175" y="5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5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3" y="7"/>
                    <a:pt x="173" y="7"/>
                    <a:pt x="172" y="7"/>
                  </a:cubicBezTo>
                  <a:cubicBezTo>
                    <a:pt x="172" y="7"/>
                    <a:pt x="172" y="7"/>
                    <a:pt x="172" y="8"/>
                  </a:cubicBezTo>
                  <a:cubicBezTo>
                    <a:pt x="171" y="8"/>
                    <a:pt x="171" y="7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69" y="8"/>
                    <a:pt x="169" y="8"/>
                    <a:pt x="168" y="8"/>
                  </a:cubicBezTo>
                  <a:cubicBezTo>
                    <a:pt x="168" y="9"/>
                    <a:pt x="168" y="9"/>
                    <a:pt x="168" y="9"/>
                  </a:cubicBezTo>
                  <a:cubicBezTo>
                    <a:pt x="167" y="9"/>
                    <a:pt x="166" y="9"/>
                    <a:pt x="165" y="9"/>
                  </a:cubicBezTo>
                  <a:cubicBezTo>
                    <a:pt x="165" y="9"/>
                    <a:pt x="165" y="10"/>
                    <a:pt x="164" y="10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3" y="11"/>
                    <a:pt x="163" y="10"/>
                    <a:pt x="163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4" y="9"/>
                    <a:pt x="165" y="8"/>
                    <a:pt x="167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0" y="7"/>
                    <a:pt x="170" y="6"/>
                    <a:pt x="170" y="6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6"/>
                    <a:pt x="172" y="6"/>
                    <a:pt x="173" y="6"/>
                  </a:cubicBezTo>
                  <a:cubicBezTo>
                    <a:pt x="173" y="6"/>
                    <a:pt x="173" y="5"/>
                    <a:pt x="173" y="5"/>
                  </a:cubicBezTo>
                  <a:cubicBezTo>
                    <a:pt x="173" y="5"/>
                    <a:pt x="173" y="5"/>
                    <a:pt x="174" y="5"/>
                  </a:cubicBezTo>
                  <a:cubicBezTo>
                    <a:pt x="174" y="5"/>
                    <a:pt x="174" y="5"/>
                    <a:pt x="174" y="4"/>
                  </a:cubicBezTo>
                  <a:cubicBezTo>
                    <a:pt x="176" y="3"/>
                    <a:pt x="177" y="4"/>
                    <a:pt x="177" y="1"/>
                  </a:cubicBezTo>
                  <a:cubicBezTo>
                    <a:pt x="176" y="1"/>
                    <a:pt x="174" y="1"/>
                    <a:pt x="173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2" y="1"/>
                    <a:pt x="170" y="1"/>
                    <a:pt x="169" y="1"/>
                  </a:cubicBezTo>
                  <a:cubicBezTo>
                    <a:pt x="169" y="1"/>
                    <a:pt x="169" y="1"/>
                    <a:pt x="169" y="2"/>
                  </a:cubicBezTo>
                  <a:cubicBezTo>
                    <a:pt x="168" y="2"/>
                    <a:pt x="164" y="2"/>
                    <a:pt x="163" y="2"/>
                  </a:cubicBezTo>
                  <a:cubicBezTo>
                    <a:pt x="163" y="2"/>
                    <a:pt x="163" y="3"/>
                    <a:pt x="163" y="3"/>
                  </a:cubicBezTo>
                  <a:cubicBezTo>
                    <a:pt x="161" y="3"/>
                    <a:pt x="160" y="3"/>
                    <a:pt x="159" y="3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7" y="2"/>
                    <a:pt x="157" y="3"/>
                    <a:pt x="156" y="3"/>
                  </a:cubicBezTo>
                  <a:cubicBezTo>
                    <a:pt x="155" y="3"/>
                    <a:pt x="151" y="2"/>
                    <a:pt x="150" y="2"/>
                  </a:cubicBezTo>
                  <a:cubicBezTo>
                    <a:pt x="149" y="3"/>
                    <a:pt x="148" y="4"/>
                    <a:pt x="147" y="5"/>
                  </a:cubicBezTo>
                  <a:cubicBezTo>
                    <a:pt x="147" y="5"/>
                    <a:pt x="147" y="6"/>
                    <a:pt x="147" y="6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3" y="6"/>
                    <a:pt x="141" y="8"/>
                    <a:pt x="138" y="8"/>
                  </a:cubicBezTo>
                  <a:cubicBezTo>
                    <a:pt x="138" y="10"/>
                    <a:pt x="138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8" y="10"/>
                    <a:pt x="137" y="10"/>
                    <a:pt x="136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8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1" y="8"/>
                    <a:pt x="129" y="9"/>
                    <a:pt x="127" y="9"/>
                  </a:cubicBezTo>
                  <a:cubicBezTo>
                    <a:pt x="122" y="10"/>
                    <a:pt x="115" y="10"/>
                    <a:pt x="113" y="12"/>
                  </a:cubicBezTo>
                  <a:cubicBezTo>
                    <a:pt x="112" y="12"/>
                    <a:pt x="112" y="12"/>
                    <a:pt x="112" y="13"/>
                  </a:cubicBezTo>
                  <a:cubicBezTo>
                    <a:pt x="113" y="13"/>
                    <a:pt x="113" y="13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6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8" y="15"/>
                    <a:pt x="119" y="15"/>
                    <a:pt x="120" y="16"/>
                  </a:cubicBezTo>
                  <a:cubicBezTo>
                    <a:pt x="120" y="16"/>
                    <a:pt x="120" y="16"/>
                    <a:pt x="120" y="17"/>
                  </a:cubicBezTo>
                  <a:cubicBezTo>
                    <a:pt x="119" y="17"/>
                    <a:pt x="120" y="17"/>
                    <a:pt x="119" y="17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7"/>
                    <a:pt x="119" y="16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6" y="15"/>
                    <a:pt x="115" y="15"/>
                    <a:pt x="113" y="15"/>
                  </a:cubicBezTo>
                  <a:cubicBezTo>
                    <a:pt x="113" y="15"/>
                    <a:pt x="113" y="14"/>
                    <a:pt x="112" y="14"/>
                  </a:cubicBezTo>
                  <a:cubicBezTo>
                    <a:pt x="112" y="14"/>
                    <a:pt x="111" y="14"/>
                    <a:pt x="111" y="13"/>
                  </a:cubicBezTo>
                  <a:cubicBezTo>
                    <a:pt x="109" y="14"/>
                    <a:pt x="109" y="14"/>
                    <a:pt x="109" y="15"/>
                  </a:cubicBezTo>
                  <a:cubicBezTo>
                    <a:pt x="107" y="15"/>
                    <a:pt x="106" y="15"/>
                    <a:pt x="104" y="15"/>
                  </a:cubicBezTo>
                  <a:cubicBezTo>
                    <a:pt x="104" y="15"/>
                    <a:pt x="104" y="14"/>
                    <a:pt x="104" y="14"/>
                  </a:cubicBezTo>
                  <a:cubicBezTo>
                    <a:pt x="104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5"/>
                    <a:pt x="103" y="15"/>
                  </a:cubicBezTo>
                  <a:cubicBezTo>
                    <a:pt x="103" y="15"/>
                    <a:pt x="103" y="15"/>
                    <a:pt x="102" y="15"/>
                  </a:cubicBezTo>
                  <a:cubicBezTo>
                    <a:pt x="102" y="16"/>
                    <a:pt x="101" y="17"/>
                    <a:pt x="100" y="18"/>
                  </a:cubicBezTo>
                  <a:cubicBezTo>
                    <a:pt x="100" y="18"/>
                    <a:pt x="99" y="18"/>
                    <a:pt x="98" y="18"/>
                  </a:cubicBezTo>
                  <a:cubicBezTo>
                    <a:pt x="98" y="18"/>
                    <a:pt x="98" y="17"/>
                    <a:pt x="97" y="17"/>
                  </a:cubicBezTo>
                  <a:cubicBezTo>
                    <a:pt x="96" y="17"/>
                    <a:pt x="95" y="17"/>
                    <a:pt x="95" y="17"/>
                  </a:cubicBezTo>
                  <a:cubicBezTo>
                    <a:pt x="95" y="19"/>
                    <a:pt x="95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7" y="19"/>
                    <a:pt x="98" y="19"/>
                    <a:pt x="98" y="19"/>
                  </a:cubicBezTo>
                  <a:cubicBezTo>
                    <a:pt x="98" y="20"/>
                    <a:pt x="99" y="20"/>
                    <a:pt x="99" y="20"/>
                  </a:cubicBezTo>
                  <a:cubicBezTo>
                    <a:pt x="100" y="20"/>
                    <a:pt x="100" y="20"/>
                    <a:pt x="101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3" y="20"/>
                    <a:pt x="104" y="20"/>
                  </a:cubicBezTo>
                  <a:cubicBezTo>
                    <a:pt x="104" y="20"/>
                    <a:pt x="104" y="20"/>
                    <a:pt x="104" y="21"/>
                  </a:cubicBezTo>
                  <a:cubicBezTo>
                    <a:pt x="103" y="21"/>
                    <a:pt x="103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1" y="21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9" y="20"/>
                    <a:pt x="97" y="20"/>
                    <a:pt x="95" y="20"/>
                  </a:cubicBezTo>
                  <a:cubicBezTo>
                    <a:pt x="95" y="19"/>
                    <a:pt x="94" y="19"/>
                    <a:pt x="94" y="19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89" y="19"/>
                    <a:pt x="89" y="19"/>
                    <a:pt x="89" y="18"/>
                  </a:cubicBezTo>
                  <a:cubicBezTo>
                    <a:pt x="89" y="18"/>
                    <a:pt x="89" y="19"/>
                    <a:pt x="88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7" y="18"/>
                    <a:pt x="86" y="18"/>
                    <a:pt x="85" y="18"/>
                  </a:cubicBezTo>
                  <a:cubicBezTo>
                    <a:pt x="85" y="19"/>
                    <a:pt x="85" y="19"/>
                    <a:pt x="85" y="20"/>
                  </a:cubicBezTo>
                  <a:cubicBezTo>
                    <a:pt x="85" y="20"/>
                    <a:pt x="85" y="20"/>
                    <a:pt x="84" y="20"/>
                  </a:cubicBezTo>
                  <a:cubicBezTo>
                    <a:pt x="85" y="22"/>
                    <a:pt x="86" y="23"/>
                    <a:pt x="88" y="24"/>
                  </a:cubicBezTo>
                  <a:cubicBezTo>
                    <a:pt x="88" y="24"/>
                    <a:pt x="88" y="24"/>
                    <a:pt x="88" y="25"/>
                  </a:cubicBezTo>
                  <a:cubicBezTo>
                    <a:pt x="87" y="24"/>
                    <a:pt x="85" y="23"/>
                    <a:pt x="84" y="22"/>
                  </a:cubicBezTo>
                  <a:cubicBezTo>
                    <a:pt x="84" y="22"/>
                    <a:pt x="83" y="22"/>
                    <a:pt x="83" y="22"/>
                  </a:cubicBezTo>
                  <a:cubicBezTo>
                    <a:pt x="83" y="23"/>
                    <a:pt x="83" y="24"/>
                    <a:pt x="83" y="24"/>
                  </a:cubicBezTo>
                  <a:cubicBezTo>
                    <a:pt x="81" y="24"/>
                    <a:pt x="81" y="23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8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3" y="21"/>
                    <a:pt x="71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8" y="21"/>
                    <a:pt x="67" y="21"/>
                    <a:pt x="66" y="21"/>
                  </a:cubicBezTo>
                  <a:cubicBezTo>
                    <a:pt x="66" y="20"/>
                    <a:pt x="66" y="20"/>
                    <a:pt x="65" y="19"/>
                  </a:cubicBezTo>
                  <a:cubicBezTo>
                    <a:pt x="63" y="19"/>
                    <a:pt x="62" y="20"/>
                    <a:pt x="60" y="20"/>
                  </a:cubicBezTo>
                  <a:cubicBezTo>
                    <a:pt x="60" y="21"/>
                    <a:pt x="60" y="21"/>
                    <a:pt x="61" y="22"/>
                  </a:cubicBezTo>
                  <a:cubicBezTo>
                    <a:pt x="61" y="22"/>
                    <a:pt x="61" y="22"/>
                    <a:pt x="62" y="22"/>
                  </a:cubicBezTo>
                  <a:cubicBezTo>
                    <a:pt x="62" y="22"/>
                    <a:pt x="61" y="22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3"/>
                    <a:pt x="61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8" y="23"/>
                    <a:pt x="56" y="24"/>
                    <a:pt x="56" y="24"/>
                  </a:cubicBezTo>
                  <a:cubicBezTo>
                    <a:pt x="54" y="24"/>
                    <a:pt x="53" y="24"/>
                    <a:pt x="52" y="24"/>
                  </a:cubicBezTo>
                  <a:cubicBezTo>
                    <a:pt x="52" y="26"/>
                    <a:pt x="53" y="26"/>
                    <a:pt x="53" y="27"/>
                  </a:cubicBezTo>
                  <a:cubicBezTo>
                    <a:pt x="54" y="27"/>
                    <a:pt x="55" y="27"/>
                    <a:pt x="56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9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7"/>
                    <a:pt x="61" y="27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3" y="26"/>
                    <a:pt x="65" y="27"/>
                    <a:pt x="66" y="25"/>
                  </a:cubicBezTo>
                  <a:cubicBezTo>
                    <a:pt x="68" y="25"/>
                    <a:pt x="68" y="25"/>
                    <a:pt x="69" y="25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6"/>
                    <a:pt x="68" y="27"/>
                    <a:pt x="67" y="27"/>
                  </a:cubicBezTo>
                  <a:cubicBezTo>
                    <a:pt x="67" y="28"/>
                    <a:pt x="67" y="28"/>
                    <a:pt x="67" y="29"/>
                  </a:cubicBezTo>
                  <a:cubicBezTo>
                    <a:pt x="67" y="29"/>
                    <a:pt x="68" y="29"/>
                    <a:pt x="68" y="29"/>
                  </a:cubicBezTo>
                  <a:cubicBezTo>
                    <a:pt x="68" y="29"/>
                    <a:pt x="68" y="30"/>
                    <a:pt x="68" y="30"/>
                  </a:cubicBezTo>
                  <a:cubicBezTo>
                    <a:pt x="68" y="30"/>
                    <a:pt x="68" y="30"/>
                    <a:pt x="67" y="30"/>
                  </a:cubicBezTo>
                  <a:cubicBezTo>
                    <a:pt x="67" y="29"/>
                    <a:pt x="66" y="28"/>
                    <a:pt x="66" y="27"/>
                  </a:cubicBezTo>
                  <a:cubicBezTo>
                    <a:pt x="64" y="27"/>
                    <a:pt x="63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1" y="28"/>
                  </a:cubicBezTo>
                  <a:cubicBezTo>
                    <a:pt x="62" y="29"/>
                    <a:pt x="63" y="30"/>
                    <a:pt x="64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1" y="29"/>
                    <a:pt x="61" y="28"/>
                  </a:cubicBezTo>
                  <a:cubicBezTo>
                    <a:pt x="59" y="28"/>
                    <a:pt x="58" y="28"/>
                    <a:pt x="56" y="28"/>
                  </a:cubicBezTo>
                  <a:cubicBezTo>
                    <a:pt x="55" y="28"/>
                    <a:pt x="55" y="28"/>
                    <a:pt x="54" y="29"/>
                  </a:cubicBezTo>
                  <a:cubicBezTo>
                    <a:pt x="55" y="29"/>
                    <a:pt x="55" y="30"/>
                    <a:pt x="55" y="30"/>
                  </a:cubicBezTo>
                  <a:cubicBezTo>
                    <a:pt x="55" y="30"/>
                    <a:pt x="56" y="30"/>
                    <a:pt x="56" y="31"/>
                  </a:cubicBezTo>
                  <a:cubicBezTo>
                    <a:pt x="55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29"/>
                  </a:cubicBezTo>
                  <a:cubicBezTo>
                    <a:pt x="53" y="29"/>
                    <a:pt x="52" y="29"/>
                    <a:pt x="52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0" y="28"/>
                    <a:pt x="49" y="28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7" y="27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8"/>
                    <a:pt x="45" y="28"/>
                    <a:pt x="44" y="29"/>
                  </a:cubicBezTo>
                  <a:cubicBezTo>
                    <a:pt x="43" y="29"/>
                    <a:pt x="43" y="30"/>
                    <a:pt x="43" y="30"/>
                  </a:cubicBezTo>
                  <a:cubicBezTo>
                    <a:pt x="42" y="31"/>
                    <a:pt x="42" y="31"/>
                    <a:pt x="41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0" y="33"/>
                    <a:pt x="40" y="33"/>
                    <a:pt x="39" y="34"/>
                  </a:cubicBezTo>
                  <a:cubicBezTo>
                    <a:pt x="38" y="33"/>
                    <a:pt x="38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6" y="33"/>
                  </a:cubicBezTo>
                  <a:cubicBezTo>
                    <a:pt x="36" y="33"/>
                    <a:pt x="36" y="33"/>
                    <a:pt x="36" y="32"/>
                  </a:cubicBezTo>
                  <a:cubicBezTo>
                    <a:pt x="34" y="32"/>
                    <a:pt x="32" y="33"/>
                    <a:pt x="31" y="33"/>
                  </a:cubicBezTo>
                  <a:cubicBezTo>
                    <a:pt x="31" y="33"/>
                    <a:pt x="31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4"/>
                    <a:pt x="30" y="34"/>
                  </a:cubicBezTo>
                  <a:cubicBezTo>
                    <a:pt x="29" y="34"/>
                    <a:pt x="28" y="34"/>
                    <a:pt x="26" y="35"/>
                  </a:cubicBezTo>
                  <a:cubicBezTo>
                    <a:pt x="26" y="35"/>
                    <a:pt x="26" y="36"/>
                    <a:pt x="26" y="36"/>
                  </a:cubicBezTo>
                  <a:cubicBezTo>
                    <a:pt x="28" y="35"/>
                    <a:pt x="33" y="33"/>
                    <a:pt x="35" y="35"/>
                  </a:cubicBezTo>
                  <a:cubicBezTo>
                    <a:pt x="34" y="35"/>
                    <a:pt x="32" y="35"/>
                    <a:pt x="31" y="36"/>
                  </a:cubicBezTo>
                  <a:cubicBezTo>
                    <a:pt x="30" y="36"/>
                    <a:pt x="30" y="36"/>
                    <a:pt x="30" y="37"/>
                  </a:cubicBezTo>
                  <a:cubicBezTo>
                    <a:pt x="32" y="37"/>
                    <a:pt x="32" y="37"/>
                    <a:pt x="34" y="36"/>
                  </a:cubicBezTo>
                  <a:cubicBezTo>
                    <a:pt x="35" y="36"/>
                    <a:pt x="36" y="36"/>
                    <a:pt x="38" y="36"/>
                  </a:cubicBezTo>
                  <a:cubicBezTo>
                    <a:pt x="38" y="36"/>
                    <a:pt x="37" y="35"/>
                    <a:pt x="37" y="35"/>
                  </a:cubicBezTo>
                  <a:cubicBezTo>
                    <a:pt x="39" y="35"/>
                    <a:pt x="40" y="36"/>
                    <a:pt x="41" y="35"/>
                  </a:cubicBezTo>
                  <a:cubicBezTo>
                    <a:pt x="42" y="35"/>
                    <a:pt x="43" y="35"/>
                    <a:pt x="44" y="35"/>
                  </a:cubicBezTo>
                  <a:cubicBezTo>
                    <a:pt x="43" y="36"/>
                    <a:pt x="41" y="36"/>
                    <a:pt x="39" y="36"/>
                  </a:cubicBezTo>
                  <a:cubicBezTo>
                    <a:pt x="36" y="37"/>
                    <a:pt x="34" y="38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2" y="41"/>
                  </a:cubicBezTo>
                  <a:cubicBezTo>
                    <a:pt x="33" y="41"/>
                    <a:pt x="33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9"/>
                    <a:pt x="37" y="39"/>
                    <a:pt x="37" y="39"/>
                  </a:cubicBezTo>
                  <a:cubicBezTo>
                    <a:pt x="37" y="39"/>
                    <a:pt x="37" y="38"/>
                    <a:pt x="37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40" y="38"/>
                    <a:pt x="40" y="37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45" y="36"/>
                    <a:pt x="47" y="36"/>
                    <a:pt x="48" y="35"/>
                  </a:cubicBezTo>
                  <a:cubicBezTo>
                    <a:pt x="48" y="35"/>
                    <a:pt x="48" y="36"/>
                    <a:pt x="48" y="36"/>
                  </a:cubicBezTo>
                  <a:cubicBezTo>
                    <a:pt x="47" y="36"/>
                    <a:pt x="46" y="37"/>
                    <a:pt x="45" y="37"/>
                  </a:cubicBezTo>
                  <a:cubicBezTo>
                    <a:pt x="44" y="38"/>
                    <a:pt x="43" y="37"/>
                    <a:pt x="43" y="37"/>
                  </a:cubicBezTo>
                  <a:cubicBezTo>
                    <a:pt x="42" y="37"/>
                    <a:pt x="41" y="38"/>
                    <a:pt x="40" y="38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40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7" y="40"/>
                    <a:pt x="36" y="40"/>
                  </a:cubicBezTo>
                  <a:cubicBezTo>
                    <a:pt x="36" y="40"/>
                    <a:pt x="36" y="40"/>
                    <a:pt x="35" y="41"/>
                  </a:cubicBezTo>
                  <a:cubicBezTo>
                    <a:pt x="35" y="41"/>
                    <a:pt x="35" y="41"/>
                    <a:pt x="34" y="41"/>
                  </a:cubicBezTo>
                  <a:cubicBezTo>
                    <a:pt x="34" y="41"/>
                    <a:pt x="34" y="42"/>
                    <a:pt x="34" y="42"/>
                  </a:cubicBezTo>
                  <a:cubicBezTo>
                    <a:pt x="34" y="42"/>
                    <a:pt x="36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1"/>
                    <a:pt x="40" y="42"/>
                    <a:pt x="40" y="42"/>
                  </a:cubicBezTo>
                  <a:cubicBezTo>
                    <a:pt x="42" y="41"/>
                    <a:pt x="44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8" y="41"/>
                    <a:pt x="49" y="41"/>
                  </a:cubicBezTo>
                  <a:cubicBezTo>
                    <a:pt x="49" y="41"/>
                    <a:pt x="49" y="40"/>
                    <a:pt x="49" y="40"/>
                  </a:cubicBezTo>
                  <a:cubicBezTo>
                    <a:pt x="49" y="40"/>
                    <a:pt x="49" y="41"/>
                    <a:pt x="49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2" y="39"/>
                    <a:pt x="52" y="39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6" y="41"/>
                    <a:pt x="57" y="40"/>
                  </a:cubicBezTo>
                  <a:cubicBezTo>
                    <a:pt x="57" y="40"/>
                    <a:pt x="57" y="39"/>
                    <a:pt x="58" y="39"/>
                  </a:cubicBezTo>
                  <a:cubicBezTo>
                    <a:pt x="58" y="39"/>
                    <a:pt x="58" y="39"/>
                    <a:pt x="59" y="39"/>
                  </a:cubicBezTo>
                  <a:cubicBezTo>
                    <a:pt x="59" y="39"/>
                    <a:pt x="59" y="38"/>
                    <a:pt x="59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9"/>
                    <a:pt x="60" y="40"/>
                  </a:cubicBezTo>
                  <a:cubicBezTo>
                    <a:pt x="61" y="40"/>
                    <a:pt x="61" y="41"/>
                    <a:pt x="61" y="41"/>
                  </a:cubicBezTo>
                  <a:cubicBezTo>
                    <a:pt x="62" y="40"/>
                    <a:pt x="63" y="40"/>
                    <a:pt x="63" y="40"/>
                  </a:cubicBezTo>
                  <a:cubicBezTo>
                    <a:pt x="63" y="40"/>
                    <a:pt x="63" y="40"/>
                    <a:pt x="64" y="41"/>
                  </a:cubicBezTo>
                  <a:cubicBezTo>
                    <a:pt x="64" y="41"/>
                    <a:pt x="64" y="40"/>
                    <a:pt x="64" y="40"/>
                  </a:cubicBezTo>
                  <a:cubicBezTo>
                    <a:pt x="67" y="39"/>
                    <a:pt x="68" y="40"/>
                    <a:pt x="70" y="40"/>
                  </a:cubicBezTo>
                  <a:cubicBezTo>
                    <a:pt x="70" y="39"/>
                    <a:pt x="70" y="39"/>
                    <a:pt x="70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3" y="37"/>
                    <a:pt x="73" y="37"/>
                    <a:pt x="72" y="35"/>
                  </a:cubicBezTo>
                  <a:cubicBezTo>
                    <a:pt x="73" y="35"/>
                    <a:pt x="73" y="35"/>
                    <a:pt x="74" y="35"/>
                  </a:cubicBezTo>
                  <a:cubicBezTo>
                    <a:pt x="74" y="36"/>
                    <a:pt x="74" y="36"/>
                    <a:pt x="74" y="37"/>
                  </a:cubicBezTo>
                  <a:cubicBezTo>
                    <a:pt x="75" y="37"/>
                    <a:pt x="76" y="38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6"/>
                    <a:pt x="80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3" y="36"/>
                    <a:pt x="84" y="35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5" y="35"/>
                    <a:pt x="86" y="35"/>
                    <a:pt x="87" y="35"/>
                  </a:cubicBezTo>
                  <a:cubicBezTo>
                    <a:pt x="87" y="35"/>
                    <a:pt x="87" y="34"/>
                    <a:pt x="87" y="34"/>
                  </a:cubicBezTo>
                  <a:cubicBezTo>
                    <a:pt x="88" y="34"/>
                    <a:pt x="89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3"/>
                    <a:pt x="94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9" y="32"/>
                    <a:pt x="103" y="32"/>
                    <a:pt x="106" y="31"/>
                  </a:cubicBezTo>
                  <a:cubicBezTo>
                    <a:pt x="106" y="31"/>
                    <a:pt x="106" y="31"/>
                    <a:pt x="106" y="30"/>
                  </a:cubicBezTo>
                  <a:cubicBezTo>
                    <a:pt x="107" y="30"/>
                    <a:pt x="107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09" y="30"/>
                    <a:pt x="109" y="29"/>
                  </a:cubicBezTo>
                  <a:cubicBezTo>
                    <a:pt x="109" y="29"/>
                    <a:pt x="110" y="29"/>
                    <a:pt x="110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1" y="29"/>
                    <a:pt x="112" y="28"/>
                    <a:pt x="113" y="28"/>
                  </a:cubicBezTo>
                  <a:cubicBezTo>
                    <a:pt x="113" y="28"/>
                    <a:pt x="113" y="28"/>
                    <a:pt x="113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8"/>
                    <a:pt x="114" y="28"/>
                  </a:cubicBezTo>
                  <a:cubicBezTo>
                    <a:pt x="115" y="28"/>
                    <a:pt x="116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9" y="27"/>
                    <a:pt x="120" y="27"/>
                  </a:cubicBezTo>
                  <a:cubicBezTo>
                    <a:pt x="120" y="27"/>
                    <a:pt x="120" y="26"/>
                    <a:pt x="120" y="26"/>
                  </a:cubicBezTo>
                  <a:cubicBezTo>
                    <a:pt x="121" y="26"/>
                    <a:pt x="122" y="26"/>
                    <a:pt x="123" y="26"/>
                  </a:cubicBezTo>
                  <a:cubicBezTo>
                    <a:pt x="122" y="27"/>
                    <a:pt x="116" y="28"/>
                    <a:pt x="114" y="28"/>
                  </a:cubicBezTo>
                  <a:cubicBezTo>
                    <a:pt x="114" y="29"/>
                    <a:pt x="114" y="29"/>
                    <a:pt x="114" y="30"/>
                  </a:cubicBezTo>
                  <a:cubicBezTo>
                    <a:pt x="116" y="30"/>
                    <a:pt x="118" y="29"/>
                    <a:pt x="120" y="29"/>
                  </a:cubicBezTo>
                  <a:cubicBezTo>
                    <a:pt x="120" y="29"/>
                    <a:pt x="120" y="30"/>
                    <a:pt x="120" y="30"/>
                  </a:cubicBezTo>
                  <a:cubicBezTo>
                    <a:pt x="119" y="30"/>
                    <a:pt x="117" y="30"/>
                    <a:pt x="116" y="30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5" y="31"/>
                    <a:pt x="115" y="30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3" y="31"/>
                    <a:pt x="113" y="31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8" y="33"/>
                    <a:pt x="107" y="33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5" y="34"/>
                    <a:pt x="106" y="34"/>
                    <a:pt x="106" y="35"/>
                  </a:cubicBezTo>
                  <a:cubicBezTo>
                    <a:pt x="109" y="34"/>
                    <a:pt x="113" y="34"/>
                    <a:pt x="116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4"/>
                    <a:pt x="113" y="34"/>
                    <a:pt x="112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6"/>
                  </a:cubicBezTo>
                  <a:cubicBezTo>
                    <a:pt x="109" y="36"/>
                    <a:pt x="108" y="36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5" y="36"/>
                    <a:pt x="104" y="36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1" y="37"/>
                    <a:pt x="100" y="37"/>
                    <a:pt x="98" y="37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7" y="38"/>
                    <a:pt x="97" y="38"/>
                  </a:cubicBezTo>
                  <a:cubicBezTo>
                    <a:pt x="97" y="38"/>
                    <a:pt x="96" y="38"/>
                    <a:pt x="96" y="38"/>
                  </a:cubicBezTo>
                  <a:cubicBezTo>
                    <a:pt x="93" y="38"/>
                    <a:pt x="90" y="39"/>
                    <a:pt x="87" y="40"/>
                  </a:cubicBezTo>
                  <a:cubicBezTo>
                    <a:pt x="87" y="40"/>
                    <a:pt x="87" y="41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8" y="41"/>
                    <a:pt x="89" y="42"/>
                    <a:pt x="89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4"/>
                    <a:pt x="89" y="44"/>
                    <a:pt x="89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2" y="45"/>
                    <a:pt x="93" y="45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4" y="45"/>
                    <a:pt x="95" y="45"/>
                    <a:pt x="96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5"/>
                    <a:pt x="98" y="45"/>
                    <a:pt x="99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8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6"/>
                  </a:cubicBezTo>
                  <a:cubicBezTo>
                    <a:pt x="97" y="46"/>
                    <a:pt x="96" y="46"/>
                    <a:pt x="96" y="46"/>
                  </a:cubicBezTo>
                  <a:cubicBezTo>
                    <a:pt x="96" y="46"/>
                    <a:pt x="96" y="46"/>
                    <a:pt x="96" y="47"/>
                  </a:cubicBezTo>
                  <a:cubicBezTo>
                    <a:pt x="95" y="47"/>
                    <a:pt x="95" y="47"/>
                    <a:pt x="94" y="47"/>
                  </a:cubicBezTo>
                  <a:cubicBezTo>
                    <a:pt x="94" y="47"/>
                    <a:pt x="94" y="46"/>
                    <a:pt x="94" y="46"/>
                  </a:cubicBezTo>
                  <a:cubicBezTo>
                    <a:pt x="93" y="46"/>
                    <a:pt x="92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0" y="46"/>
                  </a:cubicBezTo>
                  <a:cubicBezTo>
                    <a:pt x="90" y="46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6"/>
                    <a:pt x="87" y="45"/>
                    <a:pt x="86" y="43"/>
                  </a:cubicBezTo>
                  <a:cubicBezTo>
                    <a:pt x="86" y="43"/>
                    <a:pt x="86" y="43"/>
                    <a:pt x="86" y="42"/>
                  </a:cubicBezTo>
                  <a:cubicBezTo>
                    <a:pt x="86" y="42"/>
                    <a:pt x="85" y="42"/>
                    <a:pt x="85" y="42"/>
                  </a:cubicBezTo>
                  <a:cubicBezTo>
                    <a:pt x="84" y="41"/>
                    <a:pt x="83" y="41"/>
                    <a:pt x="83" y="40"/>
                  </a:cubicBezTo>
                  <a:cubicBezTo>
                    <a:pt x="82" y="40"/>
                    <a:pt x="82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8" y="40"/>
                    <a:pt x="76" y="40"/>
                    <a:pt x="75" y="41"/>
                  </a:cubicBezTo>
                  <a:cubicBezTo>
                    <a:pt x="72" y="41"/>
                    <a:pt x="66" y="42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5"/>
                    <a:pt x="63" y="45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6"/>
                    <a:pt x="63" y="46"/>
                    <a:pt x="63" y="46"/>
                  </a:cubicBezTo>
                  <a:cubicBezTo>
                    <a:pt x="63" y="46"/>
                    <a:pt x="63" y="47"/>
                    <a:pt x="62" y="48"/>
                  </a:cubicBezTo>
                  <a:cubicBezTo>
                    <a:pt x="61" y="48"/>
                    <a:pt x="61" y="47"/>
                    <a:pt x="60" y="49"/>
                  </a:cubicBezTo>
                  <a:cubicBezTo>
                    <a:pt x="60" y="49"/>
                    <a:pt x="60" y="49"/>
                    <a:pt x="60" y="50"/>
                  </a:cubicBezTo>
                  <a:cubicBezTo>
                    <a:pt x="59" y="50"/>
                    <a:pt x="59" y="50"/>
                    <a:pt x="58" y="50"/>
                  </a:cubicBezTo>
                  <a:cubicBezTo>
                    <a:pt x="59" y="48"/>
                    <a:pt x="60" y="47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5"/>
                    <a:pt x="57" y="45"/>
                    <a:pt x="56" y="45"/>
                  </a:cubicBezTo>
                  <a:cubicBezTo>
                    <a:pt x="56" y="45"/>
                    <a:pt x="56" y="44"/>
                    <a:pt x="56" y="44"/>
                  </a:cubicBezTo>
                  <a:cubicBezTo>
                    <a:pt x="56" y="44"/>
                    <a:pt x="57" y="44"/>
                    <a:pt x="57" y="44"/>
                  </a:cubicBezTo>
                  <a:cubicBezTo>
                    <a:pt x="57" y="44"/>
                    <a:pt x="56" y="43"/>
                    <a:pt x="56" y="43"/>
                  </a:cubicBezTo>
                  <a:cubicBezTo>
                    <a:pt x="56" y="43"/>
                    <a:pt x="56" y="43"/>
                    <a:pt x="55" y="43"/>
                  </a:cubicBezTo>
                  <a:cubicBezTo>
                    <a:pt x="55" y="43"/>
                    <a:pt x="55" y="44"/>
                    <a:pt x="55" y="44"/>
                  </a:cubicBezTo>
                  <a:cubicBezTo>
                    <a:pt x="54" y="44"/>
                    <a:pt x="53" y="45"/>
                    <a:pt x="52" y="45"/>
                  </a:cubicBezTo>
                  <a:cubicBezTo>
                    <a:pt x="52" y="44"/>
                    <a:pt x="52" y="44"/>
                    <a:pt x="52" y="43"/>
                  </a:cubicBezTo>
                  <a:cubicBezTo>
                    <a:pt x="52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50" y="44"/>
                    <a:pt x="50" y="44"/>
                    <a:pt x="50" y="45"/>
                  </a:cubicBezTo>
                  <a:cubicBezTo>
                    <a:pt x="47" y="45"/>
                    <a:pt x="43" y="45"/>
                    <a:pt x="39" y="46"/>
                  </a:cubicBezTo>
                  <a:cubicBezTo>
                    <a:pt x="39" y="46"/>
                    <a:pt x="37" y="47"/>
                    <a:pt x="35" y="4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2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0" y="45"/>
                    <a:pt x="30" y="45"/>
                  </a:cubicBezTo>
                  <a:cubicBezTo>
                    <a:pt x="30" y="45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2"/>
                    <a:pt x="27" y="41"/>
                    <a:pt x="26" y="39"/>
                  </a:cubicBezTo>
                  <a:cubicBezTo>
                    <a:pt x="25" y="39"/>
                    <a:pt x="24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9"/>
                    <a:pt x="20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6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1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9"/>
                    <a:pt x="6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0"/>
                  </a:cubicBezTo>
                  <a:cubicBezTo>
                    <a:pt x="1" y="40"/>
                    <a:pt x="1" y="41"/>
                    <a:pt x="0" y="41"/>
                  </a:cubicBezTo>
                  <a:cubicBezTo>
                    <a:pt x="1" y="41"/>
                    <a:pt x="0" y="41"/>
                    <a:pt x="1" y="41"/>
                  </a:cubicBezTo>
                  <a:close/>
                  <a:moveTo>
                    <a:pt x="82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2" y="76"/>
                    <a:pt x="83" y="75"/>
                    <a:pt x="83" y="75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4" y="76"/>
                    <a:pt x="84" y="76"/>
                    <a:pt x="85" y="76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4" y="78"/>
                    <a:pt x="83" y="77"/>
                    <a:pt x="82" y="76"/>
                  </a:cubicBezTo>
                  <a:close/>
                  <a:moveTo>
                    <a:pt x="85" y="64"/>
                  </a:moveTo>
                  <a:cubicBezTo>
                    <a:pt x="85" y="64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4"/>
                    <a:pt x="85" y="64"/>
                    <a:pt x="84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184" y="16"/>
                  </a:moveTo>
                  <a:cubicBezTo>
                    <a:pt x="184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4" y="16"/>
                    <a:pt x="184" y="16"/>
                    <a:pt x="183" y="16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4" y="16"/>
                    <a:pt x="183" y="16"/>
                    <a:pt x="184" y="16"/>
                  </a:cubicBezTo>
                  <a:close/>
                  <a:moveTo>
                    <a:pt x="129" y="28"/>
                  </a:moveTo>
                  <a:cubicBezTo>
                    <a:pt x="129" y="28"/>
                    <a:pt x="129" y="28"/>
                    <a:pt x="129" y="27"/>
                  </a:cubicBezTo>
                  <a:cubicBezTo>
                    <a:pt x="130" y="27"/>
                    <a:pt x="130" y="27"/>
                    <a:pt x="131" y="27"/>
                  </a:cubicBezTo>
                  <a:cubicBezTo>
                    <a:pt x="131" y="27"/>
                    <a:pt x="131" y="27"/>
                    <a:pt x="131" y="28"/>
                  </a:cubicBezTo>
                  <a:cubicBezTo>
                    <a:pt x="130" y="28"/>
                    <a:pt x="131" y="28"/>
                    <a:pt x="130" y="28"/>
                  </a:cubicBezTo>
                  <a:cubicBezTo>
                    <a:pt x="129" y="28"/>
                    <a:pt x="128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8" y="28"/>
                    <a:pt x="128" y="28"/>
                    <a:pt x="129" y="28"/>
                  </a:cubicBezTo>
                  <a:close/>
                  <a:moveTo>
                    <a:pt x="72" y="28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3" y="28"/>
                    <a:pt x="72" y="28"/>
                    <a:pt x="72" y="28"/>
                  </a:cubicBezTo>
                  <a:close/>
                  <a:moveTo>
                    <a:pt x="124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3" y="29"/>
                    <a:pt x="124" y="29"/>
                  </a:cubicBezTo>
                  <a:close/>
                  <a:moveTo>
                    <a:pt x="120" y="33"/>
                  </a:moveTo>
                  <a:cubicBezTo>
                    <a:pt x="119" y="32"/>
                    <a:pt x="120" y="33"/>
                    <a:pt x="119" y="32"/>
                  </a:cubicBezTo>
                  <a:cubicBezTo>
                    <a:pt x="120" y="32"/>
                    <a:pt x="120" y="32"/>
                    <a:pt x="120" y="33"/>
                  </a:cubicBezTo>
                  <a:close/>
                  <a:moveTo>
                    <a:pt x="92" y="68"/>
                  </a:moveTo>
                  <a:cubicBezTo>
                    <a:pt x="93" y="68"/>
                    <a:pt x="93" y="68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6" y="67"/>
                    <a:pt x="96" y="68"/>
                    <a:pt x="97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5" y="68"/>
                    <a:pt x="93" y="68"/>
                    <a:pt x="92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1" y="68"/>
                    <a:pt x="92" y="69"/>
                    <a:pt x="91" y="68"/>
                  </a:cubicBezTo>
                  <a:cubicBezTo>
                    <a:pt x="91" y="68"/>
                    <a:pt x="91" y="68"/>
                    <a:pt x="92" y="68"/>
                  </a:cubicBezTo>
                  <a:close/>
                  <a:moveTo>
                    <a:pt x="40" y="66"/>
                  </a:moveTo>
                  <a:cubicBezTo>
                    <a:pt x="40" y="66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lose/>
                  <a:moveTo>
                    <a:pt x="23" y="54"/>
                  </a:moveTo>
                  <a:cubicBezTo>
                    <a:pt x="22" y="54"/>
                    <a:pt x="22" y="54"/>
                    <a:pt x="22" y="54"/>
                  </a:cubicBezTo>
                  <a:cubicBezTo>
                    <a:pt x="23" y="54"/>
                    <a:pt x="22" y="54"/>
                    <a:pt x="23" y="54"/>
                  </a:cubicBezTo>
                  <a:close/>
                  <a:moveTo>
                    <a:pt x="20" y="50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2" y="50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2" y="51"/>
                    <a:pt x="22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0" y="51"/>
                    <a:pt x="20" y="51"/>
                  </a:cubicBezTo>
                  <a:cubicBezTo>
                    <a:pt x="20" y="51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0" y="51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655" y="376"/>
              <a:ext cx="275" cy="114"/>
            </a:xfrm>
            <a:custGeom>
              <a:avLst/>
              <a:gdLst>
                <a:gd name="T0" fmla="*/ 8 w 116"/>
                <a:gd name="T1" fmla="*/ 24 h 48"/>
                <a:gd name="T2" fmla="*/ 7 w 116"/>
                <a:gd name="T3" fmla="*/ 26 h 48"/>
                <a:gd name="T4" fmla="*/ 13 w 116"/>
                <a:gd name="T5" fmla="*/ 24 h 48"/>
                <a:gd name="T6" fmla="*/ 21 w 116"/>
                <a:gd name="T7" fmla="*/ 22 h 48"/>
                <a:gd name="T8" fmla="*/ 28 w 116"/>
                <a:gd name="T9" fmla="*/ 21 h 48"/>
                <a:gd name="T10" fmla="*/ 24 w 116"/>
                <a:gd name="T11" fmla="*/ 23 h 48"/>
                <a:gd name="T12" fmla="*/ 21 w 116"/>
                <a:gd name="T13" fmla="*/ 24 h 48"/>
                <a:gd name="T14" fmla="*/ 17 w 116"/>
                <a:gd name="T15" fmla="*/ 25 h 48"/>
                <a:gd name="T16" fmla="*/ 12 w 116"/>
                <a:gd name="T17" fmla="*/ 31 h 48"/>
                <a:gd name="T18" fmla="*/ 20 w 116"/>
                <a:gd name="T19" fmla="*/ 30 h 48"/>
                <a:gd name="T20" fmla="*/ 28 w 116"/>
                <a:gd name="T21" fmla="*/ 29 h 48"/>
                <a:gd name="T22" fmla="*/ 40 w 116"/>
                <a:gd name="T23" fmla="*/ 25 h 48"/>
                <a:gd name="T24" fmla="*/ 46 w 116"/>
                <a:gd name="T25" fmla="*/ 26 h 48"/>
                <a:gd name="T26" fmla="*/ 48 w 116"/>
                <a:gd name="T27" fmla="*/ 26 h 48"/>
                <a:gd name="T28" fmla="*/ 37 w 116"/>
                <a:gd name="T29" fmla="*/ 31 h 48"/>
                <a:gd name="T30" fmla="*/ 31 w 116"/>
                <a:gd name="T31" fmla="*/ 31 h 48"/>
                <a:gd name="T32" fmla="*/ 23 w 116"/>
                <a:gd name="T33" fmla="*/ 34 h 48"/>
                <a:gd name="T34" fmla="*/ 18 w 116"/>
                <a:gd name="T35" fmla="*/ 38 h 48"/>
                <a:gd name="T36" fmla="*/ 22 w 116"/>
                <a:gd name="T37" fmla="*/ 41 h 48"/>
                <a:gd name="T38" fmla="*/ 33 w 116"/>
                <a:gd name="T39" fmla="*/ 42 h 48"/>
                <a:gd name="T40" fmla="*/ 38 w 116"/>
                <a:gd name="T41" fmla="*/ 47 h 48"/>
                <a:gd name="T42" fmla="*/ 48 w 116"/>
                <a:gd name="T43" fmla="*/ 45 h 48"/>
                <a:gd name="T44" fmla="*/ 58 w 116"/>
                <a:gd name="T45" fmla="*/ 43 h 48"/>
                <a:gd name="T46" fmla="*/ 65 w 116"/>
                <a:gd name="T47" fmla="*/ 39 h 48"/>
                <a:gd name="T48" fmla="*/ 70 w 116"/>
                <a:gd name="T49" fmla="*/ 38 h 48"/>
                <a:gd name="T50" fmla="*/ 85 w 116"/>
                <a:gd name="T51" fmla="*/ 28 h 48"/>
                <a:gd name="T52" fmla="*/ 90 w 116"/>
                <a:gd name="T53" fmla="*/ 33 h 48"/>
                <a:gd name="T54" fmla="*/ 93 w 116"/>
                <a:gd name="T55" fmla="*/ 34 h 48"/>
                <a:gd name="T56" fmla="*/ 102 w 116"/>
                <a:gd name="T57" fmla="*/ 34 h 48"/>
                <a:gd name="T58" fmla="*/ 107 w 116"/>
                <a:gd name="T59" fmla="*/ 32 h 48"/>
                <a:gd name="T60" fmla="*/ 105 w 116"/>
                <a:gd name="T61" fmla="*/ 28 h 48"/>
                <a:gd name="T62" fmla="*/ 100 w 116"/>
                <a:gd name="T63" fmla="*/ 28 h 48"/>
                <a:gd name="T64" fmla="*/ 109 w 116"/>
                <a:gd name="T65" fmla="*/ 27 h 48"/>
                <a:gd name="T66" fmla="*/ 106 w 116"/>
                <a:gd name="T67" fmla="*/ 24 h 48"/>
                <a:gd name="T68" fmla="*/ 116 w 116"/>
                <a:gd name="T69" fmla="*/ 25 h 48"/>
                <a:gd name="T70" fmla="*/ 114 w 116"/>
                <a:gd name="T71" fmla="*/ 19 h 48"/>
                <a:gd name="T72" fmla="*/ 102 w 116"/>
                <a:gd name="T73" fmla="*/ 20 h 48"/>
                <a:gd name="T74" fmla="*/ 95 w 116"/>
                <a:gd name="T75" fmla="*/ 19 h 48"/>
                <a:gd name="T76" fmla="*/ 85 w 116"/>
                <a:gd name="T77" fmla="*/ 8 h 48"/>
                <a:gd name="T78" fmla="*/ 75 w 116"/>
                <a:gd name="T79" fmla="*/ 6 h 48"/>
                <a:gd name="T80" fmla="*/ 68 w 116"/>
                <a:gd name="T81" fmla="*/ 9 h 48"/>
                <a:gd name="T82" fmla="*/ 66 w 116"/>
                <a:gd name="T83" fmla="*/ 7 h 48"/>
                <a:gd name="T84" fmla="*/ 63 w 116"/>
                <a:gd name="T85" fmla="*/ 3 h 48"/>
                <a:gd name="T86" fmla="*/ 61 w 116"/>
                <a:gd name="T87" fmla="*/ 1 h 48"/>
                <a:gd name="T88" fmla="*/ 50 w 116"/>
                <a:gd name="T89" fmla="*/ 6 h 48"/>
                <a:gd name="T90" fmla="*/ 41 w 116"/>
                <a:gd name="T91" fmla="*/ 8 h 48"/>
                <a:gd name="T92" fmla="*/ 42 w 116"/>
                <a:gd name="T93" fmla="*/ 10 h 48"/>
                <a:gd name="T94" fmla="*/ 37 w 116"/>
                <a:gd name="T95" fmla="*/ 11 h 48"/>
                <a:gd name="T96" fmla="*/ 31 w 116"/>
                <a:gd name="T97" fmla="*/ 8 h 48"/>
                <a:gd name="T98" fmla="*/ 25 w 116"/>
                <a:gd name="T99" fmla="*/ 2 h 48"/>
                <a:gd name="T100" fmla="*/ 15 w 116"/>
                <a:gd name="T101" fmla="*/ 8 h 48"/>
                <a:gd name="T102" fmla="*/ 13 w 116"/>
                <a:gd name="T103" fmla="*/ 9 h 48"/>
                <a:gd name="T104" fmla="*/ 11 w 116"/>
                <a:gd name="T105" fmla="*/ 11 h 48"/>
                <a:gd name="T106" fmla="*/ 7 w 116"/>
                <a:gd name="T107" fmla="*/ 17 h 48"/>
                <a:gd name="T108" fmla="*/ 2 w 116"/>
                <a:gd name="T109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" h="48">
                  <a:moveTo>
                    <a:pt x="4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9" y="25"/>
                    <a:pt x="7" y="25"/>
                  </a:cubicBezTo>
                  <a:cubicBezTo>
                    <a:pt x="7" y="26"/>
                    <a:pt x="7" y="25"/>
                    <a:pt x="7" y="26"/>
                  </a:cubicBezTo>
                  <a:cubicBezTo>
                    <a:pt x="7" y="26"/>
                    <a:pt x="7" y="27"/>
                    <a:pt x="8" y="27"/>
                  </a:cubicBezTo>
                  <a:cubicBezTo>
                    <a:pt x="9" y="27"/>
                    <a:pt x="11" y="26"/>
                    <a:pt x="13" y="26"/>
                  </a:cubicBezTo>
                  <a:cubicBezTo>
                    <a:pt x="13" y="26"/>
                    <a:pt x="12" y="25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19" y="24"/>
                    <a:pt x="19" y="23"/>
                    <a:pt x="19" y="23"/>
                  </a:cubicBezTo>
                  <a:cubicBezTo>
                    <a:pt x="20" y="23"/>
                    <a:pt x="20" y="23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7" y="20"/>
                    <a:pt x="27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1"/>
                    <a:pt x="28" y="22"/>
                    <a:pt x="28" y="22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3"/>
                    <a:pt x="24" y="23"/>
                  </a:cubicBezTo>
                  <a:cubicBezTo>
                    <a:pt x="24" y="23"/>
                    <a:pt x="24" y="22"/>
                    <a:pt x="23" y="22"/>
                  </a:cubicBezTo>
                  <a:cubicBezTo>
                    <a:pt x="23" y="22"/>
                    <a:pt x="23" y="23"/>
                    <a:pt x="23" y="23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4"/>
                    <a:pt x="21" y="24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0" y="25"/>
                    <a:pt x="19" y="25"/>
                    <a:pt x="18" y="25"/>
                  </a:cubicBezTo>
                  <a:cubicBezTo>
                    <a:pt x="18" y="25"/>
                    <a:pt x="18" y="25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3" y="27"/>
                    <a:pt x="11" y="28"/>
                    <a:pt x="9" y="29"/>
                  </a:cubicBezTo>
                  <a:cubicBezTo>
                    <a:pt x="10" y="30"/>
                    <a:pt x="10" y="30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5" y="31"/>
                    <a:pt x="15" y="31"/>
                    <a:pt x="16" y="30"/>
                  </a:cubicBezTo>
                  <a:cubicBezTo>
                    <a:pt x="17" y="30"/>
                    <a:pt x="18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29"/>
                    <a:pt x="23" y="29"/>
                    <a:pt x="24" y="29"/>
                  </a:cubicBezTo>
                  <a:cubicBezTo>
                    <a:pt x="24" y="29"/>
                    <a:pt x="24" y="29"/>
                    <a:pt x="25" y="29"/>
                  </a:cubicBezTo>
                  <a:cubicBezTo>
                    <a:pt x="26" y="29"/>
                    <a:pt x="26" y="28"/>
                    <a:pt x="28" y="28"/>
                  </a:cubicBezTo>
                  <a:cubicBezTo>
                    <a:pt x="28" y="28"/>
                    <a:pt x="28" y="28"/>
                    <a:pt x="28" y="29"/>
                  </a:cubicBezTo>
                  <a:cubicBezTo>
                    <a:pt x="29" y="29"/>
                    <a:pt x="34" y="27"/>
                    <a:pt x="34" y="27"/>
                  </a:cubicBezTo>
                  <a:cubicBezTo>
                    <a:pt x="36" y="27"/>
                    <a:pt x="35" y="28"/>
                    <a:pt x="37" y="27"/>
                  </a:cubicBezTo>
                  <a:cubicBezTo>
                    <a:pt x="38" y="27"/>
                    <a:pt x="38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5"/>
                  </a:cubicBezTo>
                  <a:cubicBezTo>
                    <a:pt x="40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2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7"/>
                  </a:cubicBezTo>
                  <a:cubicBezTo>
                    <a:pt x="44" y="26"/>
                    <a:pt x="45" y="26"/>
                    <a:pt x="46" y="26"/>
                  </a:cubicBezTo>
                  <a:cubicBezTo>
                    <a:pt x="46" y="26"/>
                    <a:pt x="46" y="25"/>
                    <a:pt x="46" y="25"/>
                  </a:cubicBezTo>
                  <a:cubicBezTo>
                    <a:pt x="47" y="25"/>
                    <a:pt x="48" y="24"/>
                    <a:pt x="49" y="24"/>
                  </a:cubicBezTo>
                  <a:cubicBezTo>
                    <a:pt x="49" y="25"/>
                    <a:pt x="49" y="25"/>
                    <a:pt x="49" y="26"/>
                  </a:cubicBezTo>
                  <a:cubicBezTo>
                    <a:pt x="49" y="26"/>
                    <a:pt x="48" y="26"/>
                    <a:pt x="47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7" y="28"/>
                    <a:pt x="47" y="28"/>
                    <a:pt x="46" y="29"/>
                  </a:cubicBezTo>
                  <a:cubicBezTo>
                    <a:pt x="45" y="29"/>
                    <a:pt x="45" y="29"/>
                    <a:pt x="45" y="30"/>
                  </a:cubicBezTo>
                  <a:cubicBezTo>
                    <a:pt x="43" y="30"/>
                    <a:pt x="40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31"/>
                    <a:pt x="36" y="31"/>
                  </a:cubicBezTo>
                  <a:cubicBezTo>
                    <a:pt x="36" y="30"/>
                    <a:pt x="35" y="30"/>
                    <a:pt x="35" y="30"/>
                  </a:cubicBezTo>
                  <a:cubicBezTo>
                    <a:pt x="35" y="30"/>
                    <a:pt x="36" y="30"/>
                    <a:pt x="35" y="31"/>
                  </a:cubicBezTo>
                  <a:cubicBezTo>
                    <a:pt x="34" y="31"/>
                    <a:pt x="33" y="31"/>
                    <a:pt x="31" y="31"/>
                  </a:cubicBezTo>
                  <a:cubicBezTo>
                    <a:pt x="31" y="31"/>
                    <a:pt x="31" y="31"/>
                    <a:pt x="31" y="32"/>
                  </a:cubicBezTo>
                  <a:cubicBezTo>
                    <a:pt x="30" y="32"/>
                    <a:pt x="29" y="32"/>
                    <a:pt x="28" y="32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7" y="34"/>
                    <a:pt x="25" y="34"/>
                    <a:pt x="24" y="35"/>
                  </a:cubicBezTo>
                  <a:cubicBezTo>
                    <a:pt x="24" y="35"/>
                    <a:pt x="24" y="35"/>
                    <a:pt x="23" y="34"/>
                  </a:cubicBezTo>
                  <a:cubicBezTo>
                    <a:pt x="23" y="35"/>
                    <a:pt x="22" y="35"/>
                    <a:pt x="21" y="35"/>
                  </a:cubicBezTo>
                  <a:cubicBezTo>
                    <a:pt x="20" y="35"/>
                    <a:pt x="20" y="35"/>
                    <a:pt x="19" y="36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8" y="35"/>
                    <a:pt x="17" y="36"/>
                  </a:cubicBezTo>
                  <a:cubicBezTo>
                    <a:pt x="17" y="36"/>
                    <a:pt x="18" y="37"/>
                    <a:pt x="18" y="38"/>
                  </a:cubicBezTo>
                  <a:cubicBezTo>
                    <a:pt x="18" y="38"/>
                    <a:pt x="18" y="38"/>
                    <a:pt x="17" y="38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20" y="41"/>
                    <a:pt x="21" y="41"/>
                    <a:pt x="22" y="41"/>
                  </a:cubicBezTo>
                  <a:cubicBezTo>
                    <a:pt x="22" y="42"/>
                    <a:pt x="22" y="42"/>
                    <a:pt x="23" y="43"/>
                  </a:cubicBezTo>
                  <a:cubicBezTo>
                    <a:pt x="24" y="43"/>
                    <a:pt x="26" y="43"/>
                    <a:pt x="28" y="43"/>
                  </a:cubicBezTo>
                  <a:cubicBezTo>
                    <a:pt x="29" y="43"/>
                    <a:pt x="30" y="43"/>
                    <a:pt x="31" y="43"/>
                  </a:cubicBezTo>
                  <a:cubicBezTo>
                    <a:pt x="31" y="43"/>
                    <a:pt x="30" y="43"/>
                    <a:pt x="30" y="42"/>
                  </a:cubicBezTo>
                  <a:cubicBezTo>
                    <a:pt x="31" y="42"/>
                    <a:pt x="32" y="42"/>
                    <a:pt x="33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5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4"/>
                    <a:pt x="36" y="46"/>
                    <a:pt x="37" y="47"/>
                  </a:cubicBezTo>
                  <a:cubicBezTo>
                    <a:pt x="37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40" y="46"/>
                    <a:pt x="41" y="46"/>
                  </a:cubicBezTo>
                  <a:cubicBezTo>
                    <a:pt x="41" y="47"/>
                    <a:pt x="41" y="46"/>
                    <a:pt x="41" y="47"/>
                  </a:cubicBezTo>
                  <a:cubicBezTo>
                    <a:pt x="43" y="48"/>
                    <a:pt x="46" y="46"/>
                    <a:pt x="48" y="46"/>
                  </a:cubicBezTo>
                  <a:cubicBezTo>
                    <a:pt x="48" y="46"/>
                    <a:pt x="48" y="45"/>
                    <a:pt x="48" y="45"/>
                  </a:cubicBezTo>
                  <a:cubicBezTo>
                    <a:pt x="49" y="45"/>
                    <a:pt x="50" y="44"/>
                    <a:pt x="51" y="44"/>
                  </a:cubicBezTo>
                  <a:cubicBezTo>
                    <a:pt x="51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4" y="44"/>
                    <a:pt x="55" y="43"/>
                  </a:cubicBezTo>
                  <a:cubicBezTo>
                    <a:pt x="56" y="43"/>
                    <a:pt x="57" y="43"/>
                    <a:pt x="58" y="43"/>
                  </a:cubicBezTo>
                  <a:cubicBezTo>
                    <a:pt x="58" y="43"/>
                    <a:pt x="58" y="43"/>
                    <a:pt x="59" y="42"/>
                  </a:cubicBezTo>
                  <a:cubicBezTo>
                    <a:pt x="61" y="42"/>
                    <a:pt x="62" y="41"/>
                    <a:pt x="64" y="41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0"/>
                    <a:pt x="65" y="4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6" y="40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8"/>
                    <a:pt x="67" y="38"/>
                  </a:cubicBezTo>
                  <a:cubicBezTo>
                    <a:pt x="68" y="38"/>
                    <a:pt x="69" y="38"/>
                    <a:pt x="70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1" y="37"/>
                    <a:pt x="72" y="36"/>
                  </a:cubicBezTo>
                  <a:cubicBezTo>
                    <a:pt x="74" y="35"/>
                    <a:pt x="77" y="35"/>
                    <a:pt x="78" y="32"/>
                  </a:cubicBezTo>
                  <a:cubicBezTo>
                    <a:pt x="80" y="32"/>
                    <a:pt x="82" y="30"/>
                    <a:pt x="83" y="29"/>
                  </a:cubicBezTo>
                  <a:cubicBezTo>
                    <a:pt x="83" y="29"/>
                    <a:pt x="84" y="29"/>
                    <a:pt x="85" y="28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30"/>
                    <a:pt x="85" y="31"/>
                    <a:pt x="84" y="32"/>
                  </a:cubicBezTo>
                  <a:cubicBezTo>
                    <a:pt x="84" y="32"/>
                    <a:pt x="84" y="33"/>
                    <a:pt x="85" y="33"/>
                  </a:cubicBezTo>
                  <a:cubicBezTo>
                    <a:pt x="87" y="33"/>
                    <a:pt x="88" y="33"/>
                    <a:pt x="90" y="33"/>
                  </a:cubicBezTo>
                  <a:cubicBezTo>
                    <a:pt x="90" y="34"/>
                    <a:pt x="90" y="34"/>
                    <a:pt x="90" y="35"/>
                  </a:cubicBezTo>
                  <a:cubicBezTo>
                    <a:pt x="92" y="34"/>
                    <a:pt x="92" y="34"/>
                    <a:pt x="93" y="34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4"/>
                  </a:cubicBezTo>
                  <a:cubicBezTo>
                    <a:pt x="94" y="34"/>
                    <a:pt x="94" y="34"/>
                    <a:pt x="95" y="34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8" y="35"/>
                    <a:pt x="98" y="32"/>
                    <a:pt x="100" y="35"/>
                  </a:cubicBezTo>
                  <a:cubicBezTo>
                    <a:pt x="101" y="35"/>
                    <a:pt x="101" y="35"/>
                    <a:pt x="102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3"/>
                    <a:pt x="102" y="33"/>
                  </a:cubicBezTo>
                  <a:cubicBezTo>
                    <a:pt x="103" y="33"/>
                    <a:pt x="104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7" y="32"/>
                  </a:cubicBezTo>
                  <a:cubicBezTo>
                    <a:pt x="109" y="31"/>
                    <a:pt x="109" y="31"/>
                    <a:pt x="110" y="30"/>
                  </a:cubicBezTo>
                  <a:cubicBezTo>
                    <a:pt x="110" y="30"/>
                    <a:pt x="110" y="29"/>
                    <a:pt x="110" y="29"/>
                  </a:cubicBezTo>
                  <a:cubicBezTo>
                    <a:pt x="109" y="29"/>
                    <a:pt x="109" y="29"/>
                    <a:pt x="108" y="29"/>
                  </a:cubicBezTo>
                  <a:cubicBezTo>
                    <a:pt x="108" y="28"/>
                    <a:pt x="108" y="28"/>
                    <a:pt x="108" y="27"/>
                  </a:cubicBezTo>
                  <a:cubicBezTo>
                    <a:pt x="107" y="28"/>
                    <a:pt x="106" y="28"/>
                    <a:pt x="105" y="28"/>
                  </a:cubicBezTo>
                  <a:cubicBezTo>
                    <a:pt x="105" y="29"/>
                    <a:pt x="105" y="29"/>
                    <a:pt x="104" y="30"/>
                  </a:cubicBezTo>
                  <a:cubicBezTo>
                    <a:pt x="104" y="30"/>
                    <a:pt x="103" y="30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1" y="29"/>
                  </a:cubicBezTo>
                  <a:cubicBezTo>
                    <a:pt x="101" y="29"/>
                    <a:pt x="101" y="28"/>
                    <a:pt x="100" y="28"/>
                  </a:cubicBezTo>
                  <a:cubicBezTo>
                    <a:pt x="99" y="28"/>
                    <a:pt x="99" y="28"/>
                    <a:pt x="98" y="27"/>
                  </a:cubicBezTo>
                  <a:cubicBezTo>
                    <a:pt x="98" y="27"/>
                    <a:pt x="98" y="26"/>
                    <a:pt x="99" y="26"/>
                  </a:cubicBezTo>
                  <a:cubicBezTo>
                    <a:pt x="101" y="26"/>
                    <a:pt x="101" y="26"/>
                    <a:pt x="102" y="26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5" y="27"/>
                    <a:pt x="107" y="27"/>
                    <a:pt x="109" y="27"/>
                  </a:cubicBezTo>
                  <a:cubicBezTo>
                    <a:pt x="109" y="26"/>
                    <a:pt x="109" y="26"/>
                    <a:pt x="109" y="25"/>
                  </a:cubicBezTo>
                  <a:cubicBezTo>
                    <a:pt x="108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5"/>
                  </a:cubicBezTo>
                  <a:cubicBezTo>
                    <a:pt x="106" y="25"/>
                    <a:pt x="106" y="26"/>
                    <a:pt x="106" y="26"/>
                  </a:cubicBezTo>
                  <a:cubicBezTo>
                    <a:pt x="106" y="25"/>
                    <a:pt x="106" y="25"/>
                    <a:pt x="106" y="24"/>
                  </a:cubicBezTo>
                  <a:cubicBezTo>
                    <a:pt x="108" y="24"/>
                    <a:pt x="107" y="24"/>
                    <a:pt x="109" y="23"/>
                  </a:cubicBezTo>
                  <a:cubicBezTo>
                    <a:pt x="110" y="24"/>
                    <a:pt x="111" y="24"/>
                    <a:pt x="113" y="25"/>
                  </a:cubicBezTo>
                  <a:cubicBezTo>
                    <a:pt x="113" y="25"/>
                    <a:pt x="113" y="26"/>
                    <a:pt x="113" y="26"/>
                  </a:cubicBezTo>
                  <a:cubicBezTo>
                    <a:pt x="114" y="26"/>
                    <a:pt x="114" y="26"/>
                    <a:pt x="115" y="26"/>
                  </a:cubicBezTo>
                  <a:cubicBezTo>
                    <a:pt x="115" y="26"/>
                    <a:pt x="115" y="26"/>
                    <a:pt x="116" y="25"/>
                  </a:cubicBezTo>
                  <a:cubicBezTo>
                    <a:pt x="116" y="24"/>
                    <a:pt x="115" y="24"/>
                    <a:pt x="115" y="23"/>
                  </a:cubicBezTo>
                  <a:cubicBezTo>
                    <a:pt x="115" y="24"/>
                    <a:pt x="114" y="24"/>
                    <a:pt x="114" y="24"/>
                  </a:cubicBezTo>
                  <a:cubicBezTo>
                    <a:pt x="114" y="23"/>
                    <a:pt x="115" y="23"/>
                    <a:pt x="115" y="22"/>
                  </a:cubicBezTo>
                  <a:cubicBezTo>
                    <a:pt x="115" y="21"/>
                    <a:pt x="114" y="21"/>
                    <a:pt x="114" y="20"/>
                  </a:cubicBezTo>
                  <a:cubicBezTo>
                    <a:pt x="114" y="20"/>
                    <a:pt x="114" y="20"/>
                    <a:pt x="114" y="19"/>
                  </a:cubicBezTo>
                  <a:cubicBezTo>
                    <a:pt x="112" y="19"/>
                    <a:pt x="112" y="19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8" y="20"/>
                    <a:pt x="107" y="21"/>
                    <a:pt x="105" y="21"/>
                  </a:cubicBezTo>
                  <a:cubicBezTo>
                    <a:pt x="104" y="20"/>
                    <a:pt x="104" y="21"/>
                    <a:pt x="103" y="20"/>
                  </a:cubicBezTo>
                  <a:cubicBezTo>
                    <a:pt x="103" y="20"/>
                    <a:pt x="103" y="20"/>
                    <a:pt x="102" y="20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1" y="18"/>
                    <a:pt x="100" y="18"/>
                  </a:cubicBezTo>
                  <a:cubicBezTo>
                    <a:pt x="99" y="17"/>
                    <a:pt x="101" y="17"/>
                    <a:pt x="99" y="16"/>
                  </a:cubicBezTo>
                  <a:cubicBezTo>
                    <a:pt x="99" y="17"/>
                    <a:pt x="99" y="18"/>
                    <a:pt x="99" y="19"/>
                  </a:cubicBezTo>
                  <a:cubicBezTo>
                    <a:pt x="98" y="19"/>
                    <a:pt x="97" y="19"/>
                    <a:pt x="95" y="19"/>
                  </a:cubicBezTo>
                  <a:cubicBezTo>
                    <a:pt x="93" y="17"/>
                    <a:pt x="89" y="16"/>
                    <a:pt x="88" y="11"/>
                  </a:cubicBezTo>
                  <a:cubicBezTo>
                    <a:pt x="87" y="11"/>
                    <a:pt x="87" y="11"/>
                    <a:pt x="86" y="11"/>
                  </a:cubicBezTo>
                  <a:cubicBezTo>
                    <a:pt x="86" y="10"/>
                    <a:pt x="85" y="10"/>
                    <a:pt x="85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7"/>
                    <a:pt x="84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1" y="5"/>
                    <a:pt x="80" y="6"/>
                    <a:pt x="79" y="6"/>
                  </a:cubicBezTo>
                  <a:cubicBezTo>
                    <a:pt x="79" y="6"/>
                    <a:pt x="75" y="5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2" y="6"/>
                    <a:pt x="72" y="6"/>
                    <a:pt x="71" y="6"/>
                  </a:cubicBezTo>
                  <a:cubicBezTo>
                    <a:pt x="71" y="6"/>
                    <a:pt x="71" y="6"/>
                    <a:pt x="70" y="6"/>
                  </a:cubicBezTo>
                  <a:cubicBezTo>
                    <a:pt x="70" y="7"/>
                    <a:pt x="70" y="8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10"/>
                    <a:pt x="69" y="10"/>
                    <a:pt x="69" y="11"/>
                  </a:cubicBezTo>
                  <a:cubicBezTo>
                    <a:pt x="68" y="12"/>
                    <a:pt x="66" y="12"/>
                    <a:pt x="65" y="13"/>
                  </a:cubicBezTo>
                  <a:cubicBezTo>
                    <a:pt x="65" y="13"/>
                    <a:pt x="65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5" y="8"/>
                    <a:pt x="66" y="7"/>
                  </a:cubicBezTo>
                  <a:cubicBezTo>
                    <a:pt x="66" y="6"/>
                    <a:pt x="65" y="6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4"/>
                    <a:pt x="65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1" y="2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58" y="1"/>
                    <a:pt x="59" y="0"/>
                    <a:pt x="56" y="1"/>
                  </a:cubicBezTo>
                  <a:cubicBezTo>
                    <a:pt x="56" y="3"/>
                    <a:pt x="55" y="3"/>
                    <a:pt x="53" y="4"/>
                  </a:cubicBezTo>
                  <a:cubicBezTo>
                    <a:pt x="54" y="5"/>
                    <a:pt x="54" y="6"/>
                    <a:pt x="54" y="6"/>
                  </a:cubicBezTo>
                  <a:cubicBezTo>
                    <a:pt x="53" y="6"/>
                    <a:pt x="52" y="6"/>
                    <a:pt x="50" y="6"/>
                  </a:cubicBezTo>
                  <a:cubicBezTo>
                    <a:pt x="50" y="3"/>
                    <a:pt x="46" y="4"/>
                    <a:pt x="43" y="2"/>
                  </a:cubicBezTo>
                  <a:cubicBezTo>
                    <a:pt x="42" y="2"/>
                    <a:pt x="41" y="2"/>
                    <a:pt x="40" y="3"/>
                  </a:cubicBezTo>
                  <a:cubicBezTo>
                    <a:pt x="41" y="3"/>
                    <a:pt x="41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7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2"/>
                    <a:pt x="42" y="11"/>
                    <a:pt x="42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8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0"/>
                    <a:pt x="34" y="10"/>
                    <a:pt x="33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8"/>
                    <a:pt x="31" y="7"/>
                    <a:pt x="31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3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29" y="1"/>
                    <a:pt x="27" y="1"/>
                    <a:pt x="25" y="2"/>
                  </a:cubicBezTo>
                  <a:cubicBezTo>
                    <a:pt x="25" y="4"/>
                    <a:pt x="23" y="4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7"/>
                    <a:pt x="17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8" y="15"/>
                    <a:pt x="7" y="17"/>
                  </a:cubicBezTo>
                  <a:cubicBezTo>
                    <a:pt x="6" y="19"/>
                    <a:pt x="6" y="17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0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2" y="25"/>
                    <a:pt x="3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8"/>
            <p:cNvSpPr>
              <a:spLocks noEditPoints="1"/>
            </p:cNvSpPr>
            <p:nvPr/>
          </p:nvSpPr>
          <p:spPr bwMode="auto">
            <a:xfrm>
              <a:off x="0" y="320"/>
              <a:ext cx="1935" cy="2032"/>
            </a:xfrm>
            <a:custGeom>
              <a:avLst/>
              <a:gdLst>
                <a:gd name="T0" fmla="*/ 761 w 818"/>
                <a:gd name="T1" fmla="*/ 506 h 858"/>
                <a:gd name="T2" fmla="*/ 710 w 818"/>
                <a:gd name="T3" fmla="*/ 513 h 858"/>
                <a:gd name="T4" fmla="*/ 715 w 818"/>
                <a:gd name="T5" fmla="*/ 465 h 858"/>
                <a:gd name="T6" fmla="*/ 667 w 818"/>
                <a:gd name="T7" fmla="*/ 450 h 858"/>
                <a:gd name="T8" fmla="*/ 609 w 818"/>
                <a:gd name="T9" fmla="*/ 444 h 858"/>
                <a:gd name="T10" fmla="*/ 549 w 818"/>
                <a:gd name="T11" fmla="*/ 455 h 858"/>
                <a:gd name="T12" fmla="*/ 516 w 818"/>
                <a:gd name="T13" fmla="*/ 397 h 858"/>
                <a:gd name="T14" fmla="*/ 457 w 818"/>
                <a:gd name="T15" fmla="*/ 388 h 858"/>
                <a:gd name="T16" fmla="*/ 487 w 818"/>
                <a:gd name="T17" fmla="*/ 341 h 858"/>
                <a:gd name="T18" fmla="*/ 542 w 818"/>
                <a:gd name="T19" fmla="*/ 352 h 858"/>
                <a:gd name="T20" fmla="*/ 563 w 818"/>
                <a:gd name="T21" fmla="*/ 294 h 858"/>
                <a:gd name="T22" fmla="*/ 571 w 818"/>
                <a:gd name="T23" fmla="*/ 265 h 858"/>
                <a:gd name="T24" fmla="*/ 618 w 818"/>
                <a:gd name="T25" fmla="*/ 219 h 858"/>
                <a:gd name="T26" fmla="*/ 637 w 818"/>
                <a:gd name="T27" fmla="*/ 215 h 858"/>
                <a:gd name="T28" fmla="*/ 610 w 818"/>
                <a:gd name="T29" fmla="*/ 189 h 858"/>
                <a:gd name="T30" fmla="*/ 633 w 818"/>
                <a:gd name="T31" fmla="*/ 178 h 858"/>
                <a:gd name="T32" fmla="*/ 650 w 818"/>
                <a:gd name="T33" fmla="*/ 153 h 858"/>
                <a:gd name="T34" fmla="*/ 628 w 818"/>
                <a:gd name="T35" fmla="*/ 122 h 858"/>
                <a:gd name="T36" fmla="*/ 586 w 818"/>
                <a:gd name="T37" fmla="*/ 105 h 858"/>
                <a:gd name="T38" fmla="*/ 538 w 818"/>
                <a:gd name="T39" fmla="*/ 115 h 858"/>
                <a:gd name="T40" fmla="*/ 518 w 818"/>
                <a:gd name="T41" fmla="*/ 167 h 858"/>
                <a:gd name="T42" fmla="*/ 448 w 818"/>
                <a:gd name="T43" fmla="*/ 134 h 858"/>
                <a:gd name="T44" fmla="*/ 473 w 818"/>
                <a:gd name="T45" fmla="*/ 87 h 858"/>
                <a:gd name="T46" fmla="*/ 506 w 818"/>
                <a:gd name="T47" fmla="*/ 61 h 858"/>
                <a:gd name="T48" fmla="*/ 480 w 818"/>
                <a:gd name="T49" fmla="*/ 59 h 858"/>
                <a:gd name="T50" fmla="*/ 446 w 818"/>
                <a:gd name="T51" fmla="*/ 32 h 858"/>
                <a:gd name="T52" fmla="*/ 418 w 818"/>
                <a:gd name="T53" fmla="*/ 13 h 858"/>
                <a:gd name="T54" fmla="*/ 430 w 818"/>
                <a:gd name="T55" fmla="*/ 47 h 858"/>
                <a:gd name="T56" fmla="*/ 393 w 818"/>
                <a:gd name="T57" fmla="*/ 66 h 858"/>
                <a:gd name="T58" fmla="*/ 357 w 818"/>
                <a:gd name="T59" fmla="*/ 67 h 858"/>
                <a:gd name="T60" fmla="*/ 292 w 818"/>
                <a:gd name="T61" fmla="*/ 72 h 858"/>
                <a:gd name="T62" fmla="*/ 224 w 818"/>
                <a:gd name="T63" fmla="*/ 67 h 858"/>
                <a:gd name="T64" fmla="*/ 186 w 818"/>
                <a:gd name="T65" fmla="*/ 91 h 858"/>
                <a:gd name="T66" fmla="*/ 88 w 818"/>
                <a:gd name="T67" fmla="*/ 95 h 858"/>
                <a:gd name="T68" fmla="*/ 11 w 818"/>
                <a:gd name="T69" fmla="*/ 129 h 858"/>
                <a:gd name="T70" fmla="*/ 17 w 818"/>
                <a:gd name="T71" fmla="*/ 147 h 858"/>
                <a:gd name="T72" fmla="*/ 28 w 818"/>
                <a:gd name="T73" fmla="*/ 181 h 858"/>
                <a:gd name="T74" fmla="*/ 69 w 818"/>
                <a:gd name="T75" fmla="*/ 200 h 858"/>
                <a:gd name="T76" fmla="*/ 76 w 818"/>
                <a:gd name="T77" fmla="*/ 218 h 858"/>
                <a:gd name="T78" fmla="*/ 106 w 818"/>
                <a:gd name="T79" fmla="*/ 176 h 858"/>
                <a:gd name="T80" fmla="*/ 149 w 818"/>
                <a:gd name="T81" fmla="*/ 174 h 858"/>
                <a:gd name="T82" fmla="*/ 206 w 818"/>
                <a:gd name="T83" fmla="*/ 177 h 858"/>
                <a:gd name="T84" fmla="*/ 245 w 818"/>
                <a:gd name="T85" fmla="*/ 213 h 858"/>
                <a:gd name="T86" fmla="*/ 284 w 818"/>
                <a:gd name="T87" fmla="*/ 231 h 858"/>
                <a:gd name="T88" fmla="*/ 292 w 818"/>
                <a:gd name="T89" fmla="*/ 299 h 858"/>
                <a:gd name="T90" fmla="*/ 340 w 818"/>
                <a:gd name="T91" fmla="*/ 343 h 858"/>
                <a:gd name="T92" fmla="*/ 379 w 818"/>
                <a:gd name="T93" fmla="*/ 380 h 858"/>
                <a:gd name="T94" fmla="*/ 390 w 818"/>
                <a:gd name="T95" fmla="*/ 377 h 858"/>
                <a:gd name="T96" fmla="*/ 455 w 818"/>
                <a:gd name="T97" fmla="*/ 427 h 858"/>
                <a:gd name="T98" fmla="*/ 532 w 818"/>
                <a:gd name="T99" fmla="*/ 452 h 858"/>
                <a:gd name="T100" fmla="*/ 581 w 818"/>
                <a:gd name="T101" fmla="*/ 480 h 858"/>
                <a:gd name="T102" fmla="*/ 574 w 818"/>
                <a:gd name="T103" fmla="*/ 555 h 858"/>
                <a:gd name="T104" fmla="*/ 624 w 818"/>
                <a:gd name="T105" fmla="*/ 611 h 858"/>
                <a:gd name="T106" fmla="*/ 636 w 818"/>
                <a:gd name="T107" fmla="*/ 728 h 858"/>
                <a:gd name="T108" fmla="*/ 635 w 818"/>
                <a:gd name="T109" fmla="*/ 804 h 858"/>
                <a:gd name="T110" fmla="*/ 642 w 818"/>
                <a:gd name="T111" fmla="*/ 848 h 858"/>
                <a:gd name="T112" fmla="*/ 678 w 818"/>
                <a:gd name="T113" fmla="*/ 814 h 858"/>
                <a:gd name="T114" fmla="*/ 681 w 818"/>
                <a:gd name="T115" fmla="*/ 763 h 858"/>
                <a:gd name="T116" fmla="*/ 713 w 818"/>
                <a:gd name="T117" fmla="*/ 717 h 858"/>
                <a:gd name="T118" fmla="*/ 751 w 818"/>
                <a:gd name="T119" fmla="*/ 670 h 858"/>
                <a:gd name="T120" fmla="*/ 797 w 818"/>
                <a:gd name="T121" fmla="*/ 603 h 858"/>
                <a:gd name="T122" fmla="*/ 422 w 818"/>
                <a:gd name="T123" fmla="*/ 17 h 858"/>
                <a:gd name="T124" fmla="*/ 533 w 818"/>
                <a:gd name="T125" fmla="*/ 4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8" h="858">
                  <a:moveTo>
                    <a:pt x="817" y="540"/>
                  </a:moveTo>
                  <a:cubicBezTo>
                    <a:pt x="817" y="540"/>
                    <a:pt x="817" y="540"/>
                    <a:pt x="817" y="540"/>
                  </a:cubicBezTo>
                  <a:cubicBezTo>
                    <a:pt x="818" y="539"/>
                    <a:pt x="817" y="537"/>
                    <a:pt x="817" y="536"/>
                  </a:cubicBezTo>
                  <a:cubicBezTo>
                    <a:pt x="816" y="536"/>
                    <a:pt x="816" y="536"/>
                    <a:pt x="816" y="536"/>
                  </a:cubicBezTo>
                  <a:cubicBezTo>
                    <a:pt x="816" y="535"/>
                    <a:pt x="816" y="535"/>
                    <a:pt x="816" y="535"/>
                  </a:cubicBezTo>
                  <a:cubicBezTo>
                    <a:pt x="816" y="534"/>
                    <a:pt x="816" y="532"/>
                    <a:pt x="816" y="531"/>
                  </a:cubicBezTo>
                  <a:cubicBezTo>
                    <a:pt x="815" y="531"/>
                    <a:pt x="815" y="530"/>
                    <a:pt x="814" y="530"/>
                  </a:cubicBezTo>
                  <a:cubicBezTo>
                    <a:pt x="814" y="530"/>
                    <a:pt x="814" y="529"/>
                    <a:pt x="814" y="529"/>
                  </a:cubicBezTo>
                  <a:cubicBezTo>
                    <a:pt x="814" y="529"/>
                    <a:pt x="813" y="529"/>
                    <a:pt x="813" y="528"/>
                  </a:cubicBezTo>
                  <a:cubicBezTo>
                    <a:pt x="813" y="528"/>
                    <a:pt x="813" y="528"/>
                    <a:pt x="813" y="527"/>
                  </a:cubicBezTo>
                  <a:cubicBezTo>
                    <a:pt x="813" y="527"/>
                    <a:pt x="813" y="527"/>
                    <a:pt x="813" y="527"/>
                  </a:cubicBezTo>
                  <a:cubicBezTo>
                    <a:pt x="813" y="527"/>
                    <a:pt x="813" y="527"/>
                    <a:pt x="812" y="526"/>
                  </a:cubicBezTo>
                  <a:cubicBezTo>
                    <a:pt x="812" y="526"/>
                    <a:pt x="812" y="526"/>
                    <a:pt x="812" y="526"/>
                  </a:cubicBezTo>
                  <a:cubicBezTo>
                    <a:pt x="812" y="526"/>
                    <a:pt x="812" y="526"/>
                    <a:pt x="812" y="525"/>
                  </a:cubicBezTo>
                  <a:cubicBezTo>
                    <a:pt x="812" y="525"/>
                    <a:pt x="812" y="525"/>
                    <a:pt x="812" y="525"/>
                  </a:cubicBezTo>
                  <a:cubicBezTo>
                    <a:pt x="812" y="525"/>
                    <a:pt x="812" y="525"/>
                    <a:pt x="812" y="525"/>
                  </a:cubicBezTo>
                  <a:cubicBezTo>
                    <a:pt x="811" y="524"/>
                    <a:pt x="808" y="523"/>
                    <a:pt x="807" y="523"/>
                  </a:cubicBezTo>
                  <a:cubicBezTo>
                    <a:pt x="807" y="524"/>
                    <a:pt x="807" y="524"/>
                    <a:pt x="807" y="524"/>
                  </a:cubicBezTo>
                  <a:cubicBezTo>
                    <a:pt x="807" y="524"/>
                    <a:pt x="807" y="524"/>
                    <a:pt x="807" y="524"/>
                  </a:cubicBezTo>
                  <a:cubicBezTo>
                    <a:pt x="807" y="524"/>
                    <a:pt x="807" y="524"/>
                    <a:pt x="807" y="523"/>
                  </a:cubicBezTo>
                  <a:cubicBezTo>
                    <a:pt x="806" y="523"/>
                    <a:pt x="806" y="523"/>
                    <a:pt x="806" y="522"/>
                  </a:cubicBezTo>
                  <a:cubicBezTo>
                    <a:pt x="804" y="523"/>
                    <a:pt x="803" y="523"/>
                    <a:pt x="803" y="524"/>
                  </a:cubicBezTo>
                  <a:cubicBezTo>
                    <a:pt x="803" y="524"/>
                    <a:pt x="803" y="524"/>
                    <a:pt x="802" y="524"/>
                  </a:cubicBezTo>
                  <a:cubicBezTo>
                    <a:pt x="803" y="523"/>
                    <a:pt x="803" y="523"/>
                    <a:pt x="803" y="523"/>
                  </a:cubicBezTo>
                  <a:cubicBezTo>
                    <a:pt x="802" y="523"/>
                    <a:pt x="802" y="522"/>
                    <a:pt x="802" y="522"/>
                  </a:cubicBezTo>
                  <a:cubicBezTo>
                    <a:pt x="801" y="522"/>
                    <a:pt x="800" y="520"/>
                    <a:pt x="800" y="520"/>
                  </a:cubicBezTo>
                  <a:cubicBezTo>
                    <a:pt x="800" y="520"/>
                    <a:pt x="800" y="520"/>
                    <a:pt x="799" y="520"/>
                  </a:cubicBezTo>
                  <a:cubicBezTo>
                    <a:pt x="799" y="518"/>
                    <a:pt x="798" y="519"/>
                    <a:pt x="797" y="518"/>
                  </a:cubicBezTo>
                  <a:cubicBezTo>
                    <a:pt x="796" y="517"/>
                    <a:pt x="795" y="517"/>
                    <a:pt x="795" y="516"/>
                  </a:cubicBezTo>
                  <a:cubicBezTo>
                    <a:pt x="794" y="516"/>
                    <a:pt x="794" y="516"/>
                    <a:pt x="794" y="516"/>
                  </a:cubicBezTo>
                  <a:cubicBezTo>
                    <a:pt x="793" y="516"/>
                    <a:pt x="793" y="515"/>
                    <a:pt x="793" y="515"/>
                  </a:cubicBezTo>
                  <a:cubicBezTo>
                    <a:pt x="793" y="515"/>
                    <a:pt x="792" y="515"/>
                    <a:pt x="792" y="515"/>
                  </a:cubicBezTo>
                  <a:cubicBezTo>
                    <a:pt x="792" y="515"/>
                    <a:pt x="792" y="515"/>
                    <a:pt x="792" y="514"/>
                  </a:cubicBezTo>
                  <a:cubicBezTo>
                    <a:pt x="791" y="514"/>
                    <a:pt x="791" y="514"/>
                    <a:pt x="791" y="514"/>
                  </a:cubicBezTo>
                  <a:cubicBezTo>
                    <a:pt x="791" y="514"/>
                    <a:pt x="791" y="514"/>
                    <a:pt x="791" y="514"/>
                  </a:cubicBezTo>
                  <a:cubicBezTo>
                    <a:pt x="790" y="514"/>
                    <a:pt x="790" y="514"/>
                    <a:pt x="790" y="514"/>
                  </a:cubicBezTo>
                  <a:cubicBezTo>
                    <a:pt x="790" y="514"/>
                    <a:pt x="790" y="514"/>
                    <a:pt x="790" y="514"/>
                  </a:cubicBezTo>
                  <a:cubicBezTo>
                    <a:pt x="789" y="514"/>
                    <a:pt x="789" y="514"/>
                    <a:pt x="789" y="514"/>
                  </a:cubicBezTo>
                  <a:cubicBezTo>
                    <a:pt x="789" y="514"/>
                    <a:pt x="789" y="514"/>
                    <a:pt x="789" y="513"/>
                  </a:cubicBezTo>
                  <a:cubicBezTo>
                    <a:pt x="788" y="513"/>
                    <a:pt x="788" y="513"/>
                    <a:pt x="787" y="513"/>
                  </a:cubicBezTo>
                  <a:cubicBezTo>
                    <a:pt x="787" y="513"/>
                    <a:pt x="787" y="513"/>
                    <a:pt x="787" y="512"/>
                  </a:cubicBezTo>
                  <a:cubicBezTo>
                    <a:pt x="786" y="512"/>
                    <a:pt x="785" y="513"/>
                    <a:pt x="784" y="513"/>
                  </a:cubicBezTo>
                  <a:cubicBezTo>
                    <a:pt x="784" y="513"/>
                    <a:pt x="783" y="513"/>
                    <a:pt x="783" y="513"/>
                  </a:cubicBezTo>
                  <a:cubicBezTo>
                    <a:pt x="783" y="513"/>
                    <a:pt x="783" y="513"/>
                    <a:pt x="783" y="513"/>
                  </a:cubicBezTo>
                  <a:cubicBezTo>
                    <a:pt x="783" y="513"/>
                    <a:pt x="782" y="513"/>
                    <a:pt x="781" y="513"/>
                  </a:cubicBezTo>
                  <a:cubicBezTo>
                    <a:pt x="781" y="513"/>
                    <a:pt x="781" y="513"/>
                    <a:pt x="781" y="512"/>
                  </a:cubicBezTo>
                  <a:cubicBezTo>
                    <a:pt x="780" y="512"/>
                    <a:pt x="779" y="513"/>
                    <a:pt x="778" y="513"/>
                  </a:cubicBezTo>
                  <a:cubicBezTo>
                    <a:pt x="778" y="512"/>
                    <a:pt x="778" y="512"/>
                    <a:pt x="778" y="512"/>
                  </a:cubicBezTo>
                  <a:cubicBezTo>
                    <a:pt x="778" y="512"/>
                    <a:pt x="777" y="512"/>
                    <a:pt x="777" y="512"/>
                  </a:cubicBezTo>
                  <a:cubicBezTo>
                    <a:pt x="777" y="512"/>
                    <a:pt x="777" y="512"/>
                    <a:pt x="777" y="512"/>
                  </a:cubicBezTo>
                  <a:cubicBezTo>
                    <a:pt x="776" y="512"/>
                    <a:pt x="776" y="512"/>
                    <a:pt x="775" y="512"/>
                  </a:cubicBezTo>
                  <a:cubicBezTo>
                    <a:pt x="775" y="512"/>
                    <a:pt x="775" y="512"/>
                    <a:pt x="775" y="512"/>
                  </a:cubicBezTo>
                  <a:cubicBezTo>
                    <a:pt x="775" y="512"/>
                    <a:pt x="775" y="512"/>
                    <a:pt x="774" y="513"/>
                  </a:cubicBezTo>
                  <a:cubicBezTo>
                    <a:pt x="774" y="512"/>
                    <a:pt x="774" y="512"/>
                    <a:pt x="774" y="511"/>
                  </a:cubicBezTo>
                  <a:cubicBezTo>
                    <a:pt x="774" y="511"/>
                    <a:pt x="773" y="511"/>
                    <a:pt x="773" y="511"/>
                  </a:cubicBezTo>
                  <a:cubicBezTo>
                    <a:pt x="773" y="511"/>
                    <a:pt x="773" y="511"/>
                    <a:pt x="773" y="511"/>
                  </a:cubicBezTo>
                  <a:cubicBezTo>
                    <a:pt x="772" y="510"/>
                    <a:pt x="772" y="511"/>
                    <a:pt x="772" y="510"/>
                  </a:cubicBezTo>
                  <a:cubicBezTo>
                    <a:pt x="771" y="510"/>
                    <a:pt x="770" y="510"/>
                    <a:pt x="769" y="510"/>
                  </a:cubicBezTo>
                  <a:cubicBezTo>
                    <a:pt x="769" y="510"/>
                    <a:pt x="769" y="510"/>
                    <a:pt x="769" y="511"/>
                  </a:cubicBezTo>
                  <a:cubicBezTo>
                    <a:pt x="769" y="511"/>
                    <a:pt x="769" y="511"/>
                    <a:pt x="769" y="511"/>
                  </a:cubicBezTo>
                  <a:cubicBezTo>
                    <a:pt x="769" y="510"/>
                    <a:pt x="769" y="510"/>
                    <a:pt x="769" y="510"/>
                  </a:cubicBezTo>
                  <a:cubicBezTo>
                    <a:pt x="769" y="510"/>
                    <a:pt x="768" y="510"/>
                    <a:pt x="768" y="510"/>
                  </a:cubicBezTo>
                  <a:cubicBezTo>
                    <a:pt x="767" y="511"/>
                    <a:pt x="767" y="512"/>
                    <a:pt x="766" y="513"/>
                  </a:cubicBezTo>
                  <a:cubicBezTo>
                    <a:pt x="766" y="514"/>
                    <a:pt x="766" y="513"/>
                    <a:pt x="766" y="514"/>
                  </a:cubicBezTo>
                  <a:cubicBezTo>
                    <a:pt x="764" y="514"/>
                    <a:pt x="763" y="513"/>
                    <a:pt x="764" y="512"/>
                  </a:cubicBezTo>
                  <a:cubicBezTo>
                    <a:pt x="764" y="512"/>
                    <a:pt x="764" y="511"/>
                    <a:pt x="764" y="511"/>
                  </a:cubicBezTo>
                  <a:cubicBezTo>
                    <a:pt x="764" y="511"/>
                    <a:pt x="764" y="511"/>
                    <a:pt x="764" y="511"/>
                  </a:cubicBezTo>
                  <a:cubicBezTo>
                    <a:pt x="764" y="511"/>
                    <a:pt x="764" y="511"/>
                    <a:pt x="764" y="511"/>
                  </a:cubicBezTo>
                  <a:cubicBezTo>
                    <a:pt x="763" y="511"/>
                    <a:pt x="763" y="511"/>
                    <a:pt x="762" y="511"/>
                  </a:cubicBezTo>
                  <a:cubicBezTo>
                    <a:pt x="763" y="510"/>
                    <a:pt x="763" y="510"/>
                    <a:pt x="763" y="510"/>
                  </a:cubicBezTo>
                  <a:cubicBezTo>
                    <a:pt x="763" y="508"/>
                    <a:pt x="762" y="508"/>
                    <a:pt x="761" y="508"/>
                  </a:cubicBezTo>
                  <a:cubicBezTo>
                    <a:pt x="761" y="507"/>
                    <a:pt x="761" y="507"/>
                    <a:pt x="761" y="506"/>
                  </a:cubicBezTo>
                  <a:cubicBezTo>
                    <a:pt x="761" y="506"/>
                    <a:pt x="761" y="506"/>
                    <a:pt x="760" y="505"/>
                  </a:cubicBezTo>
                  <a:cubicBezTo>
                    <a:pt x="758" y="505"/>
                    <a:pt x="759" y="505"/>
                    <a:pt x="758" y="507"/>
                  </a:cubicBezTo>
                  <a:cubicBezTo>
                    <a:pt x="758" y="507"/>
                    <a:pt x="758" y="507"/>
                    <a:pt x="758" y="507"/>
                  </a:cubicBezTo>
                  <a:cubicBezTo>
                    <a:pt x="758" y="507"/>
                    <a:pt x="757" y="507"/>
                    <a:pt x="757" y="507"/>
                  </a:cubicBezTo>
                  <a:cubicBezTo>
                    <a:pt x="757" y="506"/>
                    <a:pt x="757" y="506"/>
                    <a:pt x="758" y="505"/>
                  </a:cubicBezTo>
                  <a:cubicBezTo>
                    <a:pt x="758" y="505"/>
                    <a:pt x="758" y="505"/>
                    <a:pt x="757" y="504"/>
                  </a:cubicBezTo>
                  <a:cubicBezTo>
                    <a:pt x="757" y="504"/>
                    <a:pt x="757" y="504"/>
                    <a:pt x="757" y="504"/>
                  </a:cubicBezTo>
                  <a:cubicBezTo>
                    <a:pt x="757" y="504"/>
                    <a:pt x="756" y="504"/>
                    <a:pt x="756" y="504"/>
                  </a:cubicBezTo>
                  <a:cubicBezTo>
                    <a:pt x="756" y="504"/>
                    <a:pt x="756" y="504"/>
                    <a:pt x="755" y="504"/>
                  </a:cubicBezTo>
                  <a:cubicBezTo>
                    <a:pt x="755" y="503"/>
                    <a:pt x="754" y="503"/>
                    <a:pt x="754" y="503"/>
                  </a:cubicBezTo>
                  <a:cubicBezTo>
                    <a:pt x="754" y="503"/>
                    <a:pt x="754" y="503"/>
                    <a:pt x="754" y="503"/>
                  </a:cubicBezTo>
                  <a:cubicBezTo>
                    <a:pt x="753" y="503"/>
                    <a:pt x="753" y="503"/>
                    <a:pt x="752" y="503"/>
                  </a:cubicBezTo>
                  <a:cubicBezTo>
                    <a:pt x="752" y="503"/>
                    <a:pt x="752" y="502"/>
                    <a:pt x="752" y="502"/>
                  </a:cubicBezTo>
                  <a:cubicBezTo>
                    <a:pt x="751" y="502"/>
                    <a:pt x="751" y="502"/>
                    <a:pt x="751" y="502"/>
                  </a:cubicBezTo>
                  <a:cubicBezTo>
                    <a:pt x="751" y="502"/>
                    <a:pt x="750" y="502"/>
                    <a:pt x="750" y="501"/>
                  </a:cubicBezTo>
                  <a:cubicBezTo>
                    <a:pt x="750" y="501"/>
                    <a:pt x="749" y="501"/>
                    <a:pt x="748" y="500"/>
                  </a:cubicBezTo>
                  <a:cubicBezTo>
                    <a:pt x="747" y="501"/>
                    <a:pt x="745" y="501"/>
                    <a:pt x="744" y="501"/>
                  </a:cubicBezTo>
                  <a:cubicBezTo>
                    <a:pt x="744" y="501"/>
                    <a:pt x="744" y="501"/>
                    <a:pt x="744" y="502"/>
                  </a:cubicBezTo>
                  <a:cubicBezTo>
                    <a:pt x="743" y="502"/>
                    <a:pt x="743" y="503"/>
                    <a:pt x="741" y="503"/>
                  </a:cubicBezTo>
                  <a:cubicBezTo>
                    <a:pt x="741" y="504"/>
                    <a:pt x="741" y="504"/>
                    <a:pt x="741" y="504"/>
                  </a:cubicBezTo>
                  <a:cubicBezTo>
                    <a:pt x="741" y="505"/>
                    <a:pt x="741" y="505"/>
                    <a:pt x="742" y="505"/>
                  </a:cubicBezTo>
                  <a:cubicBezTo>
                    <a:pt x="742" y="505"/>
                    <a:pt x="742" y="506"/>
                    <a:pt x="742" y="506"/>
                  </a:cubicBezTo>
                  <a:cubicBezTo>
                    <a:pt x="742" y="506"/>
                    <a:pt x="741" y="506"/>
                    <a:pt x="740" y="506"/>
                  </a:cubicBezTo>
                  <a:cubicBezTo>
                    <a:pt x="740" y="506"/>
                    <a:pt x="740" y="507"/>
                    <a:pt x="740" y="507"/>
                  </a:cubicBezTo>
                  <a:cubicBezTo>
                    <a:pt x="739" y="508"/>
                    <a:pt x="739" y="508"/>
                    <a:pt x="738" y="508"/>
                  </a:cubicBezTo>
                  <a:cubicBezTo>
                    <a:pt x="738" y="509"/>
                    <a:pt x="738" y="509"/>
                    <a:pt x="738" y="509"/>
                  </a:cubicBezTo>
                  <a:cubicBezTo>
                    <a:pt x="738" y="509"/>
                    <a:pt x="738" y="509"/>
                    <a:pt x="738" y="509"/>
                  </a:cubicBezTo>
                  <a:cubicBezTo>
                    <a:pt x="738" y="509"/>
                    <a:pt x="738" y="509"/>
                    <a:pt x="738" y="508"/>
                  </a:cubicBezTo>
                  <a:cubicBezTo>
                    <a:pt x="737" y="509"/>
                    <a:pt x="736" y="509"/>
                    <a:pt x="736" y="509"/>
                  </a:cubicBezTo>
                  <a:cubicBezTo>
                    <a:pt x="735" y="509"/>
                    <a:pt x="736" y="509"/>
                    <a:pt x="736" y="509"/>
                  </a:cubicBezTo>
                  <a:cubicBezTo>
                    <a:pt x="735" y="509"/>
                    <a:pt x="735" y="509"/>
                    <a:pt x="735" y="509"/>
                  </a:cubicBezTo>
                  <a:cubicBezTo>
                    <a:pt x="735" y="509"/>
                    <a:pt x="734" y="509"/>
                    <a:pt x="733" y="509"/>
                  </a:cubicBezTo>
                  <a:cubicBezTo>
                    <a:pt x="733" y="509"/>
                    <a:pt x="733" y="509"/>
                    <a:pt x="733" y="510"/>
                  </a:cubicBezTo>
                  <a:cubicBezTo>
                    <a:pt x="732" y="510"/>
                    <a:pt x="732" y="510"/>
                    <a:pt x="731" y="510"/>
                  </a:cubicBezTo>
                  <a:cubicBezTo>
                    <a:pt x="731" y="509"/>
                    <a:pt x="731" y="509"/>
                    <a:pt x="731" y="509"/>
                  </a:cubicBezTo>
                  <a:cubicBezTo>
                    <a:pt x="730" y="508"/>
                    <a:pt x="729" y="508"/>
                    <a:pt x="728" y="507"/>
                  </a:cubicBezTo>
                  <a:cubicBezTo>
                    <a:pt x="728" y="507"/>
                    <a:pt x="728" y="506"/>
                    <a:pt x="728" y="506"/>
                  </a:cubicBezTo>
                  <a:cubicBezTo>
                    <a:pt x="728" y="506"/>
                    <a:pt x="728" y="506"/>
                    <a:pt x="728" y="506"/>
                  </a:cubicBezTo>
                  <a:cubicBezTo>
                    <a:pt x="728" y="506"/>
                    <a:pt x="728" y="505"/>
                    <a:pt x="728" y="505"/>
                  </a:cubicBezTo>
                  <a:cubicBezTo>
                    <a:pt x="728" y="505"/>
                    <a:pt x="727" y="505"/>
                    <a:pt x="727" y="505"/>
                  </a:cubicBezTo>
                  <a:cubicBezTo>
                    <a:pt x="727" y="505"/>
                    <a:pt x="727" y="505"/>
                    <a:pt x="727" y="504"/>
                  </a:cubicBezTo>
                  <a:cubicBezTo>
                    <a:pt x="727" y="504"/>
                    <a:pt x="727" y="504"/>
                    <a:pt x="726" y="504"/>
                  </a:cubicBezTo>
                  <a:cubicBezTo>
                    <a:pt x="726" y="505"/>
                    <a:pt x="726" y="505"/>
                    <a:pt x="726" y="505"/>
                  </a:cubicBezTo>
                  <a:cubicBezTo>
                    <a:pt x="726" y="505"/>
                    <a:pt x="725" y="506"/>
                    <a:pt x="725" y="506"/>
                  </a:cubicBezTo>
                  <a:cubicBezTo>
                    <a:pt x="724" y="507"/>
                    <a:pt x="724" y="507"/>
                    <a:pt x="724" y="507"/>
                  </a:cubicBezTo>
                  <a:cubicBezTo>
                    <a:pt x="724" y="507"/>
                    <a:pt x="724" y="507"/>
                    <a:pt x="725" y="507"/>
                  </a:cubicBezTo>
                  <a:cubicBezTo>
                    <a:pt x="724" y="507"/>
                    <a:pt x="724" y="507"/>
                    <a:pt x="724" y="507"/>
                  </a:cubicBezTo>
                  <a:cubicBezTo>
                    <a:pt x="724" y="509"/>
                    <a:pt x="724" y="510"/>
                    <a:pt x="724" y="511"/>
                  </a:cubicBezTo>
                  <a:cubicBezTo>
                    <a:pt x="724" y="511"/>
                    <a:pt x="724" y="511"/>
                    <a:pt x="724" y="511"/>
                  </a:cubicBezTo>
                  <a:cubicBezTo>
                    <a:pt x="724" y="511"/>
                    <a:pt x="724" y="512"/>
                    <a:pt x="724" y="512"/>
                  </a:cubicBezTo>
                  <a:cubicBezTo>
                    <a:pt x="723" y="513"/>
                    <a:pt x="724" y="512"/>
                    <a:pt x="723" y="513"/>
                  </a:cubicBezTo>
                  <a:cubicBezTo>
                    <a:pt x="723" y="513"/>
                    <a:pt x="723" y="513"/>
                    <a:pt x="723" y="513"/>
                  </a:cubicBezTo>
                  <a:cubicBezTo>
                    <a:pt x="723" y="512"/>
                    <a:pt x="723" y="512"/>
                    <a:pt x="723" y="511"/>
                  </a:cubicBezTo>
                  <a:cubicBezTo>
                    <a:pt x="723" y="511"/>
                    <a:pt x="724" y="511"/>
                    <a:pt x="724" y="511"/>
                  </a:cubicBezTo>
                  <a:cubicBezTo>
                    <a:pt x="724" y="509"/>
                    <a:pt x="723" y="507"/>
                    <a:pt x="723" y="506"/>
                  </a:cubicBezTo>
                  <a:cubicBezTo>
                    <a:pt x="720" y="506"/>
                    <a:pt x="721" y="506"/>
                    <a:pt x="719" y="507"/>
                  </a:cubicBezTo>
                  <a:cubicBezTo>
                    <a:pt x="719" y="507"/>
                    <a:pt x="719" y="507"/>
                    <a:pt x="718" y="507"/>
                  </a:cubicBezTo>
                  <a:cubicBezTo>
                    <a:pt x="718" y="507"/>
                    <a:pt x="718" y="508"/>
                    <a:pt x="718" y="508"/>
                  </a:cubicBezTo>
                  <a:cubicBezTo>
                    <a:pt x="718" y="508"/>
                    <a:pt x="718" y="508"/>
                    <a:pt x="718" y="508"/>
                  </a:cubicBezTo>
                  <a:cubicBezTo>
                    <a:pt x="718" y="508"/>
                    <a:pt x="718" y="508"/>
                    <a:pt x="718" y="508"/>
                  </a:cubicBezTo>
                  <a:cubicBezTo>
                    <a:pt x="717" y="508"/>
                    <a:pt x="715" y="509"/>
                    <a:pt x="714" y="509"/>
                  </a:cubicBezTo>
                  <a:cubicBezTo>
                    <a:pt x="714" y="509"/>
                    <a:pt x="714" y="509"/>
                    <a:pt x="714" y="509"/>
                  </a:cubicBezTo>
                  <a:cubicBezTo>
                    <a:pt x="714" y="509"/>
                    <a:pt x="714" y="509"/>
                    <a:pt x="714" y="509"/>
                  </a:cubicBezTo>
                  <a:cubicBezTo>
                    <a:pt x="714" y="509"/>
                    <a:pt x="714" y="510"/>
                    <a:pt x="714" y="510"/>
                  </a:cubicBezTo>
                  <a:cubicBezTo>
                    <a:pt x="713" y="510"/>
                    <a:pt x="713" y="510"/>
                    <a:pt x="712" y="510"/>
                  </a:cubicBezTo>
                  <a:cubicBezTo>
                    <a:pt x="712" y="511"/>
                    <a:pt x="712" y="511"/>
                    <a:pt x="713" y="511"/>
                  </a:cubicBezTo>
                  <a:cubicBezTo>
                    <a:pt x="712" y="512"/>
                    <a:pt x="711" y="513"/>
                    <a:pt x="711" y="514"/>
                  </a:cubicBezTo>
                  <a:cubicBezTo>
                    <a:pt x="708" y="514"/>
                    <a:pt x="703" y="514"/>
                    <a:pt x="702" y="515"/>
                  </a:cubicBezTo>
                  <a:cubicBezTo>
                    <a:pt x="701" y="515"/>
                    <a:pt x="701" y="515"/>
                    <a:pt x="701" y="515"/>
                  </a:cubicBezTo>
                  <a:cubicBezTo>
                    <a:pt x="701" y="515"/>
                    <a:pt x="701" y="515"/>
                    <a:pt x="701" y="515"/>
                  </a:cubicBezTo>
                  <a:cubicBezTo>
                    <a:pt x="702" y="514"/>
                    <a:pt x="704" y="513"/>
                    <a:pt x="706" y="514"/>
                  </a:cubicBezTo>
                  <a:cubicBezTo>
                    <a:pt x="707" y="514"/>
                    <a:pt x="709" y="513"/>
                    <a:pt x="710" y="513"/>
                  </a:cubicBezTo>
                  <a:cubicBezTo>
                    <a:pt x="710" y="513"/>
                    <a:pt x="710" y="513"/>
                    <a:pt x="710" y="513"/>
                  </a:cubicBezTo>
                  <a:cubicBezTo>
                    <a:pt x="711" y="512"/>
                    <a:pt x="711" y="512"/>
                    <a:pt x="712" y="511"/>
                  </a:cubicBezTo>
                  <a:cubicBezTo>
                    <a:pt x="712" y="511"/>
                    <a:pt x="712" y="510"/>
                    <a:pt x="712" y="510"/>
                  </a:cubicBezTo>
                  <a:cubicBezTo>
                    <a:pt x="712" y="510"/>
                    <a:pt x="713" y="509"/>
                    <a:pt x="713" y="509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4" y="509"/>
                    <a:pt x="715" y="509"/>
                    <a:pt x="715" y="50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716" y="508"/>
                    <a:pt x="717" y="508"/>
                    <a:pt x="717" y="508"/>
                  </a:cubicBezTo>
                  <a:cubicBezTo>
                    <a:pt x="717" y="508"/>
                    <a:pt x="717" y="508"/>
                    <a:pt x="717" y="507"/>
                  </a:cubicBezTo>
                  <a:cubicBezTo>
                    <a:pt x="717" y="507"/>
                    <a:pt x="718" y="507"/>
                    <a:pt x="718" y="507"/>
                  </a:cubicBezTo>
                  <a:cubicBezTo>
                    <a:pt x="719" y="507"/>
                    <a:pt x="720" y="506"/>
                    <a:pt x="722" y="506"/>
                  </a:cubicBezTo>
                  <a:cubicBezTo>
                    <a:pt x="722" y="505"/>
                    <a:pt x="722" y="503"/>
                    <a:pt x="723" y="502"/>
                  </a:cubicBezTo>
                  <a:cubicBezTo>
                    <a:pt x="723" y="502"/>
                    <a:pt x="723" y="502"/>
                    <a:pt x="724" y="502"/>
                  </a:cubicBezTo>
                  <a:cubicBezTo>
                    <a:pt x="724" y="501"/>
                    <a:pt x="724" y="501"/>
                    <a:pt x="724" y="501"/>
                  </a:cubicBezTo>
                  <a:cubicBezTo>
                    <a:pt x="724" y="501"/>
                    <a:pt x="724" y="501"/>
                    <a:pt x="724" y="500"/>
                  </a:cubicBezTo>
                  <a:cubicBezTo>
                    <a:pt x="724" y="500"/>
                    <a:pt x="724" y="500"/>
                    <a:pt x="724" y="500"/>
                  </a:cubicBezTo>
                  <a:cubicBezTo>
                    <a:pt x="724" y="500"/>
                    <a:pt x="724" y="500"/>
                    <a:pt x="724" y="500"/>
                  </a:cubicBezTo>
                  <a:cubicBezTo>
                    <a:pt x="724" y="499"/>
                    <a:pt x="724" y="499"/>
                    <a:pt x="724" y="499"/>
                  </a:cubicBezTo>
                  <a:cubicBezTo>
                    <a:pt x="724" y="499"/>
                    <a:pt x="725" y="499"/>
                    <a:pt x="725" y="499"/>
                  </a:cubicBezTo>
                  <a:cubicBezTo>
                    <a:pt x="725" y="498"/>
                    <a:pt x="725" y="498"/>
                    <a:pt x="725" y="498"/>
                  </a:cubicBezTo>
                  <a:cubicBezTo>
                    <a:pt x="725" y="498"/>
                    <a:pt x="726" y="498"/>
                    <a:pt x="726" y="498"/>
                  </a:cubicBezTo>
                  <a:cubicBezTo>
                    <a:pt x="727" y="497"/>
                    <a:pt x="727" y="496"/>
                    <a:pt x="728" y="495"/>
                  </a:cubicBezTo>
                  <a:cubicBezTo>
                    <a:pt x="728" y="495"/>
                    <a:pt x="728" y="495"/>
                    <a:pt x="728" y="495"/>
                  </a:cubicBezTo>
                  <a:cubicBezTo>
                    <a:pt x="728" y="496"/>
                    <a:pt x="728" y="496"/>
                    <a:pt x="727" y="496"/>
                  </a:cubicBezTo>
                  <a:cubicBezTo>
                    <a:pt x="728" y="497"/>
                    <a:pt x="728" y="498"/>
                    <a:pt x="729" y="498"/>
                  </a:cubicBezTo>
                  <a:cubicBezTo>
                    <a:pt x="730" y="498"/>
                    <a:pt x="731" y="498"/>
                    <a:pt x="732" y="498"/>
                  </a:cubicBezTo>
                  <a:cubicBezTo>
                    <a:pt x="732" y="497"/>
                    <a:pt x="732" y="497"/>
                    <a:pt x="732" y="497"/>
                  </a:cubicBezTo>
                  <a:cubicBezTo>
                    <a:pt x="732" y="497"/>
                    <a:pt x="732" y="497"/>
                    <a:pt x="732" y="497"/>
                  </a:cubicBezTo>
                  <a:cubicBezTo>
                    <a:pt x="732" y="497"/>
                    <a:pt x="732" y="497"/>
                    <a:pt x="732" y="497"/>
                  </a:cubicBezTo>
                  <a:cubicBezTo>
                    <a:pt x="732" y="497"/>
                    <a:pt x="731" y="496"/>
                    <a:pt x="731" y="496"/>
                  </a:cubicBezTo>
                  <a:cubicBezTo>
                    <a:pt x="731" y="496"/>
                    <a:pt x="731" y="495"/>
                    <a:pt x="731" y="494"/>
                  </a:cubicBezTo>
                  <a:cubicBezTo>
                    <a:pt x="730" y="494"/>
                    <a:pt x="730" y="494"/>
                    <a:pt x="730" y="494"/>
                  </a:cubicBezTo>
                  <a:cubicBezTo>
                    <a:pt x="730" y="494"/>
                    <a:pt x="730" y="494"/>
                    <a:pt x="730" y="494"/>
                  </a:cubicBezTo>
                  <a:cubicBezTo>
                    <a:pt x="731" y="494"/>
                    <a:pt x="731" y="494"/>
                    <a:pt x="732" y="495"/>
                  </a:cubicBezTo>
                  <a:cubicBezTo>
                    <a:pt x="732" y="493"/>
                    <a:pt x="732" y="492"/>
                    <a:pt x="732" y="491"/>
                  </a:cubicBezTo>
                  <a:cubicBezTo>
                    <a:pt x="731" y="491"/>
                    <a:pt x="731" y="491"/>
                    <a:pt x="730" y="492"/>
                  </a:cubicBezTo>
                  <a:cubicBezTo>
                    <a:pt x="730" y="492"/>
                    <a:pt x="730" y="492"/>
                    <a:pt x="730" y="492"/>
                  </a:cubicBezTo>
                  <a:cubicBezTo>
                    <a:pt x="730" y="493"/>
                    <a:pt x="730" y="493"/>
                    <a:pt x="730" y="494"/>
                  </a:cubicBezTo>
                  <a:cubicBezTo>
                    <a:pt x="730" y="494"/>
                    <a:pt x="729" y="494"/>
                    <a:pt x="728" y="494"/>
                  </a:cubicBezTo>
                  <a:cubicBezTo>
                    <a:pt x="729" y="493"/>
                    <a:pt x="729" y="492"/>
                    <a:pt x="730" y="491"/>
                  </a:cubicBezTo>
                  <a:cubicBezTo>
                    <a:pt x="730" y="490"/>
                    <a:pt x="730" y="490"/>
                    <a:pt x="728" y="490"/>
                  </a:cubicBezTo>
                  <a:cubicBezTo>
                    <a:pt x="728" y="490"/>
                    <a:pt x="728" y="490"/>
                    <a:pt x="728" y="490"/>
                  </a:cubicBezTo>
                  <a:cubicBezTo>
                    <a:pt x="729" y="489"/>
                    <a:pt x="730" y="489"/>
                    <a:pt x="731" y="488"/>
                  </a:cubicBezTo>
                  <a:cubicBezTo>
                    <a:pt x="731" y="487"/>
                    <a:pt x="731" y="488"/>
                    <a:pt x="731" y="487"/>
                  </a:cubicBezTo>
                  <a:cubicBezTo>
                    <a:pt x="731" y="486"/>
                    <a:pt x="731" y="486"/>
                    <a:pt x="731" y="486"/>
                  </a:cubicBezTo>
                  <a:cubicBezTo>
                    <a:pt x="730" y="486"/>
                    <a:pt x="729" y="486"/>
                    <a:pt x="728" y="486"/>
                  </a:cubicBezTo>
                  <a:cubicBezTo>
                    <a:pt x="728" y="486"/>
                    <a:pt x="728" y="486"/>
                    <a:pt x="728" y="486"/>
                  </a:cubicBezTo>
                  <a:cubicBezTo>
                    <a:pt x="728" y="486"/>
                    <a:pt x="728" y="486"/>
                    <a:pt x="727" y="486"/>
                  </a:cubicBezTo>
                  <a:cubicBezTo>
                    <a:pt x="727" y="486"/>
                    <a:pt x="728" y="486"/>
                    <a:pt x="728" y="486"/>
                  </a:cubicBezTo>
                  <a:cubicBezTo>
                    <a:pt x="728" y="485"/>
                    <a:pt x="727" y="483"/>
                    <a:pt x="727" y="482"/>
                  </a:cubicBezTo>
                  <a:cubicBezTo>
                    <a:pt x="727" y="482"/>
                    <a:pt x="727" y="482"/>
                    <a:pt x="726" y="482"/>
                  </a:cubicBezTo>
                  <a:cubicBezTo>
                    <a:pt x="726" y="482"/>
                    <a:pt x="726" y="481"/>
                    <a:pt x="726" y="481"/>
                  </a:cubicBezTo>
                  <a:cubicBezTo>
                    <a:pt x="726" y="481"/>
                    <a:pt x="726" y="481"/>
                    <a:pt x="726" y="481"/>
                  </a:cubicBezTo>
                  <a:cubicBezTo>
                    <a:pt x="726" y="480"/>
                    <a:pt x="726" y="479"/>
                    <a:pt x="726" y="478"/>
                  </a:cubicBezTo>
                  <a:cubicBezTo>
                    <a:pt x="726" y="478"/>
                    <a:pt x="726" y="478"/>
                    <a:pt x="726" y="479"/>
                  </a:cubicBezTo>
                  <a:cubicBezTo>
                    <a:pt x="726" y="478"/>
                    <a:pt x="726" y="478"/>
                    <a:pt x="725" y="477"/>
                  </a:cubicBezTo>
                  <a:cubicBezTo>
                    <a:pt x="725" y="477"/>
                    <a:pt x="725" y="477"/>
                    <a:pt x="725" y="477"/>
                  </a:cubicBezTo>
                  <a:cubicBezTo>
                    <a:pt x="725" y="477"/>
                    <a:pt x="725" y="476"/>
                    <a:pt x="725" y="476"/>
                  </a:cubicBezTo>
                  <a:cubicBezTo>
                    <a:pt x="724" y="476"/>
                    <a:pt x="724" y="476"/>
                    <a:pt x="724" y="476"/>
                  </a:cubicBezTo>
                  <a:cubicBezTo>
                    <a:pt x="724" y="475"/>
                    <a:pt x="724" y="475"/>
                    <a:pt x="724" y="474"/>
                  </a:cubicBezTo>
                  <a:cubicBezTo>
                    <a:pt x="723" y="474"/>
                    <a:pt x="723" y="474"/>
                    <a:pt x="723" y="474"/>
                  </a:cubicBezTo>
                  <a:cubicBezTo>
                    <a:pt x="723" y="474"/>
                    <a:pt x="723" y="473"/>
                    <a:pt x="723" y="473"/>
                  </a:cubicBezTo>
                  <a:cubicBezTo>
                    <a:pt x="723" y="473"/>
                    <a:pt x="722" y="472"/>
                    <a:pt x="722" y="472"/>
                  </a:cubicBezTo>
                  <a:cubicBezTo>
                    <a:pt x="721" y="472"/>
                    <a:pt x="720" y="470"/>
                    <a:pt x="720" y="470"/>
                  </a:cubicBezTo>
                  <a:cubicBezTo>
                    <a:pt x="719" y="470"/>
                    <a:pt x="719" y="469"/>
                    <a:pt x="718" y="469"/>
                  </a:cubicBezTo>
                  <a:cubicBezTo>
                    <a:pt x="718" y="469"/>
                    <a:pt x="718" y="468"/>
                    <a:pt x="718" y="468"/>
                  </a:cubicBezTo>
                  <a:cubicBezTo>
                    <a:pt x="717" y="468"/>
                    <a:pt x="717" y="468"/>
                    <a:pt x="717" y="468"/>
                  </a:cubicBezTo>
                  <a:cubicBezTo>
                    <a:pt x="717" y="468"/>
                    <a:pt x="716" y="468"/>
                    <a:pt x="716" y="467"/>
                  </a:cubicBezTo>
                  <a:cubicBezTo>
                    <a:pt x="716" y="467"/>
                    <a:pt x="716" y="467"/>
                    <a:pt x="716" y="467"/>
                  </a:cubicBezTo>
                  <a:cubicBezTo>
                    <a:pt x="716" y="467"/>
                    <a:pt x="716" y="467"/>
                    <a:pt x="716" y="466"/>
                  </a:cubicBezTo>
                  <a:cubicBezTo>
                    <a:pt x="716" y="466"/>
                    <a:pt x="716" y="467"/>
                    <a:pt x="715" y="467"/>
                  </a:cubicBezTo>
                  <a:cubicBezTo>
                    <a:pt x="715" y="466"/>
                    <a:pt x="715" y="466"/>
                    <a:pt x="715" y="465"/>
                  </a:cubicBezTo>
                  <a:cubicBezTo>
                    <a:pt x="715" y="465"/>
                    <a:pt x="715" y="465"/>
                    <a:pt x="715" y="465"/>
                  </a:cubicBezTo>
                  <a:cubicBezTo>
                    <a:pt x="714" y="464"/>
                    <a:pt x="712" y="465"/>
                    <a:pt x="711" y="464"/>
                  </a:cubicBezTo>
                  <a:cubicBezTo>
                    <a:pt x="711" y="464"/>
                    <a:pt x="711" y="464"/>
                    <a:pt x="711" y="464"/>
                  </a:cubicBezTo>
                  <a:cubicBezTo>
                    <a:pt x="710" y="464"/>
                    <a:pt x="710" y="464"/>
                    <a:pt x="710" y="464"/>
                  </a:cubicBezTo>
                  <a:cubicBezTo>
                    <a:pt x="710" y="463"/>
                    <a:pt x="710" y="463"/>
                    <a:pt x="710" y="463"/>
                  </a:cubicBezTo>
                  <a:cubicBezTo>
                    <a:pt x="707" y="463"/>
                    <a:pt x="708" y="465"/>
                    <a:pt x="706" y="463"/>
                  </a:cubicBezTo>
                  <a:cubicBezTo>
                    <a:pt x="706" y="463"/>
                    <a:pt x="706" y="463"/>
                    <a:pt x="706" y="463"/>
                  </a:cubicBezTo>
                  <a:cubicBezTo>
                    <a:pt x="706" y="463"/>
                    <a:pt x="706" y="464"/>
                    <a:pt x="706" y="464"/>
                  </a:cubicBezTo>
                  <a:cubicBezTo>
                    <a:pt x="706" y="464"/>
                    <a:pt x="706" y="464"/>
                    <a:pt x="706" y="464"/>
                  </a:cubicBezTo>
                  <a:cubicBezTo>
                    <a:pt x="706" y="463"/>
                    <a:pt x="706" y="463"/>
                    <a:pt x="706" y="462"/>
                  </a:cubicBezTo>
                  <a:cubicBezTo>
                    <a:pt x="704" y="462"/>
                    <a:pt x="703" y="461"/>
                    <a:pt x="702" y="461"/>
                  </a:cubicBezTo>
                  <a:cubicBezTo>
                    <a:pt x="702" y="462"/>
                    <a:pt x="702" y="462"/>
                    <a:pt x="702" y="462"/>
                  </a:cubicBezTo>
                  <a:cubicBezTo>
                    <a:pt x="701" y="462"/>
                    <a:pt x="701" y="462"/>
                    <a:pt x="700" y="462"/>
                  </a:cubicBezTo>
                  <a:cubicBezTo>
                    <a:pt x="700" y="462"/>
                    <a:pt x="700" y="462"/>
                    <a:pt x="700" y="463"/>
                  </a:cubicBezTo>
                  <a:cubicBezTo>
                    <a:pt x="699" y="463"/>
                    <a:pt x="698" y="463"/>
                    <a:pt x="697" y="463"/>
                  </a:cubicBezTo>
                  <a:cubicBezTo>
                    <a:pt x="697" y="463"/>
                    <a:pt x="697" y="463"/>
                    <a:pt x="697" y="463"/>
                  </a:cubicBezTo>
                  <a:cubicBezTo>
                    <a:pt x="696" y="463"/>
                    <a:pt x="695" y="463"/>
                    <a:pt x="695" y="463"/>
                  </a:cubicBezTo>
                  <a:cubicBezTo>
                    <a:pt x="695" y="463"/>
                    <a:pt x="695" y="463"/>
                    <a:pt x="695" y="463"/>
                  </a:cubicBezTo>
                  <a:cubicBezTo>
                    <a:pt x="694" y="463"/>
                    <a:pt x="694" y="463"/>
                    <a:pt x="694" y="463"/>
                  </a:cubicBezTo>
                  <a:cubicBezTo>
                    <a:pt x="693" y="463"/>
                    <a:pt x="693" y="463"/>
                    <a:pt x="692" y="463"/>
                  </a:cubicBezTo>
                  <a:cubicBezTo>
                    <a:pt x="692" y="464"/>
                    <a:pt x="692" y="464"/>
                    <a:pt x="692" y="465"/>
                  </a:cubicBezTo>
                  <a:cubicBezTo>
                    <a:pt x="692" y="465"/>
                    <a:pt x="692" y="465"/>
                    <a:pt x="691" y="465"/>
                  </a:cubicBezTo>
                  <a:cubicBezTo>
                    <a:pt x="691" y="464"/>
                    <a:pt x="691" y="463"/>
                    <a:pt x="690" y="462"/>
                  </a:cubicBezTo>
                  <a:cubicBezTo>
                    <a:pt x="690" y="462"/>
                    <a:pt x="690" y="462"/>
                    <a:pt x="689" y="462"/>
                  </a:cubicBezTo>
                  <a:cubicBezTo>
                    <a:pt x="689" y="461"/>
                    <a:pt x="689" y="461"/>
                    <a:pt x="689" y="461"/>
                  </a:cubicBezTo>
                  <a:cubicBezTo>
                    <a:pt x="688" y="461"/>
                    <a:pt x="688" y="461"/>
                    <a:pt x="687" y="461"/>
                  </a:cubicBezTo>
                  <a:cubicBezTo>
                    <a:pt x="687" y="461"/>
                    <a:pt x="687" y="460"/>
                    <a:pt x="687" y="460"/>
                  </a:cubicBezTo>
                  <a:cubicBezTo>
                    <a:pt x="686" y="460"/>
                    <a:pt x="686" y="460"/>
                    <a:pt x="685" y="460"/>
                  </a:cubicBezTo>
                  <a:cubicBezTo>
                    <a:pt x="685" y="460"/>
                    <a:pt x="685" y="459"/>
                    <a:pt x="685" y="459"/>
                  </a:cubicBezTo>
                  <a:cubicBezTo>
                    <a:pt x="685" y="460"/>
                    <a:pt x="684" y="460"/>
                    <a:pt x="683" y="460"/>
                  </a:cubicBezTo>
                  <a:cubicBezTo>
                    <a:pt x="683" y="459"/>
                    <a:pt x="683" y="460"/>
                    <a:pt x="683" y="459"/>
                  </a:cubicBezTo>
                  <a:cubicBezTo>
                    <a:pt x="682" y="461"/>
                    <a:pt x="682" y="461"/>
                    <a:pt x="682" y="464"/>
                  </a:cubicBezTo>
                  <a:cubicBezTo>
                    <a:pt x="682" y="464"/>
                    <a:pt x="682" y="464"/>
                    <a:pt x="682" y="464"/>
                  </a:cubicBezTo>
                  <a:cubicBezTo>
                    <a:pt x="682" y="463"/>
                    <a:pt x="682" y="463"/>
                    <a:pt x="682" y="463"/>
                  </a:cubicBezTo>
                  <a:cubicBezTo>
                    <a:pt x="681" y="463"/>
                    <a:pt x="681" y="463"/>
                    <a:pt x="681" y="463"/>
                  </a:cubicBezTo>
                  <a:cubicBezTo>
                    <a:pt x="681" y="463"/>
                    <a:pt x="681" y="462"/>
                    <a:pt x="681" y="462"/>
                  </a:cubicBezTo>
                  <a:cubicBezTo>
                    <a:pt x="681" y="462"/>
                    <a:pt x="680" y="463"/>
                    <a:pt x="680" y="464"/>
                  </a:cubicBezTo>
                  <a:cubicBezTo>
                    <a:pt x="680" y="464"/>
                    <a:pt x="680" y="464"/>
                    <a:pt x="680" y="464"/>
                  </a:cubicBezTo>
                  <a:cubicBezTo>
                    <a:pt x="680" y="463"/>
                    <a:pt x="680" y="462"/>
                    <a:pt x="679" y="461"/>
                  </a:cubicBezTo>
                  <a:cubicBezTo>
                    <a:pt x="680" y="461"/>
                    <a:pt x="680" y="461"/>
                    <a:pt x="681" y="460"/>
                  </a:cubicBezTo>
                  <a:cubicBezTo>
                    <a:pt x="681" y="460"/>
                    <a:pt x="681" y="459"/>
                    <a:pt x="682" y="458"/>
                  </a:cubicBezTo>
                  <a:cubicBezTo>
                    <a:pt x="682" y="457"/>
                    <a:pt x="682" y="456"/>
                    <a:pt x="682" y="455"/>
                  </a:cubicBezTo>
                  <a:cubicBezTo>
                    <a:pt x="681" y="455"/>
                    <a:pt x="681" y="456"/>
                    <a:pt x="680" y="455"/>
                  </a:cubicBezTo>
                  <a:cubicBezTo>
                    <a:pt x="680" y="455"/>
                    <a:pt x="680" y="455"/>
                    <a:pt x="680" y="455"/>
                  </a:cubicBezTo>
                  <a:cubicBezTo>
                    <a:pt x="680" y="455"/>
                    <a:pt x="679" y="455"/>
                    <a:pt x="679" y="455"/>
                  </a:cubicBezTo>
                  <a:cubicBezTo>
                    <a:pt x="679" y="454"/>
                    <a:pt x="679" y="454"/>
                    <a:pt x="679" y="454"/>
                  </a:cubicBezTo>
                  <a:cubicBezTo>
                    <a:pt x="679" y="454"/>
                    <a:pt x="679" y="454"/>
                    <a:pt x="679" y="454"/>
                  </a:cubicBezTo>
                  <a:cubicBezTo>
                    <a:pt x="678" y="454"/>
                    <a:pt x="678" y="453"/>
                    <a:pt x="678" y="453"/>
                  </a:cubicBezTo>
                  <a:cubicBezTo>
                    <a:pt x="677" y="453"/>
                    <a:pt x="676" y="453"/>
                    <a:pt x="676" y="453"/>
                  </a:cubicBezTo>
                  <a:cubicBezTo>
                    <a:pt x="676" y="452"/>
                    <a:pt x="676" y="452"/>
                    <a:pt x="676" y="452"/>
                  </a:cubicBezTo>
                  <a:cubicBezTo>
                    <a:pt x="676" y="452"/>
                    <a:pt x="675" y="452"/>
                    <a:pt x="675" y="452"/>
                  </a:cubicBezTo>
                  <a:cubicBezTo>
                    <a:pt x="675" y="451"/>
                    <a:pt x="675" y="452"/>
                    <a:pt x="675" y="451"/>
                  </a:cubicBezTo>
                  <a:cubicBezTo>
                    <a:pt x="675" y="451"/>
                    <a:pt x="675" y="451"/>
                    <a:pt x="675" y="451"/>
                  </a:cubicBezTo>
                  <a:cubicBezTo>
                    <a:pt x="674" y="451"/>
                    <a:pt x="673" y="451"/>
                    <a:pt x="673" y="451"/>
                  </a:cubicBezTo>
                  <a:cubicBezTo>
                    <a:pt x="673" y="451"/>
                    <a:pt x="673" y="451"/>
                    <a:pt x="673" y="451"/>
                  </a:cubicBezTo>
                  <a:cubicBezTo>
                    <a:pt x="673" y="451"/>
                    <a:pt x="672" y="451"/>
                    <a:pt x="672" y="451"/>
                  </a:cubicBezTo>
                  <a:cubicBezTo>
                    <a:pt x="672" y="451"/>
                    <a:pt x="672" y="451"/>
                    <a:pt x="672" y="450"/>
                  </a:cubicBezTo>
                  <a:cubicBezTo>
                    <a:pt x="671" y="450"/>
                    <a:pt x="670" y="451"/>
                    <a:pt x="670" y="451"/>
                  </a:cubicBezTo>
                  <a:cubicBezTo>
                    <a:pt x="669" y="451"/>
                    <a:pt x="669" y="451"/>
                    <a:pt x="669" y="451"/>
                  </a:cubicBezTo>
                  <a:cubicBezTo>
                    <a:pt x="668" y="451"/>
                    <a:pt x="667" y="451"/>
                    <a:pt x="666" y="451"/>
                  </a:cubicBezTo>
                  <a:cubicBezTo>
                    <a:pt x="666" y="451"/>
                    <a:pt x="666" y="452"/>
                    <a:pt x="666" y="452"/>
                  </a:cubicBezTo>
                  <a:cubicBezTo>
                    <a:pt x="666" y="452"/>
                    <a:pt x="666" y="452"/>
                    <a:pt x="665" y="452"/>
                  </a:cubicBezTo>
                  <a:cubicBezTo>
                    <a:pt x="665" y="452"/>
                    <a:pt x="665" y="452"/>
                    <a:pt x="665" y="452"/>
                  </a:cubicBezTo>
                  <a:cubicBezTo>
                    <a:pt x="665" y="452"/>
                    <a:pt x="664" y="452"/>
                    <a:pt x="663" y="452"/>
                  </a:cubicBezTo>
                  <a:cubicBezTo>
                    <a:pt x="662" y="453"/>
                    <a:pt x="661" y="453"/>
                    <a:pt x="660" y="454"/>
                  </a:cubicBezTo>
                  <a:cubicBezTo>
                    <a:pt x="660" y="454"/>
                    <a:pt x="660" y="454"/>
                    <a:pt x="660" y="454"/>
                  </a:cubicBezTo>
                  <a:cubicBezTo>
                    <a:pt x="660" y="453"/>
                    <a:pt x="661" y="453"/>
                    <a:pt x="661" y="452"/>
                  </a:cubicBezTo>
                  <a:cubicBezTo>
                    <a:pt x="662" y="452"/>
                    <a:pt x="662" y="451"/>
                    <a:pt x="662" y="451"/>
                  </a:cubicBezTo>
                  <a:cubicBezTo>
                    <a:pt x="663" y="451"/>
                    <a:pt x="664" y="451"/>
                    <a:pt x="666" y="451"/>
                  </a:cubicBezTo>
                  <a:cubicBezTo>
                    <a:pt x="666" y="451"/>
                    <a:pt x="666" y="451"/>
                    <a:pt x="666" y="451"/>
                  </a:cubicBezTo>
                  <a:cubicBezTo>
                    <a:pt x="667" y="450"/>
                    <a:pt x="666" y="451"/>
                    <a:pt x="667" y="450"/>
                  </a:cubicBezTo>
                  <a:cubicBezTo>
                    <a:pt x="667" y="450"/>
                    <a:pt x="667" y="450"/>
                    <a:pt x="667" y="450"/>
                  </a:cubicBezTo>
                  <a:cubicBezTo>
                    <a:pt x="667" y="449"/>
                    <a:pt x="667" y="449"/>
                    <a:pt x="667" y="448"/>
                  </a:cubicBezTo>
                  <a:cubicBezTo>
                    <a:pt x="667" y="448"/>
                    <a:pt x="667" y="448"/>
                    <a:pt x="667" y="448"/>
                  </a:cubicBezTo>
                  <a:cubicBezTo>
                    <a:pt x="668" y="447"/>
                    <a:pt x="667" y="447"/>
                    <a:pt x="668" y="446"/>
                  </a:cubicBezTo>
                  <a:cubicBezTo>
                    <a:pt x="668" y="445"/>
                    <a:pt x="667" y="445"/>
                    <a:pt x="667" y="444"/>
                  </a:cubicBezTo>
                  <a:cubicBezTo>
                    <a:pt x="666" y="445"/>
                    <a:pt x="665" y="445"/>
                    <a:pt x="664" y="445"/>
                  </a:cubicBezTo>
                  <a:cubicBezTo>
                    <a:pt x="665" y="445"/>
                    <a:pt x="665" y="445"/>
                    <a:pt x="665" y="445"/>
                  </a:cubicBezTo>
                  <a:cubicBezTo>
                    <a:pt x="663" y="445"/>
                    <a:pt x="663" y="445"/>
                    <a:pt x="662" y="444"/>
                  </a:cubicBezTo>
                  <a:cubicBezTo>
                    <a:pt x="662" y="444"/>
                    <a:pt x="662" y="444"/>
                    <a:pt x="662" y="444"/>
                  </a:cubicBezTo>
                  <a:cubicBezTo>
                    <a:pt x="662" y="444"/>
                    <a:pt x="661" y="444"/>
                    <a:pt x="661" y="444"/>
                  </a:cubicBezTo>
                  <a:cubicBezTo>
                    <a:pt x="661" y="444"/>
                    <a:pt x="661" y="444"/>
                    <a:pt x="661" y="445"/>
                  </a:cubicBezTo>
                  <a:cubicBezTo>
                    <a:pt x="661" y="445"/>
                    <a:pt x="660" y="445"/>
                    <a:pt x="660" y="445"/>
                  </a:cubicBezTo>
                  <a:cubicBezTo>
                    <a:pt x="660" y="445"/>
                    <a:pt x="659" y="444"/>
                    <a:pt x="659" y="443"/>
                  </a:cubicBezTo>
                  <a:cubicBezTo>
                    <a:pt x="659" y="443"/>
                    <a:pt x="659" y="443"/>
                    <a:pt x="659" y="443"/>
                  </a:cubicBezTo>
                  <a:cubicBezTo>
                    <a:pt x="658" y="443"/>
                    <a:pt x="658" y="443"/>
                    <a:pt x="657" y="442"/>
                  </a:cubicBezTo>
                  <a:cubicBezTo>
                    <a:pt x="658" y="441"/>
                    <a:pt x="659" y="441"/>
                    <a:pt x="660" y="441"/>
                  </a:cubicBezTo>
                  <a:cubicBezTo>
                    <a:pt x="660" y="441"/>
                    <a:pt x="660" y="441"/>
                    <a:pt x="660" y="441"/>
                  </a:cubicBezTo>
                  <a:cubicBezTo>
                    <a:pt x="661" y="440"/>
                    <a:pt x="660" y="441"/>
                    <a:pt x="661" y="440"/>
                  </a:cubicBezTo>
                  <a:cubicBezTo>
                    <a:pt x="660" y="439"/>
                    <a:pt x="660" y="440"/>
                    <a:pt x="660" y="439"/>
                  </a:cubicBezTo>
                  <a:cubicBezTo>
                    <a:pt x="659" y="440"/>
                    <a:pt x="657" y="440"/>
                    <a:pt x="656" y="440"/>
                  </a:cubicBezTo>
                  <a:cubicBezTo>
                    <a:pt x="655" y="440"/>
                    <a:pt x="654" y="440"/>
                    <a:pt x="652" y="441"/>
                  </a:cubicBezTo>
                  <a:cubicBezTo>
                    <a:pt x="653" y="441"/>
                    <a:pt x="652" y="441"/>
                    <a:pt x="653" y="441"/>
                  </a:cubicBezTo>
                  <a:cubicBezTo>
                    <a:pt x="653" y="441"/>
                    <a:pt x="654" y="441"/>
                    <a:pt x="654" y="442"/>
                  </a:cubicBezTo>
                  <a:cubicBezTo>
                    <a:pt x="652" y="442"/>
                    <a:pt x="651" y="441"/>
                    <a:pt x="651" y="441"/>
                  </a:cubicBezTo>
                  <a:cubicBezTo>
                    <a:pt x="651" y="442"/>
                    <a:pt x="651" y="442"/>
                    <a:pt x="651" y="442"/>
                  </a:cubicBezTo>
                  <a:cubicBezTo>
                    <a:pt x="650" y="442"/>
                    <a:pt x="650" y="442"/>
                    <a:pt x="650" y="442"/>
                  </a:cubicBezTo>
                  <a:cubicBezTo>
                    <a:pt x="650" y="442"/>
                    <a:pt x="650" y="442"/>
                    <a:pt x="650" y="442"/>
                  </a:cubicBezTo>
                  <a:cubicBezTo>
                    <a:pt x="649" y="443"/>
                    <a:pt x="649" y="443"/>
                    <a:pt x="648" y="443"/>
                  </a:cubicBezTo>
                  <a:cubicBezTo>
                    <a:pt x="648" y="443"/>
                    <a:pt x="648" y="443"/>
                    <a:pt x="648" y="444"/>
                  </a:cubicBezTo>
                  <a:cubicBezTo>
                    <a:pt x="646" y="444"/>
                    <a:pt x="644" y="444"/>
                    <a:pt x="642" y="445"/>
                  </a:cubicBezTo>
                  <a:cubicBezTo>
                    <a:pt x="642" y="444"/>
                    <a:pt x="642" y="444"/>
                    <a:pt x="642" y="444"/>
                  </a:cubicBezTo>
                  <a:cubicBezTo>
                    <a:pt x="641" y="444"/>
                    <a:pt x="640" y="444"/>
                    <a:pt x="639" y="444"/>
                  </a:cubicBezTo>
                  <a:cubicBezTo>
                    <a:pt x="639" y="443"/>
                    <a:pt x="639" y="443"/>
                    <a:pt x="639" y="442"/>
                  </a:cubicBezTo>
                  <a:cubicBezTo>
                    <a:pt x="637" y="442"/>
                    <a:pt x="634" y="442"/>
                    <a:pt x="632" y="443"/>
                  </a:cubicBezTo>
                  <a:cubicBezTo>
                    <a:pt x="631" y="443"/>
                    <a:pt x="630" y="444"/>
                    <a:pt x="628" y="444"/>
                  </a:cubicBezTo>
                  <a:cubicBezTo>
                    <a:pt x="628" y="443"/>
                    <a:pt x="628" y="444"/>
                    <a:pt x="627" y="443"/>
                  </a:cubicBezTo>
                  <a:cubicBezTo>
                    <a:pt x="627" y="443"/>
                    <a:pt x="628" y="443"/>
                    <a:pt x="628" y="443"/>
                  </a:cubicBezTo>
                  <a:cubicBezTo>
                    <a:pt x="628" y="442"/>
                    <a:pt x="628" y="442"/>
                    <a:pt x="628" y="441"/>
                  </a:cubicBezTo>
                  <a:cubicBezTo>
                    <a:pt x="628" y="441"/>
                    <a:pt x="628" y="441"/>
                    <a:pt x="627" y="441"/>
                  </a:cubicBezTo>
                  <a:cubicBezTo>
                    <a:pt x="627" y="440"/>
                    <a:pt x="628" y="441"/>
                    <a:pt x="627" y="440"/>
                  </a:cubicBezTo>
                  <a:cubicBezTo>
                    <a:pt x="626" y="439"/>
                    <a:pt x="626" y="440"/>
                    <a:pt x="625" y="440"/>
                  </a:cubicBezTo>
                  <a:cubicBezTo>
                    <a:pt x="625" y="439"/>
                    <a:pt x="624" y="439"/>
                    <a:pt x="624" y="439"/>
                  </a:cubicBezTo>
                  <a:cubicBezTo>
                    <a:pt x="623" y="438"/>
                    <a:pt x="621" y="439"/>
                    <a:pt x="619" y="438"/>
                  </a:cubicBezTo>
                  <a:cubicBezTo>
                    <a:pt x="618" y="438"/>
                    <a:pt x="618" y="437"/>
                    <a:pt x="617" y="436"/>
                  </a:cubicBezTo>
                  <a:cubicBezTo>
                    <a:pt x="617" y="435"/>
                    <a:pt x="617" y="436"/>
                    <a:pt x="617" y="436"/>
                  </a:cubicBezTo>
                  <a:cubicBezTo>
                    <a:pt x="616" y="436"/>
                    <a:pt x="616" y="436"/>
                    <a:pt x="615" y="436"/>
                  </a:cubicBezTo>
                  <a:cubicBezTo>
                    <a:pt x="616" y="437"/>
                    <a:pt x="615" y="438"/>
                    <a:pt x="616" y="438"/>
                  </a:cubicBezTo>
                  <a:cubicBezTo>
                    <a:pt x="616" y="438"/>
                    <a:pt x="617" y="438"/>
                    <a:pt x="617" y="438"/>
                  </a:cubicBezTo>
                  <a:cubicBezTo>
                    <a:pt x="617" y="438"/>
                    <a:pt x="617" y="438"/>
                    <a:pt x="617" y="439"/>
                  </a:cubicBezTo>
                  <a:cubicBezTo>
                    <a:pt x="617" y="438"/>
                    <a:pt x="618" y="438"/>
                    <a:pt x="618" y="438"/>
                  </a:cubicBezTo>
                  <a:cubicBezTo>
                    <a:pt x="618" y="438"/>
                    <a:pt x="619" y="439"/>
                    <a:pt x="619" y="439"/>
                  </a:cubicBezTo>
                  <a:cubicBezTo>
                    <a:pt x="619" y="439"/>
                    <a:pt x="619" y="440"/>
                    <a:pt x="619" y="440"/>
                  </a:cubicBezTo>
                  <a:cubicBezTo>
                    <a:pt x="615" y="440"/>
                    <a:pt x="614" y="442"/>
                    <a:pt x="611" y="443"/>
                  </a:cubicBezTo>
                  <a:cubicBezTo>
                    <a:pt x="611" y="443"/>
                    <a:pt x="611" y="444"/>
                    <a:pt x="611" y="445"/>
                  </a:cubicBezTo>
                  <a:cubicBezTo>
                    <a:pt x="611" y="445"/>
                    <a:pt x="611" y="445"/>
                    <a:pt x="611" y="445"/>
                  </a:cubicBezTo>
                  <a:cubicBezTo>
                    <a:pt x="611" y="447"/>
                    <a:pt x="611" y="446"/>
                    <a:pt x="612" y="447"/>
                  </a:cubicBezTo>
                  <a:cubicBezTo>
                    <a:pt x="612" y="447"/>
                    <a:pt x="613" y="447"/>
                    <a:pt x="613" y="447"/>
                  </a:cubicBezTo>
                  <a:cubicBezTo>
                    <a:pt x="613" y="448"/>
                    <a:pt x="613" y="448"/>
                    <a:pt x="614" y="448"/>
                  </a:cubicBezTo>
                  <a:cubicBezTo>
                    <a:pt x="614" y="449"/>
                    <a:pt x="614" y="450"/>
                    <a:pt x="613" y="450"/>
                  </a:cubicBezTo>
                  <a:cubicBezTo>
                    <a:pt x="614" y="450"/>
                    <a:pt x="614" y="450"/>
                    <a:pt x="614" y="450"/>
                  </a:cubicBezTo>
                  <a:cubicBezTo>
                    <a:pt x="614" y="451"/>
                    <a:pt x="614" y="452"/>
                    <a:pt x="615" y="453"/>
                  </a:cubicBezTo>
                  <a:cubicBezTo>
                    <a:pt x="613" y="453"/>
                    <a:pt x="613" y="454"/>
                    <a:pt x="611" y="454"/>
                  </a:cubicBezTo>
                  <a:cubicBezTo>
                    <a:pt x="611" y="454"/>
                    <a:pt x="611" y="455"/>
                    <a:pt x="611" y="455"/>
                  </a:cubicBezTo>
                  <a:cubicBezTo>
                    <a:pt x="611" y="455"/>
                    <a:pt x="611" y="455"/>
                    <a:pt x="611" y="455"/>
                  </a:cubicBezTo>
                  <a:cubicBezTo>
                    <a:pt x="611" y="455"/>
                    <a:pt x="611" y="454"/>
                    <a:pt x="610" y="454"/>
                  </a:cubicBezTo>
                  <a:cubicBezTo>
                    <a:pt x="610" y="454"/>
                    <a:pt x="610" y="454"/>
                    <a:pt x="610" y="454"/>
                  </a:cubicBezTo>
                  <a:cubicBezTo>
                    <a:pt x="609" y="452"/>
                    <a:pt x="609" y="453"/>
                    <a:pt x="609" y="451"/>
                  </a:cubicBezTo>
                  <a:cubicBezTo>
                    <a:pt x="608" y="451"/>
                    <a:pt x="608" y="451"/>
                    <a:pt x="608" y="451"/>
                  </a:cubicBezTo>
                  <a:cubicBezTo>
                    <a:pt x="608" y="451"/>
                    <a:pt x="608" y="451"/>
                    <a:pt x="608" y="450"/>
                  </a:cubicBezTo>
                  <a:cubicBezTo>
                    <a:pt x="608" y="450"/>
                    <a:pt x="608" y="450"/>
                    <a:pt x="608" y="450"/>
                  </a:cubicBezTo>
                  <a:cubicBezTo>
                    <a:pt x="608" y="450"/>
                    <a:pt x="608" y="450"/>
                    <a:pt x="608" y="450"/>
                  </a:cubicBezTo>
                  <a:cubicBezTo>
                    <a:pt x="607" y="448"/>
                    <a:pt x="609" y="447"/>
                    <a:pt x="610" y="446"/>
                  </a:cubicBezTo>
                  <a:cubicBezTo>
                    <a:pt x="610" y="445"/>
                    <a:pt x="610" y="444"/>
                    <a:pt x="609" y="444"/>
                  </a:cubicBezTo>
                  <a:cubicBezTo>
                    <a:pt x="609" y="443"/>
                    <a:pt x="609" y="443"/>
                    <a:pt x="609" y="443"/>
                  </a:cubicBezTo>
                  <a:cubicBezTo>
                    <a:pt x="608" y="443"/>
                    <a:pt x="608" y="443"/>
                    <a:pt x="608" y="442"/>
                  </a:cubicBezTo>
                  <a:cubicBezTo>
                    <a:pt x="607" y="442"/>
                    <a:pt x="607" y="442"/>
                    <a:pt x="606" y="442"/>
                  </a:cubicBezTo>
                  <a:cubicBezTo>
                    <a:pt x="606" y="441"/>
                    <a:pt x="607" y="441"/>
                    <a:pt x="608" y="439"/>
                  </a:cubicBezTo>
                  <a:cubicBezTo>
                    <a:pt x="608" y="439"/>
                    <a:pt x="609" y="439"/>
                    <a:pt x="609" y="439"/>
                  </a:cubicBezTo>
                  <a:cubicBezTo>
                    <a:pt x="609" y="439"/>
                    <a:pt x="609" y="439"/>
                    <a:pt x="609" y="438"/>
                  </a:cubicBezTo>
                  <a:cubicBezTo>
                    <a:pt x="610" y="438"/>
                    <a:pt x="610" y="438"/>
                    <a:pt x="611" y="437"/>
                  </a:cubicBezTo>
                  <a:cubicBezTo>
                    <a:pt x="611" y="437"/>
                    <a:pt x="611" y="437"/>
                    <a:pt x="611" y="436"/>
                  </a:cubicBezTo>
                  <a:cubicBezTo>
                    <a:pt x="610" y="436"/>
                    <a:pt x="610" y="436"/>
                    <a:pt x="609" y="436"/>
                  </a:cubicBezTo>
                  <a:cubicBezTo>
                    <a:pt x="609" y="435"/>
                    <a:pt x="609" y="435"/>
                    <a:pt x="609" y="435"/>
                  </a:cubicBezTo>
                  <a:cubicBezTo>
                    <a:pt x="609" y="435"/>
                    <a:pt x="608" y="435"/>
                    <a:pt x="608" y="435"/>
                  </a:cubicBezTo>
                  <a:cubicBezTo>
                    <a:pt x="608" y="435"/>
                    <a:pt x="608" y="435"/>
                    <a:pt x="608" y="435"/>
                  </a:cubicBezTo>
                  <a:cubicBezTo>
                    <a:pt x="608" y="435"/>
                    <a:pt x="608" y="435"/>
                    <a:pt x="608" y="435"/>
                  </a:cubicBezTo>
                  <a:cubicBezTo>
                    <a:pt x="608" y="435"/>
                    <a:pt x="608" y="435"/>
                    <a:pt x="608" y="435"/>
                  </a:cubicBezTo>
                  <a:cubicBezTo>
                    <a:pt x="607" y="435"/>
                    <a:pt x="607" y="435"/>
                    <a:pt x="606" y="436"/>
                  </a:cubicBezTo>
                  <a:cubicBezTo>
                    <a:pt x="606" y="436"/>
                    <a:pt x="606" y="436"/>
                    <a:pt x="606" y="436"/>
                  </a:cubicBezTo>
                  <a:cubicBezTo>
                    <a:pt x="606" y="436"/>
                    <a:pt x="606" y="436"/>
                    <a:pt x="605" y="436"/>
                  </a:cubicBezTo>
                  <a:cubicBezTo>
                    <a:pt x="605" y="437"/>
                    <a:pt x="605" y="437"/>
                    <a:pt x="605" y="438"/>
                  </a:cubicBezTo>
                  <a:cubicBezTo>
                    <a:pt x="605" y="438"/>
                    <a:pt x="605" y="438"/>
                    <a:pt x="605" y="438"/>
                  </a:cubicBezTo>
                  <a:cubicBezTo>
                    <a:pt x="605" y="439"/>
                    <a:pt x="605" y="438"/>
                    <a:pt x="604" y="439"/>
                  </a:cubicBezTo>
                  <a:cubicBezTo>
                    <a:pt x="604" y="439"/>
                    <a:pt x="604" y="439"/>
                    <a:pt x="604" y="440"/>
                  </a:cubicBezTo>
                  <a:cubicBezTo>
                    <a:pt x="604" y="440"/>
                    <a:pt x="603" y="440"/>
                    <a:pt x="603" y="440"/>
                  </a:cubicBezTo>
                  <a:cubicBezTo>
                    <a:pt x="603" y="440"/>
                    <a:pt x="603" y="440"/>
                    <a:pt x="603" y="440"/>
                  </a:cubicBezTo>
                  <a:cubicBezTo>
                    <a:pt x="603" y="440"/>
                    <a:pt x="603" y="440"/>
                    <a:pt x="602" y="440"/>
                  </a:cubicBezTo>
                  <a:cubicBezTo>
                    <a:pt x="602" y="440"/>
                    <a:pt x="602" y="440"/>
                    <a:pt x="602" y="440"/>
                  </a:cubicBezTo>
                  <a:cubicBezTo>
                    <a:pt x="602" y="441"/>
                    <a:pt x="601" y="441"/>
                    <a:pt x="601" y="441"/>
                  </a:cubicBezTo>
                  <a:cubicBezTo>
                    <a:pt x="601" y="441"/>
                    <a:pt x="601" y="441"/>
                    <a:pt x="601" y="441"/>
                  </a:cubicBezTo>
                  <a:cubicBezTo>
                    <a:pt x="601" y="441"/>
                    <a:pt x="601" y="441"/>
                    <a:pt x="600" y="441"/>
                  </a:cubicBezTo>
                  <a:cubicBezTo>
                    <a:pt x="600" y="441"/>
                    <a:pt x="600" y="442"/>
                    <a:pt x="600" y="442"/>
                  </a:cubicBezTo>
                  <a:cubicBezTo>
                    <a:pt x="598" y="444"/>
                    <a:pt x="597" y="444"/>
                    <a:pt x="594" y="444"/>
                  </a:cubicBezTo>
                  <a:cubicBezTo>
                    <a:pt x="593" y="445"/>
                    <a:pt x="593" y="446"/>
                    <a:pt x="593" y="447"/>
                  </a:cubicBezTo>
                  <a:cubicBezTo>
                    <a:pt x="593" y="447"/>
                    <a:pt x="593" y="447"/>
                    <a:pt x="592" y="446"/>
                  </a:cubicBezTo>
                  <a:cubicBezTo>
                    <a:pt x="592" y="446"/>
                    <a:pt x="591" y="446"/>
                    <a:pt x="591" y="446"/>
                  </a:cubicBezTo>
                  <a:cubicBezTo>
                    <a:pt x="591" y="446"/>
                    <a:pt x="591" y="447"/>
                    <a:pt x="591" y="447"/>
                  </a:cubicBezTo>
                  <a:cubicBezTo>
                    <a:pt x="589" y="447"/>
                    <a:pt x="590" y="448"/>
                    <a:pt x="589" y="448"/>
                  </a:cubicBezTo>
                  <a:cubicBezTo>
                    <a:pt x="589" y="450"/>
                    <a:pt x="589" y="451"/>
                    <a:pt x="589" y="453"/>
                  </a:cubicBezTo>
                  <a:cubicBezTo>
                    <a:pt x="588" y="453"/>
                    <a:pt x="588" y="453"/>
                    <a:pt x="587" y="454"/>
                  </a:cubicBezTo>
                  <a:cubicBezTo>
                    <a:pt x="588" y="455"/>
                    <a:pt x="588" y="455"/>
                    <a:pt x="588" y="456"/>
                  </a:cubicBezTo>
                  <a:cubicBezTo>
                    <a:pt x="588" y="456"/>
                    <a:pt x="588" y="456"/>
                    <a:pt x="588" y="456"/>
                  </a:cubicBezTo>
                  <a:cubicBezTo>
                    <a:pt x="588" y="456"/>
                    <a:pt x="588" y="456"/>
                    <a:pt x="588" y="457"/>
                  </a:cubicBezTo>
                  <a:cubicBezTo>
                    <a:pt x="587" y="456"/>
                    <a:pt x="586" y="456"/>
                    <a:pt x="586" y="456"/>
                  </a:cubicBezTo>
                  <a:cubicBezTo>
                    <a:pt x="585" y="458"/>
                    <a:pt x="585" y="459"/>
                    <a:pt x="584" y="460"/>
                  </a:cubicBezTo>
                  <a:cubicBezTo>
                    <a:pt x="584" y="461"/>
                    <a:pt x="585" y="461"/>
                    <a:pt x="585" y="462"/>
                  </a:cubicBezTo>
                  <a:cubicBezTo>
                    <a:pt x="585" y="462"/>
                    <a:pt x="585" y="462"/>
                    <a:pt x="584" y="462"/>
                  </a:cubicBezTo>
                  <a:cubicBezTo>
                    <a:pt x="584" y="463"/>
                    <a:pt x="584" y="464"/>
                    <a:pt x="584" y="465"/>
                  </a:cubicBezTo>
                  <a:cubicBezTo>
                    <a:pt x="584" y="465"/>
                    <a:pt x="584" y="465"/>
                    <a:pt x="583" y="465"/>
                  </a:cubicBezTo>
                  <a:cubicBezTo>
                    <a:pt x="583" y="465"/>
                    <a:pt x="583" y="465"/>
                    <a:pt x="583" y="465"/>
                  </a:cubicBezTo>
                  <a:cubicBezTo>
                    <a:pt x="582" y="464"/>
                    <a:pt x="581" y="463"/>
                    <a:pt x="581" y="462"/>
                  </a:cubicBezTo>
                  <a:cubicBezTo>
                    <a:pt x="580" y="462"/>
                    <a:pt x="578" y="461"/>
                    <a:pt x="577" y="461"/>
                  </a:cubicBezTo>
                  <a:cubicBezTo>
                    <a:pt x="577" y="460"/>
                    <a:pt x="577" y="460"/>
                    <a:pt x="577" y="459"/>
                  </a:cubicBezTo>
                  <a:cubicBezTo>
                    <a:pt x="575" y="459"/>
                    <a:pt x="575" y="459"/>
                    <a:pt x="574" y="458"/>
                  </a:cubicBezTo>
                  <a:cubicBezTo>
                    <a:pt x="574" y="457"/>
                    <a:pt x="573" y="456"/>
                    <a:pt x="573" y="456"/>
                  </a:cubicBezTo>
                  <a:cubicBezTo>
                    <a:pt x="571" y="456"/>
                    <a:pt x="569" y="455"/>
                    <a:pt x="567" y="455"/>
                  </a:cubicBezTo>
                  <a:cubicBezTo>
                    <a:pt x="567" y="456"/>
                    <a:pt x="567" y="456"/>
                    <a:pt x="567" y="457"/>
                  </a:cubicBezTo>
                  <a:cubicBezTo>
                    <a:pt x="565" y="457"/>
                    <a:pt x="564" y="458"/>
                    <a:pt x="563" y="458"/>
                  </a:cubicBezTo>
                  <a:cubicBezTo>
                    <a:pt x="563" y="458"/>
                    <a:pt x="563" y="458"/>
                    <a:pt x="563" y="459"/>
                  </a:cubicBezTo>
                  <a:cubicBezTo>
                    <a:pt x="562" y="459"/>
                    <a:pt x="562" y="459"/>
                    <a:pt x="561" y="459"/>
                  </a:cubicBezTo>
                  <a:cubicBezTo>
                    <a:pt x="561" y="459"/>
                    <a:pt x="561" y="460"/>
                    <a:pt x="561" y="460"/>
                  </a:cubicBezTo>
                  <a:cubicBezTo>
                    <a:pt x="560" y="460"/>
                    <a:pt x="560" y="460"/>
                    <a:pt x="559" y="461"/>
                  </a:cubicBezTo>
                  <a:cubicBezTo>
                    <a:pt x="559" y="461"/>
                    <a:pt x="559" y="461"/>
                    <a:pt x="559" y="461"/>
                  </a:cubicBezTo>
                  <a:cubicBezTo>
                    <a:pt x="559" y="461"/>
                    <a:pt x="559" y="461"/>
                    <a:pt x="559" y="461"/>
                  </a:cubicBezTo>
                  <a:cubicBezTo>
                    <a:pt x="559" y="461"/>
                    <a:pt x="559" y="461"/>
                    <a:pt x="559" y="461"/>
                  </a:cubicBezTo>
                  <a:cubicBezTo>
                    <a:pt x="557" y="461"/>
                    <a:pt x="557" y="460"/>
                    <a:pt x="555" y="460"/>
                  </a:cubicBezTo>
                  <a:cubicBezTo>
                    <a:pt x="555" y="460"/>
                    <a:pt x="555" y="460"/>
                    <a:pt x="555" y="460"/>
                  </a:cubicBezTo>
                  <a:cubicBezTo>
                    <a:pt x="553" y="461"/>
                    <a:pt x="553" y="461"/>
                    <a:pt x="552" y="460"/>
                  </a:cubicBezTo>
                  <a:cubicBezTo>
                    <a:pt x="552" y="460"/>
                    <a:pt x="552" y="460"/>
                    <a:pt x="552" y="460"/>
                  </a:cubicBezTo>
                  <a:cubicBezTo>
                    <a:pt x="552" y="459"/>
                    <a:pt x="552" y="459"/>
                    <a:pt x="552" y="458"/>
                  </a:cubicBezTo>
                  <a:cubicBezTo>
                    <a:pt x="552" y="458"/>
                    <a:pt x="552" y="458"/>
                    <a:pt x="551" y="458"/>
                  </a:cubicBezTo>
                  <a:cubicBezTo>
                    <a:pt x="551" y="458"/>
                    <a:pt x="551" y="457"/>
                    <a:pt x="551" y="457"/>
                  </a:cubicBezTo>
                  <a:cubicBezTo>
                    <a:pt x="551" y="457"/>
                    <a:pt x="550" y="456"/>
                    <a:pt x="549" y="456"/>
                  </a:cubicBezTo>
                  <a:cubicBezTo>
                    <a:pt x="549" y="456"/>
                    <a:pt x="549" y="455"/>
                    <a:pt x="549" y="455"/>
                  </a:cubicBezTo>
                  <a:cubicBezTo>
                    <a:pt x="549" y="455"/>
                    <a:pt x="549" y="455"/>
                    <a:pt x="549" y="455"/>
                  </a:cubicBezTo>
                  <a:cubicBezTo>
                    <a:pt x="548" y="455"/>
                    <a:pt x="548" y="455"/>
                    <a:pt x="547" y="455"/>
                  </a:cubicBezTo>
                  <a:cubicBezTo>
                    <a:pt x="547" y="454"/>
                    <a:pt x="546" y="453"/>
                    <a:pt x="546" y="453"/>
                  </a:cubicBezTo>
                  <a:cubicBezTo>
                    <a:pt x="546" y="453"/>
                    <a:pt x="545" y="453"/>
                    <a:pt x="545" y="453"/>
                  </a:cubicBezTo>
                  <a:cubicBezTo>
                    <a:pt x="545" y="453"/>
                    <a:pt x="545" y="452"/>
                    <a:pt x="545" y="452"/>
                  </a:cubicBezTo>
                  <a:cubicBezTo>
                    <a:pt x="545" y="452"/>
                    <a:pt x="545" y="452"/>
                    <a:pt x="545" y="452"/>
                  </a:cubicBezTo>
                  <a:cubicBezTo>
                    <a:pt x="545" y="451"/>
                    <a:pt x="544" y="450"/>
                    <a:pt x="544" y="450"/>
                  </a:cubicBezTo>
                  <a:cubicBezTo>
                    <a:pt x="544" y="450"/>
                    <a:pt x="543" y="449"/>
                    <a:pt x="543" y="449"/>
                  </a:cubicBezTo>
                  <a:cubicBezTo>
                    <a:pt x="543" y="449"/>
                    <a:pt x="543" y="448"/>
                    <a:pt x="543" y="448"/>
                  </a:cubicBezTo>
                  <a:cubicBezTo>
                    <a:pt x="542" y="448"/>
                    <a:pt x="542" y="448"/>
                    <a:pt x="542" y="448"/>
                  </a:cubicBezTo>
                  <a:cubicBezTo>
                    <a:pt x="542" y="447"/>
                    <a:pt x="543" y="447"/>
                    <a:pt x="543" y="447"/>
                  </a:cubicBezTo>
                  <a:cubicBezTo>
                    <a:pt x="543" y="446"/>
                    <a:pt x="543" y="445"/>
                    <a:pt x="543" y="444"/>
                  </a:cubicBezTo>
                  <a:cubicBezTo>
                    <a:pt x="542" y="444"/>
                    <a:pt x="542" y="444"/>
                    <a:pt x="542" y="444"/>
                  </a:cubicBezTo>
                  <a:cubicBezTo>
                    <a:pt x="542" y="442"/>
                    <a:pt x="542" y="441"/>
                    <a:pt x="542" y="440"/>
                  </a:cubicBezTo>
                  <a:cubicBezTo>
                    <a:pt x="542" y="440"/>
                    <a:pt x="543" y="440"/>
                    <a:pt x="543" y="440"/>
                  </a:cubicBezTo>
                  <a:cubicBezTo>
                    <a:pt x="543" y="437"/>
                    <a:pt x="542" y="436"/>
                    <a:pt x="542" y="434"/>
                  </a:cubicBezTo>
                  <a:cubicBezTo>
                    <a:pt x="542" y="434"/>
                    <a:pt x="542" y="434"/>
                    <a:pt x="543" y="434"/>
                  </a:cubicBezTo>
                  <a:cubicBezTo>
                    <a:pt x="543" y="434"/>
                    <a:pt x="542" y="433"/>
                    <a:pt x="542" y="432"/>
                  </a:cubicBezTo>
                  <a:cubicBezTo>
                    <a:pt x="542" y="432"/>
                    <a:pt x="543" y="432"/>
                    <a:pt x="543" y="432"/>
                  </a:cubicBezTo>
                  <a:cubicBezTo>
                    <a:pt x="543" y="432"/>
                    <a:pt x="543" y="431"/>
                    <a:pt x="543" y="431"/>
                  </a:cubicBezTo>
                  <a:cubicBezTo>
                    <a:pt x="543" y="431"/>
                    <a:pt x="543" y="431"/>
                    <a:pt x="543" y="431"/>
                  </a:cubicBezTo>
                  <a:cubicBezTo>
                    <a:pt x="543" y="431"/>
                    <a:pt x="543" y="431"/>
                    <a:pt x="543" y="430"/>
                  </a:cubicBezTo>
                  <a:cubicBezTo>
                    <a:pt x="543" y="430"/>
                    <a:pt x="543" y="430"/>
                    <a:pt x="544" y="430"/>
                  </a:cubicBezTo>
                  <a:cubicBezTo>
                    <a:pt x="544" y="430"/>
                    <a:pt x="544" y="429"/>
                    <a:pt x="544" y="429"/>
                  </a:cubicBezTo>
                  <a:cubicBezTo>
                    <a:pt x="544" y="429"/>
                    <a:pt x="544" y="429"/>
                    <a:pt x="544" y="429"/>
                  </a:cubicBezTo>
                  <a:cubicBezTo>
                    <a:pt x="544" y="429"/>
                    <a:pt x="544" y="429"/>
                    <a:pt x="544" y="428"/>
                  </a:cubicBezTo>
                  <a:cubicBezTo>
                    <a:pt x="544" y="428"/>
                    <a:pt x="544" y="428"/>
                    <a:pt x="544" y="428"/>
                  </a:cubicBezTo>
                  <a:cubicBezTo>
                    <a:pt x="544" y="428"/>
                    <a:pt x="543" y="427"/>
                    <a:pt x="543" y="427"/>
                  </a:cubicBezTo>
                  <a:cubicBezTo>
                    <a:pt x="543" y="427"/>
                    <a:pt x="543" y="427"/>
                    <a:pt x="543" y="427"/>
                  </a:cubicBezTo>
                  <a:cubicBezTo>
                    <a:pt x="543" y="426"/>
                    <a:pt x="543" y="426"/>
                    <a:pt x="543" y="425"/>
                  </a:cubicBezTo>
                  <a:cubicBezTo>
                    <a:pt x="542" y="425"/>
                    <a:pt x="540" y="424"/>
                    <a:pt x="538" y="424"/>
                  </a:cubicBezTo>
                  <a:cubicBezTo>
                    <a:pt x="538" y="424"/>
                    <a:pt x="538" y="423"/>
                    <a:pt x="538" y="422"/>
                  </a:cubicBezTo>
                  <a:cubicBezTo>
                    <a:pt x="538" y="422"/>
                    <a:pt x="538" y="422"/>
                    <a:pt x="538" y="422"/>
                  </a:cubicBezTo>
                  <a:cubicBezTo>
                    <a:pt x="537" y="421"/>
                    <a:pt x="537" y="422"/>
                    <a:pt x="536" y="421"/>
                  </a:cubicBezTo>
                  <a:cubicBezTo>
                    <a:pt x="536" y="421"/>
                    <a:pt x="536" y="421"/>
                    <a:pt x="535" y="421"/>
                  </a:cubicBezTo>
                  <a:cubicBezTo>
                    <a:pt x="533" y="421"/>
                    <a:pt x="531" y="421"/>
                    <a:pt x="529" y="421"/>
                  </a:cubicBezTo>
                  <a:cubicBezTo>
                    <a:pt x="529" y="421"/>
                    <a:pt x="529" y="421"/>
                    <a:pt x="528" y="421"/>
                  </a:cubicBezTo>
                  <a:cubicBezTo>
                    <a:pt x="528" y="421"/>
                    <a:pt x="528" y="421"/>
                    <a:pt x="528" y="422"/>
                  </a:cubicBezTo>
                  <a:cubicBezTo>
                    <a:pt x="526" y="422"/>
                    <a:pt x="524" y="422"/>
                    <a:pt x="523" y="423"/>
                  </a:cubicBezTo>
                  <a:cubicBezTo>
                    <a:pt x="523" y="423"/>
                    <a:pt x="523" y="423"/>
                    <a:pt x="522" y="424"/>
                  </a:cubicBezTo>
                  <a:cubicBezTo>
                    <a:pt x="522" y="424"/>
                    <a:pt x="521" y="423"/>
                    <a:pt x="521" y="423"/>
                  </a:cubicBezTo>
                  <a:cubicBezTo>
                    <a:pt x="519" y="424"/>
                    <a:pt x="518" y="424"/>
                    <a:pt x="516" y="424"/>
                  </a:cubicBezTo>
                  <a:cubicBezTo>
                    <a:pt x="516" y="424"/>
                    <a:pt x="516" y="425"/>
                    <a:pt x="515" y="425"/>
                  </a:cubicBezTo>
                  <a:cubicBezTo>
                    <a:pt x="515" y="424"/>
                    <a:pt x="515" y="424"/>
                    <a:pt x="514" y="424"/>
                  </a:cubicBezTo>
                  <a:cubicBezTo>
                    <a:pt x="514" y="424"/>
                    <a:pt x="513" y="424"/>
                    <a:pt x="513" y="425"/>
                  </a:cubicBezTo>
                  <a:cubicBezTo>
                    <a:pt x="512" y="425"/>
                    <a:pt x="512" y="425"/>
                    <a:pt x="512" y="425"/>
                  </a:cubicBezTo>
                  <a:cubicBezTo>
                    <a:pt x="512" y="425"/>
                    <a:pt x="512" y="425"/>
                    <a:pt x="512" y="425"/>
                  </a:cubicBezTo>
                  <a:cubicBezTo>
                    <a:pt x="511" y="424"/>
                    <a:pt x="512" y="423"/>
                    <a:pt x="513" y="423"/>
                  </a:cubicBezTo>
                  <a:cubicBezTo>
                    <a:pt x="513" y="423"/>
                    <a:pt x="513" y="423"/>
                    <a:pt x="513" y="423"/>
                  </a:cubicBezTo>
                  <a:cubicBezTo>
                    <a:pt x="513" y="422"/>
                    <a:pt x="513" y="422"/>
                    <a:pt x="513" y="421"/>
                  </a:cubicBezTo>
                  <a:cubicBezTo>
                    <a:pt x="513" y="421"/>
                    <a:pt x="513" y="421"/>
                    <a:pt x="514" y="421"/>
                  </a:cubicBezTo>
                  <a:cubicBezTo>
                    <a:pt x="514" y="420"/>
                    <a:pt x="513" y="419"/>
                    <a:pt x="514" y="418"/>
                  </a:cubicBezTo>
                  <a:cubicBezTo>
                    <a:pt x="514" y="418"/>
                    <a:pt x="514" y="418"/>
                    <a:pt x="514" y="418"/>
                  </a:cubicBezTo>
                  <a:cubicBezTo>
                    <a:pt x="514" y="418"/>
                    <a:pt x="514" y="418"/>
                    <a:pt x="514" y="417"/>
                  </a:cubicBezTo>
                  <a:cubicBezTo>
                    <a:pt x="514" y="417"/>
                    <a:pt x="514" y="417"/>
                    <a:pt x="514" y="417"/>
                  </a:cubicBezTo>
                  <a:cubicBezTo>
                    <a:pt x="514" y="417"/>
                    <a:pt x="514" y="416"/>
                    <a:pt x="513" y="416"/>
                  </a:cubicBezTo>
                  <a:cubicBezTo>
                    <a:pt x="514" y="416"/>
                    <a:pt x="514" y="416"/>
                    <a:pt x="514" y="416"/>
                  </a:cubicBezTo>
                  <a:cubicBezTo>
                    <a:pt x="514" y="416"/>
                    <a:pt x="514" y="415"/>
                    <a:pt x="514" y="415"/>
                  </a:cubicBezTo>
                  <a:cubicBezTo>
                    <a:pt x="514" y="415"/>
                    <a:pt x="514" y="415"/>
                    <a:pt x="514" y="414"/>
                  </a:cubicBezTo>
                  <a:cubicBezTo>
                    <a:pt x="514" y="413"/>
                    <a:pt x="514" y="412"/>
                    <a:pt x="514" y="411"/>
                  </a:cubicBezTo>
                  <a:cubicBezTo>
                    <a:pt x="514" y="411"/>
                    <a:pt x="514" y="411"/>
                    <a:pt x="514" y="411"/>
                  </a:cubicBezTo>
                  <a:cubicBezTo>
                    <a:pt x="514" y="409"/>
                    <a:pt x="514" y="409"/>
                    <a:pt x="512" y="409"/>
                  </a:cubicBezTo>
                  <a:cubicBezTo>
                    <a:pt x="512" y="408"/>
                    <a:pt x="513" y="407"/>
                    <a:pt x="513" y="407"/>
                  </a:cubicBezTo>
                  <a:cubicBezTo>
                    <a:pt x="513" y="406"/>
                    <a:pt x="513" y="406"/>
                    <a:pt x="513" y="406"/>
                  </a:cubicBezTo>
                  <a:cubicBezTo>
                    <a:pt x="513" y="406"/>
                    <a:pt x="514" y="406"/>
                    <a:pt x="514" y="406"/>
                  </a:cubicBezTo>
                  <a:cubicBezTo>
                    <a:pt x="514" y="406"/>
                    <a:pt x="514" y="408"/>
                    <a:pt x="514" y="408"/>
                  </a:cubicBezTo>
                  <a:cubicBezTo>
                    <a:pt x="514" y="408"/>
                    <a:pt x="515" y="408"/>
                    <a:pt x="515" y="408"/>
                  </a:cubicBezTo>
                  <a:cubicBezTo>
                    <a:pt x="515" y="408"/>
                    <a:pt x="515" y="409"/>
                    <a:pt x="515" y="409"/>
                  </a:cubicBezTo>
                  <a:cubicBezTo>
                    <a:pt x="516" y="409"/>
                    <a:pt x="516" y="409"/>
                    <a:pt x="516" y="409"/>
                  </a:cubicBezTo>
                  <a:cubicBezTo>
                    <a:pt x="516" y="408"/>
                    <a:pt x="516" y="407"/>
                    <a:pt x="516" y="406"/>
                  </a:cubicBezTo>
                  <a:cubicBezTo>
                    <a:pt x="516" y="404"/>
                    <a:pt x="517" y="402"/>
                    <a:pt x="516" y="399"/>
                  </a:cubicBezTo>
                  <a:cubicBezTo>
                    <a:pt x="518" y="398"/>
                    <a:pt x="516" y="399"/>
                    <a:pt x="516" y="397"/>
                  </a:cubicBezTo>
                  <a:cubicBezTo>
                    <a:pt x="516" y="397"/>
                    <a:pt x="516" y="397"/>
                    <a:pt x="516" y="397"/>
                  </a:cubicBezTo>
                  <a:cubicBezTo>
                    <a:pt x="516" y="396"/>
                    <a:pt x="516" y="395"/>
                    <a:pt x="517" y="394"/>
                  </a:cubicBezTo>
                  <a:cubicBezTo>
                    <a:pt x="517" y="394"/>
                    <a:pt x="517" y="394"/>
                    <a:pt x="517" y="394"/>
                  </a:cubicBezTo>
                  <a:cubicBezTo>
                    <a:pt x="517" y="393"/>
                    <a:pt x="517" y="393"/>
                    <a:pt x="517" y="392"/>
                  </a:cubicBezTo>
                  <a:cubicBezTo>
                    <a:pt x="517" y="392"/>
                    <a:pt x="517" y="392"/>
                    <a:pt x="518" y="392"/>
                  </a:cubicBezTo>
                  <a:cubicBezTo>
                    <a:pt x="518" y="392"/>
                    <a:pt x="518" y="392"/>
                    <a:pt x="518" y="392"/>
                  </a:cubicBezTo>
                  <a:cubicBezTo>
                    <a:pt x="518" y="392"/>
                    <a:pt x="518" y="392"/>
                    <a:pt x="518" y="392"/>
                  </a:cubicBezTo>
                  <a:cubicBezTo>
                    <a:pt x="518" y="391"/>
                    <a:pt x="518" y="389"/>
                    <a:pt x="518" y="388"/>
                  </a:cubicBezTo>
                  <a:cubicBezTo>
                    <a:pt x="518" y="388"/>
                    <a:pt x="517" y="388"/>
                    <a:pt x="517" y="388"/>
                  </a:cubicBezTo>
                  <a:cubicBezTo>
                    <a:pt x="517" y="388"/>
                    <a:pt x="517" y="387"/>
                    <a:pt x="516" y="387"/>
                  </a:cubicBezTo>
                  <a:cubicBezTo>
                    <a:pt x="516" y="387"/>
                    <a:pt x="516" y="387"/>
                    <a:pt x="515" y="387"/>
                  </a:cubicBezTo>
                  <a:cubicBezTo>
                    <a:pt x="515" y="387"/>
                    <a:pt x="515" y="387"/>
                    <a:pt x="515" y="387"/>
                  </a:cubicBezTo>
                  <a:cubicBezTo>
                    <a:pt x="515" y="387"/>
                    <a:pt x="515" y="387"/>
                    <a:pt x="514" y="387"/>
                  </a:cubicBezTo>
                  <a:cubicBezTo>
                    <a:pt x="514" y="387"/>
                    <a:pt x="514" y="386"/>
                    <a:pt x="514" y="386"/>
                  </a:cubicBezTo>
                  <a:cubicBezTo>
                    <a:pt x="513" y="386"/>
                    <a:pt x="510" y="388"/>
                    <a:pt x="509" y="388"/>
                  </a:cubicBezTo>
                  <a:cubicBezTo>
                    <a:pt x="509" y="388"/>
                    <a:pt x="509" y="389"/>
                    <a:pt x="508" y="389"/>
                  </a:cubicBezTo>
                  <a:cubicBezTo>
                    <a:pt x="507" y="390"/>
                    <a:pt x="507" y="390"/>
                    <a:pt x="506" y="390"/>
                  </a:cubicBezTo>
                  <a:cubicBezTo>
                    <a:pt x="506" y="390"/>
                    <a:pt x="505" y="391"/>
                    <a:pt x="505" y="391"/>
                  </a:cubicBezTo>
                  <a:cubicBezTo>
                    <a:pt x="505" y="391"/>
                    <a:pt x="505" y="391"/>
                    <a:pt x="505" y="391"/>
                  </a:cubicBezTo>
                  <a:cubicBezTo>
                    <a:pt x="505" y="391"/>
                    <a:pt x="505" y="391"/>
                    <a:pt x="505" y="391"/>
                  </a:cubicBezTo>
                  <a:cubicBezTo>
                    <a:pt x="504" y="392"/>
                    <a:pt x="503" y="392"/>
                    <a:pt x="502" y="392"/>
                  </a:cubicBezTo>
                  <a:cubicBezTo>
                    <a:pt x="502" y="392"/>
                    <a:pt x="502" y="392"/>
                    <a:pt x="502" y="392"/>
                  </a:cubicBezTo>
                  <a:cubicBezTo>
                    <a:pt x="502" y="392"/>
                    <a:pt x="501" y="392"/>
                    <a:pt x="501" y="393"/>
                  </a:cubicBezTo>
                  <a:cubicBezTo>
                    <a:pt x="501" y="395"/>
                    <a:pt x="500" y="397"/>
                    <a:pt x="500" y="398"/>
                  </a:cubicBezTo>
                  <a:cubicBezTo>
                    <a:pt x="500" y="398"/>
                    <a:pt x="500" y="398"/>
                    <a:pt x="500" y="398"/>
                  </a:cubicBezTo>
                  <a:cubicBezTo>
                    <a:pt x="500" y="399"/>
                    <a:pt x="500" y="400"/>
                    <a:pt x="500" y="400"/>
                  </a:cubicBezTo>
                  <a:cubicBezTo>
                    <a:pt x="500" y="401"/>
                    <a:pt x="499" y="401"/>
                    <a:pt x="499" y="401"/>
                  </a:cubicBezTo>
                  <a:cubicBezTo>
                    <a:pt x="499" y="402"/>
                    <a:pt x="499" y="402"/>
                    <a:pt x="499" y="402"/>
                  </a:cubicBezTo>
                  <a:cubicBezTo>
                    <a:pt x="499" y="402"/>
                    <a:pt x="499" y="402"/>
                    <a:pt x="499" y="402"/>
                  </a:cubicBezTo>
                  <a:cubicBezTo>
                    <a:pt x="499" y="403"/>
                    <a:pt x="499" y="404"/>
                    <a:pt x="499" y="405"/>
                  </a:cubicBezTo>
                  <a:cubicBezTo>
                    <a:pt x="499" y="405"/>
                    <a:pt x="498" y="405"/>
                    <a:pt x="498" y="406"/>
                  </a:cubicBezTo>
                  <a:cubicBezTo>
                    <a:pt x="497" y="406"/>
                    <a:pt x="496" y="408"/>
                    <a:pt x="496" y="409"/>
                  </a:cubicBezTo>
                  <a:cubicBezTo>
                    <a:pt x="495" y="409"/>
                    <a:pt x="495" y="409"/>
                    <a:pt x="494" y="410"/>
                  </a:cubicBezTo>
                  <a:cubicBezTo>
                    <a:pt x="494" y="410"/>
                    <a:pt x="494" y="410"/>
                    <a:pt x="494" y="410"/>
                  </a:cubicBezTo>
                  <a:cubicBezTo>
                    <a:pt x="494" y="410"/>
                    <a:pt x="493" y="409"/>
                    <a:pt x="493" y="409"/>
                  </a:cubicBezTo>
                  <a:cubicBezTo>
                    <a:pt x="493" y="409"/>
                    <a:pt x="493" y="409"/>
                    <a:pt x="493" y="409"/>
                  </a:cubicBezTo>
                  <a:cubicBezTo>
                    <a:pt x="492" y="409"/>
                    <a:pt x="491" y="409"/>
                    <a:pt x="490" y="410"/>
                  </a:cubicBezTo>
                  <a:cubicBezTo>
                    <a:pt x="490" y="410"/>
                    <a:pt x="490" y="409"/>
                    <a:pt x="490" y="409"/>
                  </a:cubicBezTo>
                  <a:cubicBezTo>
                    <a:pt x="488" y="410"/>
                    <a:pt x="488" y="411"/>
                    <a:pt x="487" y="412"/>
                  </a:cubicBezTo>
                  <a:cubicBezTo>
                    <a:pt x="487" y="412"/>
                    <a:pt x="487" y="412"/>
                    <a:pt x="487" y="412"/>
                  </a:cubicBezTo>
                  <a:cubicBezTo>
                    <a:pt x="486" y="412"/>
                    <a:pt x="485" y="413"/>
                    <a:pt x="484" y="413"/>
                  </a:cubicBezTo>
                  <a:cubicBezTo>
                    <a:pt x="484" y="413"/>
                    <a:pt x="484" y="413"/>
                    <a:pt x="484" y="414"/>
                  </a:cubicBezTo>
                  <a:cubicBezTo>
                    <a:pt x="482" y="414"/>
                    <a:pt x="481" y="414"/>
                    <a:pt x="479" y="414"/>
                  </a:cubicBezTo>
                  <a:cubicBezTo>
                    <a:pt x="478" y="413"/>
                    <a:pt x="478" y="413"/>
                    <a:pt x="477" y="412"/>
                  </a:cubicBezTo>
                  <a:cubicBezTo>
                    <a:pt x="477" y="412"/>
                    <a:pt x="476" y="412"/>
                    <a:pt x="475" y="412"/>
                  </a:cubicBezTo>
                  <a:cubicBezTo>
                    <a:pt x="475" y="412"/>
                    <a:pt x="475" y="411"/>
                    <a:pt x="475" y="411"/>
                  </a:cubicBezTo>
                  <a:cubicBezTo>
                    <a:pt x="475" y="411"/>
                    <a:pt x="475" y="411"/>
                    <a:pt x="474" y="411"/>
                  </a:cubicBezTo>
                  <a:cubicBezTo>
                    <a:pt x="474" y="411"/>
                    <a:pt x="474" y="411"/>
                    <a:pt x="474" y="411"/>
                  </a:cubicBezTo>
                  <a:cubicBezTo>
                    <a:pt x="473" y="411"/>
                    <a:pt x="472" y="412"/>
                    <a:pt x="471" y="412"/>
                  </a:cubicBezTo>
                  <a:cubicBezTo>
                    <a:pt x="471" y="409"/>
                    <a:pt x="468" y="409"/>
                    <a:pt x="468" y="405"/>
                  </a:cubicBezTo>
                  <a:cubicBezTo>
                    <a:pt x="467" y="405"/>
                    <a:pt x="467" y="405"/>
                    <a:pt x="466" y="405"/>
                  </a:cubicBezTo>
                  <a:cubicBezTo>
                    <a:pt x="466" y="405"/>
                    <a:pt x="465" y="404"/>
                    <a:pt x="464" y="404"/>
                  </a:cubicBezTo>
                  <a:cubicBezTo>
                    <a:pt x="464" y="404"/>
                    <a:pt x="464" y="403"/>
                    <a:pt x="464" y="403"/>
                  </a:cubicBezTo>
                  <a:cubicBezTo>
                    <a:pt x="464" y="403"/>
                    <a:pt x="464" y="403"/>
                    <a:pt x="464" y="403"/>
                  </a:cubicBezTo>
                  <a:cubicBezTo>
                    <a:pt x="463" y="403"/>
                    <a:pt x="463" y="403"/>
                    <a:pt x="463" y="402"/>
                  </a:cubicBezTo>
                  <a:cubicBezTo>
                    <a:pt x="463" y="402"/>
                    <a:pt x="463" y="402"/>
                    <a:pt x="463" y="403"/>
                  </a:cubicBezTo>
                  <a:cubicBezTo>
                    <a:pt x="462" y="402"/>
                    <a:pt x="462" y="402"/>
                    <a:pt x="462" y="401"/>
                  </a:cubicBezTo>
                  <a:cubicBezTo>
                    <a:pt x="462" y="401"/>
                    <a:pt x="461" y="401"/>
                    <a:pt x="461" y="401"/>
                  </a:cubicBezTo>
                  <a:cubicBezTo>
                    <a:pt x="461" y="400"/>
                    <a:pt x="461" y="400"/>
                    <a:pt x="461" y="399"/>
                  </a:cubicBezTo>
                  <a:cubicBezTo>
                    <a:pt x="461" y="399"/>
                    <a:pt x="461" y="399"/>
                    <a:pt x="461" y="399"/>
                  </a:cubicBezTo>
                  <a:cubicBezTo>
                    <a:pt x="461" y="399"/>
                    <a:pt x="461" y="399"/>
                    <a:pt x="461" y="399"/>
                  </a:cubicBezTo>
                  <a:cubicBezTo>
                    <a:pt x="460" y="398"/>
                    <a:pt x="460" y="398"/>
                    <a:pt x="459" y="398"/>
                  </a:cubicBezTo>
                  <a:cubicBezTo>
                    <a:pt x="459" y="398"/>
                    <a:pt x="459" y="397"/>
                    <a:pt x="459" y="397"/>
                  </a:cubicBezTo>
                  <a:cubicBezTo>
                    <a:pt x="459" y="397"/>
                    <a:pt x="459" y="397"/>
                    <a:pt x="459" y="397"/>
                  </a:cubicBezTo>
                  <a:cubicBezTo>
                    <a:pt x="459" y="396"/>
                    <a:pt x="459" y="396"/>
                    <a:pt x="459" y="396"/>
                  </a:cubicBezTo>
                  <a:cubicBezTo>
                    <a:pt x="458" y="397"/>
                    <a:pt x="458" y="397"/>
                    <a:pt x="458" y="397"/>
                  </a:cubicBezTo>
                  <a:cubicBezTo>
                    <a:pt x="458" y="397"/>
                    <a:pt x="458" y="397"/>
                    <a:pt x="457" y="397"/>
                  </a:cubicBezTo>
                  <a:cubicBezTo>
                    <a:pt x="458" y="396"/>
                    <a:pt x="458" y="396"/>
                    <a:pt x="458" y="395"/>
                  </a:cubicBezTo>
                  <a:cubicBezTo>
                    <a:pt x="458" y="395"/>
                    <a:pt x="458" y="395"/>
                    <a:pt x="458" y="395"/>
                  </a:cubicBezTo>
                  <a:cubicBezTo>
                    <a:pt x="458" y="394"/>
                    <a:pt x="457" y="392"/>
                    <a:pt x="457" y="391"/>
                  </a:cubicBezTo>
                  <a:cubicBezTo>
                    <a:pt x="457" y="391"/>
                    <a:pt x="457" y="391"/>
                    <a:pt x="457" y="391"/>
                  </a:cubicBezTo>
                  <a:cubicBezTo>
                    <a:pt x="458" y="390"/>
                    <a:pt x="458" y="389"/>
                    <a:pt x="458" y="388"/>
                  </a:cubicBezTo>
                  <a:cubicBezTo>
                    <a:pt x="458" y="388"/>
                    <a:pt x="458" y="388"/>
                    <a:pt x="457" y="388"/>
                  </a:cubicBezTo>
                  <a:cubicBezTo>
                    <a:pt x="457" y="387"/>
                    <a:pt x="457" y="387"/>
                    <a:pt x="457" y="386"/>
                  </a:cubicBezTo>
                  <a:cubicBezTo>
                    <a:pt x="457" y="386"/>
                    <a:pt x="457" y="386"/>
                    <a:pt x="457" y="386"/>
                  </a:cubicBezTo>
                  <a:cubicBezTo>
                    <a:pt x="457" y="385"/>
                    <a:pt x="457" y="385"/>
                    <a:pt x="456" y="384"/>
                  </a:cubicBezTo>
                  <a:cubicBezTo>
                    <a:pt x="456" y="384"/>
                    <a:pt x="456" y="383"/>
                    <a:pt x="456" y="383"/>
                  </a:cubicBezTo>
                  <a:cubicBezTo>
                    <a:pt x="455" y="383"/>
                    <a:pt x="456" y="382"/>
                    <a:pt x="456" y="381"/>
                  </a:cubicBezTo>
                  <a:cubicBezTo>
                    <a:pt x="455" y="380"/>
                    <a:pt x="455" y="378"/>
                    <a:pt x="454" y="377"/>
                  </a:cubicBezTo>
                  <a:cubicBezTo>
                    <a:pt x="454" y="377"/>
                    <a:pt x="454" y="377"/>
                    <a:pt x="455" y="377"/>
                  </a:cubicBezTo>
                  <a:cubicBezTo>
                    <a:pt x="454" y="376"/>
                    <a:pt x="454" y="375"/>
                    <a:pt x="454" y="375"/>
                  </a:cubicBezTo>
                  <a:cubicBezTo>
                    <a:pt x="454" y="374"/>
                    <a:pt x="454" y="374"/>
                    <a:pt x="455" y="374"/>
                  </a:cubicBezTo>
                  <a:cubicBezTo>
                    <a:pt x="455" y="373"/>
                    <a:pt x="455" y="373"/>
                    <a:pt x="455" y="372"/>
                  </a:cubicBezTo>
                  <a:cubicBezTo>
                    <a:pt x="456" y="372"/>
                    <a:pt x="456" y="372"/>
                    <a:pt x="457" y="371"/>
                  </a:cubicBezTo>
                  <a:cubicBezTo>
                    <a:pt x="457" y="370"/>
                    <a:pt x="458" y="369"/>
                    <a:pt x="458" y="368"/>
                  </a:cubicBezTo>
                  <a:cubicBezTo>
                    <a:pt x="457" y="367"/>
                    <a:pt x="457" y="368"/>
                    <a:pt x="457" y="367"/>
                  </a:cubicBezTo>
                  <a:cubicBezTo>
                    <a:pt x="457" y="367"/>
                    <a:pt x="456" y="367"/>
                    <a:pt x="456" y="367"/>
                  </a:cubicBezTo>
                  <a:cubicBezTo>
                    <a:pt x="456" y="367"/>
                    <a:pt x="456" y="367"/>
                    <a:pt x="457" y="366"/>
                  </a:cubicBezTo>
                  <a:cubicBezTo>
                    <a:pt x="457" y="366"/>
                    <a:pt x="457" y="366"/>
                    <a:pt x="457" y="366"/>
                  </a:cubicBezTo>
                  <a:cubicBezTo>
                    <a:pt x="457" y="366"/>
                    <a:pt x="457" y="365"/>
                    <a:pt x="456" y="365"/>
                  </a:cubicBezTo>
                  <a:cubicBezTo>
                    <a:pt x="456" y="365"/>
                    <a:pt x="456" y="365"/>
                    <a:pt x="455" y="365"/>
                  </a:cubicBezTo>
                  <a:cubicBezTo>
                    <a:pt x="455" y="364"/>
                    <a:pt x="455" y="364"/>
                    <a:pt x="455" y="364"/>
                  </a:cubicBezTo>
                  <a:cubicBezTo>
                    <a:pt x="455" y="364"/>
                    <a:pt x="455" y="364"/>
                    <a:pt x="454" y="364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4" y="362"/>
                    <a:pt x="454" y="362"/>
                    <a:pt x="454" y="361"/>
                  </a:cubicBezTo>
                  <a:cubicBezTo>
                    <a:pt x="453" y="361"/>
                    <a:pt x="453" y="361"/>
                    <a:pt x="453" y="361"/>
                  </a:cubicBezTo>
                  <a:cubicBezTo>
                    <a:pt x="453" y="360"/>
                    <a:pt x="453" y="359"/>
                    <a:pt x="453" y="358"/>
                  </a:cubicBezTo>
                  <a:cubicBezTo>
                    <a:pt x="453" y="358"/>
                    <a:pt x="453" y="358"/>
                    <a:pt x="452" y="358"/>
                  </a:cubicBezTo>
                  <a:cubicBezTo>
                    <a:pt x="453" y="358"/>
                    <a:pt x="452" y="358"/>
                    <a:pt x="453" y="358"/>
                  </a:cubicBezTo>
                  <a:cubicBezTo>
                    <a:pt x="453" y="357"/>
                    <a:pt x="453" y="357"/>
                    <a:pt x="453" y="357"/>
                  </a:cubicBezTo>
                  <a:cubicBezTo>
                    <a:pt x="453" y="357"/>
                    <a:pt x="454" y="357"/>
                    <a:pt x="454" y="357"/>
                  </a:cubicBezTo>
                  <a:cubicBezTo>
                    <a:pt x="454" y="357"/>
                    <a:pt x="454" y="355"/>
                    <a:pt x="454" y="354"/>
                  </a:cubicBezTo>
                  <a:cubicBezTo>
                    <a:pt x="456" y="354"/>
                    <a:pt x="455" y="354"/>
                    <a:pt x="456" y="353"/>
                  </a:cubicBezTo>
                  <a:cubicBezTo>
                    <a:pt x="456" y="352"/>
                    <a:pt x="456" y="352"/>
                    <a:pt x="456" y="352"/>
                  </a:cubicBezTo>
                  <a:cubicBezTo>
                    <a:pt x="456" y="352"/>
                    <a:pt x="457" y="352"/>
                    <a:pt x="458" y="352"/>
                  </a:cubicBezTo>
                  <a:cubicBezTo>
                    <a:pt x="458" y="352"/>
                    <a:pt x="458" y="351"/>
                    <a:pt x="458" y="351"/>
                  </a:cubicBezTo>
                  <a:cubicBezTo>
                    <a:pt x="458" y="351"/>
                    <a:pt x="459" y="351"/>
                    <a:pt x="459" y="351"/>
                  </a:cubicBezTo>
                  <a:cubicBezTo>
                    <a:pt x="459" y="351"/>
                    <a:pt x="459" y="351"/>
                    <a:pt x="459" y="351"/>
                  </a:cubicBezTo>
                  <a:cubicBezTo>
                    <a:pt x="459" y="351"/>
                    <a:pt x="459" y="351"/>
                    <a:pt x="460" y="351"/>
                  </a:cubicBezTo>
                  <a:cubicBezTo>
                    <a:pt x="459" y="350"/>
                    <a:pt x="459" y="350"/>
                    <a:pt x="459" y="349"/>
                  </a:cubicBezTo>
                  <a:cubicBezTo>
                    <a:pt x="459" y="349"/>
                    <a:pt x="460" y="349"/>
                    <a:pt x="460" y="349"/>
                  </a:cubicBezTo>
                  <a:cubicBezTo>
                    <a:pt x="460" y="348"/>
                    <a:pt x="460" y="349"/>
                    <a:pt x="460" y="348"/>
                  </a:cubicBezTo>
                  <a:cubicBezTo>
                    <a:pt x="460" y="348"/>
                    <a:pt x="460" y="348"/>
                    <a:pt x="460" y="348"/>
                  </a:cubicBezTo>
                  <a:cubicBezTo>
                    <a:pt x="461" y="348"/>
                    <a:pt x="462" y="348"/>
                    <a:pt x="463" y="348"/>
                  </a:cubicBezTo>
                  <a:cubicBezTo>
                    <a:pt x="463" y="348"/>
                    <a:pt x="463" y="348"/>
                    <a:pt x="463" y="347"/>
                  </a:cubicBezTo>
                  <a:cubicBezTo>
                    <a:pt x="464" y="347"/>
                    <a:pt x="464" y="347"/>
                    <a:pt x="465" y="346"/>
                  </a:cubicBezTo>
                  <a:cubicBezTo>
                    <a:pt x="465" y="346"/>
                    <a:pt x="465" y="346"/>
                    <a:pt x="465" y="346"/>
                  </a:cubicBezTo>
                  <a:cubicBezTo>
                    <a:pt x="465" y="346"/>
                    <a:pt x="465" y="346"/>
                    <a:pt x="465" y="346"/>
                  </a:cubicBezTo>
                  <a:cubicBezTo>
                    <a:pt x="465" y="345"/>
                    <a:pt x="465" y="345"/>
                    <a:pt x="465" y="344"/>
                  </a:cubicBezTo>
                  <a:cubicBezTo>
                    <a:pt x="466" y="344"/>
                    <a:pt x="466" y="344"/>
                    <a:pt x="466" y="344"/>
                  </a:cubicBezTo>
                  <a:cubicBezTo>
                    <a:pt x="466" y="343"/>
                    <a:pt x="466" y="342"/>
                    <a:pt x="466" y="341"/>
                  </a:cubicBezTo>
                  <a:cubicBezTo>
                    <a:pt x="467" y="341"/>
                    <a:pt x="467" y="341"/>
                    <a:pt x="467" y="341"/>
                  </a:cubicBezTo>
                  <a:cubicBezTo>
                    <a:pt x="467" y="342"/>
                    <a:pt x="467" y="342"/>
                    <a:pt x="467" y="342"/>
                  </a:cubicBezTo>
                  <a:cubicBezTo>
                    <a:pt x="468" y="342"/>
                    <a:pt x="468" y="342"/>
                    <a:pt x="469" y="342"/>
                  </a:cubicBezTo>
                  <a:cubicBezTo>
                    <a:pt x="469" y="342"/>
                    <a:pt x="469" y="342"/>
                    <a:pt x="469" y="342"/>
                  </a:cubicBezTo>
                  <a:cubicBezTo>
                    <a:pt x="469" y="342"/>
                    <a:pt x="469" y="342"/>
                    <a:pt x="470" y="342"/>
                  </a:cubicBezTo>
                  <a:cubicBezTo>
                    <a:pt x="470" y="342"/>
                    <a:pt x="470" y="341"/>
                    <a:pt x="470" y="341"/>
                  </a:cubicBezTo>
                  <a:cubicBezTo>
                    <a:pt x="471" y="341"/>
                    <a:pt x="472" y="340"/>
                    <a:pt x="472" y="340"/>
                  </a:cubicBezTo>
                  <a:cubicBezTo>
                    <a:pt x="472" y="340"/>
                    <a:pt x="472" y="339"/>
                    <a:pt x="472" y="339"/>
                  </a:cubicBezTo>
                  <a:cubicBezTo>
                    <a:pt x="473" y="339"/>
                    <a:pt x="473" y="340"/>
                    <a:pt x="473" y="340"/>
                  </a:cubicBezTo>
                  <a:cubicBezTo>
                    <a:pt x="475" y="340"/>
                    <a:pt x="475" y="339"/>
                    <a:pt x="475" y="338"/>
                  </a:cubicBezTo>
                  <a:cubicBezTo>
                    <a:pt x="475" y="338"/>
                    <a:pt x="476" y="338"/>
                    <a:pt x="476" y="338"/>
                  </a:cubicBezTo>
                  <a:cubicBezTo>
                    <a:pt x="476" y="338"/>
                    <a:pt x="476" y="339"/>
                    <a:pt x="477" y="339"/>
                  </a:cubicBezTo>
                  <a:cubicBezTo>
                    <a:pt x="478" y="339"/>
                    <a:pt x="478" y="339"/>
                    <a:pt x="479" y="339"/>
                  </a:cubicBezTo>
                  <a:cubicBezTo>
                    <a:pt x="479" y="339"/>
                    <a:pt x="479" y="339"/>
                    <a:pt x="479" y="339"/>
                  </a:cubicBezTo>
                  <a:cubicBezTo>
                    <a:pt x="481" y="339"/>
                    <a:pt x="481" y="338"/>
                    <a:pt x="482" y="338"/>
                  </a:cubicBezTo>
                  <a:cubicBezTo>
                    <a:pt x="482" y="338"/>
                    <a:pt x="482" y="339"/>
                    <a:pt x="482" y="339"/>
                  </a:cubicBezTo>
                  <a:cubicBezTo>
                    <a:pt x="484" y="339"/>
                    <a:pt x="484" y="340"/>
                    <a:pt x="484" y="340"/>
                  </a:cubicBezTo>
                  <a:cubicBezTo>
                    <a:pt x="486" y="340"/>
                    <a:pt x="486" y="340"/>
                    <a:pt x="487" y="339"/>
                  </a:cubicBezTo>
                  <a:cubicBezTo>
                    <a:pt x="487" y="339"/>
                    <a:pt x="487" y="339"/>
                    <a:pt x="487" y="340"/>
                  </a:cubicBezTo>
                  <a:cubicBezTo>
                    <a:pt x="487" y="340"/>
                    <a:pt x="487" y="340"/>
                    <a:pt x="486" y="340"/>
                  </a:cubicBezTo>
                  <a:cubicBezTo>
                    <a:pt x="486" y="340"/>
                    <a:pt x="486" y="340"/>
                    <a:pt x="486" y="340"/>
                  </a:cubicBezTo>
                  <a:cubicBezTo>
                    <a:pt x="486" y="341"/>
                    <a:pt x="486" y="341"/>
                    <a:pt x="486" y="342"/>
                  </a:cubicBezTo>
                  <a:cubicBezTo>
                    <a:pt x="486" y="342"/>
                    <a:pt x="486" y="342"/>
                    <a:pt x="487" y="341"/>
                  </a:cubicBezTo>
                  <a:cubicBezTo>
                    <a:pt x="487" y="342"/>
                    <a:pt x="489" y="342"/>
                    <a:pt x="490" y="342"/>
                  </a:cubicBezTo>
                  <a:cubicBezTo>
                    <a:pt x="490" y="342"/>
                    <a:pt x="490" y="341"/>
                    <a:pt x="490" y="341"/>
                  </a:cubicBezTo>
                  <a:cubicBezTo>
                    <a:pt x="491" y="341"/>
                    <a:pt x="492" y="341"/>
                    <a:pt x="492" y="341"/>
                  </a:cubicBezTo>
                  <a:cubicBezTo>
                    <a:pt x="492" y="340"/>
                    <a:pt x="492" y="340"/>
                    <a:pt x="491" y="340"/>
                  </a:cubicBezTo>
                  <a:cubicBezTo>
                    <a:pt x="491" y="339"/>
                    <a:pt x="491" y="338"/>
                    <a:pt x="492" y="338"/>
                  </a:cubicBezTo>
                  <a:cubicBezTo>
                    <a:pt x="492" y="338"/>
                    <a:pt x="492" y="337"/>
                    <a:pt x="492" y="337"/>
                  </a:cubicBezTo>
                  <a:cubicBezTo>
                    <a:pt x="494" y="337"/>
                    <a:pt x="494" y="338"/>
                    <a:pt x="496" y="338"/>
                  </a:cubicBezTo>
                  <a:cubicBezTo>
                    <a:pt x="496" y="339"/>
                    <a:pt x="496" y="339"/>
                    <a:pt x="496" y="339"/>
                  </a:cubicBezTo>
                  <a:cubicBezTo>
                    <a:pt x="497" y="340"/>
                    <a:pt x="496" y="339"/>
                    <a:pt x="497" y="340"/>
                  </a:cubicBezTo>
                  <a:cubicBezTo>
                    <a:pt x="498" y="340"/>
                    <a:pt x="498" y="340"/>
                    <a:pt x="499" y="339"/>
                  </a:cubicBezTo>
                  <a:cubicBezTo>
                    <a:pt x="499" y="340"/>
                    <a:pt x="499" y="340"/>
                    <a:pt x="499" y="341"/>
                  </a:cubicBezTo>
                  <a:cubicBezTo>
                    <a:pt x="500" y="341"/>
                    <a:pt x="500" y="341"/>
                    <a:pt x="500" y="341"/>
                  </a:cubicBezTo>
                  <a:cubicBezTo>
                    <a:pt x="501" y="340"/>
                    <a:pt x="500" y="341"/>
                    <a:pt x="501" y="340"/>
                  </a:cubicBezTo>
                  <a:cubicBezTo>
                    <a:pt x="501" y="340"/>
                    <a:pt x="500" y="339"/>
                    <a:pt x="500" y="339"/>
                  </a:cubicBezTo>
                  <a:cubicBezTo>
                    <a:pt x="499" y="339"/>
                    <a:pt x="499" y="339"/>
                    <a:pt x="498" y="338"/>
                  </a:cubicBezTo>
                  <a:cubicBezTo>
                    <a:pt x="498" y="337"/>
                    <a:pt x="498" y="337"/>
                    <a:pt x="500" y="336"/>
                  </a:cubicBezTo>
                  <a:cubicBezTo>
                    <a:pt x="499" y="335"/>
                    <a:pt x="500" y="336"/>
                    <a:pt x="499" y="335"/>
                  </a:cubicBezTo>
                  <a:cubicBezTo>
                    <a:pt x="498" y="335"/>
                    <a:pt x="499" y="335"/>
                    <a:pt x="498" y="335"/>
                  </a:cubicBezTo>
                  <a:cubicBezTo>
                    <a:pt x="498" y="335"/>
                    <a:pt x="498" y="335"/>
                    <a:pt x="498" y="335"/>
                  </a:cubicBezTo>
                  <a:cubicBezTo>
                    <a:pt x="498" y="336"/>
                    <a:pt x="498" y="336"/>
                    <a:pt x="498" y="336"/>
                  </a:cubicBezTo>
                  <a:cubicBezTo>
                    <a:pt x="497" y="335"/>
                    <a:pt x="497" y="335"/>
                    <a:pt x="497" y="335"/>
                  </a:cubicBezTo>
                  <a:cubicBezTo>
                    <a:pt x="497" y="335"/>
                    <a:pt x="497" y="335"/>
                    <a:pt x="497" y="334"/>
                  </a:cubicBezTo>
                  <a:cubicBezTo>
                    <a:pt x="495" y="335"/>
                    <a:pt x="495" y="335"/>
                    <a:pt x="494" y="335"/>
                  </a:cubicBezTo>
                  <a:cubicBezTo>
                    <a:pt x="494" y="335"/>
                    <a:pt x="494" y="335"/>
                    <a:pt x="494" y="334"/>
                  </a:cubicBezTo>
                  <a:cubicBezTo>
                    <a:pt x="494" y="334"/>
                    <a:pt x="494" y="334"/>
                    <a:pt x="493" y="334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5" y="333"/>
                    <a:pt x="497" y="333"/>
                  </a:cubicBezTo>
                  <a:cubicBezTo>
                    <a:pt x="497" y="333"/>
                    <a:pt x="497" y="332"/>
                    <a:pt x="498" y="332"/>
                  </a:cubicBezTo>
                  <a:cubicBezTo>
                    <a:pt x="499" y="332"/>
                    <a:pt x="500" y="331"/>
                    <a:pt x="500" y="331"/>
                  </a:cubicBezTo>
                  <a:cubicBezTo>
                    <a:pt x="500" y="331"/>
                    <a:pt x="501" y="331"/>
                    <a:pt x="501" y="331"/>
                  </a:cubicBezTo>
                  <a:cubicBezTo>
                    <a:pt x="501" y="331"/>
                    <a:pt x="501" y="331"/>
                    <a:pt x="502" y="331"/>
                  </a:cubicBezTo>
                  <a:cubicBezTo>
                    <a:pt x="502" y="331"/>
                    <a:pt x="502" y="332"/>
                    <a:pt x="502" y="332"/>
                  </a:cubicBezTo>
                  <a:cubicBezTo>
                    <a:pt x="503" y="332"/>
                    <a:pt x="503" y="332"/>
                    <a:pt x="503" y="332"/>
                  </a:cubicBezTo>
                  <a:cubicBezTo>
                    <a:pt x="503" y="332"/>
                    <a:pt x="503" y="332"/>
                    <a:pt x="503" y="332"/>
                  </a:cubicBezTo>
                  <a:cubicBezTo>
                    <a:pt x="504" y="332"/>
                    <a:pt x="504" y="332"/>
                    <a:pt x="505" y="331"/>
                  </a:cubicBezTo>
                  <a:cubicBezTo>
                    <a:pt x="505" y="331"/>
                    <a:pt x="505" y="330"/>
                    <a:pt x="505" y="330"/>
                  </a:cubicBezTo>
                  <a:cubicBezTo>
                    <a:pt x="505" y="330"/>
                    <a:pt x="505" y="330"/>
                    <a:pt x="506" y="330"/>
                  </a:cubicBezTo>
                  <a:cubicBezTo>
                    <a:pt x="506" y="331"/>
                    <a:pt x="506" y="331"/>
                    <a:pt x="506" y="332"/>
                  </a:cubicBezTo>
                  <a:cubicBezTo>
                    <a:pt x="507" y="332"/>
                    <a:pt x="507" y="332"/>
                    <a:pt x="508" y="332"/>
                  </a:cubicBezTo>
                  <a:cubicBezTo>
                    <a:pt x="508" y="332"/>
                    <a:pt x="508" y="331"/>
                    <a:pt x="508" y="331"/>
                  </a:cubicBezTo>
                  <a:cubicBezTo>
                    <a:pt x="508" y="331"/>
                    <a:pt x="509" y="331"/>
                    <a:pt x="510" y="330"/>
                  </a:cubicBezTo>
                  <a:cubicBezTo>
                    <a:pt x="510" y="330"/>
                    <a:pt x="509" y="330"/>
                    <a:pt x="509" y="329"/>
                  </a:cubicBezTo>
                  <a:cubicBezTo>
                    <a:pt x="510" y="329"/>
                    <a:pt x="510" y="329"/>
                    <a:pt x="510" y="329"/>
                  </a:cubicBezTo>
                  <a:cubicBezTo>
                    <a:pt x="510" y="330"/>
                    <a:pt x="511" y="330"/>
                    <a:pt x="511" y="331"/>
                  </a:cubicBezTo>
                  <a:cubicBezTo>
                    <a:pt x="512" y="330"/>
                    <a:pt x="512" y="331"/>
                    <a:pt x="512" y="329"/>
                  </a:cubicBezTo>
                  <a:cubicBezTo>
                    <a:pt x="513" y="329"/>
                    <a:pt x="514" y="329"/>
                    <a:pt x="515" y="329"/>
                  </a:cubicBezTo>
                  <a:cubicBezTo>
                    <a:pt x="515" y="330"/>
                    <a:pt x="515" y="330"/>
                    <a:pt x="515" y="330"/>
                  </a:cubicBezTo>
                  <a:cubicBezTo>
                    <a:pt x="515" y="332"/>
                    <a:pt x="516" y="332"/>
                    <a:pt x="518" y="332"/>
                  </a:cubicBezTo>
                  <a:cubicBezTo>
                    <a:pt x="518" y="332"/>
                    <a:pt x="519" y="332"/>
                    <a:pt x="519" y="332"/>
                  </a:cubicBezTo>
                  <a:cubicBezTo>
                    <a:pt x="520" y="332"/>
                    <a:pt x="520" y="333"/>
                    <a:pt x="520" y="333"/>
                  </a:cubicBezTo>
                  <a:cubicBezTo>
                    <a:pt x="521" y="333"/>
                    <a:pt x="521" y="333"/>
                    <a:pt x="522" y="333"/>
                  </a:cubicBezTo>
                  <a:cubicBezTo>
                    <a:pt x="522" y="333"/>
                    <a:pt x="522" y="334"/>
                    <a:pt x="523" y="334"/>
                  </a:cubicBezTo>
                  <a:cubicBezTo>
                    <a:pt x="523" y="334"/>
                    <a:pt x="524" y="334"/>
                    <a:pt x="524" y="334"/>
                  </a:cubicBezTo>
                  <a:cubicBezTo>
                    <a:pt x="524" y="334"/>
                    <a:pt x="524" y="334"/>
                    <a:pt x="524" y="334"/>
                  </a:cubicBezTo>
                  <a:cubicBezTo>
                    <a:pt x="526" y="333"/>
                    <a:pt x="527" y="332"/>
                    <a:pt x="527" y="331"/>
                  </a:cubicBezTo>
                  <a:cubicBezTo>
                    <a:pt x="532" y="331"/>
                    <a:pt x="530" y="333"/>
                    <a:pt x="532" y="335"/>
                  </a:cubicBezTo>
                  <a:cubicBezTo>
                    <a:pt x="532" y="335"/>
                    <a:pt x="532" y="335"/>
                    <a:pt x="532" y="335"/>
                  </a:cubicBezTo>
                  <a:cubicBezTo>
                    <a:pt x="533" y="335"/>
                    <a:pt x="533" y="335"/>
                    <a:pt x="533" y="335"/>
                  </a:cubicBezTo>
                  <a:cubicBezTo>
                    <a:pt x="533" y="336"/>
                    <a:pt x="534" y="336"/>
                    <a:pt x="535" y="336"/>
                  </a:cubicBezTo>
                  <a:cubicBezTo>
                    <a:pt x="535" y="337"/>
                    <a:pt x="535" y="339"/>
                    <a:pt x="536" y="341"/>
                  </a:cubicBezTo>
                  <a:cubicBezTo>
                    <a:pt x="536" y="341"/>
                    <a:pt x="535" y="341"/>
                    <a:pt x="535" y="341"/>
                  </a:cubicBezTo>
                  <a:cubicBezTo>
                    <a:pt x="535" y="342"/>
                    <a:pt x="535" y="344"/>
                    <a:pt x="536" y="345"/>
                  </a:cubicBezTo>
                  <a:cubicBezTo>
                    <a:pt x="536" y="345"/>
                    <a:pt x="536" y="345"/>
                    <a:pt x="536" y="345"/>
                  </a:cubicBezTo>
                  <a:cubicBezTo>
                    <a:pt x="537" y="345"/>
                    <a:pt x="536" y="345"/>
                    <a:pt x="537" y="345"/>
                  </a:cubicBezTo>
                  <a:cubicBezTo>
                    <a:pt x="537" y="345"/>
                    <a:pt x="537" y="344"/>
                    <a:pt x="537" y="343"/>
                  </a:cubicBezTo>
                  <a:cubicBezTo>
                    <a:pt x="538" y="343"/>
                    <a:pt x="538" y="343"/>
                    <a:pt x="539" y="343"/>
                  </a:cubicBezTo>
                  <a:cubicBezTo>
                    <a:pt x="539" y="345"/>
                    <a:pt x="539" y="346"/>
                    <a:pt x="538" y="347"/>
                  </a:cubicBezTo>
                  <a:cubicBezTo>
                    <a:pt x="538" y="349"/>
                    <a:pt x="538" y="349"/>
                    <a:pt x="539" y="350"/>
                  </a:cubicBezTo>
                  <a:cubicBezTo>
                    <a:pt x="539" y="350"/>
                    <a:pt x="539" y="350"/>
                    <a:pt x="539" y="350"/>
                  </a:cubicBezTo>
                  <a:cubicBezTo>
                    <a:pt x="541" y="351"/>
                    <a:pt x="540" y="350"/>
                    <a:pt x="541" y="351"/>
                  </a:cubicBezTo>
                  <a:cubicBezTo>
                    <a:pt x="541" y="351"/>
                    <a:pt x="542" y="351"/>
                    <a:pt x="542" y="351"/>
                  </a:cubicBezTo>
                  <a:cubicBezTo>
                    <a:pt x="542" y="351"/>
                    <a:pt x="542" y="352"/>
                    <a:pt x="542" y="352"/>
                  </a:cubicBezTo>
                  <a:cubicBezTo>
                    <a:pt x="542" y="352"/>
                    <a:pt x="543" y="352"/>
                    <a:pt x="543" y="352"/>
                  </a:cubicBezTo>
                  <a:cubicBezTo>
                    <a:pt x="543" y="353"/>
                    <a:pt x="543" y="353"/>
                    <a:pt x="543" y="353"/>
                  </a:cubicBezTo>
                  <a:cubicBezTo>
                    <a:pt x="543" y="353"/>
                    <a:pt x="543" y="353"/>
                    <a:pt x="543" y="353"/>
                  </a:cubicBezTo>
                  <a:cubicBezTo>
                    <a:pt x="543" y="354"/>
                    <a:pt x="543" y="354"/>
                    <a:pt x="544" y="355"/>
                  </a:cubicBezTo>
                  <a:cubicBezTo>
                    <a:pt x="544" y="355"/>
                    <a:pt x="544" y="355"/>
                    <a:pt x="545" y="356"/>
                  </a:cubicBezTo>
                  <a:cubicBezTo>
                    <a:pt x="545" y="356"/>
                    <a:pt x="546" y="357"/>
                    <a:pt x="546" y="358"/>
                  </a:cubicBezTo>
                  <a:cubicBezTo>
                    <a:pt x="546" y="358"/>
                    <a:pt x="547" y="358"/>
                    <a:pt x="547" y="358"/>
                  </a:cubicBezTo>
                  <a:cubicBezTo>
                    <a:pt x="548" y="358"/>
                    <a:pt x="548" y="359"/>
                    <a:pt x="549" y="359"/>
                  </a:cubicBezTo>
                  <a:cubicBezTo>
                    <a:pt x="549" y="359"/>
                    <a:pt x="549" y="360"/>
                    <a:pt x="549" y="360"/>
                  </a:cubicBezTo>
                  <a:cubicBezTo>
                    <a:pt x="550" y="359"/>
                    <a:pt x="549" y="359"/>
                    <a:pt x="550" y="360"/>
                  </a:cubicBezTo>
                  <a:cubicBezTo>
                    <a:pt x="550" y="359"/>
                    <a:pt x="550" y="358"/>
                    <a:pt x="550" y="358"/>
                  </a:cubicBezTo>
                  <a:cubicBezTo>
                    <a:pt x="550" y="358"/>
                    <a:pt x="550" y="358"/>
                    <a:pt x="550" y="357"/>
                  </a:cubicBezTo>
                  <a:cubicBezTo>
                    <a:pt x="550" y="357"/>
                    <a:pt x="550" y="357"/>
                    <a:pt x="550" y="357"/>
                  </a:cubicBezTo>
                  <a:cubicBezTo>
                    <a:pt x="550" y="357"/>
                    <a:pt x="550" y="357"/>
                    <a:pt x="550" y="356"/>
                  </a:cubicBezTo>
                  <a:cubicBezTo>
                    <a:pt x="550" y="356"/>
                    <a:pt x="551" y="356"/>
                    <a:pt x="551" y="356"/>
                  </a:cubicBezTo>
                  <a:cubicBezTo>
                    <a:pt x="551" y="356"/>
                    <a:pt x="551" y="355"/>
                    <a:pt x="551" y="355"/>
                  </a:cubicBezTo>
                  <a:cubicBezTo>
                    <a:pt x="551" y="355"/>
                    <a:pt x="551" y="355"/>
                    <a:pt x="551" y="355"/>
                  </a:cubicBezTo>
                  <a:cubicBezTo>
                    <a:pt x="551" y="354"/>
                    <a:pt x="551" y="353"/>
                    <a:pt x="551" y="351"/>
                  </a:cubicBezTo>
                  <a:cubicBezTo>
                    <a:pt x="551" y="351"/>
                    <a:pt x="551" y="351"/>
                    <a:pt x="551" y="351"/>
                  </a:cubicBezTo>
                  <a:cubicBezTo>
                    <a:pt x="551" y="351"/>
                    <a:pt x="551" y="350"/>
                    <a:pt x="551" y="350"/>
                  </a:cubicBezTo>
                  <a:cubicBezTo>
                    <a:pt x="551" y="350"/>
                    <a:pt x="551" y="350"/>
                    <a:pt x="552" y="350"/>
                  </a:cubicBezTo>
                  <a:cubicBezTo>
                    <a:pt x="552" y="350"/>
                    <a:pt x="552" y="350"/>
                    <a:pt x="552" y="349"/>
                  </a:cubicBezTo>
                  <a:cubicBezTo>
                    <a:pt x="551" y="350"/>
                    <a:pt x="551" y="350"/>
                    <a:pt x="551" y="350"/>
                  </a:cubicBezTo>
                  <a:cubicBezTo>
                    <a:pt x="551" y="349"/>
                    <a:pt x="551" y="348"/>
                    <a:pt x="551" y="347"/>
                  </a:cubicBezTo>
                  <a:cubicBezTo>
                    <a:pt x="551" y="347"/>
                    <a:pt x="550" y="347"/>
                    <a:pt x="550" y="347"/>
                  </a:cubicBezTo>
                  <a:cubicBezTo>
                    <a:pt x="550" y="346"/>
                    <a:pt x="549" y="345"/>
                    <a:pt x="549" y="343"/>
                  </a:cubicBezTo>
                  <a:cubicBezTo>
                    <a:pt x="549" y="343"/>
                    <a:pt x="548" y="343"/>
                    <a:pt x="548" y="343"/>
                  </a:cubicBezTo>
                  <a:cubicBezTo>
                    <a:pt x="548" y="343"/>
                    <a:pt x="548" y="342"/>
                    <a:pt x="548" y="342"/>
                  </a:cubicBezTo>
                  <a:cubicBezTo>
                    <a:pt x="548" y="342"/>
                    <a:pt x="547" y="342"/>
                    <a:pt x="547" y="342"/>
                  </a:cubicBezTo>
                  <a:cubicBezTo>
                    <a:pt x="547" y="341"/>
                    <a:pt x="547" y="340"/>
                    <a:pt x="547" y="340"/>
                  </a:cubicBezTo>
                  <a:cubicBezTo>
                    <a:pt x="547" y="340"/>
                    <a:pt x="547" y="340"/>
                    <a:pt x="547" y="340"/>
                  </a:cubicBezTo>
                  <a:cubicBezTo>
                    <a:pt x="547" y="340"/>
                    <a:pt x="547" y="339"/>
                    <a:pt x="547" y="339"/>
                  </a:cubicBezTo>
                  <a:cubicBezTo>
                    <a:pt x="546" y="339"/>
                    <a:pt x="546" y="339"/>
                    <a:pt x="545" y="339"/>
                  </a:cubicBezTo>
                  <a:cubicBezTo>
                    <a:pt x="546" y="338"/>
                    <a:pt x="546" y="337"/>
                    <a:pt x="546" y="337"/>
                  </a:cubicBezTo>
                  <a:cubicBezTo>
                    <a:pt x="546" y="337"/>
                    <a:pt x="545" y="337"/>
                    <a:pt x="545" y="337"/>
                  </a:cubicBezTo>
                  <a:cubicBezTo>
                    <a:pt x="545" y="336"/>
                    <a:pt x="545" y="336"/>
                    <a:pt x="545" y="336"/>
                  </a:cubicBezTo>
                  <a:cubicBezTo>
                    <a:pt x="545" y="336"/>
                    <a:pt x="545" y="336"/>
                    <a:pt x="545" y="336"/>
                  </a:cubicBezTo>
                  <a:cubicBezTo>
                    <a:pt x="545" y="335"/>
                    <a:pt x="545" y="335"/>
                    <a:pt x="545" y="335"/>
                  </a:cubicBezTo>
                  <a:cubicBezTo>
                    <a:pt x="544" y="335"/>
                    <a:pt x="544" y="335"/>
                    <a:pt x="544" y="335"/>
                  </a:cubicBezTo>
                  <a:cubicBezTo>
                    <a:pt x="544" y="334"/>
                    <a:pt x="544" y="333"/>
                    <a:pt x="543" y="333"/>
                  </a:cubicBezTo>
                  <a:cubicBezTo>
                    <a:pt x="543" y="333"/>
                    <a:pt x="543" y="333"/>
                    <a:pt x="543" y="333"/>
                  </a:cubicBezTo>
                  <a:cubicBezTo>
                    <a:pt x="543" y="332"/>
                    <a:pt x="543" y="330"/>
                    <a:pt x="543" y="329"/>
                  </a:cubicBezTo>
                  <a:cubicBezTo>
                    <a:pt x="542" y="329"/>
                    <a:pt x="542" y="329"/>
                    <a:pt x="542" y="329"/>
                  </a:cubicBezTo>
                  <a:cubicBezTo>
                    <a:pt x="542" y="329"/>
                    <a:pt x="542" y="329"/>
                    <a:pt x="542" y="328"/>
                  </a:cubicBezTo>
                  <a:cubicBezTo>
                    <a:pt x="542" y="328"/>
                    <a:pt x="542" y="328"/>
                    <a:pt x="542" y="328"/>
                  </a:cubicBezTo>
                  <a:cubicBezTo>
                    <a:pt x="541" y="328"/>
                    <a:pt x="541" y="328"/>
                    <a:pt x="540" y="327"/>
                  </a:cubicBezTo>
                  <a:cubicBezTo>
                    <a:pt x="541" y="327"/>
                    <a:pt x="540" y="327"/>
                    <a:pt x="540" y="326"/>
                  </a:cubicBezTo>
                  <a:cubicBezTo>
                    <a:pt x="541" y="326"/>
                    <a:pt x="541" y="326"/>
                    <a:pt x="542" y="326"/>
                  </a:cubicBezTo>
                  <a:cubicBezTo>
                    <a:pt x="541" y="325"/>
                    <a:pt x="541" y="324"/>
                    <a:pt x="541" y="323"/>
                  </a:cubicBezTo>
                  <a:cubicBezTo>
                    <a:pt x="541" y="323"/>
                    <a:pt x="541" y="323"/>
                    <a:pt x="542" y="323"/>
                  </a:cubicBezTo>
                  <a:cubicBezTo>
                    <a:pt x="542" y="321"/>
                    <a:pt x="542" y="320"/>
                    <a:pt x="542" y="319"/>
                  </a:cubicBezTo>
                  <a:cubicBezTo>
                    <a:pt x="542" y="319"/>
                    <a:pt x="542" y="319"/>
                    <a:pt x="543" y="319"/>
                  </a:cubicBezTo>
                  <a:cubicBezTo>
                    <a:pt x="542" y="318"/>
                    <a:pt x="542" y="318"/>
                    <a:pt x="542" y="318"/>
                  </a:cubicBezTo>
                  <a:cubicBezTo>
                    <a:pt x="543" y="317"/>
                    <a:pt x="543" y="317"/>
                    <a:pt x="544" y="316"/>
                  </a:cubicBezTo>
                  <a:cubicBezTo>
                    <a:pt x="544" y="315"/>
                    <a:pt x="544" y="315"/>
                    <a:pt x="543" y="315"/>
                  </a:cubicBezTo>
                  <a:cubicBezTo>
                    <a:pt x="546" y="314"/>
                    <a:pt x="546" y="314"/>
                    <a:pt x="546" y="312"/>
                  </a:cubicBezTo>
                  <a:cubicBezTo>
                    <a:pt x="547" y="312"/>
                    <a:pt x="547" y="312"/>
                    <a:pt x="548" y="312"/>
                  </a:cubicBezTo>
                  <a:cubicBezTo>
                    <a:pt x="548" y="311"/>
                    <a:pt x="549" y="311"/>
                    <a:pt x="550" y="310"/>
                  </a:cubicBezTo>
                  <a:cubicBezTo>
                    <a:pt x="550" y="310"/>
                    <a:pt x="550" y="309"/>
                    <a:pt x="550" y="309"/>
                  </a:cubicBezTo>
                  <a:cubicBezTo>
                    <a:pt x="550" y="309"/>
                    <a:pt x="551" y="309"/>
                    <a:pt x="551" y="309"/>
                  </a:cubicBezTo>
                  <a:cubicBezTo>
                    <a:pt x="551" y="307"/>
                    <a:pt x="552" y="307"/>
                    <a:pt x="552" y="306"/>
                  </a:cubicBezTo>
                  <a:cubicBezTo>
                    <a:pt x="553" y="306"/>
                    <a:pt x="553" y="306"/>
                    <a:pt x="554" y="306"/>
                  </a:cubicBezTo>
                  <a:cubicBezTo>
                    <a:pt x="554" y="305"/>
                    <a:pt x="556" y="304"/>
                    <a:pt x="557" y="303"/>
                  </a:cubicBezTo>
                  <a:cubicBezTo>
                    <a:pt x="557" y="303"/>
                    <a:pt x="557" y="303"/>
                    <a:pt x="558" y="303"/>
                  </a:cubicBezTo>
                  <a:cubicBezTo>
                    <a:pt x="558" y="303"/>
                    <a:pt x="558" y="303"/>
                    <a:pt x="558" y="303"/>
                  </a:cubicBezTo>
                  <a:cubicBezTo>
                    <a:pt x="559" y="302"/>
                    <a:pt x="558" y="302"/>
                    <a:pt x="559" y="302"/>
                  </a:cubicBezTo>
                  <a:cubicBezTo>
                    <a:pt x="560" y="300"/>
                    <a:pt x="560" y="301"/>
                    <a:pt x="560" y="299"/>
                  </a:cubicBezTo>
                  <a:cubicBezTo>
                    <a:pt x="561" y="299"/>
                    <a:pt x="562" y="298"/>
                    <a:pt x="562" y="298"/>
                  </a:cubicBezTo>
                  <a:cubicBezTo>
                    <a:pt x="563" y="297"/>
                    <a:pt x="563" y="297"/>
                    <a:pt x="563" y="297"/>
                  </a:cubicBezTo>
                  <a:cubicBezTo>
                    <a:pt x="563" y="297"/>
                    <a:pt x="562" y="296"/>
                    <a:pt x="561" y="295"/>
                  </a:cubicBezTo>
                  <a:cubicBezTo>
                    <a:pt x="562" y="295"/>
                    <a:pt x="563" y="295"/>
                    <a:pt x="563" y="295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4" y="294"/>
                    <a:pt x="564" y="294"/>
                    <a:pt x="564" y="294"/>
                  </a:cubicBezTo>
                  <a:cubicBezTo>
                    <a:pt x="564" y="293"/>
                    <a:pt x="563" y="292"/>
                    <a:pt x="562" y="292"/>
                  </a:cubicBezTo>
                  <a:cubicBezTo>
                    <a:pt x="562" y="292"/>
                    <a:pt x="562" y="292"/>
                    <a:pt x="562" y="292"/>
                  </a:cubicBezTo>
                  <a:cubicBezTo>
                    <a:pt x="563" y="292"/>
                    <a:pt x="563" y="291"/>
                    <a:pt x="565" y="291"/>
                  </a:cubicBezTo>
                  <a:cubicBezTo>
                    <a:pt x="565" y="291"/>
                    <a:pt x="565" y="292"/>
                    <a:pt x="565" y="292"/>
                  </a:cubicBezTo>
                  <a:cubicBezTo>
                    <a:pt x="566" y="292"/>
                    <a:pt x="566" y="292"/>
                    <a:pt x="566" y="292"/>
                  </a:cubicBezTo>
                  <a:cubicBezTo>
                    <a:pt x="566" y="292"/>
                    <a:pt x="566" y="292"/>
                    <a:pt x="566" y="292"/>
                  </a:cubicBezTo>
                  <a:cubicBezTo>
                    <a:pt x="567" y="292"/>
                    <a:pt x="568" y="291"/>
                    <a:pt x="568" y="291"/>
                  </a:cubicBezTo>
                  <a:cubicBezTo>
                    <a:pt x="568" y="291"/>
                    <a:pt x="569" y="291"/>
                    <a:pt x="569" y="291"/>
                  </a:cubicBezTo>
                  <a:cubicBezTo>
                    <a:pt x="569" y="291"/>
                    <a:pt x="569" y="290"/>
                    <a:pt x="569" y="290"/>
                  </a:cubicBezTo>
                  <a:cubicBezTo>
                    <a:pt x="568" y="290"/>
                    <a:pt x="568" y="290"/>
                    <a:pt x="567" y="291"/>
                  </a:cubicBezTo>
                  <a:cubicBezTo>
                    <a:pt x="567" y="290"/>
                    <a:pt x="567" y="290"/>
                    <a:pt x="567" y="289"/>
                  </a:cubicBezTo>
                  <a:cubicBezTo>
                    <a:pt x="567" y="289"/>
                    <a:pt x="567" y="289"/>
                    <a:pt x="567" y="289"/>
                  </a:cubicBezTo>
                  <a:cubicBezTo>
                    <a:pt x="566" y="289"/>
                    <a:pt x="565" y="289"/>
                    <a:pt x="564" y="289"/>
                  </a:cubicBezTo>
                  <a:cubicBezTo>
                    <a:pt x="564" y="289"/>
                    <a:pt x="564" y="288"/>
                    <a:pt x="563" y="288"/>
                  </a:cubicBezTo>
                  <a:cubicBezTo>
                    <a:pt x="565" y="288"/>
                    <a:pt x="566" y="287"/>
                    <a:pt x="566" y="286"/>
                  </a:cubicBezTo>
                  <a:cubicBezTo>
                    <a:pt x="567" y="286"/>
                    <a:pt x="567" y="286"/>
                    <a:pt x="567" y="286"/>
                  </a:cubicBezTo>
                  <a:cubicBezTo>
                    <a:pt x="567" y="286"/>
                    <a:pt x="566" y="286"/>
                    <a:pt x="566" y="285"/>
                  </a:cubicBezTo>
                  <a:cubicBezTo>
                    <a:pt x="566" y="285"/>
                    <a:pt x="566" y="285"/>
                    <a:pt x="566" y="285"/>
                  </a:cubicBezTo>
                  <a:cubicBezTo>
                    <a:pt x="566" y="285"/>
                    <a:pt x="566" y="284"/>
                    <a:pt x="566" y="283"/>
                  </a:cubicBezTo>
                  <a:cubicBezTo>
                    <a:pt x="565" y="283"/>
                    <a:pt x="562" y="283"/>
                    <a:pt x="562" y="282"/>
                  </a:cubicBezTo>
                  <a:cubicBezTo>
                    <a:pt x="562" y="282"/>
                    <a:pt x="562" y="282"/>
                    <a:pt x="562" y="282"/>
                  </a:cubicBezTo>
                  <a:cubicBezTo>
                    <a:pt x="562" y="281"/>
                    <a:pt x="561" y="281"/>
                    <a:pt x="560" y="281"/>
                  </a:cubicBezTo>
                  <a:cubicBezTo>
                    <a:pt x="560" y="281"/>
                    <a:pt x="560" y="280"/>
                    <a:pt x="560" y="280"/>
                  </a:cubicBezTo>
                  <a:cubicBezTo>
                    <a:pt x="562" y="280"/>
                    <a:pt x="563" y="280"/>
                    <a:pt x="564" y="280"/>
                  </a:cubicBezTo>
                  <a:cubicBezTo>
                    <a:pt x="563" y="278"/>
                    <a:pt x="562" y="278"/>
                    <a:pt x="561" y="277"/>
                  </a:cubicBezTo>
                  <a:cubicBezTo>
                    <a:pt x="561" y="277"/>
                    <a:pt x="561" y="277"/>
                    <a:pt x="561" y="277"/>
                  </a:cubicBezTo>
                  <a:cubicBezTo>
                    <a:pt x="561" y="277"/>
                    <a:pt x="562" y="277"/>
                    <a:pt x="562" y="277"/>
                  </a:cubicBezTo>
                  <a:cubicBezTo>
                    <a:pt x="562" y="276"/>
                    <a:pt x="562" y="276"/>
                    <a:pt x="562" y="276"/>
                  </a:cubicBezTo>
                  <a:cubicBezTo>
                    <a:pt x="561" y="276"/>
                    <a:pt x="561" y="276"/>
                    <a:pt x="560" y="275"/>
                  </a:cubicBezTo>
                  <a:cubicBezTo>
                    <a:pt x="559" y="275"/>
                    <a:pt x="559" y="275"/>
                    <a:pt x="559" y="274"/>
                  </a:cubicBezTo>
                  <a:cubicBezTo>
                    <a:pt x="559" y="274"/>
                    <a:pt x="560" y="274"/>
                    <a:pt x="560" y="274"/>
                  </a:cubicBezTo>
                  <a:cubicBezTo>
                    <a:pt x="560" y="273"/>
                    <a:pt x="560" y="272"/>
                    <a:pt x="559" y="271"/>
                  </a:cubicBezTo>
                  <a:cubicBezTo>
                    <a:pt x="560" y="271"/>
                    <a:pt x="560" y="271"/>
                    <a:pt x="560" y="271"/>
                  </a:cubicBezTo>
                  <a:cubicBezTo>
                    <a:pt x="560" y="270"/>
                    <a:pt x="561" y="269"/>
                    <a:pt x="561" y="267"/>
                  </a:cubicBezTo>
                  <a:cubicBezTo>
                    <a:pt x="561" y="267"/>
                    <a:pt x="561" y="267"/>
                    <a:pt x="561" y="267"/>
                  </a:cubicBezTo>
                  <a:cubicBezTo>
                    <a:pt x="561" y="267"/>
                    <a:pt x="561" y="266"/>
                    <a:pt x="560" y="265"/>
                  </a:cubicBezTo>
                  <a:cubicBezTo>
                    <a:pt x="561" y="265"/>
                    <a:pt x="562" y="264"/>
                    <a:pt x="563" y="264"/>
                  </a:cubicBezTo>
                  <a:cubicBezTo>
                    <a:pt x="563" y="264"/>
                    <a:pt x="563" y="264"/>
                    <a:pt x="563" y="263"/>
                  </a:cubicBezTo>
                  <a:cubicBezTo>
                    <a:pt x="564" y="263"/>
                    <a:pt x="564" y="263"/>
                    <a:pt x="565" y="264"/>
                  </a:cubicBezTo>
                  <a:cubicBezTo>
                    <a:pt x="565" y="263"/>
                    <a:pt x="565" y="263"/>
                    <a:pt x="565" y="262"/>
                  </a:cubicBezTo>
                  <a:cubicBezTo>
                    <a:pt x="565" y="262"/>
                    <a:pt x="565" y="262"/>
                    <a:pt x="565" y="262"/>
                  </a:cubicBezTo>
                  <a:cubicBezTo>
                    <a:pt x="566" y="262"/>
                    <a:pt x="565" y="262"/>
                    <a:pt x="566" y="262"/>
                  </a:cubicBezTo>
                  <a:cubicBezTo>
                    <a:pt x="566" y="262"/>
                    <a:pt x="566" y="262"/>
                    <a:pt x="566" y="262"/>
                  </a:cubicBezTo>
                  <a:cubicBezTo>
                    <a:pt x="566" y="263"/>
                    <a:pt x="566" y="264"/>
                    <a:pt x="566" y="264"/>
                  </a:cubicBezTo>
                  <a:cubicBezTo>
                    <a:pt x="564" y="265"/>
                    <a:pt x="565" y="265"/>
                    <a:pt x="564" y="266"/>
                  </a:cubicBezTo>
                  <a:cubicBezTo>
                    <a:pt x="564" y="266"/>
                    <a:pt x="564" y="266"/>
                    <a:pt x="564" y="266"/>
                  </a:cubicBezTo>
                  <a:cubicBezTo>
                    <a:pt x="564" y="267"/>
                    <a:pt x="563" y="267"/>
                    <a:pt x="563" y="268"/>
                  </a:cubicBezTo>
                  <a:cubicBezTo>
                    <a:pt x="564" y="267"/>
                    <a:pt x="564" y="267"/>
                    <a:pt x="564" y="267"/>
                  </a:cubicBezTo>
                  <a:cubicBezTo>
                    <a:pt x="564" y="268"/>
                    <a:pt x="564" y="268"/>
                    <a:pt x="564" y="268"/>
                  </a:cubicBezTo>
                  <a:cubicBezTo>
                    <a:pt x="564" y="268"/>
                    <a:pt x="563" y="269"/>
                    <a:pt x="562" y="270"/>
                  </a:cubicBezTo>
                  <a:cubicBezTo>
                    <a:pt x="562" y="270"/>
                    <a:pt x="563" y="271"/>
                    <a:pt x="563" y="271"/>
                  </a:cubicBezTo>
                  <a:cubicBezTo>
                    <a:pt x="563" y="271"/>
                    <a:pt x="563" y="272"/>
                    <a:pt x="563" y="272"/>
                  </a:cubicBezTo>
                  <a:cubicBezTo>
                    <a:pt x="563" y="272"/>
                    <a:pt x="563" y="272"/>
                    <a:pt x="563" y="273"/>
                  </a:cubicBezTo>
                  <a:cubicBezTo>
                    <a:pt x="563" y="273"/>
                    <a:pt x="563" y="273"/>
                    <a:pt x="564" y="273"/>
                  </a:cubicBezTo>
                  <a:cubicBezTo>
                    <a:pt x="563" y="273"/>
                    <a:pt x="563" y="274"/>
                    <a:pt x="563" y="274"/>
                  </a:cubicBezTo>
                  <a:cubicBezTo>
                    <a:pt x="563" y="274"/>
                    <a:pt x="564" y="274"/>
                    <a:pt x="564" y="274"/>
                  </a:cubicBezTo>
                  <a:cubicBezTo>
                    <a:pt x="564" y="274"/>
                    <a:pt x="564" y="275"/>
                    <a:pt x="564" y="275"/>
                  </a:cubicBezTo>
                  <a:cubicBezTo>
                    <a:pt x="564" y="275"/>
                    <a:pt x="565" y="275"/>
                    <a:pt x="565" y="275"/>
                  </a:cubicBezTo>
                  <a:cubicBezTo>
                    <a:pt x="565" y="274"/>
                    <a:pt x="565" y="274"/>
                    <a:pt x="565" y="274"/>
                  </a:cubicBezTo>
                  <a:cubicBezTo>
                    <a:pt x="566" y="274"/>
                    <a:pt x="566" y="274"/>
                    <a:pt x="567" y="274"/>
                  </a:cubicBezTo>
                  <a:cubicBezTo>
                    <a:pt x="567" y="274"/>
                    <a:pt x="567" y="275"/>
                    <a:pt x="567" y="276"/>
                  </a:cubicBezTo>
                  <a:cubicBezTo>
                    <a:pt x="568" y="275"/>
                    <a:pt x="569" y="275"/>
                    <a:pt x="570" y="274"/>
                  </a:cubicBezTo>
                  <a:cubicBezTo>
                    <a:pt x="570" y="274"/>
                    <a:pt x="570" y="273"/>
                    <a:pt x="570" y="272"/>
                  </a:cubicBezTo>
                  <a:cubicBezTo>
                    <a:pt x="570" y="272"/>
                    <a:pt x="570" y="272"/>
                    <a:pt x="570" y="272"/>
                  </a:cubicBezTo>
                  <a:cubicBezTo>
                    <a:pt x="570" y="272"/>
                    <a:pt x="570" y="272"/>
                    <a:pt x="570" y="272"/>
                  </a:cubicBezTo>
                  <a:cubicBezTo>
                    <a:pt x="570" y="272"/>
                    <a:pt x="570" y="272"/>
                    <a:pt x="570" y="272"/>
                  </a:cubicBezTo>
                  <a:cubicBezTo>
                    <a:pt x="571" y="271"/>
                    <a:pt x="571" y="271"/>
                    <a:pt x="571" y="270"/>
                  </a:cubicBezTo>
                  <a:cubicBezTo>
                    <a:pt x="570" y="270"/>
                    <a:pt x="570" y="270"/>
                    <a:pt x="570" y="270"/>
                  </a:cubicBezTo>
                  <a:cubicBezTo>
                    <a:pt x="570" y="269"/>
                    <a:pt x="570" y="269"/>
                    <a:pt x="570" y="267"/>
                  </a:cubicBezTo>
                  <a:cubicBezTo>
                    <a:pt x="568" y="267"/>
                    <a:pt x="568" y="266"/>
                    <a:pt x="568" y="264"/>
                  </a:cubicBezTo>
                  <a:cubicBezTo>
                    <a:pt x="569" y="264"/>
                    <a:pt x="571" y="264"/>
                    <a:pt x="571" y="265"/>
                  </a:cubicBezTo>
                  <a:cubicBezTo>
                    <a:pt x="572" y="265"/>
                    <a:pt x="573" y="265"/>
                    <a:pt x="574" y="265"/>
                  </a:cubicBezTo>
                  <a:cubicBezTo>
                    <a:pt x="574" y="265"/>
                    <a:pt x="575" y="262"/>
                    <a:pt x="575" y="261"/>
                  </a:cubicBezTo>
                  <a:cubicBezTo>
                    <a:pt x="576" y="261"/>
                    <a:pt x="576" y="261"/>
                    <a:pt x="577" y="261"/>
                  </a:cubicBezTo>
                  <a:cubicBezTo>
                    <a:pt x="577" y="260"/>
                    <a:pt x="577" y="258"/>
                    <a:pt x="578" y="257"/>
                  </a:cubicBezTo>
                  <a:cubicBezTo>
                    <a:pt x="577" y="256"/>
                    <a:pt x="577" y="256"/>
                    <a:pt x="577" y="255"/>
                  </a:cubicBezTo>
                  <a:cubicBezTo>
                    <a:pt x="577" y="255"/>
                    <a:pt x="576" y="255"/>
                    <a:pt x="576" y="255"/>
                  </a:cubicBezTo>
                  <a:cubicBezTo>
                    <a:pt x="576" y="255"/>
                    <a:pt x="576" y="254"/>
                    <a:pt x="576" y="254"/>
                  </a:cubicBezTo>
                  <a:cubicBezTo>
                    <a:pt x="576" y="254"/>
                    <a:pt x="576" y="254"/>
                    <a:pt x="576" y="254"/>
                  </a:cubicBezTo>
                  <a:cubicBezTo>
                    <a:pt x="576" y="254"/>
                    <a:pt x="576" y="253"/>
                    <a:pt x="576" y="253"/>
                  </a:cubicBezTo>
                  <a:cubicBezTo>
                    <a:pt x="577" y="253"/>
                    <a:pt x="578" y="252"/>
                    <a:pt x="578" y="251"/>
                  </a:cubicBezTo>
                  <a:cubicBezTo>
                    <a:pt x="578" y="251"/>
                    <a:pt x="578" y="251"/>
                    <a:pt x="578" y="251"/>
                  </a:cubicBezTo>
                  <a:cubicBezTo>
                    <a:pt x="579" y="250"/>
                    <a:pt x="579" y="250"/>
                    <a:pt x="579" y="250"/>
                  </a:cubicBezTo>
                  <a:cubicBezTo>
                    <a:pt x="579" y="250"/>
                    <a:pt x="579" y="250"/>
                    <a:pt x="579" y="249"/>
                  </a:cubicBezTo>
                  <a:cubicBezTo>
                    <a:pt x="580" y="249"/>
                    <a:pt x="581" y="249"/>
                    <a:pt x="581" y="249"/>
                  </a:cubicBezTo>
                  <a:cubicBezTo>
                    <a:pt x="581" y="249"/>
                    <a:pt x="582" y="248"/>
                    <a:pt x="582" y="248"/>
                  </a:cubicBezTo>
                  <a:cubicBezTo>
                    <a:pt x="582" y="248"/>
                    <a:pt x="582" y="248"/>
                    <a:pt x="582" y="248"/>
                  </a:cubicBezTo>
                  <a:cubicBezTo>
                    <a:pt x="584" y="248"/>
                    <a:pt x="584" y="248"/>
                    <a:pt x="585" y="248"/>
                  </a:cubicBezTo>
                  <a:cubicBezTo>
                    <a:pt x="585" y="247"/>
                    <a:pt x="585" y="247"/>
                    <a:pt x="585" y="247"/>
                  </a:cubicBezTo>
                  <a:cubicBezTo>
                    <a:pt x="587" y="246"/>
                    <a:pt x="587" y="246"/>
                    <a:pt x="588" y="246"/>
                  </a:cubicBezTo>
                  <a:cubicBezTo>
                    <a:pt x="588" y="246"/>
                    <a:pt x="588" y="247"/>
                    <a:pt x="588" y="247"/>
                  </a:cubicBezTo>
                  <a:cubicBezTo>
                    <a:pt x="589" y="247"/>
                    <a:pt x="589" y="247"/>
                    <a:pt x="590" y="247"/>
                  </a:cubicBezTo>
                  <a:cubicBezTo>
                    <a:pt x="590" y="247"/>
                    <a:pt x="590" y="247"/>
                    <a:pt x="590" y="246"/>
                  </a:cubicBezTo>
                  <a:cubicBezTo>
                    <a:pt x="590" y="246"/>
                    <a:pt x="590" y="246"/>
                    <a:pt x="590" y="246"/>
                  </a:cubicBezTo>
                  <a:cubicBezTo>
                    <a:pt x="590" y="245"/>
                    <a:pt x="589" y="246"/>
                    <a:pt x="589" y="245"/>
                  </a:cubicBezTo>
                  <a:cubicBezTo>
                    <a:pt x="589" y="245"/>
                    <a:pt x="589" y="245"/>
                    <a:pt x="590" y="245"/>
                  </a:cubicBezTo>
                  <a:cubicBezTo>
                    <a:pt x="590" y="244"/>
                    <a:pt x="590" y="244"/>
                    <a:pt x="590" y="243"/>
                  </a:cubicBezTo>
                  <a:cubicBezTo>
                    <a:pt x="591" y="243"/>
                    <a:pt x="591" y="243"/>
                    <a:pt x="592" y="244"/>
                  </a:cubicBezTo>
                  <a:cubicBezTo>
                    <a:pt x="592" y="244"/>
                    <a:pt x="592" y="244"/>
                    <a:pt x="592" y="245"/>
                  </a:cubicBezTo>
                  <a:cubicBezTo>
                    <a:pt x="593" y="245"/>
                    <a:pt x="592" y="245"/>
                    <a:pt x="593" y="245"/>
                  </a:cubicBezTo>
                  <a:cubicBezTo>
                    <a:pt x="593" y="245"/>
                    <a:pt x="594" y="245"/>
                    <a:pt x="595" y="244"/>
                  </a:cubicBezTo>
                  <a:cubicBezTo>
                    <a:pt x="595" y="244"/>
                    <a:pt x="595" y="244"/>
                    <a:pt x="595" y="244"/>
                  </a:cubicBezTo>
                  <a:cubicBezTo>
                    <a:pt x="595" y="244"/>
                    <a:pt x="596" y="243"/>
                    <a:pt x="596" y="243"/>
                  </a:cubicBezTo>
                  <a:cubicBezTo>
                    <a:pt x="596" y="243"/>
                    <a:pt x="597" y="243"/>
                    <a:pt x="596" y="243"/>
                  </a:cubicBezTo>
                  <a:cubicBezTo>
                    <a:pt x="595" y="242"/>
                    <a:pt x="594" y="242"/>
                    <a:pt x="593" y="242"/>
                  </a:cubicBezTo>
                  <a:cubicBezTo>
                    <a:pt x="593" y="241"/>
                    <a:pt x="593" y="241"/>
                    <a:pt x="592" y="241"/>
                  </a:cubicBezTo>
                  <a:cubicBezTo>
                    <a:pt x="592" y="241"/>
                    <a:pt x="592" y="241"/>
                    <a:pt x="592" y="240"/>
                  </a:cubicBezTo>
                  <a:cubicBezTo>
                    <a:pt x="593" y="240"/>
                    <a:pt x="593" y="239"/>
                    <a:pt x="594" y="239"/>
                  </a:cubicBezTo>
                  <a:cubicBezTo>
                    <a:pt x="594" y="238"/>
                    <a:pt x="594" y="238"/>
                    <a:pt x="593" y="237"/>
                  </a:cubicBezTo>
                  <a:cubicBezTo>
                    <a:pt x="593" y="237"/>
                    <a:pt x="594" y="236"/>
                    <a:pt x="594" y="236"/>
                  </a:cubicBezTo>
                  <a:cubicBezTo>
                    <a:pt x="594" y="235"/>
                    <a:pt x="594" y="235"/>
                    <a:pt x="594" y="235"/>
                  </a:cubicBezTo>
                  <a:cubicBezTo>
                    <a:pt x="594" y="235"/>
                    <a:pt x="595" y="235"/>
                    <a:pt x="595" y="235"/>
                  </a:cubicBezTo>
                  <a:cubicBezTo>
                    <a:pt x="595" y="234"/>
                    <a:pt x="596" y="235"/>
                    <a:pt x="596" y="233"/>
                  </a:cubicBezTo>
                  <a:cubicBezTo>
                    <a:pt x="596" y="233"/>
                    <a:pt x="595" y="233"/>
                    <a:pt x="595" y="233"/>
                  </a:cubicBezTo>
                  <a:cubicBezTo>
                    <a:pt x="595" y="232"/>
                    <a:pt x="596" y="232"/>
                    <a:pt x="596" y="230"/>
                  </a:cubicBezTo>
                  <a:cubicBezTo>
                    <a:pt x="597" y="230"/>
                    <a:pt x="597" y="230"/>
                    <a:pt x="598" y="231"/>
                  </a:cubicBezTo>
                  <a:cubicBezTo>
                    <a:pt x="599" y="230"/>
                    <a:pt x="598" y="230"/>
                    <a:pt x="599" y="229"/>
                  </a:cubicBezTo>
                  <a:cubicBezTo>
                    <a:pt x="599" y="230"/>
                    <a:pt x="600" y="230"/>
                    <a:pt x="600" y="231"/>
                  </a:cubicBezTo>
                  <a:cubicBezTo>
                    <a:pt x="600" y="231"/>
                    <a:pt x="600" y="231"/>
                    <a:pt x="600" y="231"/>
                  </a:cubicBezTo>
                  <a:cubicBezTo>
                    <a:pt x="600" y="230"/>
                    <a:pt x="600" y="230"/>
                    <a:pt x="600" y="229"/>
                  </a:cubicBezTo>
                  <a:cubicBezTo>
                    <a:pt x="601" y="230"/>
                    <a:pt x="601" y="230"/>
                    <a:pt x="603" y="230"/>
                  </a:cubicBezTo>
                  <a:cubicBezTo>
                    <a:pt x="602" y="228"/>
                    <a:pt x="602" y="227"/>
                    <a:pt x="604" y="226"/>
                  </a:cubicBezTo>
                  <a:cubicBezTo>
                    <a:pt x="603" y="226"/>
                    <a:pt x="603" y="226"/>
                    <a:pt x="603" y="225"/>
                  </a:cubicBezTo>
                  <a:cubicBezTo>
                    <a:pt x="604" y="225"/>
                    <a:pt x="604" y="225"/>
                    <a:pt x="604" y="225"/>
                  </a:cubicBezTo>
                  <a:cubicBezTo>
                    <a:pt x="604" y="226"/>
                    <a:pt x="604" y="227"/>
                    <a:pt x="605" y="227"/>
                  </a:cubicBezTo>
                  <a:cubicBezTo>
                    <a:pt x="605" y="227"/>
                    <a:pt x="605" y="227"/>
                    <a:pt x="605" y="227"/>
                  </a:cubicBezTo>
                  <a:cubicBezTo>
                    <a:pt x="606" y="227"/>
                    <a:pt x="606" y="227"/>
                    <a:pt x="606" y="227"/>
                  </a:cubicBezTo>
                  <a:cubicBezTo>
                    <a:pt x="606" y="227"/>
                    <a:pt x="605" y="226"/>
                    <a:pt x="605" y="226"/>
                  </a:cubicBezTo>
                  <a:cubicBezTo>
                    <a:pt x="605" y="226"/>
                    <a:pt x="606" y="226"/>
                    <a:pt x="606" y="226"/>
                  </a:cubicBezTo>
                  <a:cubicBezTo>
                    <a:pt x="606" y="226"/>
                    <a:pt x="606" y="226"/>
                    <a:pt x="606" y="225"/>
                  </a:cubicBezTo>
                  <a:cubicBezTo>
                    <a:pt x="607" y="226"/>
                    <a:pt x="607" y="227"/>
                    <a:pt x="608" y="227"/>
                  </a:cubicBezTo>
                  <a:cubicBezTo>
                    <a:pt x="608" y="227"/>
                    <a:pt x="608" y="226"/>
                    <a:pt x="608" y="226"/>
                  </a:cubicBezTo>
                  <a:cubicBezTo>
                    <a:pt x="609" y="226"/>
                    <a:pt x="609" y="226"/>
                    <a:pt x="609" y="226"/>
                  </a:cubicBezTo>
                  <a:cubicBezTo>
                    <a:pt x="610" y="225"/>
                    <a:pt x="611" y="225"/>
                    <a:pt x="611" y="224"/>
                  </a:cubicBezTo>
                  <a:cubicBezTo>
                    <a:pt x="612" y="224"/>
                    <a:pt x="612" y="224"/>
                    <a:pt x="612" y="224"/>
                  </a:cubicBezTo>
                  <a:cubicBezTo>
                    <a:pt x="612" y="222"/>
                    <a:pt x="611" y="221"/>
                    <a:pt x="610" y="220"/>
                  </a:cubicBezTo>
                  <a:cubicBezTo>
                    <a:pt x="611" y="219"/>
                    <a:pt x="610" y="220"/>
                    <a:pt x="611" y="219"/>
                  </a:cubicBezTo>
                  <a:cubicBezTo>
                    <a:pt x="613" y="219"/>
                    <a:pt x="614" y="220"/>
                    <a:pt x="616" y="220"/>
                  </a:cubicBezTo>
                  <a:cubicBezTo>
                    <a:pt x="616" y="220"/>
                    <a:pt x="616" y="220"/>
                    <a:pt x="616" y="220"/>
                  </a:cubicBezTo>
                  <a:cubicBezTo>
                    <a:pt x="616" y="220"/>
                    <a:pt x="617" y="220"/>
                    <a:pt x="617" y="220"/>
                  </a:cubicBezTo>
                  <a:cubicBezTo>
                    <a:pt x="617" y="220"/>
                    <a:pt x="617" y="219"/>
                    <a:pt x="617" y="219"/>
                  </a:cubicBezTo>
                  <a:cubicBezTo>
                    <a:pt x="617" y="219"/>
                    <a:pt x="617" y="219"/>
                    <a:pt x="618" y="219"/>
                  </a:cubicBezTo>
                  <a:cubicBezTo>
                    <a:pt x="618" y="219"/>
                    <a:pt x="618" y="219"/>
                    <a:pt x="618" y="219"/>
                  </a:cubicBezTo>
                  <a:cubicBezTo>
                    <a:pt x="617" y="218"/>
                    <a:pt x="617" y="218"/>
                    <a:pt x="616" y="218"/>
                  </a:cubicBezTo>
                  <a:cubicBezTo>
                    <a:pt x="616" y="218"/>
                    <a:pt x="616" y="218"/>
                    <a:pt x="616" y="218"/>
                  </a:cubicBezTo>
                  <a:cubicBezTo>
                    <a:pt x="618" y="217"/>
                    <a:pt x="617" y="216"/>
                    <a:pt x="618" y="215"/>
                  </a:cubicBezTo>
                  <a:cubicBezTo>
                    <a:pt x="618" y="216"/>
                    <a:pt x="618" y="216"/>
                    <a:pt x="618" y="216"/>
                  </a:cubicBezTo>
                  <a:cubicBezTo>
                    <a:pt x="618" y="217"/>
                    <a:pt x="618" y="217"/>
                    <a:pt x="618" y="218"/>
                  </a:cubicBezTo>
                  <a:cubicBezTo>
                    <a:pt x="618" y="218"/>
                    <a:pt x="618" y="218"/>
                    <a:pt x="619" y="218"/>
                  </a:cubicBezTo>
                  <a:cubicBezTo>
                    <a:pt x="619" y="218"/>
                    <a:pt x="619" y="218"/>
                    <a:pt x="619" y="218"/>
                  </a:cubicBezTo>
                  <a:cubicBezTo>
                    <a:pt x="620" y="218"/>
                    <a:pt x="621" y="217"/>
                    <a:pt x="621" y="216"/>
                  </a:cubicBezTo>
                  <a:cubicBezTo>
                    <a:pt x="623" y="215"/>
                    <a:pt x="623" y="214"/>
                    <a:pt x="623" y="212"/>
                  </a:cubicBezTo>
                  <a:cubicBezTo>
                    <a:pt x="625" y="212"/>
                    <a:pt x="623" y="212"/>
                    <a:pt x="626" y="212"/>
                  </a:cubicBezTo>
                  <a:cubicBezTo>
                    <a:pt x="626" y="212"/>
                    <a:pt x="626" y="213"/>
                    <a:pt x="626" y="213"/>
                  </a:cubicBezTo>
                  <a:cubicBezTo>
                    <a:pt x="625" y="213"/>
                    <a:pt x="625" y="213"/>
                    <a:pt x="624" y="213"/>
                  </a:cubicBezTo>
                  <a:cubicBezTo>
                    <a:pt x="625" y="214"/>
                    <a:pt x="625" y="214"/>
                    <a:pt x="625" y="214"/>
                  </a:cubicBezTo>
                  <a:cubicBezTo>
                    <a:pt x="625" y="214"/>
                    <a:pt x="625" y="214"/>
                    <a:pt x="625" y="214"/>
                  </a:cubicBezTo>
                  <a:cubicBezTo>
                    <a:pt x="625" y="215"/>
                    <a:pt x="625" y="215"/>
                    <a:pt x="625" y="215"/>
                  </a:cubicBezTo>
                  <a:cubicBezTo>
                    <a:pt x="624" y="215"/>
                    <a:pt x="624" y="216"/>
                    <a:pt x="624" y="216"/>
                  </a:cubicBezTo>
                  <a:cubicBezTo>
                    <a:pt x="624" y="216"/>
                    <a:pt x="624" y="216"/>
                    <a:pt x="624" y="216"/>
                  </a:cubicBezTo>
                  <a:cubicBezTo>
                    <a:pt x="624" y="216"/>
                    <a:pt x="624" y="216"/>
                    <a:pt x="623" y="216"/>
                  </a:cubicBezTo>
                  <a:cubicBezTo>
                    <a:pt x="623" y="217"/>
                    <a:pt x="623" y="217"/>
                    <a:pt x="624" y="217"/>
                  </a:cubicBezTo>
                  <a:cubicBezTo>
                    <a:pt x="626" y="216"/>
                    <a:pt x="629" y="215"/>
                    <a:pt x="633" y="215"/>
                  </a:cubicBezTo>
                  <a:cubicBezTo>
                    <a:pt x="633" y="215"/>
                    <a:pt x="633" y="215"/>
                    <a:pt x="633" y="216"/>
                  </a:cubicBezTo>
                  <a:cubicBezTo>
                    <a:pt x="632" y="216"/>
                    <a:pt x="632" y="216"/>
                    <a:pt x="631" y="216"/>
                  </a:cubicBezTo>
                  <a:cubicBezTo>
                    <a:pt x="631" y="216"/>
                    <a:pt x="631" y="217"/>
                    <a:pt x="631" y="217"/>
                  </a:cubicBezTo>
                  <a:cubicBezTo>
                    <a:pt x="630" y="217"/>
                    <a:pt x="630" y="217"/>
                    <a:pt x="630" y="217"/>
                  </a:cubicBezTo>
                  <a:cubicBezTo>
                    <a:pt x="630" y="218"/>
                    <a:pt x="631" y="218"/>
                    <a:pt x="629" y="219"/>
                  </a:cubicBezTo>
                  <a:cubicBezTo>
                    <a:pt x="629" y="219"/>
                    <a:pt x="629" y="219"/>
                    <a:pt x="629" y="219"/>
                  </a:cubicBezTo>
                  <a:cubicBezTo>
                    <a:pt x="628" y="219"/>
                    <a:pt x="628" y="219"/>
                    <a:pt x="627" y="219"/>
                  </a:cubicBezTo>
                  <a:cubicBezTo>
                    <a:pt x="627" y="218"/>
                    <a:pt x="627" y="218"/>
                    <a:pt x="627" y="218"/>
                  </a:cubicBezTo>
                  <a:cubicBezTo>
                    <a:pt x="625" y="218"/>
                    <a:pt x="624" y="218"/>
                    <a:pt x="623" y="219"/>
                  </a:cubicBezTo>
                  <a:cubicBezTo>
                    <a:pt x="621" y="220"/>
                    <a:pt x="622" y="220"/>
                    <a:pt x="621" y="222"/>
                  </a:cubicBezTo>
                  <a:cubicBezTo>
                    <a:pt x="621" y="222"/>
                    <a:pt x="621" y="222"/>
                    <a:pt x="621" y="222"/>
                  </a:cubicBezTo>
                  <a:cubicBezTo>
                    <a:pt x="620" y="222"/>
                    <a:pt x="620" y="222"/>
                    <a:pt x="619" y="223"/>
                  </a:cubicBezTo>
                  <a:cubicBezTo>
                    <a:pt x="619" y="223"/>
                    <a:pt x="619" y="223"/>
                    <a:pt x="619" y="223"/>
                  </a:cubicBezTo>
                  <a:cubicBezTo>
                    <a:pt x="618" y="224"/>
                    <a:pt x="617" y="224"/>
                    <a:pt x="617" y="225"/>
                  </a:cubicBezTo>
                  <a:cubicBezTo>
                    <a:pt x="617" y="225"/>
                    <a:pt x="617" y="226"/>
                    <a:pt x="617" y="226"/>
                  </a:cubicBezTo>
                  <a:cubicBezTo>
                    <a:pt x="617" y="226"/>
                    <a:pt x="617" y="226"/>
                    <a:pt x="616" y="226"/>
                  </a:cubicBezTo>
                  <a:cubicBezTo>
                    <a:pt x="616" y="227"/>
                    <a:pt x="617" y="227"/>
                    <a:pt x="617" y="228"/>
                  </a:cubicBezTo>
                  <a:cubicBezTo>
                    <a:pt x="617" y="228"/>
                    <a:pt x="617" y="228"/>
                    <a:pt x="617" y="228"/>
                  </a:cubicBezTo>
                  <a:cubicBezTo>
                    <a:pt x="618" y="228"/>
                    <a:pt x="618" y="229"/>
                    <a:pt x="618" y="229"/>
                  </a:cubicBezTo>
                  <a:cubicBezTo>
                    <a:pt x="621" y="229"/>
                    <a:pt x="621" y="230"/>
                    <a:pt x="623" y="231"/>
                  </a:cubicBezTo>
                  <a:cubicBezTo>
                    <a:pt x="623" y="230"/>
                    <a:pt x="623" y="229"/>
                    <a:pt x="623" y="229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9"/>
                    <a:pt x="624" y="230"/>
                    <a:pt x="624" y="230"/>
                  </a:cubicBezTo>
                  <a:cubicBezTo>
                    <a:pt x="624" y="230"/>
                    <a:pt x="624" y="230"/>
                    <a:pt x="624" y="230"/>
                  </a:cubicBezTo>
                  <a:cubicBezTo>
                    <a:pt x="624" y="230"/>
                    <a:pt x="624" y="230"/>
                    <a:pt x="624" y="230"/>
                  </a:cubicBezTo>
                  <a:cubicBezTo>
                    <a:pt x="625" y="230"/>
                    <a:pt x="627" y="228"/>
                    <a:pt x="627" y="227"/>
                  </a:cubicBezTo>
                  <a:cubicBezTo>
                    <a:pt x="628" y="227"/>
                    <a:pt x="628" y="228"/>
                    <a:pt x="629" y="228"/>
                  </a:cubicBezTo>
                  <a:cubicBezTo>
                    <a:pt x="629" y="227"/>
                    <a:pt x="629" y="226"/>
                    <a:pt x="628" y="225"/>
                  </a:cubicBezTo>
                  <a:cubicBezTo>
                    <a:pt x="628" y="225"/>
                    <a:pt x="629" y="225"/>
                    <a:pt x="629" y="225"/>
                  </a:cubicBezTo>
                  <a:cubicBezTo>
                    <a:pt x="629" y="225"/>
                    <a:pt x="629" y="224"/>
                    <a:pt x="629" y="224"/>
                  </a:cubicBezTo>
                  <a:cubicBezTo>
                    <a:pt x="629" y="224"/>
                    <a:pt x="629" y="224"/>
                    <a:pt x="630" y="224"/>
                  </a:cubicBezTo>
                  <a:cubicBezTo>
                    <a:pt x="630" y="223"/>
                    <a:pt x="630" y="223"/>
                    <a:pt x="630" y="223"/>
                  </a:cubicBezTo>
                  <a:cubicBezTo>
                    <a:pt x="630" y="223"/>
                    <a:pt x="630" y="223"/>
                    <a:pt x="630" y="223"/>
                  </a:cubicBezTo>
                  <a:cubicBezTo>
                    <a:pt x="631" y="222"/>
                    <a:pt x="630" y="223"/>
                    <a:pt x="631" y="222"/>
                  </a:cubicBezTo>
                  <a:cubicBezTo>
                    <a:pt x="631" y="223"/>
                    <a:pt x="632" y="224"/>
                    <a:pt x="632" y="224"/>
                  </a:cubicBezTo>
                  <a:cubicBezTo>
                    <a:pt x="633" y="224"/>
                    <a:pt x="632" y="224"/>
                    <a:pt x="633" y="224"/>
                  </a:cubicBezTo>
                  <a:cubicBezTo>
                    <a:pt x="633" y="224"/>
                    <a:pt x="633" y="223"/>
                    <a:pt x="633" y="223"/>
                  </a:cubicBezTo>
                  <a:cubicBezTo>
                    <a:pt x="633" y="223"/>
                    <a:pt x="632" y="223"/>
                    <a:pt x="632" y="222"/>
                  </a:cubicBezTo>
                  <a:cubicBezTo>
                    <a:pt x="633" y="222"/>
                    <a:pt x="633" y="222"/>
                    <a:pt x="633" y="222"/>
                  </a:cubicBezTo>
                  <a:cubicBezTo>
                    <a:pt x="635" y="221"/>
                    <a:pt x="637" y="221"/>
                    <a:pt x="639" y="220"/>
                  </a:cubicBezTo>
                  <a:cubicBezTo>
                    <a:pt x="640" y="219"/>
                    <a:pt x="640" y="219"/>
                    <a:pt x="641" y="218"/>
                  </a:cubicBezTo>
                  <a:cubicBezTo>
                    <a:pt x="641" y="218"/>
                    <a:pt x="642" y="217"/>
                    <a:pt x="642" y="217"/>
                  </a:cubicBezTo>
                  <a:cubicBezTo>
                    <a:pt x="642" y="217"/>
                    <a:pt x="642" y="216"/>
                    <a:pt x="642" y="215"/>
                  </a:cubicBezTo>
                  <a:cubicBezTo>
                    <a:pt x="643" y="215"/>
                    <a:pt x="643" y="215"/>
                    <a:pt x="643" y="215"/>
                  </a:cubicBezTo>
                  <a:cubicBezTo>
                    <a:pt x="643" y="215"/>
                    <a:pt x="643" y="215"/>
                    <a:pt x="643" y="215"/>
                  </a:cubicBezTo>
                  <a:cubicBezTo>
                    <a:pt x="643" y="215"/>
                    <a:pt x="644" y="215"/>
                    <a:pt x="644" y="215"/>
                  </a:cubicBezTo>
                  <a:cubicBezTo>
                    <a:pt x="644" y="214"/>
                    <a:pt x="644" y="214"/>
                    <a:pt x="644" y="214"/>
                  </a:cubicBezTo>
                  <a:cubicBezTo>
                    <a:pt x="643" y="214"/>
                    <a:pt x="642" y="214"/>
                    <a:pt x="642" y="214"/>
                  </a:cubicBezTo>
                  <a:cubicBezTo>
                    <a:pt x="642" y="213"/>
                    <a:pt x="642" y="212"/>
                    <a:pt x="642" y="211"/>
                  </a:cubicBezTo>
                  <a:cubicBezTo>
                    <a:pt x="640" y="211"/>
                    <a:pt x="638" y="213"/>
                    <a:pt x="638" y="215"/>
                  </a:cubicBezTo>
                  <a:cubicBezTo>
                    <a:pt x="637" y="215"/>
                    <a:pt x="637" y="215"/>
                    <a:pt x="637" y="215"/>
                  </a:cubicBezTo>
                  <a:cubicBezTo>
                    <a:pt x="636" y="214"/>
                    <a:pt x="636" y="214"/>
                    <a:pt x="636" y="213"/>
                  </a:cubicBezTo>
                  <a:cubicBezTo>
                    <a:pt x="635" y="213"/>
                    <a:pt x="635" y="213"/>
                    <a:pt x="634" y="213"/>
                  </a:cubicBezTo>
                  <a:cubicBezTo>
                    <a:pt x="634" y="213"/>
                    <a:pt x="634" y="213"/>
                    <a:pt x="634" y="213"/>
                  </a:cubicBezTo>
                  <a:cubicBezTo>
                    <a:pt x="633" y="213"/>
                    <a:pt x="633" y="213"/>
                    <a:pt x="632" y="213"/>
                  </a:cubicBezTo>
                  <a:cubicBezTo>
                    <a:pt x="632" y="213"/>
                    <a:pt x="632" y="213"/>
                    <a:pt x="632" y="213"/>
                  </a:cubicBezTo>
                  <a:cubicBezTo>
                    <a:pt x="632" y="213"/>
                    <a:pt x="632" y="213"/>
                    <a:pt x="632" y="213"/>
                  </a:cubicBezTo>
                  <a:cubicBezTo>
                    <a:pt x="632" y="213"/>
                    <a:pt x="631" y="212"/>
                    <a:pt x="631" y="212"/>
                  </a:cubicBezTo>
                  <a:cubicBezTo>
                    <a:pt x="631" y="212"/>
                    <a:pt x="631" y="212"/>
                    <a:pt x="631" y="212"/>
                  </a:cubicBezTo>
                  <a:cubicBezTo>
                    <a:pt x="631" y="213"/>
                    <a:pt x="631" y="213"/>
                    <a:pt x="631" y="213"/>
                  </a:cubicBezTo>
                  <a:cubicBezTo>
                    <a:pt x="630" y="213"/>
                    <a:pt x="630" y="213"/>
                    <a:pt x="630" y="213"/>
                  </a:cubicBezTo>
                  <a:cubicBezTo>
                    <a:pt x="630" y="213"/>
                    <a:pt x="630" y="213"/>
                    <a:pt x="630" y="213"/>
                  </a:cubicBezTo>
                  <a:cubicBezTo>
                    <a:pt x="629" y="212"/>
                    <a:pt x="630" y="213"/>
                    <a:pt x="629" y="212"/>
                  </a:cubicBezTo>
                  <a:cubicBezTo>
                    <a:pt x="629" y="212"/>
                    <a:pt x="630" y="212"/>
                    <a:pt x="630" y="212"/>
                  </a:cubicBezTo>
                  <a:cubicBezTo>
                    <a:pt x="630" y="212"/>
                    <a:pt x="630" y="212"/>
                    <a:pt x="630" y="212"/>
                  </a:cubicBezTo>
                  <a:cubicBezTo>
                    <a:pt x="630" y="212"/>
                    <a:pt x="631" y="212"/>
                    <a:pt x="631" y="212"/>
                  </a:cubicBezTo>
                  <a:cubicBezTo>
                    <a:pt x="631" y="211"/>
                    <a:pt x="631" y="211"/>
                    <a:pt x="631" y="211"/>
                  </a:cubicBezTo>
                  <a:cubicBezTo>
                    <a:pt x="631" y="211"/>
                    <a:pt x="631" y="211"/>
                    <a:pt x="631" y="210"/>
                  </a:cubicBezTo>
                  <a:cubicBezTo>
                    <a:pt x="631" y="210"/>
                    <a:pt x="631" y="210"/>
                    <a:pt x="631" y="210"/>
                  </a:cubicBezTo>
                  <a:cubicBezTo>
                    <a:pt x="631" y="210"/>
                    <a:pt x="631" y="210"/>
                    <a:pt x="631" y="210"/>
                  </a:cubicBezTo>
                  <a:cubicBezTo>
                    <a:pt x="630" y="210"/>
                    <a:pt x="629" y="210"/>
                    <a:pt x="628" y="211"/>
                  </a:cubicBezTo>
                  <a:cubicBezTo>
                    <a:pt x="628" y="210"/>
                    <a:pt x="628" y="210"/>
                    <a:pt x="628" y="210"/>
                  </a:cubicBezTo>
                  <a:cubicBezTo>
                    <a:pt x="628" y="210"/>
                    <a:pt x="627" y="210"/>
                    <a:pt x="626" y="210"/>
                  </a:cubicBezTo>
                  <a:cubicBezTo>
                    <a:pt x="626" y="210"/>
                    <a:pt x="626" y="209"/>
                    <a:pt x="626" y="209"/>
                  </a:cubicBezTo>
                  <a:cubicBezTo>
                    <a:pt x="626" y="209"/>
                    <a:pt x="625" y="209"/>
                    <a:pt x="625" y="209"/>
                  </a:cubicBezTo>
                  <a:cubicBezTo>
                    <a:pt x="625" y="208"/>
                    <a:pt x="625" y="208"/>
                    <a:pt x="625" y="207"/>
                  </a:cubicBezTo>
                  <a:cubicBezTo>
                    <a:pt x="625" y="207"/>
                    <a:pt x="625" y="207"/>
                    <a:pt x="625" y="207"/>
                  </a:cubicBezTo>
                  <a:cubicBezTo>
                    <a:pt x="625" y="206"/>
                    <a:pt x="625" y="206"/>
                    <a:pt x="626" y="205"/>
                  </a:cubicBezTo>
                  <a:cubicBezTo>
                    <a:pt x="626" y="205"/>
                    <a:pt x="626" y="204"/>
                    <a:pt x="626" y="204"/>
                  </a:cubicBezTo>
                  <a:cubicBezTo>
                    <a:pt x="624" y="204"/>
                    <a:pt x="623" y="205"/>
                    <a:pt x="623" y="204"/>
                  </a:cubicBezTo>
                  <a:cubicBezTo>
                    <a:pt x="622" y="204"/>
                    <a:pt x="622" y="205"/>
                    <a:pt x="622" y="205"/>
                  </a:cubicBezTo>
                  <a:cubicBezTo>
                    <a:pt x="622" y="204"/>
                    <a:pt x="622" y="204"/>
                    <a:pt x="623" y="203"/>
                  </a:cubicBezTo>
                  <a:cubicBezTo>
                    <a:pt x="623" y="203"/>
                    <a:pt x="623" y="203"/>
                    <a:pt x="623" y="203"/>
                  </a:cubicBezTo>
                  <a:cubicBezTo>
                    <a:pt x="623" y="203"/>
                    <a:pt x="623" y="203"/>
                    <a:pt x="624" y="203"/>
                  </a:cubicBezTo>
                  <a:cubicBezTo>
                    <a:pt x="624" y="202"/>
                    <a:pt x="624" y="202"/>
                    <a:pt x="623" y="202"/>
                  </a:cubicBezTo>
                  <a:cubicBezTo>
                    <a:pt x="623" y="201"/>
                    <a:pt x="623" y="200"/>
                    <a:pt x="624" y="200"/>
                  </a:cubicBezTo>
                  <a:cubicBezTo>
                    <a:pt x="624" y="200"/>
                    <a:pt x="624" y="200"/>
                    <a:pt x="624" y="200"/>
                  </a:cubicBezTo>
                  <a:cubicBezTo>
                    <a:pt x="624" y="199"/>
                    <a:pt x="624" y="199"/>
                    <a:pt x="624" y="199"/>
                  </a:cubicBezTo>
                  <a:cubicBezTo>
                    <a:pt x="624" y="199"/>
                    <a:pt x="624" y="198"/>
                    <a:pt x="623" y="198"/>
                  </a:cubicBezTo>
                  <a:cubicBezTo>
                    <a:pt x="621" y="198"/>
                    <a:pt x="621" y="199"/>
                    <a:pt x="619" y="200"/>
                  </a:cubicBezTo>
                  <a:cubicBezTo>
                    <a:pt x="619" y="200"/>
                    <a:pt x="619" y="200"/>
                    <a:pt x="619" y="200"/>
                  </a:cubicBezTo>
                  <a:cubicBezTo>
                    <a:pt x="618" y="200"/>
                    <a:pt x="617" y="200"/>
                    <a:pt x="616" y="201"/>
                  </a:cubicBezTo>
                  <a:cubicBezTo>
                    <a:pt x="616" y="200"/>
                    <a:pt x="616" y="200"/>
                    <a:pt x="616" y="199"/>
                  </a:cubicBezTo>
                  <a:cubicBezTo>
                    <a:pt x="617" y="199"/>
                    <a:pt x="617" y="199"/>
                    <a:pt x="617" y="199"/>
                  </a:cubicBezTo>
                  <a:cubicBezTo>
                    <a:pt x="617" y="198"/>
                    <a:pt x="617" y="198"/>
                    <a:pt x="615" y="198"/>
                  </a:cubicBezTo>
                  <a:cubicBezTo>
                    <a:pt x="616" y="197"/>
                    <a:pt x="615" y="197"/>
                    <a:pt x="617" y="196"/>
                  </a:cubicBezTo>
                  <a:cubicBezTo>
                    <a:pt x="617" y="196"/>
                    <a:pt x="616" y="196"/>
                    <a:pt x="617" y="196"/>
                  </a:cubicBezTo>
                  <a:cubicBezTo>
                    <a:pt x="617" y="196"/>
                    <a:pt x="618" y="197"/>
                    <a:pt x="618" y="198"/>
                  </a:cubicBezTo>
                  <a:cubicBezTo>
                    <a:pt x="618" y="198"/>
                    <a:pt x="618" y="198"/>
                    <a:pt x="618" y="198"/>
                  </a:cubicBezTo>
                  <a:cubicBezTo>
                    <a:pt x="619" y="198"/>
                    <a:pt x="619" y="198"/>
                    <a:pt x="620" y="198"/>
                  </a:cubicBezTo>
                  <a:cubicBezTo>
                    <a:pt x="620" y="197"/>
                    <a:pt x="620" y="197"/>
                    <a:pt x="620" y="197"/>
                  </a:cubicBezTo>
                  <a:cubicBezTo>
                    <a:pt x="620" y="197"/>
                    <a:pt x="621" y="197"/>
                    <a:pt x="622" y="197"/>
                  </a:cubicBezTo>
                  <a:cubicBezTo>
                    <a:pt x="622" y="196"/>
                    <a:pt x="622" y="195"/>
                    <a:pt x="622" y="194"/>
                  </a:cubicBezTo>
                  <a:cubicBezTo>
                    <a:pt x="623" y="194"/>
                    <a:pt x="622" y="193"/>
                    <a:pt x="623" y="194"/>
                  </a:cubicBezTo>
                  <a:cubicBezTo>
                    <a:pt x="624" y="194"/>
                    <a:pt x="624" y="194"/>
                    <a:pt x="625" y="194"/>
                  </a:cubicBezTo>
                  <a:cubicBezTo>
                    <a:pt x="625" y="194"/>
                    <a:pt x="625" y="193"/>
                    <a:pt x="625" y="193"/>
                  </a:cubicBezTo>
                  <a:cubicBezTo>
                    <a:pt x="625" y="193"/>
                    <a:pt x="625" y="193"/>
                    <a:pt x="625" y="193"/>
                  </a:cubicBezTo>
                  <a:cubicBezTo>
                    <a:pt x="625" y="193"/>
                    <a:pt x="625" y="192"/>
                    <a:pt x="625" y="192"/>
                  </a:cubicBezTo>
                  <a:cubicBezTo>
                    <a:pt x="625" y="192"/>
                    <a:pt x="625" y="192"/>
                    <a:pt x="625" y="192"/>
                  </a:cubicBezTo>
                  <a:cubicBezTo>
                    <a:pt x="625" y="191"/>
                    <a:pt x="625" y="190"/>
                    <a:pt x="625" y="190"/>
                  </a:cubicBezTo>
                  <a:cubicBezTo>
                    <a:pt x="625" y="190"/>
                    <a:pt x="625" y="190"/>
                    <a:pt x="624" y="190"/>
                  </a:cubicBezTo>
                  <a:cubicBezTo>
                    <a:pt x="624" y="190"/>
                    <a:pt x="624" y="189"/>
                    <a:pt x="624" y="189"/>
                  </a:cubicBezTo>
                  <a:cubicBezTo>
                    <a:pt x="625" y="189"/>
                    <a:pt x="625" y="190"/>
                    <a:pt x="626" y="190"/>
                  </a:cubicBezTo>
                  <a:cubicBezTo>
                    <a:pt x="626" y="187"/>
                    <a:pt x="626" y="189"/>
                    <a:pt x="624" y="188"/>
                  </a:cubicBezTo>
                  <a:cubicBezTo>
                    <a:pt x="624" y="187"/>
                    <a:pt x="623" y="187"/>
                    <a:pt x="623" y="186"/>
                  </a:cubicBezTo>
                  <a:cubicBezTo>
                    <a:pt x="621" y="186"/>
                    <a:pt x="620" y="187"/>
                    <a:pt x="618" y="187"/>
                  </a:cubicBezTo>
                  <a:cubicBezTo>
                    <a:pt x="617" y="187"/>
                    <a:pt x="618" y="186"/>
                    <a:pt x="616" y="186"/>
                  </a:cubicBezTo>
                  <a:cubicBezTo>
                    <a:pt x="616" y="186"/>
                    <a:pt x="616" y="186"/>
                    <a:pt x="616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5" y="187"/>
                    <a:pt x="614" y="187"/>
                    <a:pt x="613" y="188"/>
                  </a:cubicBezTo>
                  <a:cubicBezTo>
                    <a:pt x="613" y="188"/>
                    <a:pt x="613" y="188"/>
                    <a:pt x="613" y="188"/>
                  </a:cubicBezTo>
                  <a:cubicBezTo>
                    <a:pt x="612" y="188"/>
                    <a:pt x="611" y="189"/>
                    <a:pt x="610" y="189"/>
                  </a:cubicBezTo>
                  <a:cubicBezTo>
                    <a:pt x="610" y="189"/>
                    <a:pt x="610" y="189"/>
                    <a:pt x="610" y="189"/>
                  </a:cubicBezTo>
                  <a:cubicBezTo>
                    <a:pt x="610" y="190"/>
                    <a:pt x="609" y="190"/>
                    <a:pt x="609" y="190"/>
                  </a:cubicBezTo>
                  <a:cubicBezTo>
                    <a:pt x="609" y="190"/>
                    <a:pt x="609" y="190"/>
                    <a:pt x="608" y="191"/>
                  </a:cubicBezTo>
                  <a:cubicBezTo>
                    <a:pt x="608" y="191"/>
                    <a:pt x="607" y="191"/>
                    <a:pt x="606" y="191"/>
                  </a:cubicBezTo>
                  <a:cubicBezTo>
                    <a:pt x="606" y="192"/>
                    <a:pt x="606" y="192"/>
                    <a:pt x="605" y="193"/>
                  </a:cubicBezTo>
                  <a:cubicBezTo>
                    <a:pt x="605" y="193"/>
                    <a:pt x="605" y="193"/>
                    <a:pt x="604" y="193"/>
                  </a:cubicBezTo>
                  <a:cubicBezTo>
                    <a:pt x="604" y="193"/>
                    <a:pt x="604" y="193"/>
                    <a:pt x="604" y="193"/>
                  </a:cubicBezTo>
                  <a:cubicBezTo>
                    <a:pt x="604" y="193"/>
                    <a:pt x="604" y="193"/>
                    <a:pt x="603" y="194"/>
                  </a:cubicBezTo>
                  <a:cubicBezTo>
                    <a:pt x="603" y="194"/>
                    <a:pt x="603" y="194"/>
                    <a:pt x="603" y="194"/>
                  </a:cubicBezTo>
                  <a:cubicBezTo>
                    <a:pt x="603" y="195"/>
                    <a:pt x="600" y="197"/>
                    <a:pt x="599" y="197"/>
                  </a:cubicBezTo>
                  <a:cubicBezTo>
                    <a:pt x="599" y="198"/>
                    <a:pt x="598" y="198"/>
                    <a:pt x="598" y="198"/>
                  </a:cubicBezTo>
                  <a:cubicBezTo>
                    <a:pt x="599" y="198"/>
                    <a:pt x="599" y="199"/>
                    <a:pt x="599" y="199"/>
                  </a:cubicBezTo>
                  <a:cubicBezTo>
                    <a:pt x="599" y="199"/>
                    <a:pt x="598" y="199"/>
                    <a:pt x="598" y="200"/>
                  </a:cubicBezTo>
                  <a:cubicBezTo>
                    <a:pt x="597" y="200"/>
                    <a:pt x="596" y="200"/>
                    <a:pt x="595" y="200"/>
                  </a:cubicBezTo>
                  <a:cubicBezTo>
                    <a:pt x="596" y="203"/>
                    <a:pt x="594" y="203"/>
                    <a:pt x="594" y="205"/>
                  </a:cubicBezTo>
                  <a:cubicBezTo>
                    <a:pt x="592" y="206"/>
                    <a:pt x="593" y="207"/>
                    <a:pt x="591" y="208"/>
                  </a:cubicBezTo>
                  <a:cubicBezTo>
                    <a:pt x="590" y="209"/>
                    <a:pt x="590" y="208"/>
                    <a:pt x="589" y="209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88" y="209"/>
                    <a:pt x="587" y="210"/>
                    <a:pt x="588" y="209"/>
                  </a:cubicBezTo>
                  <a:cubicBezTo>
                    <a:pt x="588" y="209"/>
                    <a:pt x="588" y="208"/>
                    <a:pt x="589" y="208"/>
                  </a:cubicBezTo>
                  <a:cubicBezTo>
                    <a:pt x="589" y="208"/>
                    <a:pt x="589" y="208"/>
                    <a:pt x="590" y="208"/>
                  </a:cubicBezTo>
                  <a:cubicBezTo>
                    <a:pt x="590" y="208"/>
                    <a:pt x="590" y="208"/>
                    <a:pt x="590" y="208"/>
                  </a:cubicBezTo>
                  <a:cubicBezTo>
                    <a:pt x="590" y="207"/>
                    <a:pt x="591" y="207"/>
                    <a:pt x="591" y="207"/>
                  </a:cubicBezTo>
                  <a:cubicBezTo>
                    <a:pt x="591" y="207"/>
                    <a:pt x="591" y="207"/>
                    <a:pt x="591" y="207"/>
                  </a:cubicBezTo>
                  <a:cubicBezTo>
                    <a:pt x="592" y="206"/>
                    <a:pt x="591" y="207"/>
                    <a:pt x="591" y="206"/>
                  </a:cubicBezTo>
                  <a:cubicBezTo>
                    <a:pt x="591" y="206"/>
                    <a:pt x="592" y="206"/>
                    <a:pt x="592" y="206"/>
                  </a:cubicBezTo>
                  <a:cubicBezTo>
                    <a:pt x="592" y="205"/>
                    <a:pt x="592" y="205"/>
                    <a:pt x="592" y="205"/>
                  </a:cubicBezTo>
                  <a:cubicBezTo>
                    <a:pt x="592" y="205"/>
                    <a:pt x="592" y="204"/>
                    <a:pt x="593" y="204"/>
                  </a:cubicBezTo>
                  <a:cubicBezTo>
                    <a:pt x="593" y="204"/>
                    <a:pt x="593" y="204"/>
                    <a:pt x="593" y="203"/>
                  </a:cubicBezTo>
                  <a:cubicBezTo>
                    <a:pt x="593" y="203"/>
                    <a:pt x="593" y="203"/>
                    <a:pt x="594" y="203"/>
                  </a:cubicBezTo>
                  <a:cubicBezTo>
                    <a:pt x="594" y="202"/>
                    <a:pt x="594" y="202"/>
                    <a:pt x="594" y="202"/>
                  </a:cubicBezTo>
                  <a:cubicBezTo>
                    <a:pt x="594" y="201"/>
                    <a:pt x="595" y="200"/>
                    <a:pt x="595" y="199"/>
                  </a:cubicBezTo>
                  <a:cubicBezTo>
                    <a:pt x="594" y="199"/>
                    <a:pt x="594" y="198"/>
                    <a:pt x="593" y="198"/>
                  </a:cubicBezTo>
                  <a:cubicBezTo>
                    <a:pt x="593" y="198"/>
                    <a:pt x="594" y="198"/>
                    <a:pt x="593" y="198"/>
                  </a:cubicBezTo>
                  <a:cubicBezTo>
                    <a:pt x="593" y="198"/>
                    <a:pt x="593" y="198"/>
                    <a:pt x="593" y="198"/>
                  </a:cubicBezTo>
                  <a:cubicBezTo>
                    <a:pt x="594" y="198"/>
                    <a:pt x="594" y="198"/>
                    <a:pt x="595" y="197"/>
                  </a:cubicBezTo>
                  <a:cubicBezTo>
                    <a:pt x="595" y="197"/>
                    <a:pt x="595" y="197"/>
                    <a:pt x="596" y="197"/>
                  </a:cubicBezTo>
                  <a:cubicBezTo>
                    <a:pt x="596" y="195"/>
                    <a:pt x="597" y="195"/>
                    <a:pt x="598" y="194"/>
                  </a:cubicBezTo>
                  <a:cubicBezTo>
                    <a:pt x="598" y="194"/>
                    <a:pt x="598" y="194"/>
                    <a:pt x="599" y="194"/>
                  </a:cubicBezTo>
                  <a:cubicBezTo>
                    <a:pt x="599" y="193"/>
                    <a:pt x="599" y="193"/>
                    <a:pt x="599" y="193"/>
                  </a:cubicBezTo>
                  <a:cubicBezTo>
                    <a:pt x="599" y="193"/>
                    <a:pt x="599" y="193"/>
                    <a:pt x="599" y="193"/>
                  </a:cubicBezTo>
                  <a:cubicBezTo>
                    <a:pt x="600" y="192"/>
                    <a:pt x="601" y="192"/>
                    <a:pt x="601" y="192"/>
                  </a:cubicBezTo>
                  <a:cubicBezTo>
                    <a:pt x="601" y="192"/>
                    <a:pt x="601" y="192"/>
                    <a:pt x="601" y="192"/>
                  </a:cubicBezTo>
                  <a:cubicBezTo>
                    <a:pt x="601" y="192"/>
                    <a:pt x="602" y="192"/>
                    <a:pt x="602" y="192"/>
                  </a:cubicBezTo>
                  <a:cubicBezTo>
                    <a:pt x="601" y="191"/>
                    <a:pt x="601" y="191"/>
                    <a:pt x="602" y="190"/>
                  </a:cubicBezTo>
                  <a:cubicBezTo>
                    <a:pt x="602" y="190"/>
                    <a:pt x="602" y="190"/>
                    <a:pt x="602" y="190"/>
                  </a:cubicBezTo>
                  <a:cubicBezTo>
                    <a:pt x="603" y="190"/>
                    <a:pt x="603" y="190"/>
                    <a:pt x="604" y="189"/>
                  </a:cubicBezTo>
                  <a:cubicBezTo>
                    <a:pt x="604" y="189"/>
                    <a:pt x="604" y="189"/>
                    <a:pt x="604" y="188"/>
                  </a:cubicBezTo>
                  <a:cubicBezTo>
                    <a:pt x="605" y="188"/>
                    <a:pt x="606" y="188"/>
                    <a:pt x="607" y="187"/>
                  </a:cubicBezTo>
                  <a:cubicBezTo>
                    <a:pt x="607" y="186"/>
                    <a:pt x="608" y="185"/>
                    <a:pt x="608" y="184"/>
                  </a:cubicBezTo>
                  <a:cubicBezTo>
                    <a:pt x="608" y="184"/>
                    <a:pt x="608" y="184"/>
                    <a:pt x="608" y="183"/>
                  </a:cubicBezTo>
                  <a:cubicBezTo>
                    <a:pt x="608" y="183"/>
                    <a:pt x="608" y="183"/>
                    <a:pt x="608" y="183"/>
                  </a:cubicBezTo>
                  <a:cubicBezTo>
                    <a:pt x="608" y="183"/>
                    <a:pt x="608" y="183"/>
                    <a:pt x="608" y="182"/>
                  </a:cubicBezTo>
                  <a:cubicBezTo>
                    <a:pt x="609" y="183"/>
                    <a:pt x="610" y="182"/>
                    <a:pt x="611" y="181"/>
                  </a:cubicBezTo>
                  <a:cubicBezTo>
                    <a:pt x="611" y="181"/>
                    <a:pt x="611" y="181"/>
                    <a:pt x="611" y="181"/>
                  </a:cubicBezTo>
                  <a:cubicBezTo>
                    <a:pt x="611" y="181"/>
                    <a:pt x="612" y="181"/>
                    <a:pt x="613" y="181"/>
                  </a:cubicBezTo>
                  <a:cubicBezTo>
                    <a:pt x="613" y="181"/>
                    <a:pt x="613" y="181"/>
                    <a:pt x="613" y="181"/>
                  </a:cubicBezTo>
                  <a:cubicBezTo>
                    <a:pt x="614" y="181"/>
                    <a:pt x="616" y="181"/>
                    <a:pt x="617" y="181"/>
                  </a:cubicBezTo>
                  <a:cubicBezTo>
                    <a:pt x="617" y="181"/>
                    <a:pt x="617" y="181"/>
                    <a:pt x="617" y="180"/>
                  </a:cubicBezTo>
                  <a:cubicBezTo>
                    <a:pt x="619" y="180"/>
                    <a:pt x="620" y="181"/>
                    <a:pt x="620" y="181"/>
                  </a:cubicBezTo>
                  <a:cubicBezTo>
                    <a:pt x="620" y="180"/>
                    <a:pt x="620" y="180"/>
                    <a:pt x="620" y="180"/>
                  </a:cubicBezTo>
                  <a:cubicBezTo>
                    <a:pt x="621" y="180"/>
                    <a:pt x="621" y="180"/>
                    <a:pt x="622" y="180"/>
                  </a:cubicBezTo>
                  <a:cubicBezTo>
                    <a:pt x="622" y="180"/>
                    <a:pt x="622" y="179"/>
                    <a:pt x="623" y="179"/>
                  </a:cubicBezTo>
                  <a:cubicBezTo>
                    <a:pt x="623" y="179"/>
                    <a:pt x="623" y="179"/>
                    <a:pt x="623" y="180"/>
                  </a:cubicBezTo>
                  <a:cubicBezTo>
                    <a:pt x="623" y="179"/>
                    <a:pt x="623" y="179"/>
                    <a:pt x="624" y="179"/>
                  </a:cubicBezTo>
                  <a:cubicBezTo>
                    <a:pt x="624" y="180"/>
                    <a:pt x="624" y="180"/>
                    <a:pt x="624" y="180"/>
                  </a:cubicBezTo>
                  <a:cubicBezTo>
                    <a:pt x="625" y="180"/>
                    <a:pt x="626" y="180"/>
                    <a:pt x="627" y="179"/>
                  </a:cubicBezTo>
                  <a:cubicBezTo>
                    <a:pt x="627" y="179"/>
                    <a:pt x="627" y="179"/>
                    <a:pt x="627" y="179"/>
                  </a:cubicBezTo>
                  <a:cubicBezTo>
                    <a:pt x="628" y="179"/>
                    <a:pt x="629" y="179"/>
                    <a:pt x="630" y="179"/>
                  </a:cubicBezTo>
                  <a:cubicBezTo>
                    <a:pt x="630" y="179"/>
                    <a:pt x="630" y="179"/>
                    <a:pt x="630" y="178"/>
                  </a:cubicBezTo>
                  <a:cubicBezTo>
                    <a:pt x="631" y="178"/>
                    <a:pt x="632" y="177"/>
                    <a:pt x="633" y="178"/>
                  </a:cubicBezTo>
                  <a:cubicBezTo>
                    <a:pt x="633" y="178"/>
                    <a:pt x="633" y="178"/>
                    <a:pt x="633" y="178"/>
                  </a:cubicBezTo>
                  <a:cubicBezTo>
                    <a:pt x="634" y="178"/>
                    <a:pt x="635" y="179"/>
                    <a:pt x="636" y="179"/>
                  </a:cubicBezTo>
                  <a:cubicBezTo>
                    <a:pt x="636" y="178"/>
                    <a:pt x="636" y="178"/>
                    <a:pt x="636" y="178"/>
                  </a:cubicBezTo>
                  <a:cubicBezTo>
                    <a:pt x="636" y="178"/>
                    <a:pt x="636" y="178"/>
                    <a:pt x="637" y="178"/>
                  </a:cubicBezTo>
                  <a:cubicBezTo>
                    <a:pt x="637" y="178"/>
                    <a:pt x="637" y="178"/>
                    <a:pt x="637" y="178"/>
                  </a:cubicBezTo>
                  <a:cubicBezTo>
                    <a:pt x="637" y="177"/>
                    <a:pt x="637" y="177"/>
                    <a:pt x="638" y="177"/>
                  </a:cubicBezTo>
                  <a:cubicBezTo>
                    <a:pt x="639" y="178"/>
                    <a:pt x="639" y="178"/>
                    <a:pt x="639" y="179"/>
                  </a:cubicBezTo>
                  <a:cubicBezTo>
                    <a:pt x="640" y="179"/>
                    <a:pt x="641" y="179"/>
                    <a:pt x="641" y="179"/>
                  </a:cubicBezTo>
                  <a:cubicBezTo>
                    <a:pt x="642" y="179"/>
                    <a:pt x="641" y="178"/>
                    <a:pt x="642" y="178"/>
                  </a:cubicBezTo>
                  <a:cubicBezTo>
                    <a:pt x="642" y="179"/>
                    <a:pt x="642" y="179"/>
                    <a:pt x="642" y="179"/>
                  </a:cubicBezTo>
                  <a:cubicBezTo>
                    <a:pt x="642" y="178"/>
                    <a:pt x="642" y="178"/>
                    <a:pt x="642" y="177"/>
                  </a:cubicBezTo>
                  <a:cubicBezTo>
                    <a:pt x="643" y="177"/>
                    <a:pt x="644" y="177"/>
                    <a:pt x="644" y="177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5" y="178"/>
                    <a:pt x="645" y="178"/>
                    <a:pt x="645" y="178"/>
                  </a:cubicBezTo>
                  <a:cubicBezTo>
                    <a:pt x="645" y="178"/>
                    <a:pt x="645" y="178"/>
                    <a:pt x="645" y="178"/>
                  </a:cubicBezTo>
                  <a:cubicBezTo>
                    <a:pt x="647" y="178"/>
                    <a:pt x="646" y="178"/>
                    <a:pt x="647" y="177"/>
                  </a:cubicBezTo>
                  <a:cubicBezTo>
                    <a:pt x="647" y="177"/>
                    <a:pt x="647" y="177"/>
                    <a:pt x="647" y="176"/>
                  </a:cubicBezTo>
                  <a:cubicBezTo>
                    <a:pt x="648" y="176"/>
                    <a:pt x="649" y="177"/>
                    <a:pt x="650" y="177"/>
                  </a:cubicBezTo>
                  <a:cubicBezTo>
                    <a:pt x="650" y="176"/>
                    <a:pt x="649" y="176"/>
                    <a:pt x="649" y="176"/>
                  </a:cubicBezTo>
                  <a:cubicBezTo>
                    <a:pt x="650" y="176"/>
                    <a:pt x="650" y="176"/>
                    <a:pt x="650" y="176"/>
                  </a:cubicBezTo>
                  <a:cubicBezTo>
                    <a:pt x="651" y="176"/>
                    <a:pt x="651" y="176"/>
                    <a:pt x="651" y="175"/>
                  </a:cubicBezTo>
                  <a:cubicBezTo>
                    <a:pt x="651" y="175"/>
                    <a:pt x="651" y="174"/>
                    <a:pt x="651" y="173"/>
                  </a:cubicBezTo>
                  <a:cubicBezTo>
                    <a:pt x="651" y="173"/>
                    <a:pt x="652" y="173"/>
                    <a:pt x="652" y="173"/>
                  </a:cubicBezTo>
                  <a:cubicBezTo>
                    <a:pt x="652" y="173"/>
                    <a:pt x="652" y="174"/>
                    <a:pt x="652" y="174"/>
                  </a:cubicBezTo>
                  <a:cubicBezTo>
                    <a:pt x="652" y="174"/>
                    <a:pt x="655" y="172"/>
                    <a:pt x="655" y="172"/>
                  </a:cubicBezTo>
                  <a:cubicBezTo>
                    <a:pt x="655" y="171"/>
                    <a:pt x="655" y="171"/>
                    <a:pt x="654" y="170"/>
                  </a:cubicBezTo>
                  <a:cubicBezTo>
                    <a:pt x="654" y="170"/>
                    <a:pt x="655" y="170"/>
                    <a:pt x="655" y="170"/>
                  </a:cubicBezTo>
                  <a:cubicBezTo>
                    <a:pt x="655" y="169"/>
                    <a:pt x="656" y="169"/>
                    <a:pt x="656" y="167"/>
                  </a:cubicBezTo>
                  <a:cubicBezTo>
                    <a:pt x="657" y="167"/>
                    <a:pt x="657" y="167"/>
                    <a:pt x="658" y="167"/>
                  </a:cubicBezTo>
                  <a:cubicBezTo>
                    <a:pt x="658" y="166"/>
                    <a:pt x="658" y="166"/>
                    <a:pt x="658" y="166"/>
                  </a:cubicBezTo>
                  <a:cubicBezTo>
                    <a:pt x="659" y="166"/>
                    <a:pt x="660" y="166"/>
                    <a:pt x="661" y="166"/>
                  </a:cubicBezTo>
                  <a:cubicBezTo>
                    <a:pt x="661" y="165"/>
                    <a:pt x="661" y="165"/>
                    <a:pt x="661" y="165"/>
                  </a:cubicBezTo>
                  <a:cubicBezTo>
                    <a:pt x="663" y="165"/>
                    <a:pt x="664" y="165"/>
                    <a:pt x="665" y="165"/>
                  </a:cubicBezTo>
                  <a:cubicBezTo>
                    <a:pt x="665" y="164"/>
                    <a:pt x="665" y="164"/>
                    <a:pt x="665" y="164"/>
                  </a:cubicBezTo>
                  <a:cubicBezTo>
                    <a:pt x="667" y="163"/>
                    <a:pt x="668" y="163"/>
                    <a:pt x="669" y="162"/>
                  </a:cubicBezTo>
                  <a:cubicBezTo>
                    <a:pt x="669" y="162"/>
                    <a:pt x="669" y="161"/>
                    <a:pt x="669" y="161"/>
                  </a:cubicBezTo>
                  <a:cubicBezTo>
                    <a:pt x="670" y="161"/>
                    <a:pt x="670" y="161"/>
                    <a:pt x="671" y="161"/>
                  </a:cubicBezTo>
                  <a:cubicBezTo>
                    <a:pt x="671" y="160"/>
                    <a:pt x="671" y="160"/>
                    <a:pt x="671" y="159"/>
                  </a:cubicBezTo>
                  <a:cubicBezTo>
                    <a:pt x="672" y="159"/>
                    <a:pt x="672" y="159"/>
                    <a:pt x="672" y="159"/>
                  </a:cubicBezTo>
                  <a:cubicBezTo>
                    <a:pt x="672" y="157"/>
                    <a:pt x="671" y="157"/>
                    <a:pt x="671" y="155"/>
                  </a:cubicBezTo>
                  <a:cubicBezTo>
                    <a:pt x="671" y="155"/>
                    <a:pt x="671" y="155"/>
                    <a:pt x="671" y="155"/>
                  </a:cubicBezTo>
                  <a:cubicBezTo>
                    <a:pt x="671" y="154"/>
                    <a:pt x="671" y="154"/>
                    <a:pt x="671" y="152"/>
                  </a:cubicBezTo>
                  <a:cubicBezTo>
                    <a:pt x="671" y="152"/>
                    <a:pt x="671" y="152"/>
                    <a:pt x="670" y="152"/>
                  </a:cubicBezTo>
                  <a:cubicBezTo>
                    <a:pt x="670" y="152"/>
                    <a:pt x="670" y="152"/>
                    <a:pt x="670" y="152"/>
                  </a:cubicBezTo>
                  <a:cubicBezTo>
                    <a:pt x="670" y="152"/>
                    <a:pt x="669" y="152"/>
                    <a:pt x="668" y="152"/>
                  </a:cubicBezTo>
                  <a:cubicBezTo>
                    <a:pt x="668" y="153"/>
                    <a:pt x="669" y="153"/>
                    <a:pt x="669" y="153"/>
                  </a:cubicBezTo>
                  <a:cubicBezTo>
                    <a:pt x="668" y="153"/>
                    <a:pt x="668" y="153"/>
                    <a:pt x="668" y="153"/>
                  </a:cubicBezTo>
                  <a:cubicBezTo>
                    <a:pt x="667" y="152"/>
                    <a:pt x="668" y="152"/>
                    <a:pt x="667" y="151"/>
                  </a:cubicBezTo>
                  <a:cubicBezTo>
                    <a:pt x="667" y="151"/>
                    <a:pt x="667" y="151"/>
                    <a:pt x="667" y="151"/>
                  </a:cubicBezTo>
                  <a:cubicBezTo>
                    <a:pt x="666" y="151"/>
                    <a:pt x="666" y="151"/>
                    <a:pt x="665" y="151"/>
                  </a:cubicBezTo>
                  <a:cubicBezTo>
                    <a:pt x="665" y="151"/>
                    <a:pt x="665" y="151"/>
                    <a:pt x="665" y="151"/>
                  </a:cubicBezTo>
                  <a:cubicBezTo>
                    <a:pt x="665" y="151"/>
                    <a:pt x="664" y="150"/>
                    <a:pt x="664" y="150"/>
                  </a:cubicBezTo>
                  <a:cubicBezTo>
                    <a:pt x="663" y="150"/>
                    <a:pt x="663" y="150"/>
                    <a:pt x="663" y="149"/>
                  </a:cubicBezTo>
                  <a:cubicBezTo>
                    <a:pt x="662" y="149"/>
                    <a:pt x="662" y="149"/>
                    <a:pt x="661" y="149"/>
                  </a:cubicBezTo>
                  <a:cubicBezTo>
                    <a:pt x="661" y="149"/>
                    <a:pt x="661" y="149"/>
                    <a:pt x="661" y="149"/>
                  </a:cubicBezTo>
                  <a:cubicBezTo>
                    <a:pt x="658" y="149"/>
                    <a:pt x="658" y="149"/>
                    <a:pt x="659" y="151"/>
                  </a:cubicBezTo>
                  <a:cubicBezTo>
                    <a:pt x="658" y="151"/>
                    <a:pt x="656" y="151"/>
                    <a:pt x="655" y="151"/>
                  </a:cubicBezTo>
                  <a:cubicBezTo>
                    <a:pt x="655" y="151"/>
                    <a:pt x="655" y="151"/>
                    <a:pt x="655" y="151"/>
                  </a:cubicBezTo>
                  <a:cubicBezTo>
                    <a:pt x="655" y="152"/>
                    <a:pt x="655" y="152"/>
                    <a:pt x="654" y="152"/>
                  </a:cubicBezTo>
                  <a:cubicBezTo>
                    <a:pt x="654" y="152"/>
                    <a:pt x="653" y="153"/>
                    <a:pt x="653" y="154"/>
                  </a:cubicBezTo>
                  <a:cubicBezTo>
                    <a:pt x="652" y="154"/>
                    <a:pt x="652" y="154"/>
                    <a:pt x="652" y="154"/>
                  </a:cubicBezTo>
                  <a:cubicBezTo>
                    <a:pt x="652" y="154"/>
                    <a:pt x="652" y="154"/>
                    <a:pt x="652" y="154"/>
                  </a:cubicBezTo>
                  <a:cubicBezTo>
                    <a:pt x="651" y="154"/>
                    <a:pt x="651" y="154"/>
                    <a:pt x="651" y="154"/>
                  </a:cubicBezTo>
                  <a:cubicBezTo>
                    <a:pt x="650" y="154"/>
                    <a:pt x="650" y="155"/>
                    <a:pt x="650" y="155"/>
                  </a:cubicBezTo>
                  <a:cubicBezTo>
                    <a:pt x="650" y="155"/>
                    <a:pt x="649" y="155"/>
                    <a:pt x="649" y="155"/>
                  </a:cubicBezTo>
                  <a:cubicBezTo>
                    <a:pt x="647" y="156"/>
                    <a:pt x="647" y="156"/>
                    <a:pt x="647" y="158"/>
                  </a:cubicBezTo>
                  <a:cubicBezTo>
                    <a:pt x="646" y="158"/>
                    <a:pt x="646" y="158"/>
                    <a:pt x="645" y="158"/>
                  </a:cubicBezTo>
                  <a:cubicBezTo>
                    <a:pt x="645" y="157"/>
                    <a:pt x="644" y="157"/>
                    <a:pt x="644" y="155"/>
                  </a:cubicBezTo>
                  <a:cubicBezTo>
                    <a:pt x="645" y="155"/>
                    <a:pt x="646" y="154"/>
                    <a:pt x="647" y="154"/>
                  </a:cubicBezTo>
                  <a:cubicBezTo>
                    <a:pt x="647" y="154"/>
                    <a:pt x="647" y="154"/>
                    <a:pt x="647" y="155"/>
                  </a:cubicBezTo>
                  <a:cubicBezTo>
                    <a:pt x="647" y="155"/>
                    <a:pt x="648" y="154"/>
                    <a:pt x="648" y="154"/>
                  </a:cubicBezTo>
                  <a:cubicBezTo>
                    <a:pt x="648" y="154"/>
                    <a:pt x="649" y="154"/>
                    <a:pt x="649" y="154"/>
                  </a:cubicBezTo>
                  <a:cubicBezTo>
                    <a:pt x="649" y="153"/>
                    <a:pt x="650" y="153"/>
                    <a:pt x="650" y="153"/>
                  </a:cubicBezTo>
                  <a:cubicBezTo>
                    <a:pt x="650" y="153"/>
                    <a:pt x="650" y="153"/>
                    <a:pt x="650" y="153"/>
                  </a:cubicBezTo>
                  <a:cubicBezTo>
                    <a:pt x="651" y="153"/>
                    <a:pt x="651" y="152"/>
                    <a:pt x="652" y="152"/>
                  </a:cubicBezTo>
                  <a:cubicBezTo>
                    <a:pt x="652" y="152"/>
                    <a:pt x="652" y="152"/>
                    <a:pt x="652" y="151"/>
                  </a:cubicBezTo>
                  <a:cubicBezTo>
                    <a:pt x="653" y="151"/>
                    <a:pt x="653" y="151"/>
                    <a:pt x="653" y="151"/>
                  </a:cubicBezTo>
                  <a:cubicBezTo>
                    <a:pt x="654" y="151"/>
                    <a:pt x="654" y="150"/>
                    <a:pt x="654" y="150"/>
                  </a:cubicBezTo>
                  <a:cubicBezTo>
                    <a:pt x="655" y="150"/>
                    <a:pt x="655" y="150"/>
                    <a:pt x="655" y="150"/>
                  </a:cubicBezTo>
                  <a:cubicBezTo>
                    <a:pt x="655" y="150"/>
                    <a:pt x="655" y="150"/>
                    <a:pt x="655" y="150"/>
                  </a:cubicBezTo>
                  <a:cubicBezTo>
                    <a:pt x="656" y="149"/>
                    <a:pt x="656" y="150"/>
                    <a:pt x="657" y="150"/>
                  </a:cubicBezTo>
                  <a:cubicBezTo>
                    <a:pt x="657" y="150"/>
                    <a:pt x="657" y="149"/>
                    <a:pt x="657" y="149"/>
                  </a:cubicBezTo>
                  <a:cubicBezTo>
                    <a:pt x="658" y="149"/>
                    <a:pt x="658" y="149"/>
                    <a:pt x="658" y="149"/>
                  </a:cubicBezTo>
                  <a:cubicBezTo>
                    <a:pt x="658" y="149"/>
                    <a:pt x="658" y="149"/>
                    <a:pt x="658" y="149"/>
                  </a:cubicBezTo>
                  <a:cubicBezTo>
                    <a:pt x="659" y="149"/>
                    <a:pt x="659" y="149"/>
                    <a:pt x="660" y="148"/>
                  </a:cubicBezTo>
                  <a:cubicBezTo>
                    <a:pt x="660" y="148"/>
                    <a:pt x="660" y="148"/>
                    <a:pt x="660" y="148"/>
                  </a:cubicBezTo>
                  <a:cubicBezTo>
                    <a:pt x="660" y="148"/>
                    <a:pt x="660" y="148"/>
                    <a:pt x="660" y="148"/>
                  </a:cubicBezTo>
                  <a:cubicBezTo>
                    <a:pt x="660" y="147"/>
                    <a:pt x="660" y="147"/>
                    <a:pt x="660" y="147"/>
                  </a:cubicBezTo>
                  <a:cubicBezTo>
                    <a:pt x="661" y="147"/>
                    <a:pt x="661" y="147"/>
                    <a:pt x="662" y="146"/>
                  </a:cubicBezTo>
                  <a:cubicBezTo>
                    <a:pt x="662" y="146"/>
                    <a:pt x="662" y="146"/>
                    <a:pt x="662" y="146"/>
                  </a:cubicBezTo>
                  <a:cubicBezTo>
                    <a:pt x="662" y="146"/>
                    <a:pt x="660" y="146"/>
                    <a:pt x="660" y="146"/>
                  </a:cubicBezTo>
                  <a:cubicBezTo>
                    <a:pt x="660" y="146"/>
                    <a:pt x="660" y="146"/>
                    <a:pt x="660" y="146"/>
                  </a:cubicBezTo>
                  <a:cubicBezTo>
                    <a:pt x="660" y="146"/>
                    <a:pt x="659" y="146"/>
                    <a:pt x="659" y="146"/>
                  </a:cubicBezTo>
                  <a:cubicBezTo>
                    <a:pt x="659" y="146"/>
                    <a:pt x="659" y="146"/>
                    <a:pt x="659" y="146"/>
                  </a:cubicBezTo>
                  <a:cubicBezTo>
                    <a:pt x="659" y="145"/>
                    <a:pt x="659" y="144"/>
                    <a:pt x="659" y="144"/>
                  </a:cubicBezTo>
                  <a:cubicBezTo>
                    <a:pt x="659" y="144"/>
                    <a:pt x="658" y="144"/>
                    <a:pt x="658" y="144"/>
                  </a:cubicBezTo>
                  <a:cubicBezTo>
                    <a:pt x="658" y="144"/>
                    <a:pt x="658" y="143"/>
                    <a:pt x="658" y="143"/>
                  </a:cubicBezTo>
                  <a:cubicBezTo>
                    <a:pt x="658" y="143"/>
                    <a:pt x="658" y="143"/>
                    <a:pt x="658" y="143"/>
                  </a:cubicBezTo>
                  <a:cubicBezTo>
                    <a:pt x="658" y="143"/>
                    <a:pt x="658" y="144"/>
                    <a:pt x="658" y="144"/>
                  </a:cubicBezTo>
                  <a:cubicBezTo>
                    <a:pt x="657" y="144"/>
                    <a:pt x="657" y="145"/>
                    <a:pt x="657" y="146"/>
                  </a:cubicBezTo>
                  <a:cubicBezTo>
                    <a:pt x="656" y="146"/>
                    <a:pt x="654" y="145"/>
                    <a:pt x="653" y="145"/>
                  </a:cubicBezTo>
                  <a:cubicBezTo>
                    <a:pt x="653" y="144"/>
                    <a:pt x="652" y="144"/>
                    <a:pt x="652" y="142"/>
                  </a:cubicBezTo>
                  <a:cubicBezTo>
                    <a:pt x="651" y="142"/>
                    <a:pt x="651" y="142"/>
                    <a:pt x="650" y="143"/>
                  </a:cubicBezTo>
                  <a:cubicBezTo>
                    <a:pt x="650" y="143"/>
                    <a:pt x="650" y="142"/>
                    <a:pt x="650" y="142"/>
                  </a:cubicBezTo>
                  <a:cubicBezTo>
                    <a:pt x="649" y="143"/>
                    <a:pt x="650" y="143"/>
                    <a:pt x="649" y="143"/>
                  </a:cubicBezTo>
                  <a:cubicBezTo>
                    <a:pt x="649" y="144"/>
                    <a:pt x="649" y="144"/>
                    <a:pt x="649" y="144"/>
                  </a:cubicBezTo>
                  <a:cubicBezTo>
                    <a:pt x="649" y="144"/>
                    <a:pt x="648" y="144"/>
                    <a:pt x="648" y="144"/>
                  </a:cubicBezTo>
                  <a:cubicBezTo>
                    <a:pt x="648" y="143"/>
                    <a:pt x="648" y="143"/>
                    <a:pt x="648" y="143"/>
                  </a:cubicBezTo>
                  <a:cubicBezTo>
                    <a:pt x="648" y="143"/>
                    <a:pt x="648" y="143"/>
                    <a:pt x="648" y="143"/>
                  </a:cubicBezTo>
                  <a:cubicBezTo>
                    <a:pt x="648" y="143"/>
                    <a:pt x="648" y="143"/>
                    <a:pt x="648" y="142"/>
                  </a:cubicBezTo>
                  <a:cubicBezTo>
                    <a:pt x="647" y="143"/>
                    <a:pt x="647" y="143"/>
                    <a:pt x="646" y="143"/>
                  </a:cubicBezTo>
                  <a:cubicBezTo>
                    <a:pt x="646" y="143"/>
                    <a:pt x="646" y="142"/>
                    <a:pt x="646" y="142"/>
                  </a:cubicBezTo>
                  <a:cubicBezTo>
                    <a:pt x="645" y="142"/>
                    <a:pt x="644" y="143"/>
                    <a:pt x="643" y="143"/>
                  </a:cubicBezTo>
                  <a:cubicBezTo>
                    <a:pt x="643" y="142"/>
                    <a:pt x="643" y="141"/>
                    <a:pt x="643" y="141"/>
                  </a:cubicBezTo>
                  <a:cubicBezTo>
                    <a:pt x="643" y="141"/>
                    <a:pt x="643" y="141"/>
                    <a:pt x="643" y="141"/>
                  </a:cubicBezTo>
                  <a:cubicBezTo>
                    <a:pt x="643" y="140"/>
                    <a:pt x="643" y="139"/>
                    <a:pt x="643" y="139"/>
                  </a:cubicBezTo>
                  <a:cubicBezTo>
                    <a:pt x="641" y="139"/>
                    <a:pt x="641" y="138"/>
                    <a:pt x="640" y="138"/>
                  </a:cubicBezTo>
                  <a:cubicBezTo>
                    <a:pt x="640" y="138"/>
                    <a:pt x="640" y="138"/>
                    <a:pt x="640" y="137"/>
                  </a:cubicBezTo>
                  <a:cubicBezTo>
                    <a:pt x="639" y="137"/>
                    <a:pt x="637" y="137"/>
                    <a:pt x="636" y="137"/>
                  </a:cubicBezTo>
                  <a:cubicBezTo>
                    <a:pt x="636" y="137"/>
                    <a:pt x="636" y="136"/>
                    <a:pt x="636" y="135"/>
                  </a:cubicBezTo>
                  <a:cubicBezTo>
                    <a:pt x="635" y="135"/>
                    <a:pt x="634" y="135"/>
                    <a:pt x="634" y="135"/>
                  </a:cubicBezTo>
                  <a:cubicBezTo>
                    <a:pt x="634" y="134"/>
                    <a:pt x="634" y="134"/>
                    <a:pt x="634" y="133"/>
                  </a:cubicBezTo>
                  <a:cubicBezTo>
                    <a:pt x="633" y="134"/>
                    <a:pt x="633" y="134"/>
                    <a:pt x="632" y="134"/>
                  </a:cubicBezTo>
                  <a:cubicBezTo>
                    <a:pt x="632" y="134"/>
                    <a:pt x="632" y="134"/>
                    <a:pt x="632" y="134"/>
                  </a:cubicBezTo>
                  <a:cubicBezTo>
                    <a:pt x="631" y="133"/>
                    <a:pt x="633" y="133"/>
                    <a:pt x="633" y="132"/>
                  </a:cubicBezTo>
                  <a:cubicBezTo>
                    <a:pt x="633" y="132"/>
                    <a:pt x="633" y="132"/>
                    <a:pt x="633" y="132"/>
                  </a:cubicBezTo>
                  <a:cubicBezTo>
                    <a:pt x="632" y="132"/>
                    <a:pt x="631" y="132"/>
                    <a:pt x="631" y="132"/>
                  </a:cubicBezTo>
                  <a:cubicBezTo>
                    <a:pt x="631" y="132"/>
                    <a:pt x="631" y="131"/>
                    <a:pt x="631" y="131"/>
                  </a:cubicBezTo>
                  <a:cubicBezTo>
                    <a:pt x="632" y="131"/>
                    <a:pt x="633" y="131"/>
                    <a:pt x="635" y="131"/>
                  </a:cubicBezTo>
                  <a:cubicBezTo>
                    <a:pt x="635" y="131"/>
                    <a:pt x="635" y="130"/>
                    <a:pt x="636" y="130"/>
                  </a:cubicBezTo>
                  <a:cubicBezTo>
                    <a:pt x="636" y="130"/>
                    <a:pt x="636" y="130"/>
                    <a:pt x="636" y="131"/>
                  </a:cubicBezTo>
                  <a:cubicBezTo>
                    <a:pt x="636" y="131"/>
                    <a:pt x="636" y="131"/>
                    <a:pt x="637" y="131"/>
                  </a:cubicBezTo>
                  <a:cubicBezTo>
                    <a:pt x="637" y="130"/>
                    <a:pt x="637" y="129"/>
                    <a:pt x="637" y="129"/>
                  </a:cubicBezTo>
                  <a:cubicBezTo>
                    <a:pt x="637" y="129"/>
                    <a:pt x="637" y="129"/>
                    <a:pt x="636" y="129"/>
                  </a:cubicBezTo>
                  <a:cubicBezTo>
                    <a:pt x="636" y="128"/>
                    <a:pt x="636" y="128"/>
                    <a:pt x="636" y="128"/>
                  </a:cubicBezTo>
                  <a:cubicBezTo>
                    <a:pt x="635" y="128"/>
                    <a:pt x="634" y="128"/>
                    <a:pt x="633" y="128"/>
                  </a:cubicBezTo>
                  <a:cubicBezTo>
                    <a:pt x="633" y="127"/>
                    <a:pt x="633" y="127"/>
                    <a:pt x="633" y="127"/>
                  </a:cubicBezTo>
                  <a:cubicBezTo>
                    <a:pt x="633" y="127"/>
                    <a:pt x="633" y="127"/>
                    <a:pt x="633" y="126"/>
                  </a:cubicBezTo>
                  <a:cubicBezTo>
                    <a:pt x="632" y="127"/>
                    <a:pt x="631" y="127"/>
                    <a:pt x="630" y="127"/>
                  </a:cubicBezTo>
                  <a:cubicBezTo>
                    <a:pt x="630" y="127"/>
                    <a:pt x="630" y="126"/>
                    <a:pt x="630" y="126"/>
                  </a:cubicBezTo>
                  <a:cubicBezTo>
                    <a:pt x="631" y="126"/>
                    <a:pt x="631" y="126"/>
                    <a:pt x="632" y="126"/>
                  </a:cubicBezTo>
                  <a:cubicBezTo>
                    <a:pt x="632" y="125"/>
                    <a:pt x="632" y="124"/>
                    <a:pt x="632" y="123"/>
                  </a:cubicBezTo>
                  <a:cubicBezTo>
                    <a:pt x="631" y="123"/>
                    <a:pt x="631" y="122"/>
                    <a:pt x="630" y="122"/>
                  </a:cubicBezTo>
                  <a:cubicBezTo>
                    <a:pt x="630" y="122"/>
                    <a:pt x="630" y="122"/>
                    <a:pt x="630" y="121"/>
                  </a:cubicBezTo>
                  <a:cubicBezTo>
                    <a:pt x="629" y="121"/>
                    <a:pt x="629" y="122"/>
                    <a:pt x="628" y="122"/>
                  </a:cubicBezTo>
                  <a:cubicBezTo>
                    <a:pt x="628" y="121"/>
                    <a:pt x="628" y="121"/>
                    <a:pt x="628" y="120"/>
                  </a:cubicBezTo>
                  <a:cubicBezTo>
                    <a:pt x="628" y="120"/>
                    <a:pt x="628" y="120"/>
                    <a:pt x="627" y="120"/>
                  </a:cubicBezTo>
                  <a:cubicBezTo>
                    <a:pt x="627" y="120"/>
                    <a:pt x="627" y="120"/>
                    <a:pt x="627" y="120"/>
                  </a:cubicBezTo>
                  <a:cubicBezTo>
                    <a:pt x="627" y="120"/>
                    <a:pt x="627" y="120"/>
                    <a:pt x="627" y="120"/>
                  </a:cubicBezTo>
                  <a:cubicBezTo>
                    <a:pt x="628" y="119"/>
                    <a:pt x="628" y="119"/>
                    <a:pt x="628" y="118"/>
                  </a:cubicBezTo>
                  <a:cubicBezTo>
                    <a:pt x="627" y="118"/>
                    <a:pt x="626" y="117"/>
                    <a:pt x="624" y="118"/>
                  </a:cubicBezTo>
                  <a:cubicBezTo>
                    <a:pt x="624" y="118"/>
                    <a:pt x="624" y="118"/>
                    <a:pt x="624" y="118"/>
                  </a:cubicBezTo>
                  <a:cubicBezTo>
                    <a:pt x="624" y="118"/>
                    <a:pt x="623" y="118"/>
                    <a:pt x="622" y="118"/>
                  </a:cubicBezTo>
                  <a:cubicBezTo>
                    <a:pt x="623" y="116"/>
                    <a:pt x="623" y="117"/>
                    <a:pt x="625" y="116"/>
                  </a:cubicBezTo>
                  <a:cubicBezTo>
                    <a:pt x="625" y="116"/>
                    <a:pt x="625" y="116"/>
                    <a:pt x="626" y="115"/>
                  </a:cubicBezTo>
                  <a:cubicBezTo>
                    <a:pt x="625" y="114"/>
                    <a:pt x="626" y="114"/>
                    <a:pt x="625" y="114"/>
                  </a:cubicBezTo>
                  <a:cubicBezTo>
                    <a:pt x="624" y="114"/>
                    <a:pt x="624" y="114"/>
                    <a:pt x="624" y="114"/>
                  </a:cubicBezTo>
                  <a:cubicBezTo>
                    <a:pt x="624" y="114"/>
                    <a:pt x="624" y="114"/>
                    <a:pt x="624" y="114"/>
                  </a:cubicBezTo>
                  <a:cubicBezTo>
                    <a:pt x="624" y="114"/>
                    <a:pt x="623" y="114"/>
                    <a:pt x="623" y="114"/>
                  </a:cubicBezTo>
                  <a:cubicBezTo>
                    <a:pt x="624" y="113"/>
                    <a:pt x="624" y="113"/>
                    <a:pt x="624" y="112"/>
                  </a:cubicBezTo>
                  <a:cubicBezTo>
                    <a:pt x="624" y="112"/>
                    <a:pt x="623" y="112"/>
                    <a:pt x="623" y="112"/>
                  </a:cubicBezTo>
                  <a:cubicBezTo>
                    <a:pt x="623" y="112"/>
                    <a:pt x="623" y="112"/>
                    <a:pt x="622" y="111"/>
                  </a:cubicBezTo>
                  <a:cubicBezTo>
                    <a:pt x="622" y="111"/>
                    <a:pt x="621" y="111"/>
                    <a:pt x="620" y="111"/>
                  </a:cubicBezTo>
                  <a:cubicBezTo>
                    <a:pt x="620" y="112"/>
                    <a:pt x="620" y="112"/>
                    <a:pt x="620" y="112"/>
                  </a:cubicBezTo>
                  <a:cubicBezTo>
                    <a:pt x="620" y="112"/>
                    <a:pt x="620" y="112"/>
                    <a:pt x="619" y="112"/>
                  </a:cubicBezTo>
                  <a:cubicBezTo>
                    <a:pt x="619" y="111"/>
                    <a:pt x="619" y="111"/>
                    <a:pt x="619" y="110"/>
                  </a:cubicBezTo>
                  <a:cubicBezTo>
                    <a:pt x="619" y="110"/>
                    <a:pt x="619" y="110"/>
                    <a:pt x="618" y="110"/>
                  </a:cubicBezTo>
                  <a:cubicBezTo>
                    <a:pt x="618" y="110"/>
                    <a:pt x="618" y="109"/>
                    <a:pt x="618" y="109"/>
                  </a:cubicBezTo>
                  <a:cubicBezTo>
                    <a:pt x="618" y="108"/>
                    <a:pt x="616" y="107"/>
                    <a:pt x="618" y="106"/>
                  </a:cubicBezTo>
                  <a:cubicBezTo>
                    <a:pt x="618" y="105"/>
                    <a:pt x="618" y="104"/>
                    <a:pt x="616" y="104"/>
                  </a:cubicBezTo>
                  <a:cubicBezTo>
                    <a:pt x="616" y="104"/>
                    <a:pt x="616" y="103"/>
                    <a:pt x="616" y="103"/>
                  </a:cubicBezTo>
                  <a:cubicBezTo>
                    <a:pt x="616" y="103"/>
                    <a:pt x="616" y="103"/>
                    <a:pt x="616" y="103"/>
                  </a:cubicBezTo>
                  <a:cubicBezTo>
                    <a:pt x="616" y="102"/>
                    <a:pt x="616" y="101"/>
                    <a:pt x="616" y="101"/>
                  </a:cubicBezTo>
                  <a:cubicBezTo>
                    <a:pt x="615" y="101"/>
                    <a:pt x="614" y="101"/>
                    <a:pt x="613" y="101"/>
                  </a:cubicBezTo>
                  <a:cubicBezTo>
                    <a:pt x="613" y="102"/>
                    <a:pt x="613" y="103"/>
                    <a:pt x="613" y="104"/>
                  </a:cubicBezTo>
                  <a:cubicBezTo>
                    <a:pt x="612" y="104"/>
                    <a:pt x="613" y="104"/>
                    <a:pt x="612" y="104"/>
                  </a:cubicBezTo>
                  <a:cubicBezTo>
                    <a:pt x="612" y="104"/>
                    <a:pt x="612" y="104"/>
                    <a:pt x="612" y="104"/>
                  </a:cubicBezTo>
                  <a:cubicBezTo>
                    <a:pt x="612" y="105"/>
                    <a:pt x="612" y="106"/>
                    <a:pt x="612" y="106"/>
                  </a:cubicBezTo>
                  <a:cubicBezTo>
                    <a:pt x="612" y="106"/>
                    <a:pt x="612" y="106"/>
                    <a:pt x="612" y="106"/>
                  </a:cubicBezTo>
                  <a:cubicBezTo>
                    <a:pt x="611" y="107"/>
                    <a:pt x="611" y="107"/>
                    <a:pt x="610" y="107"/>
                  </a:cubicBezTo>
                  <a:cubicBezTo>
                    <a:pt x="610" y="108"/>
                    <a:pt x="610" y="108"/>
                    <a:pt x="611" y="109"/>
                  </a:cubicBezTo>
                  <a:cubicBezTo>
                    <a:pt x="611" y="109"/>
                    <a:pt x="611" y="110"/>
                    <a:pt x="611" y="110"/>
                  </a:cubicBezTo>
                  <a:cubicBezTo>
                    <a:pt x="611" y="110"/>
                    <a:pt x="611" y="110"/>
                    <a:pt x="611" y="111"/>
                  </a:cubicBezTo>
                  <a:cubicBezTo>
                    <a:pt x="610" y="112"/>
                    <a:pt x="609" y="112"/>
                    <a:pt x="608" y="113"/>
                  </a:cubicBezTo>
                  <a:cubicBezTo>
                    <a:pt x="608" y="114"/>
                    <a:pt x="608" y="115"/>
                    <a:pt x="608" y="115"/>
                  </a:cubicBezTo>
                  <a:cubicBezTo>
                    <a:pt x="607" y="115"/>
                    <a:pt x="607" y="115"/>
                    <a:pt x="606" y="115"/>
                  </a:cubicBezTo>
                  <a:cubicBezTo>
                    <a:pt x="606" y="115"/>
                    <a:pt x="606" y="116"/>
                    <a:pt x="606" y="116"/>
                  </a:cubicBezTo>
                  <a:cubicBezTo>
                    <a:pt x="606" y="116"/>
                    <a:pt x="605" y="116"/>
                    <a:pt x="605" y="116"/>
                  </a:cubicBezTo>
                  <a:cubicBezTo>
                    <a:pt x="605" y="116"/>
                    <a:pt x="605" y="117"/>
                    <a:pt x="605" y="117"/>
                  </a:cubicBezTo>
                  <a:cubicBezTo>
                    <a:pt x="605" y="117"/>
                    <a:pt x="605" y="117"/>
                    <a:pt x="605" y="117"/>
                  </a:cubicBezTo>
                  <a:cubicBezTo>
                    <a:pt x="605" y="118"/>
                    <a:pt x="605" y="117"/>
                    <a:pt x="605" y="118"/>
                  </a:cubicBezTo>
                  <a:cubicBezTo>
                    <a:pt x="605" y="118"/>
                    <a:pt x="605" y="118"/>
                    <a:pt x="605" y="118"/>
                  </a:cubicBezTo>
                  <a:cubicBezTo>
                    <a:pt x="604" y="118"/>
                    <a:pt x="604" y="118"/>
                    <a:pt x="604" y="118"/>
                  </a:cubicBezTo>
                  <a:cubicBezTo>
                    <a:pt x="604" y="118"/>
                    <a:pt x="604" y="119"/>
                    <a:pt x="604" y="119"/>
                  </a:cubicBezTo>
                  <a:cubicBezTo>
                    <a:pt x="603" y="119"/>
                    <a:pt x="603" y="119"/>
                    <a:pt x="602" y="119"/>
                  </a:cubicBezTo>
                  <a:cubicBezTo>
                    <a:pt x="602" y="119"/>
                    <a:pt x="602" y="119"/>
                    <a:pt x="602" y="119"/>
                  </a:cubicBezTo>
                  <a:cubicBezTo>
                    <a:pt x="602" y="120"/>
                    <a:pt x="602" y="120"/>
                    <a:pt x="601" y="120"/>
                  </a:cubicBezTo>
                  <a:cubicBezTo>
                    <a:pt x="600" y="119"/>
                    <a:pt x="600" y="118"/>
                    <a:pt x="599" y="118"/>
                  </a:cubicBezTo>
                  <a:cubicBezTo>
                    <a:pt x="599" y="117"/>
                    <a:pt x="598" y="117"/>
                    <a:pt x="598" y="117"/>
                  </a:cubicBezTo>
                  <a:cubicBezTo>
                    <a:pt x="598" y="117"/>
                    <a:pt x="598" y="116"/>
                    <a:pt x="597" y="116"/>
                  </a:cubicBezTo>
                  <a:cubicBezTo>
                    <a:pt x="597" y="117"/>
                    <a:pt x="597" y="117"/>
                    <a:pt x="596" y="118"/>
                  </a:cubicBezTo>
                  <a:cubicBezTo>
                    <a:pt x="596" y="118"/>
                    <a:pt x="596" y="118"/>
                    <a:pt x="596" y="118"/>
                  </a:cubicBezTo>
                  <a:cubicBezTo>
                    <a:pt x="596" y="118"/>
                    <a:pt x="596" y="118"/>
                    <a:pt x="596" y="118"/>
                  </a:cubicBezTo>
                  <a:cubicBezTo>
                    <a:pt x="596" y="118"/>
                    <a:pt x="595" y="117"/>
                    <a:pt x="595" y="117"/>
                  </a:cubicBezTo>
                  <a:cubicBezTo>
                    <a:pt x="595" y="117"/>
                    <a:pt x="595" y="116"/>
                    <a:pt x="595" y="116"/>
                  </a:cubicBezTo>
                  <a:cubicBezTo>
                    <a:pt x="595" y="116"/>
                    <a:pt x="594" y="116"/>
                    <a:pt x="594" y="116"/>
                  </a:cubicBezTo>
                  <a:cubicBezTo>
                    <a:pt x="594" y="115"/>
                    <a:pt x="594" y="115"/>
                    <a:pt x="594" y="114"/>
                  </a:cubicBezTo>
                  <a:cubicBezTo>
                    <a:pt x="593" y="115"/>
                    <a:pt x="592" y="115"/>
                    <a:pt x="591" y="115"/>
                  </a:cubicBezTo>
                  <a:cubicBezTo>
                    <a:pt x="590" y="115"/>
                    <a:pt x="590" y="114"/>
                    <a:pt x="590" y="114"/>
                  </a:cubicBezTo>
                  <a:cubicBezTo>
                    <a:pt x="589" y="114"/>
                    <a:pt x="589" y="114"/>
                    <a:pt x="589" y="115"/>
                  </a:cubicBezTo>
                  <a:cubicBezTo>
                    <a:pt x="588" y="114"/>
                    <a:pt x="586" y="114"/>
                    <a:pt x="586" y="113"/>
                  </a:cubicBezTo>
                  <a:cubicBezTo>
                    <a:pt x="586" y="113"/>
                    <a:pt x="585" y="113"/>
                    <a:pt x="585" y="113"/>
                  </a:cubicBezTo>
                  <a:cubicBezTo>
                    <a:pt x="585" y="112"/>
                    <a:pt x="587" y="110"/>
                    <a:pt x="586" y="108"/>
                  </a:cubicBezTo>
                  <a:cubicBezTo>
                    <a:pt x="585" y="108"/>
                    <a:pt x="585" y="108"/>
                    <a:pt x="585" y="108"/>
                  </a:cubicBezTo>
                  <a:cubicBezTo>
                    <a:pt x="584" y="107"/>
                    <a:pt x="584" y="106"/>
                    <a:pt x="584" y="105"/>
                  </a:cubicBezTo>
                  <a:cubicBezTo>
                    <a:pt x="585" y="105"/>
                    <a:pt x="585" y="105"/>
                    <a:pt x="586" y="105"/>
                  </a:cubicBezTo>
                  <a:cubicBezTo>
                    <a:pt x="586" y="105"/>
                    <a:pt x="586" y="105"/>
                    <a:pt x="586" y="105"/>
                  </a:cubicBezTo>
                  <a:cubicBezTo>
                    <a:pt x="586" y="105"/>
                    <a:pt x="586" y="105"/>
                    <a:pt x="586" y="105"/>
                  </a:cubicBezTo>
                  <a:cubicBezTo>
                    <a:pt x="586" y="104"/>
                    <a:pt x="586" y="104"/>
                    <a:pt x="586" y="104"/>
                  </a:cubicBezTo>
                  <a:cubicBezTo>
                    <a:pt x="586" y="104"/>
                    <a:pt x="585" y="104"/>
                    <a:pt x="585" y="104"/>
                  </a:cubicBezTo>
                  <a:cubicBezTo>
                    <a:pt x="585" y="103"/>
                    <a:pt x="585" y="103"/>
                    <a:pt x="586" y="102"/>
                  </a:cubicBezTo>
                  <a:cubicBezTo>
                    <a:pt x="586" y="102"/>
                    <a:pt x="586" y="102"/>
                    <a:pt x="586" y="102"/>
                  </a:cubicBezTo>
                  <a:cubicBezTo>
                    <a:pt x="586" y="102"/>
                    <a:pt x="586" y="101"/>
                    <a:pt x="586" y="101"/>
                  </a:cubicBezTo>
                  <a:cubicBezTo>
                    <a:pt x="586" y="101"/>
                    <a:pt x="586" y="101"/>
                    <a:pt x="586" y="101"/>
                  </a:cubicBezTo>
                  <a:cubicBezTo>
                    <a:pt x="587" y="100"/>
                    <a:pt x="587" y="100"/>
                    <a:pt x="587" y="99"/>
                  </a:cubicBezTo>
                  <a:cubicBezTo>
                    <a:pt x="587" y="99"/>
                    <a:pt x="587" y="99"/>
                    <a:pt x="586" y="99"/>
                  </a:cubicBezTo>
                  <a:cubicBezTo>
                    <a:pt x="586" y="99"/>
                    <a:pt x="586" y="100"/>
                    <a:pt x="585" y="100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85" y="100"/>
                    <a:pt x="584" y="100"/>
                    <a:pt x="584" y="100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83" y="100"/>
                    <a:pt x="582" y="100"/>
                    <a:pt x="581" y="100"/>
                  </a:cubicBezTo>
                  <a:cubicBezTo>
                    <a:pt x="581" y="100"/>
                    <a:pt x="581" y="100"/>
                    <a:pt x="581" y="100"/>
                  </a:cubicBezTo>
                  <a:cubicBezTo>
                    <a:pt x="581" y="100"/>
                    <a:pt x="580" y="100"/>
                    <a:pt x="580" y="100"/>
                  </a:cubicBezTo>
                  <a:cubicBezTo>
                    <a:pt x="580" y="99"/>
                    <a:pt x="580" y="99"/>
                    <a:pt x="581" y="98"/>
                  </a:cubicBezTo>
                  <a:cubicBezTo>
                    <a:pt x="581" y="98"/>
                    <a:pt x="582" y="98"/>
                    <a:pt x="582" y="98"/>
                  </a:cubicBezTo>
                  <a:cubicBezTo>
                    <a:pt x="582" y="98"/>
                    <a:pt x="582" y="97"/>
                    <a:pt x="582" y="97"/>
                  </a:cubicBezTo>
                  <a:cubicBezTo>
                    <a:pt x="581" y="97"/>
                    <a:pt x="581" y="97"/>
                    <a:pt x="580" y="97"/>
                  </a:cubicBezTo>
                  <a:cubicBezTo>
                    <a:pt x="580" y="97"/>
                    <a:pt x="580" y="97"/>
                    <a:pt x="580" y="97"/>
                  </a:cubicBezTo>
                  <a:cubicBezTo>
                    <a:pt x="579" y="97"/>
                    <a:pt x="578" y="97"/>
                    <a:pt x="577" y="97"/>
                  </a:cubicBezTo>
                  <a:cubicBezTo>
                    <a:pt x="577" y="97"/>
                    <a:pt x="577" y="98"/>
                    <a:pt x="577" y="98"/>
                  </a:cubicBezTo>
                  <a:cubicBezTo>
                    <a:pt x="576" y="98"/>
                    <a:pt x="575" y="98"/>
                    <a:pt x="573" y="98"/>
                  </a:cubicBezTo>
                  <a:cubicBezTo>
                    <a:pt x="573" y="97"/>
                    <a:pt x="573" y="97"/>
                    <a:pt x="572" y="96"/>
                  </a:cubicBezTo>
                  <a:cubicBezTo>
                    <a:pt x="572" y="96"/>
                    <a:pt x="572" y="96"/>
                    <a:pt x="571" y="96"/>
                  </a:cubicBezTo>
                  <a:cubicBezTo>
                    <a:pt x="571" y="95"/>
                    <a:pt x="571" y="95"/>
                    <a:pt x="570" y="94"/>
                  </a:cubicBezTo>
                  <a:cubicBezTo>
                    <a:pt x="569" y="94"/>
                    <a:pt x="569" y="93"/>
                    <a:pt x="568" y="93"/>
                  </a:cubicBezTo>
                  <a:cubicBezTo>
                    <a:pt x="568" y="93"/>
                    <a:pt x="568" y="92"/>
                    <a:pt x="567" y="92"/>
                  </a:cubicBezTo>
                  <a:cubicBezTo>
                    <a:pt x="567" y="92"/>
                    <a:pt x="567" y="92"/>
                    <a:pt x="566" y="92"/>
                  </a:cubicBezTo>
                  <a:cubicBezTo>
                    <a:pt x="566" y="91"/>
                    <a:pt x="565" y="91"/>
                    <a:pt x="565" y="90"/>
                  </a:cubicBezTo>
                  <a:cubicBezTo>
                    <a:pt x="564" y="90"/>
                    <a:pt x="563" y="90"/>
                    <a:pt x="562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2" y="90"/>
                    <a:pt x="561" y="90"/>
                    <a:pt x="561" y="90"/>
                  </a:cubicBezTo>
                  <a:cubicBezTo>
                    <a:pt x="561" y="90"/>
                    <a:pt x="560" y="90"/>
                    <a:pt x="560" y="89"/>
                  </a:cubicBezTo>
                  <a:cubicBezTo>
                    <a:pt x="559" y="91"/>
                    <a:pt x="556" y="91"/>
                    <a:pt x="555" y="93"/>
                  </a:cubicBezTo>
                  <a:cubicBezTo>
                    <a:pt x="553" y="93"/>
                    <a:pt x="552" y="93"/>
                    <a:pt x="551" y="93"/>
                  </a:cubicBezTo>
                  <a:cubicBezTo>
                    <a:pt x="549" y="93"/>
                    <a:pt x="547" y="94"/>
                    <a:pt x="545" y="94"/>
                  </a:cubicBezTo>
                  <a:cubicBezTo>
                    <a:pt x="545" y="94"/>
                    <a:pt x="545" y="94"/>
                    <a:pt x="545" y="94"/>
                  </a:cubicBezTo>
                  <a:cubicBezTo>
                    <a:pt x="545" y="94"/>
                    <a:pt x="545" y="94"/>
                    <a:pt x="544" y="94"/>
                  </a:cubicBezTo>
                  <a:cubicBezTo>
                    <a:pt x="544" y="94"/>
                    <a:pt x="544" y="93"/>
                    <a:pt x="544" y="93"/>
                  </a:cubicBezTo>
                  <a:cubicBezTo>
                    <a:pt x="543" y="93"/>
                    <a:pt x="543" y="94"/>
                    <a:pt x="542" y="94"/>
                  </a:cubicBezTo>
                  <a:cubicBezTo>
                    <a:pt x="541" y="94"/>
                    <a:pt x="539" y="93"/>
                    <a:pt x="538" y="93"/>
                  </a:cubicBezTo>
                  <a:cubicBezTo>
                    <a:pt x="538" y="94"/>
                    <a:pt x="538" y="94"/>
                    <a:pt x="538" y="94"/>
                  </a:cubicBezTo>
                  <a:cubicBezTo>
                    <a:pt x="538" y="94"/>
                    <a:pt x="537" y="94"/>
                    <a:pt x="537" y="94"/>
                  </a:cubicBezTo>
                  <a:cubicBezTo>
                    <a:pt x="537" y="94"/>
                    <a:pt x="537" y="94"/>
                    <a:pt x="537" y="94"/>
                  </a:cubicBezTo>
                  <a:cubicBezTo>
                    <a:pt x="536" y="95"/>
                    <a:pt x="536" y="95"/>
                    <a:pt x="535" y="95"/>
                  </a:cubicBezTo>
                  <a:cubicBezTo>
                    <a:pt x="534" y="95"/>
                    <a:pt x="535" y="95"/>
                    <a:pt x="534" y="95"/>
                  </a:cubicBezTo>
                  <a:cubicBezTo>
                    <a:pt x="535" y="97"/>
                    <a:pt x="535" y="97"/>
                    <a:pt x="536" y="97"/>
                  </a:cubicBezTo>
                  <a:cubicBezTo>
                    <a:pt x="537" y="98"/>
                    <a:pt x="536" y="98"/>
                    <a:pt x="538" y="97"/>
                  </a:cubicBezTo>
                  <a:cubicBezTo>
                    <a:pt x="538" y="98"/>
                    <a:pt x="538" y="98"/>
                    <a:pt x="538" y="99"/>
                  </a:cubicBezTo>
                  <a:cubicBezTo>
                    <a:pt x="537" y="99"/>
                    <a:pt x="538" y="99"/>
                    <a:pt x="537" y="99"/>
                  </a:cubicBezTo>
                  <a:cubicBezTo>
                    <a:pt x="537" y="99"/>
                    <a:pt x="537" y="99"/>
                    <a:pt x="537" y="99"/>
                  </a:cubicBezTo>
                  <a:cubicBezTo>
                    <a:pt x="537" y="100"/>
                    <a:pt x="538" y="100"/>
                    <a:pt x="537" y="101"/>
                  </a:cubicBezTo>
                  <a:cubicBezTo>
                    <a:pt x="537" y="101"/>
                    <a:pt x="537" y="101"/>
                    <a:pt x="537" y="101"/>
                  </a:cubicBezTo>
                  <a:cubicBezTo>
                    <a:pt x="537" y="101"/>
                    <a:pt x="537" y="102"/>
                    <a:pt x="536" y="102"/>
                  </a:cubicBezTo>
                  <a:cubicBezTo>
                    <a:pt x="536" y="102"/>
                    <a:pt x="536" y="102"/>
                    <a:pt x="535" y="103"/>
                  </a:cubicBezTo>
                  <a:cubicBezTo>
                    <a:pt x="535" y="103"/>
                    <a:pt x="535" y="104"/>
                    <a:pt x="535" y="105"/>
                  </a:cubicBezTo>
                  <a:cubicBezTo>
                    <a:pt x="535" y="105"/>
                    <a:pt x="535" y="105"/>
                    <a:pt x="535" y="105"/>
                  </a:cubicBezTo>
                  <a:cubicBezTo>
                    <a:pt x="535" y="105"/>
                    <a:pt x="535" y="105"/>
                    <a:pt x="535" y="105"/>
                  </a:cubicBezTo>
                  <a:cubicBezTo>
                    <a:pt x="536" y="106"/>
                    <a:pt x="537" y="106"/>
                    <a:pt x="538" y="106"/>
                  </a:cubicBezTo>
                  <a:cubicBezTo>
                    <a:pt x="537" y="106"/>
                    <a:pt x="537" y="106"/>
                    <a:pt x="536" y="107"/>
                  </a:cubicBezTo>
                  <a:cubicBezTo>
                    <a:pt x="537" y="108"/>
                    <a:pt x="537" y="109"/>
                    <a:pt x="537" y="110"/>
                  </a:cubicBezTo>
                  <a:cubicBezTo>
                    <a:pt x="538" y="110"/>
                    <a:pt x="538" y="110"/>
                    <a:pt x="538" y="110"/>
                  </a:cubicBezTo>
                  <a:cubicBezTo>
                    <a:pt x="538" y="111"/>
                    <a:pt x="538" y="111"/>
                    <a:pt x="538" y="112"/>
                  </a:cubicBezTo>
                  <a:cubicBezTo>
                    <a:pt x="538" y="112"/>
                    <a:pt x="538" y="112"/>
                    <a:pt x="538" y="112"/>
                  </a:cubicBezTo>
                  <a:cubicBezTo>
                    <a:pt x="538" y="112"/>
                    <a:pt x="538" y="112"/>
                    <a:pt x="538" y="112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40" y="112"/>
                    <a:pt x="540" y="113"/>
                    <a:pt x="540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4"/>
                    <a:pt x="539" y="114"/>
                    <a:pt x="539" y="114"/>
                  </a:cubicBezTo>
                  <a:cubicBezTo>
                    <a:pt x="539" y="114"/>
                    <a:pt x="539" y="115"/>
                    <a:pt x="538" y="115"/>
                  </a:cubicBezTo>
                  <a:cubicBezTo>
                    <a:pt x="538" y="115"/>
                    <a:pt x="538" y="115"/>
                    <a:pt x="538" y="115"/>
                  </a:cubicBezTo>
                  <a:cubicBezTo>
                    <a:pt x="538" y="115"/>
                    <a:pt x="538" y="115"/>
                    <a:pt x="537" y="115"/>
                  </a:cubicBezTo>
                  <a:cubicBezTo>
                    <a:pt x="537" y="115"/>
                    <a:pt x="537" y="115"/>
                    <a:pt x="537" y="116"/>
                  </a:cubicBezTo>
                  <a:cubicBezTo>
                    <a:pt x="537" y="116"/>
                    <a:pt x="537" y="116"/>
                    <a:pt x="537" y="116"/>
                  </a:cubicBezTo>
                  <a:cubicBezTo>
                    <a:pt x="537" y="116"/>
                    <a:pt x="537" y="117"/>
                    <a:pt x="537" y="118"/>
                  </a:cubicBezTo>
                  <a:cubicBezTo>
                    <a:pt x="537" y="118"/>
                    <a:pt x="537" y="118"/>
                    <a:pt x="537" y="118"/>
                  </a:cubicBezTo>
                  <a:cubicBezTo>
                    <a:pt x="536" y="118"/>
                    <a:pt x="534" y="119"/>
                    <a:pt x="533" y="119"/>
                  </a:cubicBezTo>
                  <a:cubicBezTo>
                    <a:pt x="533" y="120"/>
                    <a:pt x="533" y="120"/>
                    <a:pt x="533" y="120"/>
                  </a:cubicBezTo>
                  <a:cubicBezTo>
                    <a:pt x="533" y="120"/>
                    <a:pt x="533" y="120"/>
                    <a:pt x="532" y="121"/>
                  </a:cubicBezTo>
                  <a:cubicBezTo>
                    <a:pt x="532" y="122"/>
                    <a:pt x="532" y="123"/>
                    <a:pt x="533" y="124"/>
                  </a:cubicBezTo>
                  <a:cubicBezTo>
                    <a:pt x="533" y="123"/>
                    <a:pt x="534" y="123"/>
                    <a:pt x="534" y="123"/>
                  </a:cubicBezTo>
                  <a:cubicBezTo>
                    <a:pt x="535" y="124"/>
                    <a:pt x="535" y="124"/>
                    <a:pt x="535" y="124"/>
                  </a:cubicBezTo>
                  <a:cubicBezTo>
                    <a:pt x="535" y="124"/>
                    <a:pt x="535" y="124"/>
                    <a:pt x="535" y="124"/>
                  </a:cubicBezTo>
                  <a:cubicBezTo>
                    <a:pt x="535" y="124"/>
                    <a:pt x="535" y="124"/>
                    <a:pt x="536" y="125"/>
                  </a:cubicBezTo>
                  <a:cubicBezTo>
                    <a:pt x="536" y="125"/>
                    <a:pt x="538" y="126"/>
                    <a:pt x="539" y="126"/>
                  </a:cubicBezTo>
                  <a:cubicBezTo>
                    <a:pt x="540" y="126"/>
                    <a:pt x="540" y="127"/>
                    <a:pt x="540" y="128"/>
                  </a:cubicBezTo>
                  <a:cubicBezTo>
                    <a:pt x="540" y="128"/>
                    <a:pt x="541" y="128"/>
                    <a:pt x="541" y="128"/>
                  </a:cubicBezTo>
                  <a:cubicBezTo>
                    <a:pt x="541" y="129"/>
                    <a:pt x="541" y="129"/>
                    <a:pt x="542" y="130"/>
                  </a:cubicBezTo>
                  <a:cubicBezTo>
                    <a:pt x="542" y="130"/>
                    <a:pt x="543" y="130"/>
                    <a:pt x="543" y="131"/>
                  </a:cubicBezTo>
                  <a:cubicBezTo>
                    <a:pt x="544" y="132"/>
                    <a:pt x="545" y="133"/>
                    <a:pt x="545" y="135"/>
                  </a:cubicBezTo>
                  <a:cubicBezTo>
                    <a:pt x="546" y="135"/>
                    <a:pt x="546" y="135"/>
                    <a:pt x="547" y="135"/>
                  </a:cubicBezTo>
                  <a:cubicBezTo>
                    <a:pt x="547" y="135"/>
                    <a:pt x="547" y="136"/>
                    <a:pt x="547" y="136"/>
                  </a:cubicBezTo>
                  <a:cubicBezTo>
                    <a:pt x="547" y="136"/>
                    <a:pt x="547" y="136"/>
                    <a:pt x="548" y="136"/>
                  </a:cubicBezTo>
                  <a:cubicBezTo>
                    <a:pt x="547" y="137"/>
                    <a:pt x="546" y="138"/>
                    <a:pt x="546" y="139"/>
                  </a:cubicBezTo>
                  <a:cubicBezTo>
                    <a:pt x="546" y="139"/>
                    <a:pt x="547" y="142"/>
                    <a:pt x="547" y="143"/>
                  </a:cubicBezTo>
                  <a:cubicBezTo>
                    <a:pt x="547" y="143"/>
                    <a:pt x="547" y="143"/>
                    <a:pt x="548" y="143"/>
                  </a:cubicBezTo>
                  <a:cubicBezTo>
                    <a:pt x="548" y="142"/>
                    <a:pt x="547" y="141"/>
                    <a:pt x="547" y="140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8" y="142"/>
                    <a:pt x="549" y="142"/>
                    <a:pt x="549" y="143"/>
                  </a:cubicBezTo>
                  <a:cubicBezTo>
                    <a:pt x="548" y="143"/>
                    <a:pt x="548" y="144"/>
                    <a:pt x="546" y="144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6" y="145"/>
                    <a:pt x="546" y="145"/>
                    <a:pt x="546" y="146"/>
                  </a:cubicBezTo>
                  <a:cubicBezTo>
                    <a:pt x="545" y="147"/>
                    <a:pt x="545" y="147"/>
                    <a:pt x="544" y="148"/>
                  </a:cubicBezTo>
                  <a:cubicBezTo>
                    <a:pt x="544" y="148"/>
                    <a:pt x="544" y="149"/>
                    <a:pt x="543" y="150"/>
                  </a:cubicBezTo>
                  <a:cubicBezTo>
                    <a:pt x="543" y="150"/>
                    <a:pt x="543" y="150"/>
                    <a:pt x="542" y="150"/>
                  </a:cubicBezTo>
                  <a:cubicBezTo>
                    <a:pt x="541" y="151"/>
                    <a:pt x="541" y="152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37" y="154"/>
                    <a:pt x="535" y="156"/>
                    <a:pt x="533" y="157"/>
                  </a:cubicBezTo>
                  <a:cubicBezTo>
                    <a:pt x="533" y="159"/>
                    <a:pt x="533" y="160"/>
                    <a:pt x="534" y="162"/>
                  </a:cubicBezTo>
                  <a:cubicBezTo>
                    <a:pt x="535" y="162"/>
                    <a:pt x="535" y="163"/>
                    <a:pt x="536" y="163"/>
                  </a:cubicBezTo>
                  <a:cubicBezTo>
                    <a:pt x="537" y="165"/>
                    <a:pt x="537" y="167"/>
                    <a:pt x="537" y="168"/>
                  </a:cubicBezTo>
                  <a:cubicBezTo>
                    <a:pt x="537" y="168"/>
                    <a:pt x="537" y="168"/>
                    <a:pt x="537" y="168"/>
                  </a:cubicBezTo>
                  <a:cubicBezTo>
                    <a:pt x="537" y="169"/>
                    <a:pt x="537" y="170"/>
                    <a:pt x="537" y="171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8" y="171"/>
                    <a:pt x="538" y="172"/>
                    <a:pt x="538" y="172"/>
                  </a:cubicBezTo>
                  <a:cubicBezTo>
                    <a:pt x="538" y="172"/>
                    <a:pt x="538" y="172"/>
                    <a:pt x="538" y="172"/>
                  </a:cubicBezTo>
                  <a:cubicBezTo>
                    <a:pt x="538" y="173"/>
                    <a:pt x="540" y="173"/>
                    <a:pt x="539" y="174"/>
                  </a:cubicBezTo>
                  <a:cubicBezTo>
                    <a:pt x="539" y="174"/>
                    <a:pt x="539" y="174"/>
                    <a:pt x="539" y="174"/>
                  </a:cubicBezTo>
                  <a:cubicBezTo>
                    <a:pt x="539" y="174"/>
                    <a:pt x="539" y="175"/>
                    <a:pt x="539" y="175"/>
                  </a:cubicBezTo>
                  <a:cubicBezTo>
                    <a:pt x="539" y="176"/>
                    <a:pt x="539" y="176"/>
                    <a:pt x="538" y="176"/>
                  </a:cubicBezTo>
                  <a:cubicBezTo>
                    <a:pt x="538" y="176"/>
                    <a:pt x="538" y="176"/>
                    <a:pt x="538" y="177"/>
                  </a:cubicBezTo>
                  <a:cubicBezTo>
                    <a:pt x="538" y="177"/>
                    <a:pt x="538" y="177"/>
                    <a:pt x="538" y="177"/>
                  </a:cubicBezTo>
                  <a:cubicBezTo>
                    <a:pt x="538" y="177"/>
                    <a:pt x="538" y="177"/>
                    <a:pt x="538" y="177"/>
                  </a:cubicBezTo>
                  <a:cubicBezTo>
                    <a:pt x="538" y="177"/>
                    <a:pt x="538" y="177"/>
                    <a:pt x="538" y="177"/>
                  </a:cubicBezTo>
                  <a:cubicBezTo>
                    <a:pt x="538" y="178"/>
                    <a:pt x="538" y="179"/>
                    <a:pt x="538" y="180"/>
                  </a:cubicBezTo>
                  <a:cubicBezTo>
                    <a:pt x="538" y="180"/>
                    <a:pt x="538" y="180"/>
                    <a:pt x="538" y="180"/>
                  </a:cubicBezTo>
                  <a:cubicBezTo>
                    <a:pt x="538" y="180"/>
                    <a:pt x="538" y="180"/>
                    <a:pt x="538" y="180"/>
                  </a:cubicBezTo>
                  <a:cubicBezTo>
                    <a:pt x="537" y="180"/>
                    <a:pt x="536" y="180"/>
                    <a:pt x="536" y="180"/>
                  </a:cubicBezTo>
                  <a:cubicBezTo>
                    <a:pt x="535" y="181"/>
                    <a:pt x="535" y="181"/>
                    <a:pt x="534" y="181"/>
                  </a:cubicBezTo>
                  <a:cubicBezTo>
                    <a:pt x="535" y="182"/>
                    <a:pt x="535" y="182"/>
                    <a:pt x="535" y="182"/>
                  </a:cubicBezTo>
                  <a:cubicBezTo>
                    <a:pt x="533" y="182"/>
                    <a:pt x="531" y="183"/>
                    <a:pt x="529" y="183"/>
                  </a:cubicBezTo>
                  <a:cubicBezTo>
                    <a:pt x="529" y="182"/>
                    <a:pt x="529" y="182"/>
                    <a:pt x="529" y="181"/>
                  </a:cubicBezTo>
                  <a:cubicBezTo>
                    <a:pt x="529" y="182"/>
                    <a:pt x="529" y="182"/>
                    <a:pt x="529" y="182"/>
                  </a:cubicBezTo>
                  <a:cubicBezTo>
                    <a:pt x="528" y="180"/>
                    <a:pt x="527" y="179"/>
                    <a:pt x="525" y="179"/>
                  </a:cubicBezTo>
                  <a:cubicBezTo>
                    <a:pt x="524" y="178"/>
                    <a:pt x="524" y="178"/>
                    <a:pt x="522" y="178"/>
                  </a:cubicBezTo>
                  <a:cubicBezTo>
                    <a:pt x="523" y="177"/>
                    <a:pt x="523" y="177"/>
                    <a:pt x="523" y="176"/>
                  </a:cubicBezTo>
                  <a:cubicBezTo>
                    <a:pt x="521" y="175"/>
                    <a:pt x="521" y="173"/>
                    <a:pt x="519" y="173"/>
                  </a:cubicBezTo>
                  <a:cubicBezTo>
                    <a:pt x="519" y="172"/>
                    <a:pt x="519" y="170"/>
                    <a:pt x="519" y="169"/>
                  </a:cubicBezTo>
                  <a:cubicBezTo>
                    <a:pt x="518" y="169"/>
                    <a:pt x="518" y="169"/>
                    <a:pt x="518" y="169"/>
                  </a:cubicBezTo>
                  <a:cubicBezTo>
                    <a:pt x="518" y="168"/>
                    <a:pt x="518" y="168"/>
                    <a:pt x="518" y="167"/>
                  </a:cubicBezTo>
                  <a:cubicBezTo>
                    <a:pt x="518" y="166"/>
                    <a:pt x="519" y="165"/>
                    <a:pt x="518" y="164"/>
                  </a:cubicBezTo>
                  <a:cubicBezTo>
                    <a:pt x="518" y="164"/>
                    <a:pt x="518" y="164"/>
                    <a:pt x="518" y="164"/>
                  </a:cubicBezTo>
                  <a:cubicBezTo>
                    <a:pt x="517" y="164"/>
                    <a:pt x="517" y="164"/>
                    <a:pt x="517" y="163"/>
                  </a:cubicBezTo>
                  <a:cubicBezTo>
                    <a:pt x="517" y="163"/>
                    <a:pt x="517" y="163"/>
                    <a:pt x="517" y="163"/>
                  </a:cubicBezTo>
                  <a:cubicBezTo>
                    <a:pt x="517" y="163"/>
                    <a:pt x="517" y="162"/>
                    <a:pt x="517" y="161"/>
                  </a:cubicBezTo>
                  <a:cubicBezTo>
                    <a:pt x="517" y="161"/>
                    <a:pt x="517" y="161"/>
                    <a:pt x="517" y="161"/>
                  </a:cubicBezTo>
                  <a:cubicBezTo>
                    <a:pt x="517" y="160"/>
                    <a:pt x="517" y="158"/>
                    <a:pt x="517" y="156"/>
                  </a:cubicBezTo>
                  <a:cubicBezTo>
                    <a:pt x="516" y="156"/>
                    <a:pt x="515" y="156"/>
                    <a:pt x="513" y="156"/>
                  </a:cubicBezTo>
                  <a:cubicBezTo>
                    <a:pt x="513" y="156"/>
                    <a:pt x="513" y="156"/>
                    <a:pt x="513" y="156"/>
                  </a:cubicBezTo>
                  <a:cubicBezTo>
                    <a:pt x="513" y="156"/>
                    <a:pt x="513" y="156"/>
                    <a:pt x="512" y="156"/>
                  </a:cubicBezTo>
                  <a:cubicBezTo>
                    <a:pt x="512" y="156"/>
                    <a:pt x="512" y="156"/>
                    <a:pt x="512" y="156"/>
                  </a:cubicBezTo>
                  <a:cubicBezTo>
                    <a:pt x="512" y="156"/>
                    <a:pt x="511" y="156"/>
                    <a:pt x="510" y="156"/>
                  </a:cubicBezTo>
                  <a:cubicBezTo>
                    <a:pt x="510" y="156"/>
                    <a:pt x="510" y="156"/>
                    <a:pt x="510" y="156"/>
                  </a:cubicBezTo>
                  <a:cubicBezTo>
                    <a:pt x="510" y="156"/>
                    <a:pt x="509" y="156"/>
                    <a:pt x="508" y="156"/>
                  </a:cubicBezTo>
                  <a:cubicBezTo>
                    <a:pt x="508" y="156"/>
                    <a:pt x="508" y="155"/>
                    <a:pt x="508" y="155"/>
                  </a:cubicBezTo>
                  <a:cubicBezTo>
                    <a:pt x="507" y="156"/>
                    <a:pt x="506" y="156"/>
                    <a:pt x="504" y="156"/>
                  </a:cubicBezTo>
                  <a:cubicBezTo>
                    <a:pt x="504" y="156"/>
                    <a:pt x="504" y="156"/>
                    <a:pt x="503" y="156"/>
                  </a:cubicBezTo>
                  <a:cubicBezTo>
                    <a:pt x="503" y="156"/>
                    <a:pt x="503" y="156"/>
                    <a:pt x="503" y="156"/>
                  </a:cubicBezTo>
                  <a:cubicBezTo>
                    <a:pt x="503" y="156"/>
                    <a:pt x="502" y="156"/>
                    <a:pt x="501" y="157"/>
                  </a:cubicBezTo>
                  <a:cubicBezTo>
                    <a:pt x="501" y="156"/>
                    <a:pt x="501" y="156"/>
                    <a:pt x="501" y="156"/>
                  </a:cubicBezTo>
                  <a:cubicBezTo>
                    <a:pt x="500" y="156"/>
                    <a:pt x="499" y="156"/>
                    <a:pt x="499" y="156"/>
                  </a:cubicBezTo>
                  <a:cubicBezTo>
                    <a:pt x="499" y="155"/>
                    <a:pt x="499" y="155"/>
                    <a:pt x="499" y="155"/>
                  </a:cubicBezTo>
                  <a:cubicBezTo>
                    <a:pt x="498" y="155"/>
                    <a:pt x="497" y="155"/>
                    <a:pt x="496" y="155"/>
                  </a:cubicBezTo>
                  <a:cubicBezTo>
                    <a:pt x="495" y="155"/>
                    <a:pt x="495" y="154"/>
                    <a:pt x="494" y="154"/>
                  </a:cubicBezTo>
                  <a:cubicBezTo>
                    <a:pt x="494" y="153"/>
                    <a:pt x="492" y="154"/>
                    <a:pt x="490" y="154"/>
                  </a:cubicBezTo>
                  <a:cubicBezTo>
                    <a:pt x="490" y="154"/>
                    <a:pt x="490" y="154"/>
                    <a:pt x="490" y="154"/>
                  </a:cubicBezTo>
                  <a:cubicBezTo>
                    <a:pt x="489" y="153"/>
                    <a:pt x="490" y="154"/>
                    <a:pt x="489" y="153"/>
                  </a:cubicBezTo>
                  <a:cubicBezTo>
                    <a:pt x="489" y="153"/>
                    <a:pt x="489" y="153"/>
                    <a:pt x="488" y="153"/>
                  </a:cubicBezTo>
                  <a:cubicBezTo>
                    <a:pt x="488" y="153"/>
                    <a:pt x="488" y="153"/>
                    <a:pt x="488" y="152"/>
                  </a:cubicBezTo>
                  <a:cubicBezTo>
                    <a:pt x="487" y="152"/>
                    <a:pt x="485" y="152"/>
                    <a:pt x="484" y="153"/>
                  </a:cubicBezTo>
                  <a:cubicBezTo>
                    <a:pt x="484" y="150"/>
                    <a:pt x="483" y="150"/>
                    <a:pt x="482" y="149"/>
                  </a:cubicBezTo>
                  <a:cubicBezTo>
                    <a:pt x="482" y="149"/>
                    <a:pt x="482" y="149"/>
                    <a:pt x="482" y="149"/>
                  </a:cubicBezTo>
                  <a:cubicBezTo>
                    <a:pt x="481" y="148"/>
                    <a:pt x="481" y="148"/>
                    <a:pt x="481" y="148"/>
                  </a:cubicBezTo>
                  <a:cubicBezTo>
                    <a:pt x="481" y="148"/>
                    <a:pt x="481" y="148"/>
                    <a:pt x="481" y="148"/>
                  </a:cubicBezTo>
                  <a:cubicBezTo>
                    <a:pt x="481" y="148"/>
                    <a:pt x="481" y="148"/>
                    <a:pt x="481" y="147"/>
                  </a:cubicBezTo>
                  <a:cubicBezTo>
                    <a:pt x="480" y="148"/>
                    <a:pt x="479" y="148"/>
                    <a:pt x="478" y="148"/>
                  </a:cubicBezTo>
                  <a:cubicBezTo>
                    <a:pt x="477" y="147"/>
                    <a:pt x="476" y="147"/>
                    <a:pt x="476" y="146"/>
                  </a:cubicBezTo>
                  <a:cubicBezTo>
                    <a:pt x="475" y="146"/>
                    <a:pt x="474" y="146"/>
                    <a:pt x="473" y="146"/>
                  </a:cubicBezTo>
                  <a:cubicBezTo>
                    <a:pt x="473" y="146"/>
                    <a:pt x="473" y="146"/>
                    <a:pt x="473" y="146"/>
                  </a:cubicBezTo>
                  <a:cubicBezTo>
                    <a:pt x="473" y="146"/>
                    <a:pt x="472" y="146"/>
                    <a:pt x="471" y="146"/>
                  </a:cubicBezTo>
                  <a:cubicBezTo>
                    <a:pt x="471" y="146"/>
                    <a:pt x="470" y="145"/>
                    <a:pt x="470" y="145"/>
                  </a:cubicBezTo>
                  <a:cubicBezTo>
                    <a:pt x="469" y="145"/>
                    <a:pt x="469" y="145"/>
                    <a:pt x="468" y="145"/>
                  </a:cubicBezTo>
                  <a:cubicBezTo>
                    <a:pt x="468" y="145"/>
                    <a:pt x="467" y="145"/>
                    <a:pt x="467" y="145"/>
                  </a:cubicBezTo>
                  <a:cubicBezTo>
                    <a:pt x="466" y="144"/>
                    <a:pt x="466" y="145"/>
                    <a:pt x="464" y="144"/>
                  </a:cubicBezTo>
                  <a:cubicBezTo>
                    <a:pt x="463" y="144"/>
                    <a:pt x="462" y="144"/>
                    <a:pt x="460" y="144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59" y="145"/>
                    <a:pt x="458" y="145"/>
                    <a:pt x="457" y="146"/>
                  </a:cubicBezTo>
                  <a:cubicBezTo>
                    <a:pt x="457" y="146"/>
                    <a:pt x="457" y="146"/>
                    <a:pt x="456" y="147"/>
                  </a:cubicBezTo>
                  <a:cubicBezTo>
                    <a:pt x="456" y="146"/>
                    <a:pt x="455" y="146"/>
                    <a:pt x="455" y="145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56" y="145"/>
                    <a:pt x="456" y="144"/>
                    <a:pt x="456" y="144"/>
                  </a:cubicBezTo>
                  <a:cubicBezTo>
                    <a:pt x="456" y="144"/>
                    <a:pt x="456" y="144"/>
                    <a:pt x="455" y="144"/>
                  </a:cubicBezTo>
                  <a:cubicBezTo>
                    <a:pt x="455" y="144"/>
                    <a:pt x="455" y="144"/>
                    <a:pt x="455" y="143"/>
                  </a:cubicBezTo>
                  <a:cubicBezTo>
                    <a:pt x="455" y="143"/>
                    <a:pt x="455" y="143"/>
                    <a:pt x="455" y="143"/>
                  </a:cubicBezTo>
                  <a:cubicBezTo>
                    <a:pt x="455" y="143"/>
                    <a:pt x="455" y="143"/>
                    <a:pt x="455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4" y="142"/>
                    <a:pt x="454" y="141"/>
                    <a:pt x="454" y="141"/>
                  </a:cubicBezTo>
                  <a:cubicBezTo>
                    <a:pt x="453" y="141"/>
                    <a:pt x="453" y="141"/>
                    <a:pt x="453" y="141"/>
                  </a:cubicBezTo>
                  <a:cubicBezTo>
                    <a:pt x="453" y="141"/>
                    <a:pt x="453" y="141"/>
                    <a:pt x="453" y="140"/>
                  </a:cubicBezTo>
                  <a:cubicBezTo>
                    <a:pt x="453" y="141"/>
                    <a:pt x="453" y="141"/>
                    <a:pt x="453" y="141"/>
                  </a:cubicBezTo>
                  <a:cubicBezTo>
                    <a:pt x="452" y="140"/>
                    <a:pt x="452" y="139"/>
                    <a:pt x="452" y="138"/>
                  </a:cubicBezTo>
                  <a:cubicBezTo>
                    <a:pt x="452" y="138"/>
                    <a:pt x="451" y="138"/>
                    <a:pt x="451" y="138"/>
                  </a:cubicBezTo>
                  <a:cubicBezTo>
                    <a:pt x="451" y="137"/>
                    <a:pt x="451" y="137"/>
                    <a:pt x="451" y="137"/>
                  </a:cubicBezTo>
                  <a:cubicBezTo>
                    <a:pt x="451" y="137"/>
                    <a:pt x="450" y="137"/>
                    <a:pt x="450" y="137"/>
                  </a:cubicBezTo>
                  <a:cubicBezTo>
                    <a:pt x="450" y="136"/>
                    <a:pt x="450" y="136"/>
                    <a:pt x="450" y="136"/>
                  </a:cubicBezTo>
                  <a:cubicBezTo>
                    <a:pt x="450" y="136"/>
                    <a:pt x="450" y="136"/>
                    <a:pt x="450" y="136"/>
                  </a:cubicBezTo>
                  <a:cubicBezTo>
                    <a:pt x="450" y="136"/>
                    <a:pt x="450" y="136"/>
                    <a:pt x="450" y="135"/>
                  </a:cubicBezTo>
                  <a:cubicBezTo>
                    <a:pt x="449" y="135"/>
                    <a:pt x="449" y="135"/>
                    <a:pt x="449" y="135"/>
                  </a:cubicBezTo>
                  <a:cubicBezTo>
                    <a:pt x="449" y="135"/>
                    <a:pt x="449" y="134"/>
                    <a:pt x="448" y="134"/>
                  </a:cubicBezTo>
                  <a:cubicBezTo>
                    <a:pt x="448" y="134"/>
                    <a:pt x="448" y="134"/>
                    <a:pt x="448" y="134"/>
                  </a:cubicBezTo>
                  <a:cubicBezTo>
                    <a:pt x="448" y="134"/>
                    <a:pt x="448" y="134"/>
                    <a:pt x="448" y="134"/>
                  </a:cubicBezTo>
                  <a:cubicBezTo>
                    <a:pt x="446" y="134"/>
                    <a:pt x="445" y="134"/>
                    <a:pt x="443" y="135"/>
                  </a:cubicBezTo>
                  <a:cubicBezTo>
                    <a:pt x="443" y="135"/>
                    <a:pt x="443" y="134"/>
                    <a:pt x="443" y="134"/>
                  </a:cubicBezTo>
                  <a:cubicBezTo>
                    <a:pt x="443" y="134"/>
                    <a:pt x="443" y="134"/>
                    <a:pt x="443" y="134"/>
                  </a:cubicBezTo>
                  <a:cubicBezTo>
                    <a:pt x="441" y="134"/>
                    <a:pt x="442" y="135"/>
                    <a:pt x="441" y="135"/>
                  </a:cubicBezTo>
                  <a:cubicBezTo>
                    <a:pt x="439" y="135"/>
                    <a:pt x="438" y="133"/>
                    <a:pt x="438" y="130"/>
                  </a:cubicBezTo>
                  <a:cubicBezTo>
                    <a:pt x="437" y="130"/>
                    <a:pt x="437" y="130"/>
                    <a:pt x="436" y="13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36" y="129"/>
                    <a:pt x="437" y="129"/>
                    <a:pt x="437" y="128"/>
                  </a:cubicBezTo>
                  <a:cubicBezTo>
                    <a:pt x="437" y="127"/>
                    <a:pt x="437" y="126"/>
                    <a:pt x="437" y="125"/>
                  </a:cubicBezTo>
                  <a:cubicBezTo>
                    <a:pt x="437" y="125"/>
                    <a:pt x="437" y="125"/>
                    <a:pt x="437" y="125"/>
                  </a:cubicBezTo>
                  <a:cubicBezTo>
                    <a:pt x="437" y="125"/>
                    <a:pt x="437" y="124"/>
                    <a:pt x="437" y="124"/>
                  </a:cubicBezTo>
                  <a:cubicBezTo>
                    <a:pt x="437" y="124"/>
                    <a:pt x="438" y="124"/>
                    <a:pt x="438" y="124"/>
                  </a:cubicBezTo>
                  <a:cubicBezTo>
                    <a:pt x="438" y="123"/>
                    <a:pt x="438" y="123"/>
                    <a:pt x="438" y="122"/>
                  </a:cubicBezTo>
                  <a:cubicBezTo>
                    <a:pt x="438" y="122"/>
                    <a:pt x="439" y="122"/>
                    <a:pt x="439" y="122"/>
                  </a:cubicBezTo>
                  <a:cubicBezTo>
                    <a:pt x="439" y="122"/>
                    <a:pt x="439" y="121"/>
                    <a:pt x="439" y="121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437" y="120"/>
                    <a:pt x="438" y="121"/>
                    <a:pt x="437" y="120"/>
                  </a:cubicBezTo>
                  <a:cubicBezTo>
                    <a:pt x="438" y="119"/>
                    <a:pt x="440" y="119"/>
                    <a:pt x="442" y="119"/>
                  </a:cubicBezTo>
                  <a:cubicBezTo>
                    <a:pt x="442" y="119"/>
                    <a:pt x="442" y="118"/>
                    <a:pt x="442" y="118"/>
                  </a:cubicBezTo>
                  <a:cubicBezTo>
                    <a:pt x="441" y="118"/>
                    <a:pt x="441" y="118"/>
                    <a:pt x="441" y="118"/>
                  </a:cubicBezTo>
                  <a:cubicBezTo>
                    <a:pt x="441" y="117"/>
                    <a:pt x="441" y="117"/>
                    <a:pt x="441" y="116"/>
                  </a:cubicBezTo>
                  <a:cubicBezTo>
                    <a:pt x="443" y="115"/>
                    <a:pt x="442" y="114"/>
                    <a:pt x="444" y="113"/>
                  </a:cubicBezTo>
                  <a:cubicBezTo>
                    <a:pt x="444" y="113"/>
                    <a:pt x="444" y="112"/>
                    <a:pt x="444" y="112"/>
                  </a:cubicBezTo>
                  <a:cubicBezTo>
                    <a:pt x="446" y="112"/>
                    <a:pt x="446" y="112"/>
                    <a:pt x="447" y="111"/>
                  </a:cubicBezTo>
                  <a:cubicBezTo>
                    <a:pt x="447" y="111"/>
                    <a:pt x="447" y="111"/>
                    <a:pt x="448" y="111"/>
                  </a:cubicBezTo>
                  <a:cubicBezTo>
                    <a:pt x="447" y="110"/>
                    <a:pt x="447" y="110"/>
                    <a:pt x="447" y="109"/>
                  </a:cubicBezTo>
                  <a:cubicBezTo>
                    <a:pt x="447" y="109"/>
                    <a:pt x="447" y="109"/>
                    <a:pt x="447" y="109"/>
                  </a:cubicBezTo>
                  <a:cubicBezTo>
                    <a:pt x="447" y="109"/>
                    <a:pt x="447" y="108"/>
                    <a:pt x="447" y="108"/>
                  </a:cubicBezTo>
                  <a:cubicBezTo>
                    <a:pt x="448" y="107"/>
                    <a:pt x="448" y="107"/>
                    <a:pt x="449" y="107"/>
                  </a:cubicBezTo>
                  <a:cubicBezTo>
                    <a:pt x="449" y="107"/>
                    <a:pt x="449" y="106"/>
                    <a:pt x="449" y="106"/>
                  </a:cubicBezTo>
                  <a:cubicBezTo>
                    <a:pt x="450" y="106"/>
                    <a:pt x="449" y="106"/>
                    <a:pt x="450" y="106"/>
                  </a:cubicBezTo>
                  <a:cubicBezTo>
                    <a:pt x="451" y="106"/>
                    <a:pt x="452" y="106"/>
                    <a:pt x="452" y="106"/>
                  </a:cubicBezTo>
                  <a:cubicBezTo>
                    <a:pt x="452" y="106"/>
                    <a:pt x="452" y="105"/>
                    <a:pt x="452" y="105"/>
                  </a:cubicBezTo>
                  <a:cubicBezTo>
                    <a:pt x="452" y="105"/>
                    <a:pt x="451" y="105"/>
                    <a:pt x="451" y="105"/>
                  </a:cubicBezTo>
                  <a:cubicBezTo>
                    <a:pt x="451" y="105"/>
                    <a:pt x="451" y="105"/>
                    <a:pt x="450" y="105"/>
                  </a:cubicBezTo>
                  <a:cubicBezTo>
                    <a:pt x="450" y="105"/>
                    <a:pt x="450" y="105"/>
                    <a:pt x="450" y="104"/>
                  </a:cubicBezTo>
                  <a:cubicBezTo>
                    <a:pt x="451" y="104"/>
                    <a:pt x="452" y="104"/>
                    <a:pt x="453" y="104"/>
                  </a:cubicBezTo>
                  <a:cubicBezTo>
                    <a:pt x="453" y="104"/>
                    <a:pt x="453" y="103"/>
                    <a:pt x="453" y="103"/>
                  </a:cubicBezTo>
                  <a:cubicBezTo>
                    <a:pt x="453" y="103"/>
                    <a:pt x="453" y="103"/>
                    <a:pt x="452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1" y="102"/>
                    <a:pt x="452" y="103"/>
                    <a:pt x="452" y="102"/>
                  </a:cubicBezTo>
                  <a:cubicBezTo>
                    <a:pt x="452" y="102"/>
                    <a:pt x="452" y="102"/>
                    <a:pt x="453" y="102"/>
                  </a:cubicBezTo>
                  <a:cubicBezTo>
                    <a:pt x="454" y="102"/>
                    <a:pt x="456" y="103"/>
                    <a:pt x="457" y="102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8" y="102"/>
                    <a:pt x="458" y="102"/>
                    <a:pt x="458" y="101"/>
                  </a:cubicBezTo>
                  <a:cubicBezTo>
                    <a:pt x="458" y="101"/>
                    <a:pt x="458" y="101"/>
                    <a:pt x="458" y="101"/>
                  </a:cubicBezTo>
                  <a:cubicBezTo>
                    <a:pt x="459" y="101"/>
                    <a:pt x="459" y="101"/>
                    <a:pt x="460" y="100"/>
                  </a:cubicBezTo>
                  <a:cubicBezTo>
                    <a:pt x="461" y="99"/>
                    <a:pt x="460" y="98"/>
                    <a:pt x="460" y="97"/>
                  </a:cubicBezTo>
                  <a:cubicBezTo>
                    <a:pt x="459" y="97"/>
                    <a:pt x="459" y="97"/>
                    <a:pt x="458" y="97"/>
                  </a:cubicBezTo>
                  <a:cubicBezTo>
                    <a:pt x="458" y="97"/>
                    <a:pt x="458" y="96"/>
                    <a:pt x="458" y="95"/>
                  </a:cubicBezTo>
                  <a:cubicBezTo>
                    <a:pt x="458" y="95"/>
                    <a:pt x="458" y="95"/>
                    <a:pt x="457" y="95"/>
                  </a:cubicBezTo>
                  <a:cubicBezTo>
                    <a:pt x="457" y="95"/>
                    <a:pt x="457" y="95"/>
                    <a:pt x="457" y="95"/>
                  </a:cubicBezTo>
                  <a:cubicBezTo>
                    <a:pt x="458" y="95"/>
                    <a:pt x="460" y="95"/>
                    <a:pt x="461" y="95"/>
                  </a:cubicBezTo>
                  <a:cubicBezTo>
                    <a:pt x="461" y="94"/>
                    <a:pt x="461" y="94"/>
                    <a:pt x="462" y="93"/>
                  </a:cubicBezTo>
                  <a:cubicBezTo>
                    <a:pt x="462" y="93"/>
                    <a:pt x="462" y="92"/>
                    <a:pt x="462" y="92"/>
                  </a:cubicBezTo>
                  <a:cubicBezTo>
                    <a:pt x="461" y="92"/>
                    <a:pt x="462" y="92"/>
                    <a:pt x="461" y="92"/>
                  </a:cubicBezTo>
                  <a:cubicBezTo>
                    <a:pt x="461" y="91"/>
                    <a:pt x="461" y="90"/>
                    <a:pt x="461" y="89"/>
                  </a:cubicBezTo>
                  <a:cubicBezTo>
                    <a:pt x="463" y="89"/>
                    <a:pt x="462" y="89"/>
                    <a:pt x="464" y="89"/>
                  </a:cubicBezTo>
                  <a:cubicBezTo>
                    <a:pt x="464" y="88"/>
                    <a:pt x="464" y="88"/>
                    <a:pt x="464" y="87"/>
                  </a:cubicBezTo>
                  <a:cubicBezTo>
                    <a:pt x="464" y="87"/>
                    <a:pt x="465" y="87"/>
                    <a:pt x="465" y="87"/>
                  </a:cubicBezTo>
                  <a:cubicBezTo>
                    <a:pt x="465" y="87"/>
                    <a:pt x="465" y="87"/>
                    <a:pt x="465" y="87"/>
                  </a:cubicBezTo>
                  <a:cubicBezTo>
                    <a:pt x="465" y="87"/>
                    <a:pt x="465" y="87"/>
                    <a:pt x="466" y="87"/>
                  </a:cubicBezTo>
                  <a:cubicBezTo>
                    <a:pt x="466" y="87"/>
                    <a:pt x="466" y="87"/>
                    <a:pt x="466" y="87"/>
                  </a:cubicBezTo>
                  <a:cubicBezTo>
                    <a:pt x="466" y="87"/>
                    <a:pt x="467" y="87"/>
                    <a:pt x="468" y="87"/>
                  </a:cubicBezTo>
                  <a:cubicBezTo>
                    <a:pt x="468" y="87"/>
                    <a:pt x="468" y="87"/>
                    <a:pt x="468" y="88"/>
                  </a:cubicBezTo>
                  <a:cubicBezTo>
                    <a:pt x="469" y="88"/>
                    <a:pt x="470" y="87"/>
                    <a:pt x="470" y="87"/>
                  </a:cubicBezTo>
                  <a:cubicBezTo>
                    <a:pt x="471" y="88"/>
                    <a:pt x="470" y="88"/>
                    <a:pt x="471" y="88"/>
                  </a:cubicBezTo>
                  <a:cubicBezTo>
                    <a:pt x="471" y="88"/>
                    <a:pt x="471" y="88"/>
                    <a:pt x="471" y="88"/>
                  </a:cubicBezTo>
                  <a:cubicBezTo>
                    <a:pt x="471" y="88"/>
                    <a:pt x="472" y="88"/>
                    <a:pt x="472" y="87"/>
                  </a:cubicBezTo>
                  <a:cubicBezTo>
                    <a:pt x="472" y="87"/>
                    <a:pt x="472" y="87"/>
                    <a:pt x="473" y="87"/>
                  </a:cubicBezTo>
                  <a:cubicBezTo>
                    <a:pt x="474" y="86"/>
                    <a:pt x="475" y="86"/>
                    <a:pt x="476" y="85"/>
                  </a:cubicBezTo>
                  <a:cubicBezTo>
                    <a:pt x="478" y="83"/>
                    <a:pt x="476" y="83"/>
                    <a:pt x="476" y="81"/>
                  </a:cubicBezTo>
                  <a:cubicBezTo>
                    <a:pt x="476" y="81"/>
                    <a:pt x="478" y="80"/>
                    <a:pt x="478" y="79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7" y="79"/>
                    <a:pt x="477" y="78"/>
                    <a:pt x="477" y="78"/>
                  </a:cubicBezTo>
                  <a:cubicBezTo>
                    <a:pt x="477" y="79"/>
                    <a:pt x="476" y="79"/>
                    <a:pt x="475" y="79"/>
                  </a:cubicBezTo>
                  <a:cubicBezTo>
                    <a:pt x="475" y="79"/>
                    <a:pt x="474" y="78"/>
                    <a:pt x="474" y="78"/>
                  </a:cubicBezTo>
                  <a:cubicBezTo>
                    <a:pt x="472" y="78"/>
                    <a:pt x="469" y="79"/>
                    <a:pt x="467" y="79"/>
                  </a:cubicBezTo>
                  <a:cubicBezTo>
                    <a:pt x="465" y="79"/>
                    <a:pt x="460" y="81"/>
                    <a:pt x="459" y="80"/>
                  </a:cubicBezTo>
                  <a:cubicBezTo>
                    <a:pt x="458" y="80"/>
                    <a:pt x="458" y="80"/>
                    <a:pt x="458" y="80"/>
                  </a:cubicBezTo>
                  <a:cubicBezTo>
                    <a:pt x="458" y="80"/>
                    <a:pt x="458" y="80"/>
                    <a:pt x="458" y="79"/>
                  </a:cubicBezTo>
                  <a:cubicBezTo>
                    <a:pt x="459" y="79"/>
                    <a:pt x="460" y="79"/>
                    <a:pt x="461" y="79"/>
                  </a:cubicBezTo>
                  <a:cubicBezTo>
                    <a:pt x="461" y="79"/>
                    <a:pt x="461" y="79"/>
                    <a:pt x="461" y="79"/>
                  </a:cubicBezTo>
                  <a:cubicBezTo>
                    <a:pt x="462" y="79"/>
                    <a:pt x="462" y="79"/>
                    <a:pt x="463" y="78"/>
                  </a:cubicBezTo>
                  <a:cubicBezTo>
                    <a:pt x="463" y="78"/>
                    <a:pt x="463" y="78"/>
                    <a:pt x="464" y="78"/>
                  </a:cubicBezTo>
                  <a:cubicBezTo>
                    <a:pt x="464" y="78"/>
                    <a:pt x="464" y="77"/>
                    <a:pt x="464" y="77"/>
                  </a:cubicBezTo>
                  <a:cubicBezTo>
                    <a:pt x="463" y="77"/>
                    <a:pt x="463" y="77"/>
                    <a:pt x="462" y="77"/>
                  </a:cubicBezTo>
                  <a:cubicBezTo>
                    <a:pt x="463" y="77"/>
                    <a:pt x="463" y="77"/>
                    <a:pt x="463" y="77"/>
                  </a:cubicBezTo>
                  <a:cubicBezTo>
                    <a:pt x="463" y="76"/>
                    <a:pt x="463" y="76"/>
                    <a:pt x="463" y="75"/>
                  </a:cubicBezTo>
                  <a:cubicBezTo>
                    <a:pt x="463" y="75"/>
                    <a:pt x="463" y="75"/>
                    <a:pt x="463" y="75"/>
                  </a:cubicBezTo>
                  <a:cubicBezTo>
                    <a:pt x="463" y="75"/>
                    <a:pt x="463" y="75"/>
                    <a:pt x="463" y="75"/>
                  </a:cubicBezTo>
                  <a:cubicBezTo>
                    <a:pt x="464" y="75"/>
                    <a:pt x="464" y="76"/>
                    <a:pt x="465" y="76"/>
                  </a:cubicBezTo>
                  <a:cubicBezTo>
                    <a:pt x="465" y="76"/>
                    <a:pt x="466" y="76"/>
                    <a:pt x="466" y="76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68" y="76"/>
                    <a:pt x="468" y="75"/>
                    <a:pt x="468" y="75"/>
                  </a:cubicBezTo>
                  <a:cubicBezTo>
                    <a:pt x="470" y="75"/>
                    <a:pt x="470" y="76"/>
                    <a:pt x="470" y="76"/>
                  </a:cubicBezTo>
                  <a:cubicBezTo>
                    <a:pt x="471" y="76"/>
                    <a:pt x="471" y="75"/>
                    <a:pt x="472" y="75"/>
                  </a:cubicBezTo>
                  <a:cubicBezTo>
                    <a:pt x="472" y="76"/>
                    <a:pt x="472" y="76"/>
                    <a:pt x="472" y="76"/>
                  </a:cubicBezTo>
                  <a:cubicBezTo>
                    <a:pt x="473" y="76"/>
                    <a:pt x="473" y="75"/>
                    <a:pt x="474" y="75"/>
                  </a:cubicBezTo>
                  <a:cubicBezTo>
                    <a:pt x="475" y="76"/>
                    <a:pt x="477" y="77"/>
                    <a:pt x="478" y="78"/>
                  </a:cubicBezTo>
                  <a:cubicBezTo>
                    <a:pt x="478" y="78"/>
                    <a:pt x="479" y="78"/>
                    <a:pt x="479" y="78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9" y="78"/>
                    <a:pt x="480" y="78"/>
                    <a:pt x="480" y="78"/>
                  </a:cubicBezTo>
                  <a:cubicBezTo>
                    <a:pt x="480" y="77"/>
                    <a:pt x="480" y="77"/>
                    <a:pt x="480" y="77"/>
                  </a:cubicBezTo>
                  <a:cubicBezTo>
                    <a:pt x="480" y="77"/>
                    <a:pt x="480" y="77"/>
                    <a:pt x="480" y="76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481" y="75"/>
                    <a:pt x="481" y="75"/>
                    <a:pt x="482" y="74"/>
                  </a:cubicBezTo>
                  <a:cubicBezTo>
                    <a:pt x="482" y="72"/>
                    <a:pt x="482" y="71"/>
                    <a:pt x="481" y="70"/>
                  </a:cubicBezTo>
                  <a:cubicBezTo>
                    <a:pt x="481" y="70"/>
                    <a:pt x="480" y="70"/>
                    <a:pt x="480" y="70"/>
                  </a:cubicBezTo>
                  <a:cubicBezTo>
                    <a:pt x="480" y="70"/>
                    <a:pt x="480" y="70"/>
                    <a:pt x="480" y="70"/>
                  </a:cubicBezTo>
                  <a:cubicBezTo>
                    <a:pt x="481" y="69"/>
                    <a:pt x="482" y="69"/>
                    <a:pt x="484" y="69"/>
                  </a:cubicBezTo>
                  <a:cubicBezTo>
                    <a:pt x="484" y="68"/>
                    <a:pt x="484" y="68"/>
                    <a:pt x="484" y="68"/>
                  </a:cubicBezTo>
                  <a:cubicBezTo>
                    <a:pt x="484" y="68"/>
                    <a:pt x="484" y="68"/>
                    <a:pt x="485" y="68"/>
                  </a:cubicBezTo>
                  <a:cubicBezTo>
                    <a:pt x="486" y="69"/>
                    <a:pt x="489" y="69"/>
                    <a:pt x="490" y="71"/>
                  </a:cubicBezTo>
                  <a:cubicBezTo>
                    <a:pt x="491" y="71"/>
                    <a:pt x="491" y="71"/>
                    <a:pt x="492" y="71"/>
                  </a:cubicBezTo>
                  <a:cubicBezTo>
                    <a:pt x="492" y="70"/>
                    <a:pt x="492" y="70"/>
                    <a:pt x="492" y="70"/>
                  </a:cubicBezTo>
                  <a:cubicBezTo>
                    <a:pt x="493" y="70"/>
                    <a:pt x="494" y="69"/>
                    <a:pt x="495" y="69"/>
                  </a:cubicBezTo>
                  <a:cubicBezTo>
                    <a:pt x="495" y="69"/>
                    <a:pt x="495" y="69"/>
                    <a:pt x="495" y="69"/>
                  </a:cubicBezTo>
                  <a:cubicBezTo>
                    <a:pt x="496" y="68"/>
                    <a:pt x="495" y="69"/>
                    <a:pt x="496" y="68"/>
                  </a:cubicBezTo>
                  <a:cubicBezTo>
                    <a:pt x="495" y="68"/>
                    <a:pt x="495" y="68"/>
                    <a:pt x="494" y="68"/>
                  </a:cubicBezTo>
                  <a:cubicBezTo>
                    <a:pt x="493" y="67"/>
                    <a:pt x="494" y="68"/>
                    <a:pt x="493" y="67"/>
                  </a:cubicBezTo>
                  <a:cubicBezTo>
                    <a:pt x="493" y="67"/>
                    <a:pt x="493" y="67"/>
                    <a:pt x="493" y="67"/>
                  </a:cubicBezTo>
                  <a:cubicBezTo>
                    <a:pt x="493" y="67"/>
                    <a:pt x="492" y="67"/>
                    <a:pt x="492" y="67"/>
                  </a:cubicBezTo>
                  <a:cubicBezTo>
                    <a:pt x="491" y="66"/>
                    <a:pt x="491" y="67"/>
                    <a:pt x="490" y="65"/>
                  </a:cubicBezTo>
                  <a:cubicBezTo>
                    <a:pt x="489" y="65"/>
                    <a:pt x="489" y="65"/>
                    <a:pt x="488" y="65"/>
                  </a:cubicBezTo>
                  <a:cubicBezTo>
                    <a:pt x="488" y="64"/>
                    <a:pt x="488" y="64"/>
                    <a:pt x="489" y="64"/>
                  </a:cubicBezTo>
                  <a:cubicBezTo>
                    <a:pt x="489" y="64"/>
                    <a:pt x="489" y="64"/>
                    <a:pt x="489" y="64"/>
                  </a:cubicBezTo>
                  <a:cubicBezTo>
                    <a:pt x="491" y="63"/>
                    <a:pt x="491" y="64"/>
                    <a:pt x="491" y="65"/>
                  </a:cubicBezTo>
                  <a:cubicBezTo>
                    <a:pt x="492" y="64"/>
                    <a:pt x="492" y="64"/>
                    <a:pt x="493" y="64"/>
                  </a:cubicBezTo>
                  <a:cubicBezTo>
                    <a:pt x="493" y="64"/>
                    <a:pt x="493" y="64"/>
                    <a:pt x="493" y="64"/>
                  </a:cubicBezTo>
                  <a:cubicBezTo>
                    <a:pt x="494" y="65"/>
                    <a:pt x="493" y="66"/>
                    <a:pt x="494" y="66"/>
                  </a:cubicBezTo>
                  <a:cubicBezTo>
                    <a:pt x="495" y="67"/>
                    <a:pt x="495" y="66"/>
                    <a:pt x="496" y="66"/>
                  </a:cubicBezTo>
                  <a:cubicBezTo>
                    <a:pt x="496" y="66"/>
                    <a:pt x="496" y="67"/>
                    <a:pt x="496" y="67"/>
                  </a:cubicBezTo>
                  <a:cubicBezTo>
                    <a:pt x="497" y="67"/>
                    <a:pt x="497" y="67"/>
                    <a:pt x="498" y="68"/>
                  </a:cubicBezTo>
                  <a:cubicBezTo>
                    <a:pt x="498" y="67"/>
                    <a:pt x="498" y="67"/>
                    <a:pt x="498" y="67"/>
                  </a:cubicBezTo>
                  <a:cubicBezTo>
                    <a:pt x="499" y="66"/>
                    <a:pt x="500" y="65"/>
                    <a:pt x="501" y="65"/>
                  </a:cubicBezTo>
                  <a:cubicBezTo>
                    <a:pt x="501" y="64"/>
                    <a:pt x="501" y="64"/>
                    <a:pt x="501" y="63"/>
                  </a:cubicBezTo>
                  <a:cubicBezTo>
                    <a:pt x="501" y="63"/>
                    <a:pt x="502" y="63"/>
                    <a:pt x="502" y="63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503" y="63"/>
                    <a:pt x="503" y="63"/>
                    <a:pt x="504" y="63"/>
                  </a:cubicBezTo>
                  <a:cubicBezTo>
                    <a:pt x="504" y="62"/>
                    <a:pt x="505" y="62"/>
                    <a:pt x="505" y="61"/>
                  </a:cubicBezTo>
                  <a:cubicBezTo>
                    <a:pt x="505" y="61"/>
                    <a:pt x="506" y="61"/>
                    <a:pt x="506" y="61"/>
                  </a:cubicBezTo>
                  <a:cubicBezTo>
                    <a:pt x="506" y="61"/>
                    <a:pt x="507" y="61"/>
                    <a:pt x="507" y="60"/>
                  </a:cubicBezTo>
                  <a:cubicBezTo>
                    <a:pt x="507" y="60"/>
                    <a:pt x="507" y="60"/>
                    <a:pt x="508" y="60"/>
                  </a:cubicBezTo>
                  <a:cubicBezTo>
                    <a:pt x="508" y="60"/>
                    <a:pt x="508" y="60"/>
                    <a:pt x="508" y="60"/>
                  </a:cubicBezTo>
                  <a:cubicBezTo>
                    <a:pt x="509" y="60"/>
                    <a:pt x="510" y="59"/>
                    <a:pt x="512" y="59"/>
                  </a:cubicBezTo>
                  <a:cubicBezTo>
                    <a:pt x="512" y="58"/>
                    <a:pt x="512" y="58"/>
                    <a:pt x="512" y="57"/>
                  </a:cubicBezTo>
                  <a:cubicBezTo>
                    <a:pt x="512" y="57"/>
                    <a:pt x="513" y="57"/>
                    <a:pt x="513" y="57"/>
                  </a:cubicBezTo>
                  <a:cubicBezTo>
                    <a:pt x="513" y="57"/>
                    <a:pt x="513" y="57"/>
                    <a:pt x="513" y="56"/>
                  </a:cubicBezTo>
                  <a:cubicBezTo>
                    <a:pt x="513" y="56"/>
                    <a:pt x="513" y="56"/>
                    <a:pt x="513" y="56"/>
                  </a:cubicBezTo>
                  <a:cubicBezTo>
                    <a:pt x="513" y="54"/>
                    <a:pt x="512" y="54"/>
                    <a:pt x="511" y="53"/>
                  </a:cubicBezTo>
                  <a:cubicBezTo>
                    <a:pt x="511" y="53"/>
                    <a:pt x="511" y="52"/>
                    <a:pt x="510" y="52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09" y="53"/>
                    <a:pt x="509" y="53"/>
                    <a:pt x="509" y="53"/>
                  </a:cubicBezTo>
                  <a:cubicBezTo>
                    <a:pt x="507" y="52"/>
                    <a:pt x="508" y="52"/>
                    <a:pt x="507" y="52"/>
                  </a:cubicBezTo>
                  <a:cubicBezTo>
                    <a:pt x="507" y="51"/>
                    <a:pt x="506" y="51"/>
                    <a:pt x="506" y="51"/>
                  </a:cubicBezTo>
                  <a:cubicBezTo>
                    <a:pt x="506" y="51"/>
                    <a:pt x="506" y="50"/>
                    <a:pt x="506" y="50"/>
                  </a:cubicBezTo>
                  <a:cubicBezTo>
                    <a:pt x="506" y="50"/>
                    <a:pt x="506" y="50"/>
                    <a:pt x="505" y="50"/>
                  </a:cubicBezTo>
                  <a:cubicBezTo>
                    <a:pt x="505" y="50"/>
                    <a:pt x="505" y="49"/>
                    <a:pt x="505" y="49"/>
                  </a:cubicBezTo>
                  <a:cubicBezTo>
                    <a:pt x="505" y="49"/>
                    <a:pt x="505" y="49"/>
                    <a:pt x="505" y="49"/>
                  </a:cubicBezTo>
                  <a:cubicBezTo>
                    <a:pt x="505" y="48"/>
                    <a:pt x="505" y="47"/>
                    <a:pt x="505" y="46"/>
                  </a:cubicBezTo>
                  <a:cubicBezTo>
                    <a:pt x="506" y="45"/>
                    <a:pt x="507" y="45"/>
                    <a:pt x="508" y="45"/>
                  </a:cubicBezTo>
                  <a:cubicBezTo>
                    <a:pt x="508" y="44"/>
                    <a:pt x="508" y="44"/>
                    <a:pt x="508" y="43"/>
                  </a:cubicBezTo>
                  <a:cubicBezTo>
                    <a:pt x="507" y="43"/>
                    <a:pt x="506" y="43"/>
                    <a:pt x="506" y="44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42"/>
                    <a:pt x="506" y="42"/>
                    <a:pt x="506" y="41"/>
                  </a:cubicBezTo>
                  <a:cubicBezTo>
                    <a:pt x="506" y="41"/>
                    <a:pt x="506" y="41"/>
                    <a:pt x="507" y="41"/>
                  </a:cubicBezTo>
                  <a:cubicBezTo>
                    <a:pt x="507" y="41"/>
                    <a:pt x="507" y="40"/>
                    <a:pt x="507" y="40"/>
                  </a:cubicBezTo>
                  <a:cubicBezTo>
                    <a:pt x="507" y="40"/>
                    <a:pt x="507" y="40"/>
                    <a:pt x="507" y="40"/>
                  </a:cubicBezTo>
                  <a:cubicBezTo>
                    <a:pt x="508" y="39"/>
                    <a:pt x="508" y="39"/>
                    <a:pt x="508" y="38"/>
                  </a:cubicBezTo>
                  <a:cubicBezTo>
                    <a:pt x="508" y="38"/>
                    <a:pt x="508" y="38"/>
                    <a:pt x="507" y="37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6" y="38"/>
                    <a:pt x="504" y="38"/>
                    <a:pt x="502" y="38"/>
                  </a:cubicBezTo>
                  <a:cubicBezTo>
                    <a:pt x="502" y="37"/>
                    <a:pt x="501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1" y="36"/>
                    <a:pt x="501" y="36"/>
                    <a:pt x="502" y="36"/>
                  </a:cubicBezTo>
                  <a:cubicBezTo>
                    <a:pt x="502" y="36"/>
                    <a:pt x="502" y="36"/>
                    <a:pt x="502" y="36"/>
                  </a:cubicBezTo>
                  <a:cubicBezTo>
                    <a:pt x="501" y="35"/>
                    <a:pt x="500" y="35"/>
                    <a:pt x="499" y="34"/>
                  </a:cubicBezTo>
                  <a:cubicBezTo>
                    <a:pt x="499" y="34"/>
                    <a:pt x="499" y="34"/>
                    <a:pt x="499" y="34"/>
                  </a:cubicBezTo>
                  <a:cubicBezTo>
                    <a:pt x="499" y="34"/>
                    <a:pt x="499" y="34"/>
                    <a:pt x="499" y="33"/>
                  </a:cubicBezTo>
                  <a:cubicBezTo>
                    <a:pt x="498" y="33"/>
                    <a:pt x="496" y="33"/>
                    <a:pt x="494" y="34"/>
                  </a:cubicBezTo>
                  <a:cubicBezTo>
                    <a:pt x="494" y="34"/>
                    <a:pt x="494" y="34"/>
                    <a:pt x="494" y="35"/>
                  </a:cubicBezTo>
                  <a:cubicBezTo>
                    <a:pt x="493" y="34"/>
                    <a:pt x="493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88" y="34"/>
                    <a:pt x="488" y="34"/>
                  </a:cubicBezTo>
                  <a:cubicBezTo>
                    <a:pt x="488" y="34"/>
                    <a:pt x="488" y="34"/>
                    <a:pt x="488" y="34"/>
                  </a:cubicBezTo>
                  <a:cubicBezTo>
                    <a:pt x="486" y="34"/>
                    <a:pt x="485" y="34"/>
                    <a:pt x="483" y="35"/>
                  </a:cubicBezTo>
                  <a:cubicBezTo>
                    <a:pt x="484" y="35"/>
                    <a:pt x="485" y="35"/>
                    <a:pt x="485" y="35"/>
                  </a:cubicBezTo>
                  <a:cubicBezTo>
                    <a:pt x="485" y="35"/>
                    <a:pt x="485" y="36"/>
                    <a:pt x="485" y="36"/>
                  </a:cubicBezTo>
                  <a:cubicBezTo>
                    <a:pt x="485" y="36"/>
                    <a:pt x="485" y="36"/>
                    <a:pt x="485" y="36"/>
                  </a:cubicBezTo>
                  <a:cubicBezTo>
                    <a:pt x="485" y="38"/>
                    <a:pt x="486" y="39"/>
                    <a:pt x="486" y="40"/>
                  </a:cubicBezTo>
                  <a:cubicBezTo>
                    <a:pt x="487" y="40"/>
                    <a:pt x="486" y="40"/>
                    <a:pt x="487" y="41"/>
                  </a:cubicBezTo>
                  <a:cubicBezTo>
                    <a:pt x="487" y="41"/>
                    <a:pt x="487" y="40"/>
                    <a:pt x="487" y="40"/>
                  </a:cubicBezTo>
                  <a:cubicBezTo>
                    <a:pt x="487" y="41"/>
                    <a:pt x="488" y="41"/>
                    <a:pt x="488" y="42"/>
                  </a:cubicBezTo>
                  <a:cubicBezTo>
                    <a:pt x="488" y="42"/>
                    <a:pt x="488" y="42"/>
                    <a:pt x="488" y="41"/>
                  </a:cubicBezTo>
                  <a:cubicBezTo>
                    <a:pt x="488" y="43"/>
                    <a:pt x="488" y="43"/>
                    <a:pt x="489" y="43"/>
                  </a:cubicBezTo>
                  <a:cubicBezTo>
                    <a:pt x="489" y="43"/>
                    <a:pt x="489" y="44"/>
                    <a:pt x="489" y="44"/>
                  </a:cubicBezTo>
                  <a:cubicBezTo>
                    <a:pt x="489" y="44"/>
                    <a:pt x="488" y="44"/>
                    <a:pt x="488" y="44"/>
                  </a:cubicBezTo>
                  <a:cubicBezTo>
                    <a:pt x="488" y="44"/>
                    <a:pt x="488" y="45"/>
                    <a:pt x="488" y="45"/>
                  </a:cubicBezTo>
                  <a:cubicBezTo>
                    <a:pt x="487" y="45"/>
                    <a:pt x="486" y="45"/>
                    <a:pt x="485" y="46"/>
                  </a:cubicBezTo>
                  <a:cubicBezTo>
                    <a:pt x="485" y="47"/>
                    <a:pt x="485" y="48"/>
                    <a:pt x="484" y="50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2" y="52"/>
                    <a:pt x="484" y="52"/>
                    <a:pt x="483" y="53"/>
                  </a:cubicBezTo>
                  <a:cubicBezTo>
                    <a:pt x="483" y="53"/>
                    <a:pt x="483" y="53"/>
                    <a:pt x="482" y="53"/>
                  </a:cubicBezTo>
                  <a:cubicBezTo>
                    <a:pt x="483" y="53"/>
                    <a:pt x="483" y="53"/>
                    <a:pt x="483" y="54"/>
                  </a:cubicBezTo>
                  <a:cubicBezTo>
                    <a:pt x="482" y="54"/>
                    <a:pt x="482" y="54"/>
                    <a:pt x="481" y="55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481" y="56"/>
                    <a:pt x="481" y="56"/>
                    <a:pt x="480" y="57"/>
                  </a:cubicBezTo>
                  <a:cubicBezTo>
                    <a:pt x="480" y="58"/>
                    <a:pt x="481" y="58"/>
                    <a:pt x="481" y="59"/>
                  </a:cubicBezTo>
                  <a:cubicBezTo>
                    <a:pt x="481" y="59"/>
                    <a:pt x="481" y="59"/>
                    <a:pt x="481" y="59"/>
                  </a:cubicBezTo>
                  <a:cubicBezTo>
                    <a:pt x="481" y="59"/>
                    <a:pt x="481" y="59"/>
                    <a:pt x="480" y="59"/>
                  </a:cubicBezTo>
                  <a:cubicBezTo>
                    <a:pt x="480" y="59"/>
                    <a:pt x="480" y="60"/>
                    <a:pt x="480" y="60"/>
                  </a:cubicBezTo>
                  <a:cubicBezTo>
                    <a:pt x="479" y="60"/>
                    <a:pt x="478" y="60"/>
                    <a:pt x="478" y="60"/>
                  </a:cubicBezTo>
                  <a:cubicBezTo>
                    <a:pt x="477" y="61"/>
                    <a:pt x="478" y="60"/>
                    <a:pt x="477" y="61"/>
                  </a:cubicBezTo>
                  <a:cubicBezTo>
                    <a:pt x="478" y="61"/>
                    <a:pt x="478" y="62"/>
                    <a:pt x="478" y="62"/>
                  </a:cubicBezTo>
                  <a:cubicBezTo>
                    <a:pt x="478" y="62"/>
                    <a:pt x="477" y="62"/>
                    <a:pt x="477" y="62"/>
                  </a:cubicBezTo>
                  <a:cubicBezTo>
                    <a:pt x="477" y="62"/>
                    <a:pt x="476" y="62"/>
                    <a:pt x="476" y="62"/>
                  </a:cubicBezTo>
                  <a:cubicBezTo>
                    <a:pt x="475" y="62"/>
                    <a:pt x="475" y="62"/>
                    <a:pt x="474" y="62"/>
                  </a:cubicBezTo>
                  <a:cubicBezTo>
                    <a:pt x="473" y="61"/>
                    <a:pt x="472" y="60"/>
                    <a:pt x="471" y="58"/>
                  </a:cubicBezTo>
                  <a:cubicBezTo>
                    <a:pt x="470" y="58"/>
                    <a:pt x="470" y="58"/>
                    <a:pt x="469" y="58"/>
                  </a:cubicBezTo>
                  <a:cubicBezTo>
                    <a:pt x="469" y="58"/>
                    <a:pt x="468" y="58"/>
                    <a:pt x="468" y="57"/>
                  </a:cubicBezTo>
                  <a:cubicBezTo>
                    <a:pt x="468" y="57"/>
                    <a:pt x="468" y="57"/>
                    <a:pt x="468" y="57"/>
                  </a:cubicBezTo>
                  <a:cubicBezTo>
                    <a:pt x="468" y="57"/>
                    <a:pt x="468" y="57"/>
                    <a:pt x="468" y="57"/>
                  </a:cubicBezTo>
                  <a:cubicBezTo>
                    <a:pt x="467" y="57"/>
                    <a:pt x="467" y="56"/>
                    <a:pt x="467" y="56"/>
                  </a:cubicBezTo>
                  <a:cubicBezTo>
                    <a:pt x="467" y="56"/>
                    <a:pt x="467" y="56"/>
                    <a:pt x="467" y="55"/>
                  </a:cubicBezTo>
                  <a:cubicBezTo>
                    <a:pt x="466" y="55"/>
                    <a:pt x="466" y="55"/>
                    <a:pt x="466" y="55"/>
                  </a:cubicBezTo>
                  <a:cubicBezTo>
                    <a:pt x="466" y="55"/>
                    <a:pt x="466" y="55"/>
                    <a:pt x="465" y="54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66" y="53"/>
                    <a:pt x="466" y="53"/>
                    <a:pt x="466" y="53"/>
                  </a:cubicBezTo>
                  <a:cubicBezTo>
                    <a:pt x="467" y="53"/>
                    <a:pt x="467" y="53"/>
                    <a:pt x="468" y="52"/>
                  </a:cubicBezTo>
                  <a:cubicBezTo>
                    <a:pt x="468" y="52"/>
                    <a:pt x="467" y="50"/>
                    <a:pt x="468" y="49"/>
                  </a:cubicBezTo>
                  <a:cubicBezTo>
                    <a:pt x="468" y="49"/>
                    <a:pt x="468" y="48"/>
                    <a:pt x="469" y="48"/>
                  </a:cubicBezTo>
                  <a:cubicBezTo>
                    <a:pt x="469" y="47"/>
                    <a:pt x="469" y="47"/>
                    <a:pt x="470" y="47"/>
                  </a:cubicBezTo>
                  <a:cubicBezTo>
                    <a:pt x="469" y="45"/>
                    <a:pt x="468" y="42"/>
                    <a:pt x="466" y="42"/>
                  </a:cubicBezTo>
                  <a:cubicBezTo>
                    <a:pt x="466" y="41"/>
                    <a:pt x="466" y="42"/>
                    <a:pt x="465" y="41"/>
                  </a:cubicBezTo>
                  <a:cubicBezTo>
                    <a:pt x="464" y="43"/>
                    <a:pt x="462" y="43"/>
                    <a:pt x="461" y="44"/>
                  </a:cubicBezTo>
                  <a:cubicBezTo>
                    <a:pt x="461" y="44"/>
                    <a:pt x="461" y="44"/>
                    <a:pt x="461" y="44"/>
                  </a:cubicBezTo>
                  <a:cubicBezTo>
                    <a:pt x="461" y="45"/>
                    <a:pt x="461" y="45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7"/>
                  </a:cubicBezTo>
                  <a:cubicBezTo>
                    <a:pt x="461" y="47"/>
                    <a:pt x="460" y="47"/>
                    <a:pt x="460" y="47"/>
                  </a:cubicBezTo>
                  <a:cubicBezTo>
                    <a:pt x="461" y="48"/>
                    <a:pt x="461" y="49"/>
                    <a:pt x="461" y="51"/>
                  </a:cubicBezTo>
                  <a:cubicBezTo>
                    <a:pt x="461" y="51"/>
                    <a:pt x="460" y="51"/>
                    <a:pt x="460" y="51"/>
                  </a:cubicBezTo>
                  <a:cubicBezTo>
                    <a:pt x="460" y="51"/>
                    <a:pt x="460" y="51"/>
                    <a:pt x="460" y="51"/>
                  </a:cubicBezTo>
                  <a:cubicBezTo>
                    <a:pt x="459" y="51"/>
                    <a:pt x="459" y="52"/>
                    <a:pt x="459" y="52"/>
                  </a:cubicBezTo>
                  <a:cubicBezTo>
                    <a:pt x="459" y="53"/>
                    <a:pt x="459" y="54"/>
                    <a:pt x="459" y="54"/>
                  </a:cubicBezTo>
                  <a:cubicBezTo>
                    <a:pt x="458" y="54"/>
                    <a:pt x="457" y="54"/>
                    <a:pt x="456" y="54"/>
                  </a:cubicBezTo>
                  <a:cubicBezTo>
                    <a:pt x="456" y="54"/>
                    <a:pt x="456" y="54"/>
                    <a:pt x="457" y="54"/>
                  </a:cubicBezTo>
                  <a:cubicBezTo>
                    <a:pt x="456" y="53"/>
                    <a:pt x="456" y="52"/>
                    <a:pt x="456" y="51"/>
                  </a:cubicBezTo>
                  <a:cubicBezTo>
                    <a:pt x="456" y="51"/>
                    <a:pt x="455" y="51"/>
                    <a:pt x="455" y="51"/>
                  </a:cubicBezTo>
                  <a:cubicBezTo>
                    <a:pt x="455" y="51"/>
                    <a:pt x="455" y="50"/>
                    <a:pt x="455" y="50"/>
                  </a:cubicBezTo>
                  <a:cubicBezTo>
                    <a:pt x="454" y="49"/>
                    <a:pt x="454" y="49"/>
                    <a:pt x="453" y="49"/>
                  </a:cubicBezTo>
                  <a:cubicBezTo>
                    <a:pt x="453" y="48"/>
                    <a:pt x="454" y="48"/>
                    <a:pt x="454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53" y="47"/>
                    <a:pt x="453" y="46"/>
                    <a:pt x="453" y="46"/>
                  </a:cubicBezTo>
                  <a:cubicBezTo>
                    <a:pt x="452" y="46"/>
                    <a:pt x="452" y="46"/>
                    <a:pt x="452" y="45"/>
                  </a:cubicBezTo>
                  <a:cubicBezTo>
                    <a:pt x="452" y="45"/>
                    <a:pt x="452" y="45"/>
                    <a:pt x="452" y="45"/>
                  </a:cubicBezTo>
                  <a:cubicBezTo>
                    <a:pt x="452" y="45"/>
                    <a:pt x="452" y="45"/>
                    <a:pt x="452" y="45"/>
                  </a:cubicBezTo>
                  <a:cubicBezTo>
                    <a:pt x="452" y="45"/>
                    <a:pt x="451" y="45"/>
                    <a:pt x="451" y="45"/>
                  </a:cubicBezTo>
                  <a:cubicBezTo>
                    <a:pt x="451" y="44"/>
                    <a:pt x="451" y="44"/>
                    <a:pt x="451" y="44"/>
                  </a:cubicBezTo>
                  <a:cubicBezTo>
                    <a:pt x="450" y="44"/>
                    <a:pt x="449" y="44"/>
                    <a:pt x="448" y="44"/>
                  </a:cubicBezTo>
                  <a:cubicBezTo>
                    <a:pt x="448" y="44"/>
                    <a:pt x="448" y="44"/>
                    <a:pt x="448" y="44"/>
                  </a:cubicBezTo>
                  <a:cubicBezTo>
                    <a:pt x="447" y="44"/>
                    <a:pt x="447" y="44"/>
                    <a:pt x="447" y="44"/>
                  </a:cubicBezTo>
                  <a:cubicBezTo>
                    <a:pt x="447" y="44"/>
                    <a:pt x="447" y="44"/>
                    <a:pt x="447" y="43"/>
                  </a:cubicBezTo>
                  <a:cubicBezTo>
                    <a:pt x="446" y="44"/>
                    <a:pt x="446" y="44"/>
                    <a:pt x="445" y="44"/>
                  </a:cubicBezTo>
                  <a:cubicBezTo>
                    <a:pt x="445" y="44"/>
                    <a:pt x="445" y="43"/>
                    <a:pt x="444" y="43"/>
                  </a:cubicBezTo>
                  <a:cubicBezTo>
                    <a:pt x="444" y="43"/>
                    <a:pt x="443" y="42"/>
                    <a:pt x="441" y="42"/>
                  </a:cubicBezTo>
                  <a:cubicBezTo>
                    <a:pt x="441" y="41"/>
                    <a:pt x="441" y="42"/>
                    <a:pt x="440" y="41"/>
                  </a:cubicBezTo>
                  <a:cubicBezTo>
                    <a:pt x="442" y="40"/>
                    <a:pt x="442" y="39"/>
                    <a:pt x="444" y="39"/>
                  </a:cubicBezTo>
                  <a:cubicBezTo>
                    <a:pt x="444" y="38"/>
                    <a:pt x="444" y="38"/>
                    <a:pt x="445" y="38"/>
                  </a:cubicBezTo>
                  <a:cubicBezTo>
                    <a:pt x="445" y="37"/>
                    <a:pt x="445" y="36"/>
                    <a:pt x="445" y="36"/>
                  </a:cubicBezTo>
                  <a:cubicBezTo>
                    <a:pt x="443" y="36"/>
                    <a:pt x="443" y="37"/>
                    <a:pt x="442" y="37"/>
                  </a:cubicBezTo>
                  <a:cubicBezTo>
                    <a:pt x="442" y="36"/>
                    <a:pt x="442" y="35"/>
                    <a:pt x="443" y="34"/>
                  </a:cubicBezTo>
                  <a:cubicBezTo>
                    <a:pt x="443" y="34"/>
                    <a:pt x="444" y="34"/>
                    <a:pt x="444" y="34"/>
                  </a:cubicBezTo>
                  <a:cubicBezTo>
                    <a:pt x="444" y="34"/>
                    <a:pt x="444" y="34"/>
                    <a:pt x="445" y="34"/>
                  </a:cubicBezTo>
                  <a:cubicBezTo>
                    <a:pt x="445" y="34"/>
                    <a:pt x="445" y="35"/>
                    <a:pt x="445" y="35"/>
                  </a:cubicBezTo>
                  <a:cubicBezTo>
                    <a:pt x="445" y="35"/>
                    <a:pt x="446" y="34"/>
                    <a:pt x="446" y="34"/>
                  </a:cubicBezTo>
                  <a:cubicBezTo>
                    <a:pt x="446" y="34"/>
                    <a:pt x="447" y="34"/>
                    <a:pt x="448" y="34"/>
                  </a:cubicBezTo>
                  <a:cubicBezTo>
                    <a:pt x="448" y="33"/>
                    <a:pt x="448" y="34"/>
                    <a:pt x="448" y="33"/>
                  </a:cubicBezTo>
                  <a:cubicBezTo>
                    <a:pt x="448" y="33"/>
                    <a:pt x="448" y="32"/>
                    <a:pt x="448" y="32"/>
                  </a:cubicBezTo>
                  <a:cubicBezTo>
                    <a:pt x="448" y="32"/>
                    <a:pt x="448" y="32"/>
                    <a:pt x="448" y="32"/>
                  </a:cubicBezTo>
                  <a:cubicBezTo>
                    <a:pt x="448" y="32"/>
                    <a:pt x="448" y="32"/>
                    <a:pt x="448" y="32"/>
                  </a:cubicBezTo>
                  <a:cubicBezTo>
                    <a:pt x="447" y="32"/>
                    <a:pt x="446" y="32"/>
                    <a:pt x="446" y="32"/>
                  </a:cubicBezTo>
                  <a:cubicBezTo>
                    <a:pt x="445" y="31"/>
                    <a:pt x="444" y="31"/>
                    <a:pt x="444" y="30"/>
                  </a:cubicBezTo>
                  <a:cubicBezTo>
                    <a:pt x="440" y="31"/>
                    <a:pt x="442" y="30"/>
                    <a:pt x="440" y="29"/>
                  </a:cubicBezTo>
                  <a:cubicBezTo>
                    <a:pt x="440" y="29"/>
                    <a:pt x="440" y="29"/>
                    <a:pt x="440" y="29"/>
                  </a:cubicBezTo>
                  <a:cubicBezTo>
                    <a:pt x="439" y="29"/>
                    <a:pt x="439" y="29"/>
                    <a:pt x="439" y="29"/>
                  </a:cubicBezTo>
                  <a:cubicBezTo>
                    <a:pt x="439" y="29"/>
                    <a:pt x="438" y="29"/>
                    <a:pt x="438" y="28"/>
                  </a:cubicBezTo>
                  <a:cubicBezTo>
                    <a:pt x="437" y="28"/>
                    <a:pt x="436" y="29"/>
                    <a:pt x="435" y="29"/>
                  </a:cubicBezTo>
                  <a:cubicBezTo>
                    <a:pt x="435" y="29"/>
                    <a:pt x="435" y="28"/>
                    <a:pt x="435" y="28"/>
                  </a:cubicBezTo>
                  <a:cubicBezTo>
                    <a:pt x="435" y="28"/>
                    <a:pt x="434" y="28"/>
                    <a:pt x="434" y="28"/>
                  </a:cubicBezTo>
                  <a:cubicBezTo>
                    <a:pt x="434" y="28"/>
                    <a:pt x="434" y="28"/>
                    <a:pt x="434" y="28"/>
                  </a:cubicBezTo>
                  <a:cubicBezTo>
                    <a:pt x="433" y="27"/>
                    <a:pt x="433" y="27"/>
                    <a:pt x="431" y="27"/>
                  </a:cubicBezTo>
                  <a:cubicBezTo>
                    <a:pt x="431" y="26"/>
                    <a:pt x="431" y="27"/>
                    <a:pt x="430" y="26"/>
                  </a:cubicBezTo>
                  <a:cubicBezTo>
                    <a:pt x="430" y="26"/>
                    <a:pt x="430" y="26"/>
                    <a:pt x="430" y="26"/>
                  </a:cubicBezTo>
                  <a:cubicBezTo>
                    <a:pt x="430" y="26"/>
                    <a:pt x="430" y="26"/>
                    <a:pt x="429" y="26"/>
                  </a:cubicBezTo>
                  <a:cubicBezTo>
                    <a:pt x="429" y="26"/>
                    <a:pt x="428" y="25"/>
                    <a:pt x="428" y="25"/>
                  </a:cubicBezTo>
                  <a:cubicBezTo>
                    <a:pt x="428" y="25"/>
                    <a:pt x="427" y="25"/>
                    <a:pt x="427" y="25"/>
                  </a:cubicBezTo>
                  <a:cubicBezTo>
                    <a:pt x="427" y="25"/>
                    <a:pt x="427" y="25"/>
                    <a:pt x="427" y="24"/>
                  </a:cubicBezTo>
                  <a:cubicBezTo>
                    <a:pt x="427" y="24"/>
                    <a:pt x="427" y="24"/>
                    <a:pt x="426" y="24"/>
                  </a:cubicBezTo>
                  <a:cubicBezTo>
                    <a:pt x="426" y="24"/>
                    <a:pt x="426" y="24"/>
                    <a:pt x="426" y="24"/>
                  </a:cubicBezTo>
                  <a:cubicBezTo>
                    <a:pt x="426" y="24"/>
                    <a:pt x="425" y="24"/>
                    <a:pt x="425" y="25"/>
                  </a:cubicBezTo>
                  <a:cubicBezTo>
                    <a:pt x="424" y="24"/>
                    <a:pt x="424" y="24"/>
                    <a:pt x="424" y="23"/>
                  </a:cubicBezTo>
                  <a:cubicBezTo>
                    <a:pt x="425" y="23"/>
                    <a:pt x="426" y="23"/>
                    <a:pt x="426" y="23"/>
                  </a:cubicBezTo>
                  <a:cubicBezTo>
                    <a:pt x="426" y="22"/>
                    <a:pt x="426" y="22"/>
                    <a:pt x="426" y="22"/>
                  </a:cubicBezTo>
                  <a:cubicBezTo>
                    <a:pt x="426" y="22"/>
                    <a:pt x="426" y="22"/>
                    <a:pt x="426" y="22"/>
                  </a:cubicBezTo>
                  <a:cubicBezTo>
                    <a:pt x="426" y="21"/>
                    <a:pt x="426" y="21"/>
                    <a:pt x="426" y="20"/>
                  </a:cubicBezTo>
                  <a:cubicBezTo>
                    <a:pt x="427" y="20"/>
                    <a:pt x="427" y="20"/>
                    <a:pt x="428" y="19"/>
                  </a:cubicBezTo>
                  <a:cubicBezTo>
                    <a:pt x="429" y="19"/>
                    <a:pt x="429" y="19"/>
                    <a:pt x="429" y="18"/>
                  </a:cubicBezTo>
                  <a:cubicBezTo>
                    <a:pt x="428" y="18"/>
                    <a:pt x="427" y="18"/>
                    <a:pt x="426" y="17"/>
                  </a:cubicBezTo>
                  <a:cubicBezTo>
                    <a:pt x="426" y="17"/>
                    <a:pt x="426" y="18"/>
                    <a:pt x="426" y="17"/>
                  </a:cubicBezTo>
                  <a:cubicBezTo>
                    <a:pt x="426" y="17"/>
                    <a:pt x="426" y="16"/>
                    <a:pt x="426" y="16"/>
                  </a:cubicBezTo>
                  <a:cubicBezTo>
                    <a:pt x="426" y="16"/>
                    <a:pt x="425" y="16"/>
                    <a:pt x="425" y="16"/>
                  </a:cubicBezTo>
                  <a:cubicBezTo>
                    <a:pt x="425" y="16"/>
                    <a:pt x="425" y="16"/>
                    <a:pt x="425" y="16"/>
                  </a:cubicBezTo>
                  <a:cubicBezTo>
                    <a:pt x="426" y="16"/>
                    <a:pt x="426" y="15"/>
                    <a:pt x="427" y="15"/>
                  </a:cubicBezTo>
                  <a:cubicBezTo>
                    <a:pt x="427" y="15"/>
                    <a:pt x="427" y="15"/>
                    <a:pt x="427" y="14"/>
                  </a:cubicBezTo>
                  <a:cubicBezTo>
                    <a:pt x="432" y="14"/>
                    <a:pt x="436" y="13"/>
                    <a:pt x="439" y="12"/>
                  </a:cubicBezTo>
                  <a:cubicBezTo>
                    <a:pt x="440" y="11"/>
                    <a:pt x="440" y="11"/>
                    <a:pt x="441" y="11"/>
                  </a:cubicBezTo>
                  <a:cubicBezTo>
                    <a:pt x="442" y="11"/>
                    <a:pt x="443" y="10"/>
                    <a:pt x="444" y="9"/>
                  </a:cubicBezTo>
                  <a:cubicBezTo>
                    <a:pt x="444" y="8"/>
                    <a:pt x="445" y="8"/>
                    <a:pt x="446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6" y="6"/>
                    <a:pt x="446" y="5"/>
                    <a:pt x="446" y="5"/>
                  </a:cubicBezTo>
                  <a:cubicBezTo>
                    <a:pt x="447" y="4"/>
                    <a:pt x="447" y="4"/>
                    <a:pt x="447" y="4"/>
                  </a:cubicBezTo>
                  <a:cubicBezTo>
                    <a:pt x="447" y="3"/>
                    <a:pt x="448" y="2"/>
                    <a:pt x="448" y="0"/>
                  </a:cubicBezTo>
                  <a:cubicBezTo>
                    <a:pt x="447" y="1"/>
                    <a:pt x="445" y="1"/>
                    <a:pt x="444" y="1"/>
                  </a:cubicBezTo>
                  <a:cubicBezTo>
                    <a:pt x="444" y="1"/>
                    <a:pt x="443" y="1"/>
                    <a:pt x="443" y="0"/>
                  </a:cubicBezTo>
                  <a:cubicBezTo>
                    <a:pt x="442" y="0"/>
                    <a:pt x="440" y="1"/>
                    <a:pt x="438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"/>
                    <a:pt x="438" y="2"/>
                    <a:pt x="438" y="2"/>
                  </a:cubicBezTo>
                  <a:cubicBezTo>
                    <a:pt x="438" y="2"/>
                    <a:pt x="438" y="2"/>
                    <a:pt x="437" y="2"/>
                  </a:cubicBezTo>
                  <a:cubicBezTo>
                    <a:pt x="437" y="1"/>
                    <a:pt x="437" y="1"/>
                    <a:pt x="436" y="1"/>
                  </a:cubicBezTo>
                  <a:cubicBezTo>
                    <a:pt x="436" y="1"/>
                    <a:pt x="436" y="1"/>
                    <a:pt x="435" y="1"/>
                  </a:cubicBezTo>
                  <a:cubicBezTo>
                    <a:pt x="435" y="1"/>
                    <a:pt x="435" y="0"/>
                    <a:pt x="435" y="0"/>
                  </a:cubicBezTo>
                  <a:cubicBezTo>
                    <a:pt x="435" y="0"/>
                    <a:pt x="434" y="0"/>
                    <a:pt x="433" y="1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33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31" y="0"/>
                    <a:pt x="431" y="0"/>
                    <a:pt x="430" y="0"/>
                  </a:cubicBezTo>
                  <a:cubicBezTo>
                    <a:pt x="429" y="0"/>
                    <a:pt x="428" y="0"/>
                    <a:pt x="426" y="0"/>
                  </a:cubicBezTo>
                  <a:cubicBezTo>
                    <a:pt x="426" y="0"/>
                    <a:pt x="426" y="0"/>
                    <a:pt x="425" y="0"/>
                  </a:cubicBezTo>
                  <a:cubicBezTo>
                    <a:pt x="425" y="1"/>
                    <a:pt x="424" y="2"/>
                    <a:pt x="423" y="3"/>
                  </a:cubicBezTo>
                  <a:cubicBezTo>
                    <a:pt x="423" y="3"/>
                    <a:pt x="423" y="3"/>
                    <a:pt x="423" y="3"/>
                  </a:cubicBezTo>
                  <a:cubicBezTo>
                    <a:pt x="423" y="4"/>
                    <a:pt x="422" y="2"/>
                    <a:pt x="422" y="2"/>
                  </a:cubicBezTo>
                  <a:cubicBezTo>
                    <a:pt x="420" y="3"/>
                    <a:pt x="418" y="3"/>
                    <a:pt x="416" y="4"/>
                  </a:cubicBezTo>
                  <a:cubicBezTo>
                    <a:pt x="417" y="5"/>
                    <a:pt x="417" y="5"/>
                    <a:pt x="418" y="7"/>
                  </a:cubicBezTo>
                  <a:cubicBezTo>
                    <a:pt x="417" y="7"/>
                    <a:pt x="416" y="6"/>
                    <a:pt x="415" y="6"/>
                  </a:cubicBezTo>
                  <a:cubicBezTo>
                    <a:pt x="415" y="7"/>
                    <a:pt x="416" y="8"/>
                    <a:pt x="416" y="8"/>
                  </a:cubicBezTo>
                  <a:cubicBezTo>
                    <a:pt x="416" y="8"/>
                    <a:pt x="416" y="9"/>
                    <a:pt x="417" y="9"/>
                  </a:cubicBezTo>
                  <a:cubicBezTo>
                    <a:pt x="417" y="9"/>
                    <a:pt x="416" y="9"/>
                    <a:pt x="416" y="9"/>
                  </a:cubicBezTo>
                  <a:cubicBezTo>
                    <a:pt x="416" y="10"/>
                    <a:pt x="417" y="10"/>
                    <a:pt x="417" y="11"/>
                  </a:cubicBezTo>
                  <a:cubicBezTo>
                    <a:pt x="417" y="11"/>
                    <a:pt x="417" y="11"/>
                    <a:pt x="417" y="11"/>
                  </a:cubicBezTo>
                  <a:cubicBezTo>
                    <a:pt x="417" y="11"/>
                    <a:pt x="417" y="11"/>
                    <a:pt x="418" y="11"/>
                  </a:cubicBezTo>
                  <a:cubicBezTo>
                    <a:pt x="418" y="11"/>
                    <a:pt x="418" y="11"/>
                    <a:pt x="418" y="11"/>
                  </a:cubicBezTo>
                  <a:cubicBezTo>
                    <a:pt x="418" y="12"/>
                    <a:pt x="417" y="12"/>
                    <a:pt x="418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9" y="13"/>
                    <a:pt x="419" y="13"/>
                    <a:pt x="419" y="14"/>
                  </a:cubicBezTo>
                  <a:cubicBezTo>
                    <a:pt x="419" y="14"/>
                    <a:pt x="419" y="14"/>
                    <a:pt x="420" y="14"/>
                  </a:cubicBezTo>
                  <a:cubicBezTo>
                    <a:pt x="420" y="15"/>
                    <a:pt x="420" y="15"/>
                    <a:pt x="420" y="16"/>
                  </a:cubicBezTo>
                  <a:cubicBezTo>
                    <a:pt x="420" y="16"/>
                    <a:pt x="420" y="16"/>
                    <a:pt x="420" y="17"/>
                  </a:cubicBezTo>
                  <a:cubicBezTo>
                    <a:pt x="419" y="17"/>
                    <a:pt x="419" y="17"/>
                    <a:pt x="419" y="17"/>
                  </a:cubicBezTo>
                  <a:cubicBezTo>
                    <a:pt x="419" y="18"/>
                    <a:pt x="420" y="18"/>
                    <a:pt x="421" y="19"/>
                  </a:cubicBezTo>
                  <a:cubicBezTo>
                    <a:pt x="421" y="19"/>
                    <a:pt x="421" y="19"/>
                    <a:pt x="421" y="20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21" y="20"/>
                    <a:pt x="422" y="20"/>
                    <a:pt x="422" y="20"/>
                  </a:cubicBezTo>
                  <a:cubicBezTo>
                    <a:pt x="422" y="21"/>
                    <a:pt x="421" y="21"/>
                    <a:pt x="421" y="21"/>
                  </a:cubicBezTo>
                  <a:cubicBezTo>
                    <a:pt x="421" y="22"/>
                    <a:pt x="422" y="22"/>
                    <a:pt x="422" y="22"/>
                  </a:cubicBezTo>
                  <a:cubicBezTo>
                    <a:pt x="422" y="23"/>
                    <a:pt x="422" y="24"/>
                    <a:pt x="422" y="24"/>
                  </a:cubicBezTo>
                  <a:cubicBezTo>
                    <a:pt x="421" y="24"/>
                    <a:pt x="420" y="25"/>
                    <a:pt x="419" y="25"/>
                  </a:cubicBezTo>
                  <a:cubicBezTo>
                    <a:pt x="419" y="25"/>
                    <a:pt x="419" y="26"/>
                    <a:pt x="419" y="26"/>
                  </a:cubicBezTo>
                  <a:cubicBezTo>
                    <a:pt x="419" y="26"/>
                    <a:pt x="418" y="26"/>
                    <a:pt x="418" y="26"/>
                  </a:cubicBezTo>
                  <a:cubicBezTo>
                    <a:pt x="418" y="26"/>
                    <a:pt x="418" y="27"/>
                    <a:pt x="418" y="27"/>
                  </a:cubicBezTo>
                  <a:cubicBezTo>
                    <a:pt x="420" y="27"/>
                    <a:pt x="420" y="28"/>
                    <a:pt x="422" y="28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0" y="29"/>
                    <a:pt x="419" y="29"/>
                    <a:pt x="417" y="29"/>
                  </a:cubicBezTo>
                  <a:cubicBezTo>
                    <a:pt x="417" y="29"/>
                    <a:pt x="417" y="30"/>
                    <a:pt x="417" y="30"/>
                  </a:cubicBezTo>
                  <a:cubicBezTo>
                    <a:pt x="416" y="31"/>
                    <a:pt x="416" y="31"/>
                    <a:pt x="416" y="32"/>
                  </a:cubicBezTo>
                  <a:cubicBezTo>
                    <a:pt x="416" y="32"/>
                    <a:pt x="416" y="32"/>
                    <a:pt x="417" y="32"/>
                  </a:cubicBezTo>
                  <a:cubicBezTo>
                    <a:pt x="416" y="33"/>
                    <a:pt x="417" y="33"/>
                    <a:pt x="416" y="33"/>
                  </a:cubicBezTo>
                  <a:cubicBezTo>
                    <a:pt x="416" y="35"/>
                    <a:pt x="417" y="36"/>
                    <a:pt x="418" y="36"/>
                  </a:cubicBezTo>
                  <a:cubicBezTo>
                    <a:pt x="418" y="37"/>
                    <a:pt x="418" y="37"/>
                    <a:pt x="418" y="37"/>
                  </a:cubicBezTo>
                  <a:cubicBezTo>
                    <a:pt x="417" y="37"/>
                    <a:pt x="416" y="37"/>
                    <a:pt x="415" y="38"/>
                  </a:cubicBezTo>
                  <a:cubicBezTo>
                    <a:pt x="415" y="38"/>
                    <a:pt x="415" y="39"/>
                    <a:pt x="415" y="39"/>
                  </a:cubicBezTo>
                  <a:cubicBezTo>
                    <a:pt x="415" y="39"/>
                    <a:pt x="415" y="39"/>
                    <a:pt x="416" y="39"/>
                  </a:cubicBezTo>
                  <a:cubicBezTo>
                    <a:pt x="416" y="39"/>
                    <a:pt x="416" y="40"/>
                    <a:pt x="415" y="40"/>
                  </a:cubicBezTo>
                  <a:cubicBezTo>
                    <a:pt x="417" y="40"/>
                    <a:pt x="417" y="41"/>
                    <a:pt x="418" y="41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9" y="41"/>
                    <a:pt x="419" y="41"/>
                    <a:pt x="420" y="41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20" y="43"/>
                    <a:pt x="419" y="43"/>
                    <a:pt x="419" y="45"/>
                  </a:cubicBezTo>
                  <a:cubicBezTo>
                    <a:pt x="420" y="45"/>
                    <a:pt x="420" y="45"/>
                    <a:pt x="420" y="44"/>
                  </a:cubicBezTo>
                  <a:cubicBezTo>
                    <a:pt x="421" y="44"/>
                    <a:pt x="421" y="44"/>
                    <a:pt x="421" y="44"/>
                  </a:cubicBezTo>
                  <a:cubicBezTo>
                    <a:pt x="421" y="44"/>
                    <a:pt x="421" y="45"/>
                    <a:pt x="421" y="45"/>
                  </a:cubicBezTo>
                  <a:cubicBezTo>
                    <a:pt x="422" y="45"/>
                    <a:pt x="422" y="45"/>
                    <a:pt x="422" y="45"/>
                  </a:cubicBezTo>
                  <a:cubicBezTo>
                    <a:pt x="422" y="44"/>
                    <a:pt x="422" y="43"/>
                    <a:pt x="422" y="42"/>
                  </a:cubicBezTo>
                  <a:cubicBezTo>
                    <a:pt x="422" y="42"/>
                    <a:pt x="422" y="42"/>
                    <a:pt x="422" y="42"/>
                  </a:cubicBezTo>
                  <a:cubicBezTo>
                    <a:pt x="422" y="42"/>
                    <a:pt x="422" y="42"/>
                    <a:pt x="422" y="42"/>
                  </a:cubicBezTo>
                  <a:cubicBezTo>
                    <a:pt x="423" y="42"/>
                    <a:pt x="423" y="42"/>
                    <a:pt x="424" y="42"/>
                  </a:cubicBezTo>
                  <a:cubicBezTo>
                    <a:pt x="424" y="42"/>
                    <a:pt x="424" y="42"/>
                    <a:pt x="424" y="42"/>
                  </a:cubicBezTo>
                  <a:cubicBezTo>
                    <a:pt x="425" y="42"/>
                    <a:pt x="425" y="42"/>
                    <a:pt x="426" y="42"/>
                  </a:cubicBezTo>
                  <a:cubicBezTo>
                    <a:pt x="426" y="42"/>
                    <a:pt x="427" y="43"/>
                    <a:pt x="428" y="43"/>
                  </a:cubicBezTo>
                  <a:cubicBezTo>
                    <a:pt x="428" y="43"/>
                    <a:pt x="428" y="43"/>
                    <a:pt x="428" y="43"/>
                  </a:cubicBezTo>
                  <a:cubicBezTo>
                    <a:pt x="428" y="44"/>
                    <a:pt x="428" y="44"/>
                    <a:pt x="428" y="45"/>
                  </a:cubicBezTo>
                  <a:cubicBezTo>
                    <a:pt x="428" y="45"/>
                    <a:pt x="429" y="44"/>
                    <a:pt x="429" y="44"/>
                  </a:cubicBezTo>
                  <a:cubicBezTo>
                    <a:pt x="429" y="45"/>
                    <a:pt x="429" y="45"/>
                    <a:pt x="430" y="45"/>
                  </a:cubicBezTo>
                  <a:cubicBezTo>
                    <a:pt x="430" y="45"/>
                    <a:pt x="431" y="45"/>
                    <a:pt x="431" y="45"/>
                  </a:cubicBezTo>
                  <a:cubicBezTo>
                    <a:pt x="431" y="45"/>
                    <a:pt x="431" y="45"/>
                    <a:pt x="431" y="44"/>
                  </a:cubicBezTo>
                  <a:cubicBezTo>
                    <a:pt x="432" y="44"/>
                    <a:pt x="432" y="44"/>
                    <a:pt x="433" y="44"/>
                  </a:cubicBezTo>
                  <a:cubicBezTo>
                    <a:pt x="433" y="44"/>
                    <a:pt x="433" y="44"/>
                    <a:pt x="433" y="43"/>
                  </a:cubicBezTo>
                  <a:cubicBezTo>
                    <a:pt x="434" y="43"/>
                    <a:pt x="434" y="43"/>
                    <a:pt x="434" y="43"/>
                  </a:cubicBezTo>
                  <a:cubicBezTo>
                    <a:pt x="434" y="43"/>
                    <a:pt x="434" y="43"/>
                    <a:pt x="434" y="43"/>
                  </a:cubicBezTo>
                  <a:cubicBezTo>
                    <a:pt x="434" y="43"/>
                    <a:pt x="435" y="43"/>
                    <a:pt x="435" y="43"/>
                  </a:cubicBezTo>
                  <a:cubicBezTo>
                    <a:pt x="435" y="43"/>
                    <a:pt x="435" y="43"/>
                    <a:pt x="435" y="42"/>
                  </a:cubicBezTo>
                  <a:cubicBezTo>
                    <a:pt x="436" y="42"/>
                    <a:pt x="436" y="42"/>
                    <a:pt x="437" y="42"/>
                  </a:cubicBezTo>
                  <a:cubicBezTo>
                    <a:pt x="437" y="42"/>
                    <a:pt x="437" y="42"/>
                    <a:pt x="437" y="41"/>
                  </a:cubicBezTo>
                  <a:cubicBezTo>
                    <a:pt x="438" y="41"/>
                    <a:pt x="438" y="41"/>
                    <a:pt x="439" y="42"/>
                  </a:cubicBezTo>
                  <a:cubicBezTo>
                    <a:pt x="439" y="42"/>
                    <a:pt x="439" y="42"/>
                    <a:pt x="439" y="42"/>
                  </a:cubicBezTo>
                  <a:cubicBezTo>
                    <a:pt x="439" y="42"/>
                    <a:pt x="439" y="42"/>
                    <a:pt x="439" y="42"/>
                  </a:cubicBezTo>
                  <a:cubicBezTo>
                    <a:pt x="438" y="42"/>
                    <a:pt x="437" y="43"/>
                    <a:pt x="436" y="43"/>
                  </a:cubicBezTo>
                  <a:cubicBezTo>
                    <a:pt x="436" y="43"/>
                    <a:pt x="435" y="44"/>
                    <a:pt x="435" y="44"/>
                  </a:cubicBezTo>
                  <a:cubicBezTo>
                    <a:pt x="435" y="45"/>
                    <a:pt x="435" y="46"/>
                    <a:pt x="435" y="47"/>
                  </a:cubicBezTo>
                  <a:cubicBezTo>
                    <a:pt x="435" y="47"/>
                    <a:pt x="435" y="47"/>
                    <a:pt x="436" y="47"/>
                  </a:cubicBezTo>
                  <a:cubicBezTo>
                    <a:pt x="436" y="47"/>
                    <a:pt x="436" y="47"/>
                    <a:pt x="436" y="47"/>
                  </a:cubicBezTo>
                  <a:cubicBezTo>
                    <a:pt x="435" y="47"/>
                    <a:pt x="434" y="47"/>
                    <a:pt x="434" y="47"/>
                  </a:cubicBezTo>
                  <a:cubicBezTo>
                    <a:pt x="434" y="47"/>
                    <a:pt x="433" y="48"/>
                    <a:pt x="432" y="48"/>
                  </a:cubicBezTo>
                  <a:cubicBezTo>
                    <a:pt x="432" y="48"/>
                    <a:pt x="432" y="47"/>
                    <a:pt x="432" y="47"/>
                  </a:cubicBezTo>
                  <a:cubicBezTo>
                    <a:pt x="432" y="47"/>
                    <a:pt x="431" y="47"/>
                    <a:pt x="430" y="47"/>
                  </a:cubicBezTo>
                  <a:cubicBezTo>
                    <a:pt x="430" y="48"/>
                    <a:pt x="429" y="48"/>
                    <a:pt x="429" y="49"/>
                  </a:cubicBezTo>
                  <a:cubicBezTo>
                    <a:pt x="429" y="50"/>
                    <a:pt x="429" y="50"/>
                    <a:pt x="430" y="51"/>
                  </a:cubicBezTo>
                  <a:cubicBezTo>
                    <a:pt x="430" y="52"/>
                    <a:pt x="429" y="52"/>
                    <a:pt x="430" y="54"/>
                  </a:cubicBezTo>
                  <a:cubicBezTo>
                    <a:pt x="432" y="53"/>
                    <a:pt x="433" y="53"/>
                    <a:pt x="434" y="52"/>
                  </a:cubicBezTo>
                  <a:cubicBezTo>
                    <a:pt x="434" y="52"/>
                    <a:pt x="434" y="52"/>
                    <a:pt x="434" y="52"/>
                  </a:cubicBezTo>
                  <a:cubicBezTo>
                    <a:pt x="436" y="53"/>
                    <a:pt x="433" y="53"/>
                    <a:pt x="435" y="53"/>
                  </a:cubicBezTo>
                  <a:cubicBezTo>
                    <a:pt x="435" y="55"/>
                    <a:pt x="435" y="54"/>
                    <a:pt x="433" y="55"/>
                  </a:cubicBezTo>
                  <a:cubicBezTo>
                    <a:pt x="433" y="55"/>
                    <a:pt x="433" y="55"/>
                    <a:pt x="433" y="56"/>
                  </a:cubicBezTo>
                  <a:cubicBezTo>
                    <a:pt x="432" y="56"/>
                    <a:pt x="432" y="56"/>
                    <a:pt x="431" y="56"/>
                  </a:cubicBezTo>
                  <a:cubicBezTo>
                    <a:pt x="431" y="56"/>
                    <a:pt x="431" y="56"/>
                    <a:pt x="431" y="56"/>
                  </a:cubicBezTo>
                  <a:cubicBezTo>
                    <a:pt x="431" y="56"/>
                    <a:pt x="430" y="56"/>
                    <a:pt x="429" y="56"/>
                  </a:cubicBezTo>
                  <a:cubicBezTo>
                    <a:pt x="429" y="57"/>
                    <a:pt x="429" y="57"/>
                    <a:pt x="429" y="57"/>
                  </a:cubicBezTo>
                  <a:cubicBezTo>
                    <a:pt x="429" y="58"/>
                    <a:pt x="428" y="58"/>
                    <a:pt x="427" y="59"/>
                  </a:cubicBezTo>
                  <a:cubicBezTo>
                    <a:pt x="427" y="59"/>
                    <a:pt x="427" y="59"/>
                    <a:pt x="428" y="59"/>
                  </a:cubicBezTo>
                  <a:cubicBezTo>
                    <a:pt x="427" y="59"/>
                    <a:pt x="427" y="59"/>
                    <a:pt x="427" y="59"/>
                  </a:cubicBezTo>
                  <a:cubicBezTo>
                    <a:pt x="427" y="60"/>
                    <a:pt x="427" y="60"/>
                    <a:pt x="426" y="61"/>
                  </a:cubicBezTo>
                  <a:cubicBezTo>
                    <a:pt x="426" y="61"/>
                    <a:pt x="426" y="61"/>
                    <a:pt x="426" y="61"/>
                  </a:cubicBezTo>
                  <a:cubicBezTo>
                    <a:pt x="426" y="61"/>
                    <a:pt x="425" y="61"/>
                    <a:pt x="424" y="61"/>
                  </a:cubicBezTo>
                  <a:cubicBezTo>
                    <a:pt x="424" y="61"/>
                    <a:pt x="424" y="62"/>
                    <a:pt x="424" y="62"/>
                  </a:cubicBezTo>
                  <a:cubicBezTo>
                    <a:pt x="424" y="62"/>
                    <a:pt x="424" y="62"/>
                    <a:pt x="424" y="62"/>
                  </a:cubicBezTo>
                  <a:cubicBezTo>
                    <a:pt x="424" y="62"/>
                    <a:pt x="424" y="63"/>
                    <a:pt x="424" y="63"/>
                  </a:cubicBezTo>
                  <a:cubicBezTo>
                    <a:pt x="424" y="63"/>
                    <a:pt x="423" y="63"/>
                    <a:pt x="423" y="63"/>
                  </a:cubicBezTo>
                  <a:cubicBezTo>
                    <a:pt x="423" y="64"/>
                    <a:pt x="423" y="64"/>
                    <a:pt x="423" y="65"/>
                  </a:cubicBezTo>
                  <a:cubicBezTo>
                    <a:pt x="422" y="65"/>
                    <a:pt x="422" y="65"/>
                    <a:pt x="421" y="66"/>
                  </a:cubicBezTo>
                  <a:cubicBezTo>
                    <a:pt x="422" y="66"/>
                    <a:pt x="422" y="66"/>
                    <a:pt x="423" y="66"/>
                  </a:cubicBezTo>
                  <a:cubicBezTo>
                    <a:pt x="423" y="66"/>
                    <a:pt x="423" y="66"/>
                    <a:pt x="423" y="67"/>
                  </a:cubicBezTo>
                  <a:cubicBezTo>
                    <a:pt x="425" y="68"/>
                    <a:pt x="423" y="67"/>
                    <a:pt x="424" y="69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425" y="69"/>
                    <a:pt x="426" y="69"/>
                    <a:pt x="427" y="69"/>
                  </a:cubicBezTo>
                  <a:cubicBezTo>
                    <a:pt x="427" y="69"/>
                    <a:pt x="427" y="70"/>
                    <a:pt x="427" y="70"/>
                  </a:cubicBezTo>
                  <a:cubicBezTo>
                    <a:pt x="425" y="70"/>
                    <a:pt x="426" y="71"/>
                    <a:pt x="424" y="71"/>
                  </a:cubicBezTo>
                  <a:cubicBezTo>
                    <a:pt x="424" y="71"/>
                    <a:pt x="424" y="70"/>
                    <a:pt x="424" y="70"/>
                  </a:cubicBezTo>
                  <a:cubicBezTo>
                    <a:pt x="423" y="70"/>
                    <a:pt x="422" y="70"/>
                    <a:pt x="421" y="70"/>
                  </a:cubicBezTo>
                  <a:cubicBezTo>
                    <a:pt x="421" y="70"/>
                    <a:pt x="421" y="70"/>
                    <a:pt x="421" y="69"/>
                  </a:cubicBezTo>
                  <a:cubicBezTo>
                    <a:pt x="421" y="69"/>
                    <a:pt x="421" y="69"/>
                    <a:pt x="421" y="70"/>
                  </a:cubicBezTo>
                  <a:cubicBezTo>
                    <a:pt x="421" y="69"/>
                    <a:pt x="421" y="69"/>
                    <a:pt x="421" y="69"/>
                  </a:cubicBezTo>
                  <a:cubicBezTo>
                    <a:pt x="419" y="68"/>
                    <a:pt x="417" y="68"/>
                    <a:pt x="416" y="67"/>
                  </a:cubicBezTo>
                  <a:cubicBezTo>
                    <a:pt x="416" y="66"/>
                    <a:pt x="416" y="67"/>
                    <a:pt x="416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66"/>
                    <a:pt x="417" y="65"/>
                    <a:pt x="417" y="65"/>
                  </a:cubicBezTo>
                  <a:cubicBezTo>
                    <a:pt x="417" y="65"/>
                    <a:pt x="417" y="65"/>
                    <a:pt x="417" y="65"/>
                  </a:cubicBezTo>
                  <a:cubicBezTo>
                    <a:pt x="417" y="64"/>
                    <a:pt x="417" y="63"/>
                    <a:pt x="417" y="62"/>
                  </a:cubicBezTo>
                  <a:cubicBezTo>
                    <a:pt x="417" y="62"/>
                    <a:pt x="417" y="62"/>
                    <a:pt x="417" y="62"/>
                  </a:cubicBezTo>
                  <a:cubicBezTo>
                    <a:pt x="417" y="62"/>
                    <a:pt x="417" y="61"/>
                    <a:pt x="417" y="61"/>
                  </a:cubicBezTo>
                  <a:cubicBezTo>
                    <a:pt x="416" y="61"/>
                    <a:pt x="417" y="60"/>
                    <a:pt x="417" y="61"/>
                  </a:cubicBezTo>
                  <a:cubicBezTo>
                    <a:pt x="416" y="62"/>
                    <a:pt x="416" y="61"/>
                    <a:pt x="416" y="62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5" y="62"/>
                    <a:pt x="416" y="61"/>
                    <a:pt x="416" y="61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6" y="60"/>
                    <a:pt x="416" y="60"/>
                    <a:pt x="416" y="59"/>
                  </a:cubicBezTo>
                  <a:cubicBezTo>
                    <a:pt x="416" y="59"/>
                    <a:pt x="416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5" y="60"/>
                    <a:pt x="414" y="60"/>
                    <a:pt x="414" y="61"/>
                  </a:cubicBezTo>
                  <a:cubicBezTo>
                    <a:pt x="414" y="61"/>
                    <a:pt x="413" y="61"/>
                    <a:pt x="412" y="61"/>
                  </a:cubicBezTo>
                  <a:cubicBezTo>
                    <a:pt x="412" y="60"/>
                    <a:pt x="411" y="60"/>
                    <a:pt x="411" y="59"/>
                  </a:cubicBezTo>
                  <a:cubicBezTo>
                    <a:pt x="408" y="59"/>
                    <a:pt x="408" y="58"/>
                    <a:pt x="406" y="58"/>
                  </a:cubicBezTo>
                  <a:cubicBezTo>
                    <a:pt x="406" y="59"/>
                    <a:pt x="406" y="59"/>
                    <a:pt x="406" y="60"/>
                  </a:cubicBezTo>
                  <a:cubicBezTo>
                    <a:pt x="406" y="60"/>
                    <a:pt x="405" y="60"/>
                    <a:pt x="405" y="60"/>
                  </a:cubicBezTo>
                  <a:cubicBezTo>
                    <a:pt x="405" y="62"/>
                    <a:pt x="406" y="63"/>
                    <a:pt x="407" y="65"/>
                  </a:cubicBezTo>
                  <a:cubicBezTo>
                    <a:pt x="407" y="65"/>
                    <a:pt x="407" y="65"/>
                    <a:pt x="406" y="65"/>
                  </a:cubicBezTo>
                  <a:cubicBezTo>
                    <a:pt x="406" y="65"/>
                    <a:pt x="406" y="65"/>
                    <a:pt x="406" y="65"/>
                  </a:cubicBezTo>
                  <a:cubicBezTo>
                    <a:pt x="405" y="65"/>
                    <a:pt x="405" y="65"/>
                    <a:pt x="404" y="65"/>
                  </a:cubicBezTo>
                  <a:cubicBezTo>
                    <a:pt x="404" y="66"/>
                    <a:pt x="404" y="66"/>
                    <a:pt x="403" y="66"/>
                  </a:cubicBezTo>
                  <a:cubicBezTo>
                    <a:pt x="403" y="67"/>
                    <a:pt x="403" y="67"/>
                    <a:pt x="402" y="67"/>
                  </a:cubicBezTo>
                  <a:cubicBezTo>
                    <a:pt x="402" y="67"/>
                    <a:pt x="402" y="67"/>
                    <a:pt x="402" y="66"/>
                  </a:cubicBezTo>
                  <a:cubicBezTo>
                    <a:pt x="402" y="67"/>
                    <a:pt x="401" y="67"/>
                    <a:pt x="400" y="67"/>
                  </a:cubicBezTo>
                  <a:cubicBezTo>
                    <a:pt x="400" y="67"/>
                    <a:pt x="400" y="67"/>
                    <a:pt x="400" y="66"/>
                  </a:cubicBezTo>
                  <a:cubicBezTo>
                    <a:pt x="399" y="67"/>
                    <a:pt x="398" y="67"/>
                    <a:pt x="396" y="67"/>
                  </a:cubicBezTo>
                  <a:cubicBezTo>
                    <a:pt x="396" y="67"/>
                    <a:pt x="395" y="65"/>
                    <a:pt x="393" y="66"/>
                  </a:cubicBezTo>
                  <a:cubicBezTo>
                    <a:pt x="393" y="66"/>
                    <a:pt x="393" y="67"/>
                    <a:pt x="393" y="67"/>
                  </a:cubicBezTo>
                  <a:cubicBezTo>
                    <a:pt x="392" y="67"/>
                    <a:pt x="392" y="67"/>
                    <a:pt x="392" y="67"/>
                  </a:cubicBezTo>
                  <a:cubicBezTo>
                    <a:pt x="392" y="67"/>
                    <a:pt x="392" y="67"/>
                    <a:pt x="392" y="67"/>
                  </a:cubicBezTo>
                  <a:cubicBezTo>
                    <a:pt x="391" y="67"/>
                    <a:pt x="390" y="68"/>
                    <a:pt x="389" y="68"/>
                  </a:cubicBezTo>
                  <a:cubicBezTo>
                    <a:pt x="389" y="68"/>
                    <a:pt x="389" y="68"/>
                    <a:pt x="389" y="68"/>
                  </a:cubicBezTo>
                  <a:cubicBezTo>
                    <a:pt x="389" y="69"/>
                    <a:pt x="388" y="69"/>
                    <a:pt x="388" y="70"/>
                  </a:cubicBezTo>
                  <a:cubicBezTo>
                    <a:pt x="387" y="69"/>
                    <a:pt x="386" y="69"/>
                    <a:pt x="385" y="69"/>
                  </a:cubicBezTo>
                  <a:cubicBezTo>
                    <a:pt x="385" y="68"/>
                    <a:pt x="385" y="68"/>
                    <a:pt x="385" y="69"/>
                  </a:cubicBezTo>
                  <a:cubicBezTo>
                    <a:pt x="383" y="69"/>
                    <a:pt x="383" y="69"/>
                    <a:pt x="383" y="68"/>
                  </a:cubicBezTo>
                  <a:cubicBezTo>
                    <a:pt x="380" y="69"/>
                    <a:pt x="380" y="69"/>
                    <a:pt x="379" y="68"/>
                  </a:cubicBezTo>
                  <a:cubicBezTo>
                    <a:pt x="378" y="68"/>
                    <a:pt x="378" y="68"/>
                    <a:pt x="377" y="68"/>
                  </a:cubicBezTo>
                  <a:cubicBezTo>
                    <a:pt x="377" y="68"/>
                    <a:pt x="377" y="68"/>
                    <a:pt x="377" y="67"/>
                  </a:cubicBezTo>
                  <a:cubicBezTo>
                    <a:pt x="377" y="68"/>
                    <a:pt x="377" y="68"/>
                    <a:pt x="377" y="68"/>
                  </a:cubicBezTo>
                  <a:cubicBezTo>
                    <a:pt x="377" y="67"/>
                    <a:pt x="377" y="67"/>
                    <a:pt x="377" y="66"/>
                  </a:cubicBezTo>
                  <a:cubicBezTo>
                    <a:pt x="376" y="67"/>
                    <a:pt x="376" y="67"/>
                    <a:pt x="375" y="67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5" y="67"/>
                    <a:pt x="375" y="66"/>
                    <a:pt x="374" y="66"/>
                  </a:cubicBezTo>
                  <a:cubicBezTo>
                    <a:pt x="374" y="67"/>
                    <a:pt x="374" y="67"/>
                    <a:pt x="374" y="68"/>
                  </a:cubicBezTo>
                  <a:cubicBezTo>
                    <a:pt x="373" y="68"/>
                    <a:pt x="372" y="68"/>
                    <a:pt x="371" y="68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1" y="69"/>
                    <a:pt x="370" y="69"/>
                    <a:pt x="370" y="69"/>
                  </a:cubicBezTo>
                  <a:cubicBezTo>
                    <a:pt x="370" y="68"/>
                    <a:pt x="370" y="67"/>
                    <a:pt x="371" y="67"/>
                  </a:cubicBezTo>
                  <a:cubicBezTo>
                    <a:pt x="370" y="66"/>
                    <a:pt x="370" y="66"/>
                    <a:pt x="368" y="65"/>
                  </a:cubicBezTo>
                  <a:cubicBezTo>
                    <a:pt x="368" y="66"/>
                    <a:pt x="368" y="66"/>
                    <a:pt x="368" y="66"/>
                  </a:cubicBezTo>
                  <a:cubicBezTo>
                    <a:pt x="367" y="67"/>
                    <a:pt x="367" y="66"/>
                    <a:pt x="367" y="68"/>
                  </a:cubicBezTo>
                  <a:cubicBezTo>
                    <a:pt x="365" y="68"/>
                    <a:pt x="366" y="67"/>
                    <a:pt x="364" y="67"/>
                  </a:cubicBezTo>
                  <a:cubicBezTo>
                    <a:pt x="364" y="67"/>
                    <a:pt x="364" y="66"/>
                    <a:pt x="364" y="66"/>
                  </a:cubicBezTo>
                  <a:cubicBezTo>
                    <a:pt x="364" y="66"/>
                    <a:pt x="364" y="65"/>
                    <a:pt x="364" y="65"/>
                  </a:cubicBezTo>
                  <a:cubicBezTo>
                    <a:pt x="364" y="65"/>
                    <a:pt x="364" y="65"/>
                    <a:pt x="363" y="65"/>
                  </a:cubicBezTo>
                  <a:cubicBezTo>
                    <a:pt x="362" y="63"/>
                    <a:pt x="363" y="64"/>
                    <a:pt x="363" y="62"/>
                  </a:cubicBezTo>
                  <a:cubicBezTo>
                    <a:pt x="361" y="62"/>
                    <a:pt x="359" y="62"/>
                    <a:pt x="358" y="61"/>
                  </a:cubicBezTo>
                  <a:cubicBezTo>
                    <a:pt x="358" y="61"/>
                    <a:pt x="358" y="62"/>
                    <a:pt x="358" y="62"/>
                  </a:cubicBezTo>
                  <a:cubicBezTo>
                    <a:pt x="357" y="62"/>
                    <a:pt x="356" y="62"/>
                    <a:pt x="356" y="62"/>
                  </a:cubicBezTo>
                  <a:cubicBezTo>
                    <a:pt x="356" y="62"/>
                    <a:pt x="356" y="62"/>
                    <a:pt x="356" y="62"/>
                  </a:cubicBezTo>
                  <a:cubicBezTo>
                    <a:pt x="354" y="63"/>
                    <a:pt x="353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1" y="63"/>
                    <a:pt x="351" y="63"/>
                    <a:pt x="350" y="64"/>
                  </a:cubicBezTo>
                  <a:cubicBezTo>
                    <a:pt x="350" y="64"/>
                    <a:pt x="350" y="64"/>
                    <a:pt x="350" y="64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8" y="64"/>
                    <a:pt x="346" y="64"/>
                    <a:pt x="345" y="65"/>
                  </a:cubicBezTo>
                  <a:cubicBezTo>
                    <a:pt x="345" y="65"/>
                    <a:pt x="345" y="65"/>
                    <a:pt x="345" y="65"/>
                  </a:cubicBezTo>
                  <a:cubicBezTo>
                    <a:pt x="345" y="65"/>
                    <a:pt x="345" y="66"/>
                    <a:pt x="345" y="66"/>
                  </a:cubicBezTo>
                  <a:cubicBezTo>
                    <a:pt x="345" y="66"/>
                    <a:pt x="345" y="66"/>
                    <a:pt x="345" y="66"/>
                  </a:cubicBezTo>
                  <a:cubicBezTo>
                    <a:pt x="345" y="67"/>
                    <a:pt x="345" y="68"/>
                    <a:pt x="345" y="68"/>
                  </a:cubicBezTo>
                  <a:cubicBezTo>
                    <a:pt x="345" y="68"/>
                    <a:pt x="344" y="68"/>
                    <a:pt x="344" y="68"/>
                  </a:cubicBezTo>
                  <a:cubicBezTo>
                    <a:pt x="344" y="69"/>
                    <a:pt x="344" y="69"/>
                    <a:pt x="343" y="70"/>
                  </a:cubicBezTo>
                  <a:cubicBezTo>
                    <a:pt x="343" y="70"/>
                    <a:pt x="343" y="71"/>
                    <a:pt x="343" y="71"/>
                  </a:cubicBezTo>
                  <a:cubicBezTo>
                    <a:pt x="343" y="71"/>
                    <a:pt x="344" y="71"/>
                    <a:pt x="344" y="71"/>
                  </a:cubicBezTo>
                  <a:cubicBezTo>
                    <a:pt x="344" y="71"/>
                    <a:pt x="344" y="71"/>
                    <a:pt x="344" y="71"/>
                  </a:cubicBezTo>
                  <a:cubicBezTo>
                    <a:pt x="345" y="71"/>
                    <a:pt x="345" y="71"/>
                    <a:pt x="346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1"/>
                    <a:pt x="347" y="71"/>
                    <a:pt x="347" y="71"/>
                  </a:cubicBezTo>
                  <a:cubicBezTo>
                    <a:pt x="347" y="71"/>
                    <a:pt x="347" y="70"/>
                    <a:pt x="347" y="70"/>
                  </a:cubicBezTo>
                  <a:cubicBezTo>
                    <a:pt x="347" y="70"/>
                    <a:pt x="347" y="70"/>
                    <a:pt x="346" y="70"/>
                  </a:cubicBezTo>
                  <a:cubicBezTo>
                    <a:pt x="347" y="69"/>
                    <a:pt x="346" y="69"/>
                    <a:pt x="347" y="69"/>
                  </a:cubicBezTo>
                  <a:cubicBezTo>
                    <a:pt x="347" y="69"/>
                    <a:pt x="347" y="68"/>
                    <a:pt x="347" y="68"/>
                  </a:cubicBezTo>
                  <a:cubicBezTo>
                    <a:pt x="348" y="68"/>
                    <a:pt x="348" y="68"/>
                    <a:pt x="349" y="69"/>
                  </a:cubicBezTo>
                  <a:cubicBezTo>
                    <a:pt x="349" y="69"/>
                    <a:pt x="349" y="69"/>
                    <a:pt x="349" y="69"/>
                  </a:cubicBezTo>
                  <a:cubicBezTo>
                    <a:pt x="349" y="69"/>
                    <a:pt x="350" y="69"/>
                    <a:pt x="350" y="69"/>
                  </a:cubicBezTo>
                  <a:cubicBezTo>
                    <a:pt x="350" y="68"/>
                    <a:pt x="351" y="68"/>
                    <a:pt x="351" y="68"/>
                  </a:cubicBezTo>
                  <a:cubicBezTo>
                    <a:pt x="351" y="68"/>
                    <a:pt x="351" y="67"/>
                    <a:pt x="352" y="67"/>
                  </a:cubicBezTo>
                  <a:cubicBezTo>
                    <a:pt x="353" y="67"/>
                    <a:pt x="354" y="67"/>
                    <a:pt x="355" y="67"/>
                  </a:cubicBezTo>
                  <a:cubicBezTo>
                    <a:pt x="355" y="67"/>
                    <a:pt x="355" y="67"/>
                    <a:pt x="355" y="66"/>
                  </a:cubicBezTo>
                  <a:cubicBezTo>
                    <a:pt x="355" y="66"/>
                    <a:pt x="356" y="66"/>
                    <a:pt x="357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7" y="65"/>
                    <a:pt x="357" y="65"/>
                    <a:pt x="356" y="64"/>
                  </a:cubicBezTo>
                  <a:cubicBezTo>
                    <a:pt x="356" y="64"/>
                    <a:pt x="356" y="64"/>
                    <a:pt x="356" y="64"/>
                  </a:cubicBezTo>
                  <a:cubicBezTo>
                    <a:pt x="357" y="63"/>
                    <a:pt x="358" y="64"/>
                    <a:pt x="358" y="64"/>
                  </a:cubicBezTo>
                  <a:cubicBezTo>
                    <a:pt x="359" y="64"/>
                    <a:pt x="359" y="64"/>
                    <a:pt x="360" y="64"/>
                  </a:cubicBezTo>
                  <a:cubicBezTo>
                    <a:pt x="360" y="65"/>
                    <a:pt x="360" y="65"/>
                    <a:pt x="360" y="65"/>
                  </a:cubicBezTo>
                  <a:cubicBezTo>
                    <a:pt x="359" y="66"/>
                    <a:pt x="357" y="65"/>
                    <a:pt x="357" y="67"/>
                  </a:cubicBezTo>
                  <a:cubicBezTo>
                    <a:pt x="354" y="68"/>
                    <a:pt x="354" y="68"/>
                    <a:pt x="354" y="69"/>
                  </a:cubicBezTo>
                  <a:cubicBezTo>
                    <a:pt x="354" y="69"/>
                    <a:pt x="353" y="69"/>
                    <a:pt x="353" y="69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2" y="70"/>
                    <a:pt x="351" y="71"/>
                    <a:pt x="350" y="71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9" y="72"/>
                    <a:pt x="349" y="72"/>
                    <a:pt x="349" y="73"/>
                  </a:cubicBezTo>
                  <a:cubicBezTo>
                    <a:pt x="349" y="73"/>
                    <a:pt x="348" y="73"/>
                    <a:pt x="347" y="73"/>
                  </a:cubicBezTo>
                  <a:cubicBezTo>
                    <a:pt x="347" y="74"/>
                    <a:pt x="347" y="74"/>
                    <a:pt x="346" y="75"/>
                  </a:cubicBezTo>
                  <a:cubicBezTo>
                    <a:pt x="346" y="76"/>
                    <a:pt x="346" y="76"/>
                    <a:pt x="347" y="77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8" y="78"/>
                    <a:pt x="348" y="78"/>
                    <a:pt x="348" y="79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8" y="79"/>
                    <a:pt x="348" y="80"/>
                    <a:pt x="348" y="80"/>
                  </a:cubicBezTo>
                  <a:cubicBezTo>
                    <a:pt x="349" y="81"/>
                    <a:pt x="349" y="80"/>
                    <a:pt x="350" y="82"/>
                  </a:cubicBezTo>
                  <a:cubicBezTo>
                    <a:pt x="348" y="82"/>
                    <a:pt x="348" y="83"/>
                    <a:pt x="348" y="85"/>
                  </a:cubicBezTo>
                  <a:cubicBezTo>
                    <a:pt x="348" y="84"/>
                    <a:pt x="348" y="85"/>
                    <a:pt x="348" y="84"/>
                  </a:cubicBezTo>
                  <a:cubicBezTo>
                    <a:pt x="347" y="84"/>
                    <a:pt x="346" y="83"/>
                    <a:pt x="345" y="82"/>
                  </a:cubicBezTo>
                  <a:cubicBezTo>
                    <a:pt x="345" y="82"/>
                    <a:pt x="345" y="82"/>
                    <a:pt x="345" y="81"/>
                  </a:cubicBezTo>
                  <a:cubicBezTo>
                    <a:pt x="345" y="81"/>
                    <a:pt x="344" y="81"/>
                    <a:pt x="344" y="81"/>
                  </a:cubicBezTo>
                  <a:cubicBezTo>
                    <a:pt x="344" y="79"/>
                    <a:pt x="343" y="78"/>
                    <a:pt x="343" y="76"/>
                  </a:cubicBezTo>
                  <a:cubicBezTo>
                    <a:pt x="342" y="77"/>
                    <a:pt x="342" y="79"/>
                    <a:pt x="342" y="80"/>
                  </a:cubicBezTo>
                  <a:cubicBezTo>
                    <a:pt x="342" y="80"/>
                    <a:pt x="342" y="81"/>
                    <a:pt x="341" y="81"/>
                  </a:cubicBezTo>
                  <a:cubicBezTo>
                    <a:pt x="341" y="80"/>
                    <a:pt x="341" y="79"/>
                    <a:pt x="340" y="79"/>
                  </a:cubicBezTo>
                  <a:cubicBezTo>
                    <a:pt x="341" y="79"/>
                    <a:pt x="341" y="79"/>
                    <a:pt x="341" y="78"/>
                  </a:cubicBezTo>
                  <a:cubicBezTo>
                    <a:pt x="341" y="78"/>
                    <a:pt x="341" y="78"/>
                    <a:pt x="341" y="77"/>
                  </a:cubicBezTo>
                  <a:cubicBezTo>
                    <a:pt x="341" y="77"/>
                    <a:pt x="340" y="77"/>
                    <a:pt x="340" y="77"/>
                  </a:cubicBezTo>
                  <a:cubicBezTo>
                    <a:pt x="340" y="77"/>
                    <a:pt x="340" y="76"/>
                    <a:pt x="339" y="76"/>
                  </a:cubicBezTo>
                  <a:cubicBezTo>
                    <a:pt x="339" y="76"/>
                    <a:pt x="338" y="76"/>
                    <a:pt x="338" y="76"/>
                  </a:cubicBezTo>
                  <a:cubicBezTo>
                    <a:pt x="338" y="76"/>
                    <a:pt x="338" y="76"/>
                    <a:pt x="338" y="76"/>
                  </a:cubicBezTo>
                  <a:cubicBezTo>
                    <a:pt x="334" y="76"/>
                    <a:pt x="335" y="75"/>
                    <a:pt x="334" y="74"/>
                  </a:cubicBezTo>
                  <a:cubicBezTo>
                    <a:pt x="334" y="74"/>
                    <a:pt x="333" y="74"/>
                    <a:pt x="333" y="74"/>
                  </a:cubicBezTo>
                  <a:cubicBezTo>
                    <a:pt x="333" y="74"/>
                    <a:pt x="333" y="74"/>
                    <a:pt x="332" y="74"/>
                  </a:cubicBezTo>
                  <a:cubicBezTo>
                    <a:pt x="332" y="74"/>
                    <a:pt x="332" y="74"/>
                    <a:pt x="332" y="75"/>
                  </a:cubicBezTo>
                  <a:cubicBezTo>
                    <a:pt x="330" y="75"/>
                    <a:pt x="331" y="75"/>
                    <a:pt x="330" y="76"/>
                  </a:cubicBezTo>
                  <a:cubicBezTo>
                    <a:pt x="330" y="76"/>
                    <a:pt x="330" y="76"/>
                    <a:pt x="330" y="76"/>
                  </a:cubicBezTo>
                  <a:cubicBezTo>
                    <a:pt x="329" y="77"/>
                    <a:pt x="328" y="77"/>
                    <a:pt x="327" y="77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7"/>
                    <a:pt x="326" y="78"/>
                    <a:pt x="325" y="78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5" y="78"/>
                    <a:pt x="324" y="78"/>
                    <a:pt x="323" y="78"/>
                  </a:cubicBezTo>
                  <a:cubicBezTo>
                    <a:pt x="323" y="78"/>
                    <a:pt x="324" y="78"/>
                    <a:pt x="324" y="79"/>
                  </a:cubicBezTo>
                  <a:cubicBezTo>
                    <a:pt x="323" y="79"/>
                    <a:pt x="323" y="79"/>
                    <a:pt x="322" y="78"/>
                  </a:cubicBezTo>
                  <a:cubicBezTo>
                    <a:pt x="322" y="79"/>
                    <a:pt x="322" y="79"/>
                    <a:pt x="322" y="79"/>
                  </a:cubicBezTo>
                  <a:cubicBezTo>
                    <a:pt x="322" y="79"/>
                    <a:pt x="321" y="79"/>
                    <a:pt x="321" y="79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19" y="80"/>
                    <a:pt x="318" y="80"/>
                    <a:pt x="317" y="80"/>
                  </a:cubicBezTo>
                  <a:cubicBezTo>
                    <a:pt x="317" y="80"/>
                    <a:pt x="317" y="81"/>
                    <a:pt x="315" y="81"/>
                  </a:cubicBezTo>
                  <a:cubicBezTo>
                    <a:pt x="315" y="81"/>
                    <a:pt x="315" y="80"/>
                    <a:pt x="315" y="80"/>
                  </a:cubicBezTo>
                  <a:cubicBezTo>
                    <a:pt x="315" y="80"/>
                    <a:pt x="312" y="82"/>
                    <a:pt x="311" y="81"/>
                  </a:cubicBezTo>
                  <a:cubicBezTo>
                    <a:pt x="311" y="81"/>
                    <a:pt x="311" y="81"/>
                    <a:pt x="311" y="81"/>
                  </a:cubicBezTo>
                  <a:cubicBezTo>
                    <a:pt x="310" y="81"/>
                    <a:pt x="309" y="81"/>
                    <a:pt x="308" y="81"/>
                  </a:cubicBezTo>
                  <a:cubicBezTo>
                    <a:pt x="308" y="80"/>
                    <a:pt x="308" y="79"/>
                    <a:pt x="308" y="78"/>
                  </a:cubicBezTo>
                  <a:cubicBezTo>
                    <a:pt x="308" y="78"/>
                    <a:pt x="308" y="78"/>
                    <a:pt x="309" y="78"/>
                  </a:cubicBezTo>
                  <a:cubicBezTo>
                    <a:pt x="310" y="77"/>
                    <a:pt x="309" y="76"/>
                    <a:pt x="309" y="76"/>
                  </a:cubicBezTo>
                  <a:cubicBezTo>
                    <a:pt x="310" y="76"/>
                    <a:pt x="311" y="76"/>
                    <a:pt x="313" y="75"/>
                  </a:cubicBezTo>
                  <a:cubicBezTo>
                    <a:pt x="313" y="75"/>
                    <a:pt x="313" y="75"/>
                    <a:pt x="313" y="74"/>
                  </a:cubicBezTo>
                  <a:cubicBezTo>
                    <a:pt x="311" y="74"/>
                    <a:pt x="312" y="73"/>
                    <a:pt x="311" y="72"/>
                  </a:cubicBezTo>
                  <a:cubicBezTo>
                    <a:pt x="310" y="72"/>
                    <a:pt x="310" y="72"/>
                    <a:pt x="310" y="72"/>
                  </a:cubicBezTo>
                  <a:cubicBezTo>
                    <a:pt x="309" y="72"/>
                    <a:pt x="309" y="71"/>
                    <a:pt x="308" y="71"/>
                  </a:cubicBezTo>
                  <a:cubicBezTo>
                    <a:pt x="308" y="71"/>
                    <a:pt x="307" y="71"/>
                    <a:pt x="306" y="72"/>
                  </a:cubicBezTo>
                  <a:cubicBezTo>
                    <a:pt x="306" y="71"/>
                    <a:pt x="305" y="71"/>
                    <a:pt x="305" y="70"/>
                  </a:cubicBezTo>
                  <a:cubicBezTo>
                    <a:pt x="303" y="71"/>
                    <a:pt x="302" y="71"/>
                    <a:pt x="300" y="72"/>
                  </a:cubicBezTo>
                  <a:cubicBezTo>
                    <a:pt x="301" y="72"/>
                    <a:pt x="302" y="72"/>
                    <a:pt x="302" y="73"/>
                  </a:cubicBezTo>
                  <a:cubicBezTo>
                    <a:pt x="302" y="73"/>
                    <a:pt x="302" y="73"/>
                    <a:pt x="303" y="73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1" y="73"/>
                    <a:pt x="300" y="73"/>
                    <a:pt x="299" y="74"/>
                  </a:cubicBezTo>
                  <a:cubicBezTo>
                    <a:pt x="299" y="73"/>
                    <a:pt x="298" y="73"/>
                    <a:pt x="298" y="73"/>
                  </a:cubicBezTo>
                  <a:cubicBezTo>
                    <a:pt x="298" y="73"/>
                    <a:pt x="297" y="73"/>
                    <a:pt x="297" y="73"/>
                  </a:cubicBezTo>
                  <a:cubicBezTo>
                    <a:pt x="297" y="73"/>
                    <a:pt x="297" y="73"/>
                    <a:pt x="297" y="73"/>
                  </a:cubicBezTo>
                  <a:cubicBezTo>
                    <a:pt x="296" y="73"/>
                    <a:pt x="295" y="73"/>
                    <a:pt x="295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3" y="72"/>
                    <a:pt x="293" y="72"/>
                    <a:pt x="292" y="72"/>
                  </a:cubicBezTo>
                  <a:cubicBezTo>
                    <a:pt x="292" y="72"/>
                    <a:pt x="292" y="72"/>
                    <a:pt x="291" y="72"/>
                  </a:cubicBezTo>
                  <a:cubicBezTo>
                    <a:pt x="291" y="72"/>
                    <a:pt x="291" y="72"/>
                    <a:pt x="291" y="72"/>
                  </a:cubicBezTo>
                  <a:cubicBezTo>
                    <a:pt x="290" y="72"/>
                    <a:pt x="290" y="72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2"/>
                    <a:pt x="287" y="72"/>
                    <a:pt x="286" y="72"/>
                  </a:cubicBezTo>
                  <a:cubicBezTo>
                    <a:pt x="286" y="72"/>
                    <a:pt x="286" y="72"/>
                    <a:pt x="286" y="71"/>
                  </a:cubicBezTo>
                  <a:cubicBezTo>
                    <a:pt x="286" y="71"/>
                    <a:pt x="285" y="71"/>
                    <a:pt x="285" y="71"/>
                  </a:cubicBezTo>
                  <a:cubicBezTo>
                    <a:pt x="285" y="71"/>
                    <a:pt x="285" y="71"/>
                    <a:pt x="285" y="71"/>
                  </a:cubicBezTo>
                  <a:cubicBezTo>
                    <a:pt x="283" y="71"/>
                    <a:pt x="282" y="71"/>
                    <a:pt x="280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79" y="71"/>
                    <a:pt x="279" y="71"/>
                    <a:pt x="278" y="71"/>
                  </a:cubicBezTo>
                  <a:cubicBezTo>
                    <a:pt x="278" y="71"/>
                    <a:pt x="278" y="70"/>
                    <a:pt x="278" y="70"/>
                  </a:cubicBezTo>
                  <a:cubicBezTo>
                    <a:pt x="278" y="70"/>
                    <a:pt x="277" y="70"/>
                    <a:pt x="277" y="71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6" y="70"/>
                    <a:pt x="275" y="70"/>
                    <a:pt x="275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3" y="69"/>
                    <a:pt x="271" y="69"/>
                    <a:pt x="269" y="69"/>
                  </a:cubicBezTo>
                  <a:cubicBezTo>
                    <a:pt x="269" y="69"/>
                    <a:pt x="269" y="69"/>
                    <a:pt x="269" y="68"/>
                  </a:cubicBezTo>
                  <a:cubicBezTo>
                    <a:pt x="268" y="69"/>
                    <a:pt x="268" y="69"/>
                    <a:pt x="268" y="69"/>
                  </a:cubicBezTo>
                  <a:cubicBezTo>
                    <a:pt x="268" y="69"/>
                    <a:pt x="268" y="68"/>
                    <a:pt x="268" y="68"/>
                  </a:cubicBezTo>
                  <a:cubicBezTo>
                    <a:pt x="267" y="68"/>
                    <a:pt x="267" y="68"/>
                    <a:pt x="266" y="68"/>
                  </a:cubicBezTo>
                  <a:cubicBezTo>
                    <a:pt x="266" y="68"/>
                    <a:pt x="266" y="68"/>
                    <a:pt x="266" y="68"/>
                  </a:cubicBezTo>
                  <a:cubicBezTo>
                    <a:pt x="265" y="68"/>
                    <a:pt x="264" y="69"/>
                    <a:pt x="263" y="69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2" y="69"/>
                    <a:pt x="261" y="69"/>
                    <a:pt x="260" y="69"/>
                  </a:cubicBezTo>
                  <a:cubicBezTo>
                    <a:pt x="260" y="70"/>
                    <a:pt x="260" y="70"/>
                    <a:pt x="260" y="71"/>
                  </a:cubicBezTo>
                  <a:cubicBezTo>
                    <a:pt x="259" y="72"/>
                    <a:pt x="258" y="72"/>
                    <a:pt x="257" y="74"/>
                  </a:cubicBezTo>
                  <a:cubicBezTo>
                    <a:pt x="257" y="74"/>
                    <a:pt x="256" y="74"/>
                    <a:pt x="256" y="74"/>
                  </a:cubicBezTo>
                  <a:cubicBezTo>
                    <a:pt x="256" y="73"/>
                    <a:pt x="256" y="74"/>
                    <a:pt x="256" y="73"/>
                  </a:cubicBezTo>
                  <a:cubicBezTo>
                    <a:pt x="255" y="73"/>
                    <a:pt x="255" y="72"/>
                    <a:pt x="255" y="72"/>
                  </a:cubicBezTo>
                  <a:cubicBezTo>
                    <a:pt x="255" y="72"/>
                    <a:pt x="254" y="72"/>
                    <a:pt x="254" y="72"/>
                  </a:cubicBezTo>
                  <a:cubicBezTo>
                    <a:pt x="254" y="71"/>
                    <a:pt x="254" y="70"/>
                    <a:pt x="254" y="70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69"/>
                    <a:pt x="253" y="69"/>
                  </a:cubicBezTo>
                  <a:cubicBezTo>
                    <a:pt x="254" y="68"/>
                    <a:pt x="253" y="69"/>
                    <a:pt x="254" y="68"/>
                  </a:cubicBezTo>
                  <a:cubicBezTo>
                    <a:pt x="254" y="68"/>
                    <a:pt x="254" y="68"/>
                    <a:pt x="254" y="67"/>
                  </a:cubicBezTo>
                  <a:cubicBezTo>
                    <a:pt x="253" y="67"/>
                    <a:pt x="253" y="67"/>
                    <a:pt x="252" y="67"/>
                  </a:cubicBezTo>
                  <a:cubicBezTo>
                    <a:pt x="252" y="67"/>
                    <a:pt x="252" y="68"/>
                    <a:pt x="252" y="68"/>
                  </a:cubicBezTo>
                  <a:cubicBezTo>
                    <a:pt x="252" y="68"/>
                    <a:pt x="251" y="68"/>
                    <a:pt x="251" y="69"/>
                  </a:cubicBezTo>
                  <a:cubicBezTo>
                    <a:pt x="251" y="69"/>
                    <a:pt x="251" y="70"/>
                    <a:pt x="252" y="70"/>
                  </a:cubicBezTo>
                  <a:cubicBezTo>
                    <a:pt x="251" y="71"/>
                    <a:pt x="251" y="70"/>
                    <a:pt x="251" y="72"/>
                  </a:cubicBezTo>
                  <a:cubicBezTo>
                    <a:pt x="251" y="72"/>
                    <a:pt x="252" y="72"/>
                    <a:pt x="252" y="71"/>
                  </a:cubicBezTo>
                  <a:cubicBezTo>
                    <a:pt x="252" y="73"/>
                    <a:pt x="252" y="73"/>
                    <a:pt x="251" y="74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51" y="74"/>
                    <a:pt x="251" y="75"/>
                    <a:pt x="252" y="75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51" y="76"/>
                    <a:pt x="250" y="76"/>
                    <a:pt x="250" y="76"/>
                  </a:cubicBezTo>
                  <a:cubicBezTo>
                    <a:pt x="250" y="76"/>
                    <a:pt x="250" y="76"/>
                    <a:pt x="250" y="75"/>
                  </a:cubicBezTo>
                  <a:cubicBezTo>
                    <a:pt x="248" y="75"/>
                    <a:pt x="249" y="75"/>
                    <a:pt x="248" y="74"/>
                  </a:cubicBezTo>
                  <a:cubicBezTo>
                    <a:pt x="248" y="74"/>
                    <a:pt x="248" y="74"/>
                    <a:pt x="248" y="75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47" y="74"/>
                    <a:pt x="247" y="74"/>
                    <a:pt x="247" y="74"/>
                  </a:cubicBezTo>
                  <a:cubicBezTo>
                    <a:pt x="245" y="73"/>
                    <a:pt x="244" y="73"/>
                    <a:pt x="242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2"/>
                    <a:pt x="241" y="71"/>
                    <a:pt x="241" y="71"/>
                  </a:cubicBezTo>
                  <a:cubicBezTo>
                    <a:pt x="240" y="71"/>
                    <a:pt x="240" y="71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40" y="71"/>
                    <a:pt x="239" y="71"/>
                    <a:pt x="239" y="70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39" y="70"/>
                    <a:pt x="238" y="69"/>
                    <a:pt x="238" y="69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37" y="69"/>
                    <a:pt x="236" y="69"/>
                    <a:pt x="234" y="69"/>
                  </a:cubicBezTo>
                  <a:cubicBezTo>
                    <a:pt x="233" y="68"/>
                    <a:pt x="232" y="67"/>
                    <a:pt x="231" y="67"/>
                  </a:cubicBezTo>
                  <a:cubicBezTo>
                    <a:pt x="231" y="67"/>
                    <a:pt x="231" y="67"/>
                    <a:pt x="230" y="67"/>
                  </a:cubicBezTo>
                  <a:cubicBezTo>
                    <a:pt x="229" y="67"/>
                    <a:pt x="229" y="65"/>
                    <a:pt x="228" y="65"/>
                  </a:cubicBezTo>
                  <a:cubicBezTo>
                    <a:pt x="228" y="64"/>
                    <a:pt x="225" y="64"/>
                    <a:pt x="224" y="63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3" y="64"/>
                    <a:pt x="222" y="65"/>
                  </a:cubicBezTo>
                  <a:cubicBezTo>
                    <a:pt x="223" y="66"/>
                    <a:pt x="223" y="66"/>
                    <a:pt x="223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4" y="69"/>
                    <a:pt x="223" y="73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5"/>
                    <a:pt x="219" y="74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7" y="75"/>
                    <a:pt x="217" y="75"/>
                  </a:cubicBezTo>
                  <a:cubicBezTo>
                    <a:pt x="217" y="75"/>
                    <a:pt x="217" y="76"/>
                    <a:pt x="217" y="76"/>
                  </a:cubicBezTo>
                  <a:cubicBezTo>
                    <a:pt x="216" y="76"/>
                    <a:pt x="215" y="77"/>
                    <a:pt x="214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8"/>
                    <a:pt x="214" y="79"/>
                    <a:pt x="214" y="79"/>
                  </a:cubicBezTo>
                  <a:cubicBezTo>
                    <a:pt x="214" y="79"/>
                    <a:pt x="214" y="79"/>
                    <a:pt x="213" y="80"/>
                  </a:cubicBezTo>
                  <a:cubicBezTo>
                    <a:pt x="211" y="81"/>
                    <a:pt x="212" y="81"/>
                    <a:pt x="210" y="82"/>
                  </a:cubicBezTo>
                  <a:cubicBezTo>
                    <a:pt x="210" y="82"/>
                    <a:pt x="210" y="82"/>
                    <a:pt x="210" y="83"/>
                  </a:cubicBezTo>
                  <a:cubicBezTo>
                    <a:pt x="210" y="83"/>
                    <a:pt x="209" y="83"/>
                    <a:pt x="209" y="83"/>
                  </a:cubicBezTo>
                  <a:cubicBezTo>
                    <a:pt x="209" y="82"/>
                    <a:pt x="209" y="82"/>
                    <a:pt x="208" y="81"/>
                  </a:cubicBezTo>
                  <a:cubicBezTo>
                    <a:pt x="208" y="82"/>
                    <a:pt x="207" y="82"/>
                    <a:pt x="206" y="82"/>
                  </a:cubicBezTo>
                  <a:cubicBezTo>
                    <a:pt x="206" y="83"/>
                    <a:pt x="207" y="83"/>
                    <a:pt x="207" y="84"/>
                  </a:cubicBezTo>
                  <a:cubicBezTo>
                    <a:pt x="206" y="84"/>
                    <a:pt x="206" y="84"/>
                    <a:pt x="205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5"/>
                    <a:pt x="204" y="85"/>
                    <a:pt x="203" y="85"/>
                  </a:cubicBezTo>
                  <a:cubicBezTo>
                    <a:pt x="203" y="86"/>
                    <a:pt x="203" y="86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8"/>
                    <a:pt x="202" y="88"/>
                    <a:pt x="203" y="90"/>
                  </a:cubicBezTo>
                  <a:cubicBezTo>
                    <a:pt x="202" y="90"/>
                    <a:pt x="200" y="91"/>
                    <a:pt x="199" y="91"/>
                  </a:cubicBezTo>
                  <a:cubicBezTo>
                    <a:pt x="199" y="90"/>
                    <a:pt x="199" y="89"/>
                    <a:pt x="199" y="89"/>
                  </a:cubicBezTo>
                  <a:cubicBezTo>
                    <a:pt x="200" y="88"/>
                    <a:pt x="200" y="88"/>
                    <a:pt x="201" y="87"/>
                  </a:cubicBezTo>
                  <a:cubicBezTo>
                    <a:pt x="201" y="87"/>
                    <a:pt x="201" y="86"/>
                    <a:pt x="200" y="85"/>
                  </a:cubicBezTo>
                  <a:cubicBezTo>
                    <a:pt x="203" y="83"/>
                    <a:pt x="202" y="84"/>
                    <a:pt x="203" y="81"/>
                  </a:cubicBezTo>
                  <a:cubicBezTo>
                    <a:pt x="206" y="80"/>
                    <a:pt x="210" y="78"/>
                    <a:pt x="213" y="77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3" y="77"/>
                    <a:pt x="214" y="77"/>
                  </a:cubicBezTo>
                  <a:cubicBezTo>
                    <a:pt x="214" y="75"/>
                    <a:pt x="214" y="76"/>
                    <a:pt x="215" y="75"/>
                  </a:cubicBezTo>
                  <a:cubicBezTo>
                    <a:pt x="215" y="75"/>
                    <a:pt x="215" y="75"/>
                    <a:pt x="215" y="74"/>
                  </a:cubicBezTo>
                  <a:cubicBezTo>
                    <a:pt x="215" y="74"/>
                    <a:pt x="216" y="74"/>
                    <a:pt x="216" y="74"/>
                  </a:cubicBezTo>
                  <a:cubicBezTo>
                    <a:pt x="216" y="74"/>
                    <a:pt x="216" y="73"/>
                    <a:pt x="216" y="73"/>
                  </a:cubicBezTo>
                  <a:cubicBezTo>
                    <a:pt x="216" y="73"/>
                    <a:pt x="216" y="73"/>
                    <a:pt x="217" y="73"/>
                  </a:cubicBezTo>
                  <a:cubicBezTo>
                    <a:pt x="217" y="72"/>
                    <a:pt x="217" y="72"/>
                    <a:pt x="216" y="71"/>
                  </a:cubicBezTo>
                  <a:cubicBezTo>
                    <a:pt x="216" y="71"/>
                    <a:pt x="215" y="72"/>
                    <a:pt x="214" y="72"/>
                  </a:cubicBezTo>
                  <a:cubicBezTo>
                    <a:pt x="214" y="72"/>
                    <a:pt x="214" y="72"/>
                    <a:pt x="214" y="72"/>
                  </a:cubicBezTo>
                  <a:cubicBezTo>
                    <a:pt x="212" y="72"/>
                    <a:pt x="211" y="72"/>
                    <a:pt x="209" y="72"/>
                  </a:cubicBezTo>
                  <a:cubicBezTo>
                    <a:pt x="209" y="74"/>
                    <a:pt x="208" y="75"/>
                    <a:pt x="208" y="77"/>
                  </a:cubicBezTo>
                  <a:cubicBezTo>
                    <a:pt x="207" y="77"/>
                    <a:pt x="207" y="77"/>
                    <a:pt x="206" y="77"/>
                  </a:cubicBezTo>
                  <a:cubicBezTo>
                    <a:pt x="206" y="77"/>
                    <a:pt x="206" y="77"/>
                    <a:pt x="206" y="76"/>
                  </a:cubicBezTo>
                  <a:cubicBezTo>
                    <a:pt x="206" y="77"/>
                    <a:pt x="205" y="77"/>
                    <a:pt x="205" y="77"/>
                  </a:cubicBezTo>
                  <a:cubicBezTo>
                    <a:pt x="205" y="77"/>
                    <a:pt x="205" y="76"/>
                    <a:pt x="205" y="76"/>
                  </a:cubicBezTo>
                  <a:cubicBezTo>
                    <a:pt x="204" y="76"/>
                    <a:pt x="203" y="77"/>
                    <a:pt x="203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1" y="78"/>
                    <a:pt x="200" y="78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199" y="79"/>
                    <a:pt x="199" y="80"/>
                    <a:pt x="198" y="80"/>
                  </a:cubicBezTo>
                  <a:cubicBezTo>
                    <a:pt x="198" y="81"/>
                    <a:pt x="198" y="81"/>
                    <a:pt x="198" y="83"/>
                  </a:cubicBezTo>
                  <a:cubicBezTo>
                    <a:pt x="196" y="83"/>
                    <a:pt x="195" y="84"/>
                    <a:pt x="193" y="84"/>
                  </a:cubicBezTo>
                  <a:cubicBezTo>
                    <a:pt x="193" y="81"/>
                    <a:pt x="192" y="83"/>
                    <a:pt x="190" y="82"/>
                  </a:cubicBezTo>
                  <a:cubicBezTo>
                    <a:pt x="190" y="82"/>
                    <a:pt x="190" y="82"/>
                    <a:pt x="190" y="82"/>
                  </a:cubicBezTo>
                  <a:cubicBezTo>
                    <a:pt x="190" y="82"/>
                    <a:pt x="190" y="82"/>
                    <a:pt x="190" y="81"/>
                  </a:cubicBezTo>
                  <a:cubicBezTo>
                    <a:pt x="189" y="81"/>
                    <a:pt x="189" y="81"/>
                    <a:pt x="189" y="81"/>
                  </a:cubicBezTo>
                  <a:cubicBezTo>
                    <a:pt x="189" y="82"/>
                    <a:pt x="189" y="83"/>
                    <a:pt x="189" y="84"/>
                  </a:cubicBezTo>
                  <a:cubicBezTo>
                    <a:pt x="189" y="84"/>
                    <a:pt x="189" y="84"/>
                    <a:pt x="189" y="83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9" y="85"/>
                    <a:pt x="188" y="85"/>
                    <a:pt x="189" y="86"/>
                  </a:cubicBezTo>
                  <a:cubicBezTo>
                    <a:pt x="188" y="86"/>
                    <a:pt x="187" y="86"/>
                    <a:pt x="186" y="86"/>
                  </a:cubicBezTo>
                  <a:cubicBezTo>
                    <a:pt x="186" y="87"/>
                    <a:pt x="186" y="88"/>
                    <a:pt x="187" y="88"/>
                  </a:cubicBezTo>
                  <a:cubicBezTo>
                    <a:pt x="186" y="88"/>
                    <a:pt x="186" y="88"/>
                    <a:pt x="185" y="89"/>
                  </a:cubicBezTo>
                  <a:cubicBezTo>
                    <a:pt x="185" y="88"/>
                    <a:pt x="185" y="88"/>
                    <a:pt x="185" y="87"/>
                  </a:cubicBezTo>
                  <a:cubicBezTo>
                    <a:pt x="184" y="88"/>
                    <a:pt x="184" y="88"/>
                    <a:pt x="183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8"/>
                    <a:pt x="182" y="88"/>
                    <a:pt x="181" y="88"/>
                  </a:cubicBezTo>
                  <a:cubicBezTo>
                    <a:pt x="181" y="89"/>
                    <a:pt x="181" y="90"/>
                    <a:pt x="182" y="90"/>
                  </a:cubicBezTo>
                  <a:cubicBezTo>
                    <a:pt x="183" y="90"/>
                    <a:pt x="184" y="90"/>
                    <a:pt x="185" y="90"/>
                  </a:cubicBezTo>
                  <a:cubicBezTo>
                    <a:pt x="185" y="91"/>
                    <a:pt x="185" y="91"/>
                    <a:pt x="185" y="92"/>
                  </a:cubicBezTo>
                  <a:cubicBezTo>
                    <a:pt x="186" y="92"/>
                    <a:pt x="186" y="91"/>
                    <a:pt x="186" y="91"/>
                  </a:cubicBezTo>
                  <a:cubicBezTo>
                    <a:pt x="186" y="92"/>
                    <a:pt x="186" y="92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4"/>
                  </a:cubicBezTo>
                  <a:cubicBezTo>
                    <a:pt x="186" y="94"/>
                    <a:pt x="186" y="94"/>
                    <a:pt x="185" y="94"/>
                  </a:cubicBezTo>
                  <a:cubicBezTo>
                    <a:pt x="185" y="94"/>
                    <a:pt x="185" y="93"/>
                    <a:pt x="185" y="93"/>
                  </a:cubicBezTo>
                  <a:cubicBezTo>
                    <a:pt x="185" y="93"/>
                    <a:pt x="184" y="93"/>
                    <a:pt x="183" y="92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3" y="91"/>
                    <a:pt x="182" y="91"/>
                    <a:pt x="182" y="91"/>
                  </a:cubicBezTo>
                  <a:cubicBezTo>
                    <a:pt x="182" y="91"/>
                    <a:pt x="181" y="91"/>
                    <a:pt x="181" y="91"/>
                  </a:cubicBezTo>
                  <a:cubicBezTo>
                    <a:pt x="181" y="91"/>
                    <a:pt x="181" y="91"/>
                    <a:pt x="180" y="91"/>
                  </a:cubicBezTo>
                  <a:cubicBezTo>
                    <a:pt x="180" y="91"/>
                    <a:pt x="179" y="91"/>
                    <a:pt x="178" y="91"/>
                  </a:cubicBezTo>
                  <a:cubicBezTo>
                    <a:pt x="178" y="91"/>
                    <a:pt x="178" y="91"/>
                    <a:pt x="178" y="90"/>
                  </a:cubicBezTo>
                  <a:cubicBezTo>
                    <a:pt x="177" y="90"/>
                    <a:pt x="177" y="91"/>
                    <a:pt x="177" y="91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6" y="90"/>
                    <a:pt x="175" y="90"/>
                    <a:pt x="175" y="90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74" y="90"/>
                    <a:pt x="173" y="90"/>
                    <a:pt x="173" y="90"/>
                  </a:cubicBezTo>
                  <a:cubicBezTo>
                    <a:pt x="172" y="90"/>
                    <a:pt x="172" y="89"/>
                    <a:pt x="171" y="89"/>
                  </a:cubicBezTo>
                  <a:cubicBezTo>
                    <a:pt x="170" y="89"/>
                    <a:pt x="169" y="89"/>
                    <a:pt x="168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7" y="89"/>
                    <a:pt x="167" y="89"/>
                    <a:pt x="166" y="89"/>
                  </a:cubicBezTo>
                  <a:cubicBezTo>
                    <a:pt x="166" y="88"/>
                    <a:pt x="166" y="88"/>
                    <a:pt x="165" y="88"/>
                  </a:cubicBezTo>
                  <a:cubicBezTo>
                    <a:pt x="165" y="88"/>
                    <a:pt x="164" y="88"/>
                    <a:pt x="163" y="88"/>
                  </a:cubicBezTo>
                  <a:cubicBezTo>
                    <a:pt x="163" y="88"/>
                    <a:pt x="162" y="87"/>
                    <a:pt x="161" y="87"/>
                  </a:cubicBezTo>
                  <a:cubicBezTo>
                    <a:pt x="160" y="87"/>
                    <a:pt x="155" y="88"/>
                    <a:pt x="154" y="88"/>
                  </a:cubicBezTo>
                  <a:cubicBezTo>
                    <a:pt x="154" y="88"/>
                    <a:pt x="154" y="89"/>
                    <a:pt x="153" y="89"/>
                  </a:cubicBezTo>
                  <a:cubicBezTo>
                    <a:pt x="152" y="89"/>
                    <a:pt x="152" y="88"/>
                    <a:pt x="152" y="88"/>
                  </a:cubicBezTo>
                  <a:cubicBezTo>
                    <a:pt x="151" y="88"/>
                    <a:pt x="151" y="89"/>
                    <a:pt x="150" y="89"/>
                  </a:cubicBezTo>
                  <a:cubicBezTo>
                    <a:pt x="150" y="89"/>
                    <a:pt x="150" y="88"/>
                    <a:pt x="150" y="88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8" y="88"/>
                    <a:pt x="148" y="88"/>
                    <a:pt x="147" y="88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6" y="88"/>
                    <a:pt x="146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4" y="88"/>
                  </a:cubicBezTo>
                  <a:cubicBezTo>
                    <a:pt x="144" y="88"/>
                    <a:pt x="144" y="87"/>
                    <a:pt x="144" y="87"/>
                  </a:cubicBezTo>
                  <a:cubicBezTo>
                    <a:pt x="143" y="87"/>
                    <a:pt x="143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0" y="87"/>
                    <a:pt x="140" y="88"/>
                    <a:pt x="140" y="88"/>
                  </a:cubicBezTo>
                  <a:cubicBezTo>
                    <a:pt x="140" y="88"/>
                    <a:pt x="139" y="88"/>
                    <a:pt x="139" y="88"/>
                  </a:cubicBezTo>
                  <a:cubicBezTo>
                    <a:pt x="137" y="88"/>
                    <a:pt x="138" y="89"/>
                    <a:pt x="136" y="88"/>
                  </a:cubicBezTo>
                  <a:cubicBezTo>
                    <a:pt x="134" y="88"/>
                    <a:pt x="134" y="89"/>
                    <a:pt x="134" y="90"/>
                  </a:cubicBezTo>
                  <a:cubicBezTo>
                    <a:pt x="134" y="90"/>
                    <a:pt x="133" y="90"/>
                    <a:pt x="133" y="91"/>
                  </a:cubicBezTo>
                  <a:cubicBezTo>
                    <a:pt x="133" y="91"/>
                    <a:pt x="132" y="90"/>
                    <a:pt x="131" y="90"/>
                  </a:cubicBezTo>
                  <a:cubicBezTo>
                    <a:pt x="131" y="90"/>
                    <a:pt x="131" y="90"/>
                    <a:pt x="131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1"/>
                    <a:pt x="129" y="90"/>
                    <a:pt x="129" y="90"/>
                  </a:cubicBezTo>
                  <a:cubicBezTo>
                    <a:pt x="126" y="91"/>
                    <a:pt x="125" y="91"/>
                    <a:pt x="121" y="91"/>
                  </a:cubicBezTo>
                  <a:cubicBezTo>
                    <a:pt x="121" y="91"/>
                    <a:pt x="121" y="90"/>
                    <a:pt x="121" y="90"/>
                  </a:cubicBezTo>
                  <a:cubicBezTo>
                    <a:pt x="120" y="90"/>
                    <a:pt x="119" y="91"/>
                    <a:pt x="117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7" y="91"/>
                    <a:pt x="117" y="91"/>
                    <a:pt x="117" y="91"/>
                  </a:cubicBezTo>
                  <a:cubicBezTo>
                    <a:pt x="115" y="91"/>
                    <a:pt x="113" y="92"/>
                    <a:pt x="112" y="92"/>
                  </a:cubicBezTo>
                  <a:cubicBezTo>
                    <a:pt x="112" y="92"/>
                    <a:pt x="112" y="92"/>
                    <a:pt x="111" y="92"/>
                  </a:cubicBezTo>
                  <a:cubicBezTo>
                    <a:pt x="110" y="92"/>
                    <a:pt x="109" y="92"/>
                    <a:pt x="107" y="93"/>
                  </a:cubicBezTo>
                  <a:cubicBezTo>
                    <a:pt x="107" y="93"/>
                    <a:pt x="107" y="92"/>
                    <a:pt x="107" y="92"/>
                  </a:cubicBezTo>
                  <a:cubicBezTo>
                    <a:pt x="106" y="93"/>
                    <a:pt x="105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3" y="93"/>
                    <a:pt x="102" y="93"/>
                  </a:cubicBezTo>
                  <a:cubicBezTo>
                    <a:pt x="102" y="93"/>
                    <a:pt x="101" y="92"/>
                    <a:pt x="101" y="92"/>
                  </a:cubicBezTo>
                  <a:cubicBezTo>
                    <a:pt x="101" y="92"/>
                    <a:pt x="100" y="92"/>
                    <a:pt x="99" y="93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7" y="92"/>
                    <a:pt x="96" y="93"/>
                    <a:pt x="95" y="94"/>
                  </a:cubicBezTo>
                  <a:cubicBezTo>
                    <a:pt x="94" y="94"/>
                    <a:pt x="94" y="94"/>
                    <a:pt x="93" y="94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2" y="95"/>
                    <a:pt x="92" y="95"/>
                    <a:pt x="91" y="96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1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9" y="95"/>
                    <a:pt x="88" y="95"/>
                    <a:pt x="88" y="96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7" y="95"/>
                    <a:pt x="87" y="95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5" y="95"/>
                    <a:pt x="84" y="96"/>
                    <a:pt x="83" y="96"/>
                  </a:cubicBezTo>
                  <a:cubicBezTo>
                    <a:pt x="83" y="96"/>
                    <a:pt x="83" y="95"/>
                    <a:pt x="83" y="95"/>
                  </a:cubicBezTo>
                  <a:cubicBezTo>
                    <a:pt x="83" y="95"/>
                    <a:pt x="83" y="96"/>
                    <a:pt x="82" y="9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1" y="95"/>
                    <a:pt x="80" y="96"/>
                    <a:pt x="79" y="96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8" y="95"/>
                    <a:pt x="76" y="95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96"/>
                    <a:pt x="73" y="96"/>
                    <a:pt x="73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2" y="96"/>
                    <a:pt x="71" y="97"/>
                    <a:pt x="69" y="9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9" y="97"/>
                    <a:pt x="68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7"/>
                    <a:pt x="67" y="97"/>
                    <a:pt x="66" y="97"/>
                  </a:cubicBezTo>
                  <a:cubicBezTo>
                    <a:pt x="66" y="97"/>
                    <a:pt x="66" y="96"/>
                    <a:pt x="66" y="95"/>
                  </a:cubicBezTo>
                  <a:cubicBezTo>
                    <a:pt x="65" y="95"/>
                    <a:pt x="65" y="96"/>
                    <a:pt x="65" y="96"/>
                  </a:cubicBezTo>
                  <a:cubicBezTo>
                    <a:pt x="65" y="96"/>
                    <a:pt x="65" y="96"/>
                    <a:pt x="64" y="96"/>
                  </a:cubicBezTo>
                  <a:cubicBezTo>
                    <a:pt x="64" y="97"/>
                    <a:pt x="64" y="97"/>
                    <a:pt x="65" y="97"/>
                  </a:cubicBezTo>
                  <a:cubicBezTo>
                    <a:pt x="64" y="97"/>
                    <a:pt x="63" y="97"/>
                    <a:pt x="63" y="97"/>
                  </a:cubicBezTo>
                  <a:cubicBezTo>
                    <a:pt x="63" y="97"/>
                    <a:pt x="62" y="98"/>
                    <a:pt x="62" y="98"/>
                  </a:cubicBezTo>
                  <a:cubicBezTo>
                    <a:pt x="62" y="98"/>
                    <a:pt x="62" y="98"/>
                    <a:pt x="61" y="98"/>
                  </a:cubicBezTo>
                  <a:cubicBezTo>
                    <a:pt x="62" y="98"/>
                    <a:pt x="62" y="99"/>
                    <a:pt x="62" y="99"/>
                  </a:cubicBezTo>
                  <a:cubicBezTo>
                    <a:pt x="61" y="99"/>
                    <a:pt x="61" y="99"/>
                    <a:pt x="60" y="99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7"/>
                    <a:pt x="60" y="97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9" y="96"/>
                    <a:pt x="58" y="96"/>
                    <a:pt x="57" y="97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5" y="96"/>
                    <a:pt x="54" y="96"/>
                    <a:pt x="52" y="96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1" y="97"/>
                  </a:cubicBezTo>
                  <a:cubicBezTo>
                    <a:pt x="51" y="98"/>
                    <a:pt x="51" y="98"/>
                    <a:pt x="51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9"/>
                    <a:pt x="50" y="100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1"/>
                    <a:pt x="47" y="101"/>
                    <a:pt x="46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5" y="102"/>
                    <a:pt x="43" y="103"/>
                    <a:pt x="42" y="103"/>
                  </a:cubicBezTo>
                  <a:cubicBezTo>
                    <a:pt x="42" y="103"/>
                    <a:pt x="41" y="104"/>
                    <a:pt x="40" y="105"/>
                  </a:cubicBezTo>
                  <a:cubicBezTo>
                    <a:pt x="40" y="104"/>
                    <a:pt x="40" y="104"/>
                    <a:pt x="39" y="104"/>
                  </a:cubicBezTo>
                  <a:cubicBezTo>
                    <a:pt x="39" y="103"/>
                    <a:pt x="39" y="104"/>
                    <a:pt x="39" y="103"/>
                  </a:cubicBezTo>
                  <a:cubicBezTo>
                    <a:pt x="39" y="104"/>
                    <a:pt x="38" y="104"/>
                    <a:pt x="38" y="105"/>
                  </a:cubicBezTo>
                  <a:cubicBezTo>
                    <a:pt x="37" y="105"/>
                    <a:pt x="37" y="106"/>
                    <a:pt x="36" y="106"/>
                  </a:cubicBezTo>
                  <a:cubicBezTo>
                    <a:pt x="36" y="106"/>
                    <a:pt x="36" y="106"/>
                    <a:pt x="36" y="107"/>
                  </a:cubicBezTo>
                  <a:cubicBezTo>
                    <a:pt x="36" y="107"/>
                    <a:pt x="35" y="107"/>
                    <a:pt x="34" y="107"/>
                  </a:cubicBezTo>
                  <a:cubicBezTo>
                    <a:pt x="34" y="108"/>
                    <a:pt x="34" y="108"/>
                    <a:pt x="35" y="108"/>
                  </a:cubicBezTo>
                  <a:cubicBezTo>
                    <a:pt x="33" y="108"/>
                    <a:pt x="31" y="109"/>
                    <a:pt x="30" y="109"/>
                  </a:cubicBezTo>
                  <a:cubicBezTo>
                    <a:pt x="28" y="110"/>
                    <a:pt x="29" y="111"/>
                    <a:pt x="26" y="111"/>
                  </a:cubicBezTo>
                  <a:cubicBezTo>
                    <a:pt x="26" y="113"/>
                    <a:pt x="25" y="113"/>
                    <a:pt x="25" y="115"/>
                  </a:cubicBezTo>
                  <a:cubicBezTo>
                    <a:pt x="23" y="116"/>
                    <a:pt x="23" y="116"/>
                    <a:pt x="22" y="117"/>
                  </a:cubicBezTo>
                  <a:cubicBezTo>
                    <a:pt x="22" y="118"/>
                    <a:pt x="22" y="119"/>
                    <a:pt x="22" y="121"/>
                  </a:cubicBezTo>
                  <a:cubicBezTo>
                    <a:pt x="22" y="121"/>
                    <a:pt x="21" y="121"/>
                    <a:pt x="21" y="122"/>
                  </a:cubicBezTo>
                  <a:cubicBezTo>
                    <a:pt x="21" y="122"/>
                    <a:pt x="21" y="123"/>
                    <a:pt x="22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1" y="125"/>
                    <a:pt x="21" y="125"/>
                    <a:pt x="21" y="126"/>
                  </a:cubicBezTo>
                  <a:cubicBezTo>
                    <a:pt x="21" y="126"/>
                    <a:pt x="21" y="125"/>
                    <a:pt x="21" y="126"/>
                  </a:cubicBezTo>
                  <a:cubicBezTo>
                    <a:pt x="20" y="126"/>
                    <a:pt x="20" y="127"/>
                    <a:pt x="20" y="127"/>
                  </a:cubicBezTo>
                  <a:cubicBezTo>
                    <a:pt x="19" y="127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6" y="128"/>
                    <a:pt x="15" y="128"/>
                    <a:pt x="15" y="12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9"/>
                    <a:pt x="13" y="129"/>
                    <a:pt x="11" y="129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0" y="131"/>
                    <a:pt x="9" y="131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1"/>
                    <a:pt x="7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3"/>
                    <a:pt x="5" y="134"/>
                    <a:pt x="6" y="136"/>
                  </a:cubicBezTo>
                  <a:cubicBezTo>
                    <a:pt x="5" y="136"/>
                    <a:pt x="5" y="136"/>
                    <a:pt x="4" y="136"/>
                  </a:cubicBezTo>
                  <a:cubicBezTo>
                    <a:pt x="4" y="137"/>
                    <a:pt x="5" y="137"/>
                    <a:pt x="4" y="137"/>
                  </a:cubicBezTo>
                  <a:cubicBezTo>
                    <a:pt x="5" y="138"/>
                    <a:pt x="6" y="137"/>
                    <a:pt x="7" y="137"/>
                  </a:cubicBezTo>
                  <a:cubicBezTo>
                    <a:pt x="8" y="138"/>
                    <a:pt x="8" y="138"/>
                    <a:pt x="9" y="139"/>
                  </a:cubicBezTo>
                  <a:cubicBezTo>
                    <a:pt x="9" y="138"/>
                    <a:pt x="9" y="138"/>
                    <a:pt x="10" y="138"/>
                  </a:cubicBezTo>
                  <a:cubicBezTo>
                    <a:pt x="10" y="138"/>
                    <a:pt x="10" y="139"/>
                    <a:pt x="10" y="139"/>
                  </a:cubicBezTo>
                  <a:cubicBezTo>
                    <a:pt x="11" y="139"/>
                    <a:pt x="12" y="139"/>
                    <a:pt x="13" y="138"/>
                  </a:cubicBezTo>
                  <a:cubicBezTo>
                    <a:pt x="13" y="139"/>
                    <a:pt x="14" y="139"/>
                    <a:pt x="14" y="140"/>
                  </a:cubicBezTo>
                  <a:cubicBezTo>
                    <a:pt x="15" y="140"/>
                    <a:pt x="15" y="140"/>
                    <a:pt x="16" y="139"/>
                  </a:cubicBezTo>
                  <a:cubicBezTo>
                    <a:pt x="17" y="140"/>
                    <a:pt x="17" y="140"/>
                    <a:pt x="18" y="141"/>
                  </a:cubicBezTo>
                  <a:cubicBezTo>
                    <a:pt x="19" y="140"/>
                    <a:pt x="20" y="140"/>
                    <a:pt x="21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41"/>
                    <a:pt x="20" y="142"/>
                    <a:pt x="21" y="143"/>
                  </a:cubicBezTo>
                  <a:cubicBezTo>
                    <a:pt x="21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3" y="143"/>
                    <a:pt x="24" y="143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6" y="142"/>
                    <a:pt x="27" y="141"/>
                    <a:pt x="28" y="141"/>
                  </a:cubicBezTo>
                  <a:cubicBezTo>
                    <a:pt x="28" y="141"/>
                    <a:pt x="28" y="141"/>
                    <a:pt x="29" y="142"/>
                  </a:cubicBezTo>
                  <a:cubicBezTo>
                    <a:pt x="31" y="141"/>
                    <a:pt x="31" y="141"/>
                    <a:pt x="32" y="140"/>
                  </a:cubicBezTo>
                  <a:cubicBezTo>
                    <a:pt x="32" y="140"/>
                    <a:pt x="33" y="140"/>
                    <a:pt x="33" y="140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41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3" y="142"/>
                    <a:pt x="33" y="142"/>
                    <a:pt x="32" y="143"/>
                  </a:cubicBezTo>
                  <a:cubicBezTo>
                    <a:pt x="33" y="143"/>
                    <a:pt x="32" y="143"/>
                    <a:pt x="33" y="143"/>
                  </a:cubicBezTo>
                  <a:cubicBezTo>
                    <a:pt x="33" y="143"/>
                    <a:pt x="33" y="144"/>
                    <a:pt x="33" y="144"/>
                  </a:cubicBezTo>
                  <a:cubicBezTo>
                    <a:pt x="34" y="144"/>
                    <a:pt x="34" y="143"/>
                    <a:pt x="35" y="143"/>
                  </a:cubicBezTo>
                  <a:cubicBezTo>
                    <a:pt x="35" y="143"/>
                    <a:pt x="35" y="144"/>
                    <a:pt x="35" y="144"/>
                  </a:cubicBezTo>
                  <a:cubicBezTo>
                    <a:pt x="37" y="143"/>
                    <a:pt x="39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0" y="143"/>
                    <a:pt x="40" y="143"/>
                  </a:cubicBezTo>
                  <a:cubicBezTo>
                    <a:pt x="40" y="143"/>
                    <a:pt x="40" y="143"/>
                    <a:pt x="40" y="144"/>
                  </a:cubicBezTo>
                  <a:cubicBezTo>
                    <a:pt x="40" y="143"/>
                    <a:pt x="41" y="143"/>
                    <a:pt x="41" y="143"/>
                  </a:cubicBezTo>
                  <a:cubicBezTo>
                    <a:pt x="41" y="144"/>
                    <a:pt x="41" y="144"/>
                    <a:pt x="41" y="145"/>
                  </a:cubicBezTo>
                  <a:cubicBezTo>
                    <a:pt x="39" y="145"/>
                    <a:pt x="38" y="145"/>
                    <a:pt x="37" y="145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5" y="146"/>
                    <a:pt x="34" y="146"/>
                    <a:pt x="33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4" y="147"/>
                    <a:pt x="34" y="147"/>
                    <a:pt x="35" y="147"/>
                  </a:cubicBezTo>
                  <a:cubicBezTo>
                    <a:pt x="35" y="147"/>
                    <a:pt x="35" y="147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7" y="147"/>
                    <a:pt x="37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7" y="147"/>
                    <a:pt x="38" y="147"/>
                    <a:pt x="38" y="147"/>
                  </a:cubicBezTo>
                  <a:cubicBezTo>
                    <a:pt x="38" y="147"/>
                    <a:pt x="38" y="148"/>
                    <a:pt x="38" y="149"/>
                  </a:cubicBezTo>
                  <a:cubicBezTo>
                    <a:pt x="38" y="149"/>
                    <a:pt x="37" y="149"/>
                    <a:pt x="37" y="149"/>
                  </a:cubicBezTo>
                  <a:cubicBezTo>
                    <a:pt x="37" y="149"/>
                    <a:pt x="37" y="148"/>
                    <a:pt x="37" y="148"/>
                  </a:cubicBezTo>
                  <a:cubicBezTo>
                    <a:pt x="34" y="149"/>
                    <a:pt x="35" y="149"/>
                    <a:pt x="34" y="150"/>
                  </a:cubicBezTo>
                  <a:cubicBezTo>
                    <a:pt x="34" y="150"/>
                    <a:pt x="34" y="151"/>
                    <a:pt x="34" y="151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34" y="151"/>
                    <a:pt x="34" y="150"/>
                    <a:pt x="34" y="150"/>
                  </a:cubicBezTo>
                  <a:cubicBezTo>
                    <a:pt x="31" y="151"/>
                    <a:pt x="28" y="151"/>
                    <a:pt x="25" y="152"/>
                  </a:cubicBezTo>
                  <a:cubicBezTo>
                    <a:pt x="25" y="152"/>
                    <a:pt x="25" y="152"/>
                    <a:pt x="25" y="151"/>
                  </a:cubicBezTo>
                  <a:cubicBezTo>
                    <a:pt x="23" y="151"/>
                    <a:pt x="23" y="151"/>
                    <a:pt x="21" y="151"/>
                  </a:cubicBezTo>
                  <a:cubicBezTo>
                    <a:pt x="21" y="151"/>
                    <a:pt x="21" y="151"/>
                    <a:pt x="21" y="151"/>
                  </a:cubicBezTo>
                  <a:cubicBezTo>
                    <a:pt x="22" y="151"/>
                    <a:pt x="22" y="151"/>
                    <a:pt x="22" y="150"/>
                  </a:cubicBezTo>
                  <a:cubicBezTo>
                    <a:pt x="22" y="150"/>
                    <a:pt x="22" y="149"/>
                    <a:pt x="22" y="149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47"/>
                    <a:pt x="21" y="147"/>
                    <a:pt x="20" y="146"/>
                  </a:cubicBezTo>
                  <a:cubicBezTo>
                    <a:pt x="19" y="147"/>
                    <a:pt x="18" y="147"/>
                    <a:pt x="17" y="147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3"/>
                    <a:pt x="11" y="153"/>
                    <a:pt x="11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8" y="155"/>
                    <a:pt x="8" y="154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6"/>
                    <a:pt x="5" y="156"/>
                    <a:pt x="4" y="156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2" y="158"/>
                    <a:pt x="2" y="158"/>
                    <a:pt x="1" y="158"/>
                  </a:cubicBezTo>
                  <a:cubicBezTo>
                    <a:pt x="1" y="159"/>
                    <a:pt x="1" y="160"/>
                    <a:pt x="0" y="160"/>
                  </a:cubicBezTo>
                  <a:cubicBezTo>
                    <a:pt x="1" y="161"/>
                    <a:pt x="0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62"/>
                    <a:pt x="3" y="160"/>
                    <a:pt x="4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6" y="160"/>
                    <a:pt x="7" y="161"/>
                    <a:pt x="9" y="160"/>
                  </a:cubicBezTo>
                  <a:cubicBezTo>
                    <a:pt x="9" y="160"/>
                    <a:pt x="10" y="161"/>
                    <a:pt x="10" y="161"/>
                  </a:cubicBezTo>
                  <a:cubicBezTo>
                    <a:pt x="8" y="162"/>
                    <a:pt x="8" y="162"/>
                    <a:pt x="6" y="163"/>
                  </a:cubicBezTo>
                  <a:cubicBezTo>
                    <a:pt x="7" y="163"/>
                    <a:pt x="7" y="163"/>
                    <a:pt x="7" y="164"/>
                  </a:cubicBezTo>
                  <a:cubicBezTo>
                    <a:pt x="7" y="164"/>
                    <a:pt x="8" y="163"/>
                    <a:pt x="8" y="163"/>
                  </a:cubicBezTo>
                  <a:cubicBezTo>
                    <a:pt x="8" y="164"/>
                    <a:pt x="9" y="164"/>
                    <a:pt x="9" y="164"/>
                  </a:cubicBezTo>
                  <a:cubicBezTo>
                    <a:pt x="9" y="164"/>
                    <a:pt x="9" y="164"/>
                    <a:pt x="10" y="164"/>
                  </a:cubicBezTo>
                  <a:cubicBezTo>
                    <a:pt x="10" y="165"/>
                    <a:pt x="10" y="165"/>
                    <a:pt x="11" y="166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2" y="166"/>
                    <a:pt x="18" y="166"/>
                    <a:pt x="19" y="166"/>
                  </a:cubicBezTo>
                  <a:cubicBezTo>
                    <a:pt x="19" y="166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1" y="164"/>
                    <a:pt x="22" y="164"/>
                    <a:pt x="24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24" y="163"/>
                    <a:pt x="25" y="163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28" y="162"/>
                    <a:pt x="29" y="162"/>
                  </a:cubicBezTo>
                  <a:cubicBezTo>
                    <a:pt x="28" y="162"/>
                    <a:pt x="28" y="161"/>
                    <a:pt x="28" y="161"/>
                  </a:cubicBezTo>
                  <a:cubicBezTo>
                    <a:pt x="29" y="161"/>
                    <a:pt x="30" y="162"/>
                    <a:pt x="31" y="162"/>
                  </a:cubicBezTo>
                  <a:cubicBezTo>
                    <a:pt x="33" y="163"/>
                    <a:pt x="31" y="163"/>
                    <a:pt x="33" y="163"/>
                  </a:cubicBezTo>
                  <a:cubicBezTo>
                    <a:pt x="33" y="162"/>
                    <a:pt x="34" y="162"/>
                    <a:pt x="35" y="161"/>
                  </a:cubicBezTo>
                  <a:cubicBezTo>
                    <a:pt x="36" y="160"/>
                    <a:pt x="38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8"/>
                    <a:pt x="42" y="158"/>
                    <a:pt x="44" y="158"/>
                  </a:cubicBezTo>
                  <a:cubicBezTo>
                    <a:pt x="44" y="160"/>
                    <a:pt x="44" y="160"/>
                    <a:pt x="43" y="161"/>
                  </a:cubicBezTo>
                  <a:cubicBezTo>
                    <a:pt x="43" y="162"/>
                    <a:pt x="44" y="163"/>
                    <a:pt x="45" y="164"/>
                  </a:cubicBezTo>
                  <a:cubicBezTo>
                    <a:pt x="45" y="165"/>
                    <a:pt x="45" y="166"/>
                    <a:pt x="45" y="167"/>
                  </a:cubicBezTo>
                  <a:cubicBezTo>
                    <a:pt x="45" y="167"/>
                    <a:pt x="45" y="167"/>
                    <a:pt x="45" y="16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44" y="168"/>
                    <a:pt x="44" y="168"/>
                    <a:pt x="44" y="169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42" y="170"/>
                    <a:pt x="40" y="170"/>
                    <a:pt x="38" y="171"/>
                  </a:cubicBezTo>
                  <a:cubicBezTo>
                    <a:pt x="38" y="171"/>
                    <a:pt x="38" y="171"/>
                    <a:pt x="38" y="172"/>
                  </a:cubicBezTo>
                  <a:cubicBezTo>
                    <a:pt x="37" y="172"/>
                    <a:pt x="36" y="173"/>
                    <a:pt x="35" y="174"/>
                  </a:cubicBezTo>
                  <a:cubicBezTo>
                    <a:pt x="34" y="175"/>
                    <a:pt x="33" y="175"/>
                    <a:pt x="32" y="175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0" y="174"/>
                    <a:pt x="30" y="175"/>
                    <a:pt x="29" y="174"/>
                  </a:cubicBezTo>
                  <a:cubicBezTo>
                    <a:pt x="28" y="174"/>
                    <a:pt x="28" y="174"/>
                    <a:pt x="27" y="174"/>
                  </a:cubicBezTo>
                  <a:cubicBezTo>
                    <a:pt x="26" y="175"/>
                    <a:pt x="25" y="176"/>
                    <a:pt x="24" y="176"/>
                  </a:cubicBezTo>
                  <a:cubicBezTo>
                    <a:pt x="25" y="177"/>
                    <a:pt x="25" y="177"/>
                    <a:pt x="26" y="178"/>
                  </a:cubicBezTo>
                  <a:cubicBezTo>
                    <a:pt x="26" y="178"/>
                    <a:pt x="26" y="178"/>
                    <a:pt x="27" y="178"/>
                  </a:cubicBezTo>
                  <a:cubicBezTo>
                    <a:pt x="27" y="178"/>
                    <a:pt x="27" y="180"/>
                    <a:pt x="28" y="181"/>
                  </a:cubicBezTo>
                  <a:cubicBezTo>
                    <a:pt x="28" y="181"/>
                    <a:pt x="27" y="181"/>
                    <a:pt x="27" y="181"/>
                  </a:cubicBezTo>
                  <a:cubicBezTo>
                    <a:pt x="27" y="181"/>
                    <a:pt x="27" y="180"/>
                    <a:pt x="27" y="180"/>
                  </a:cubicBezTo>
                  <a:cubicBezTo>
                    <a:pt x="26" y="180"/>
                    <a:pt x="25" y="180"/>
                    <a:pt x="25" y="180"/>
                  </a:cubicBezTo>
                  <a:cubicBezTo>
                    <a:pt x="24" y="181"/>
                    <a:pt x="24" y="181"/>
                    <a:pt x="24" y="183"/>
                  </a:cubicBezTo>
                  <a:cubicBezTo>
                    <a:pt x="22" y="184"/>
                    <a:pt x="22" y="185"/>
                    <a:pt x="20" y="186"/>
                  </a:cubicBezTo>
                  <a:cubicBezTo>
                    <a:pt x="21" y="187"/>
                    <a:pt x="21" y="187"/>
                    <a:pt x="21" y="188"/>
                  </a:cubicBezTo>
                  <a:cubicBezTo>
                    <a:pt x="20" y="189"/>
                    <a:pt x="21" y="188"/>
                    <a:pt x="20" y="189"/>
                  </a:cubicBezTo>
                  <a:cubicBezTo>
                    <a:pt x="19" y="189"/>
                    <a:pt x="19" y="190"/>
                    <a:pt x="19" y="191"/>
                  </a:cubicBezTo>
                  <a:cubicBezTo>
                    <a:pt x="19" y="191"/>
                    <a:pt x="20" y="191"/>
                    <a:pt x="21" y="191"/>
                  </a:cubicBezTo>
                  <a:cubicBezTo>
                    <a:pt x="21" y="191"/>
                    <a:pt x="21" y="192"/>
                    <a:pt x="21" y="192"/>
                  </a:cubicBezTo>
                  <a:cubicBezTo>
                    <a:pt x="21" y="192"/>
                    <a:pt x="22" y="192"/>
                    <a:pt x="22" y="192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23" y="192"/>
                    <a:pt x="23" y="192"/>
                    <a:pt x="23" y="191"/>
                  </a:cubicBezTo>
                  <a:cubicBezTo>
                    <a:pt x="24" y="192"/>
                    <a:pt x="24" y="192"/>
                    <a:pt x="25" y="193"/>
                  </a:cubicBezTo>
                  <a:cubicBezTo>
                    <a:pt x="26" y="193"/>
                    <a:pt x="27" y="192"/>
                    <a:pt x="29" y="192"/>
                  </a:cubicBezTo>
                  <a:cubicBezTo>
                    <a:pt x="29" y="192"/>
                    <a:pt x="30" y="193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2" y="191"/>
                    <a:pt x="33" y="191"/>
                  </a:cubicBezTo>
                  <a:cubicBezTo>
                    <a:pt x="33" y="191"/>
                    <a:pt x="33" y="192"/>
                    <a:pt x="34" y="192"/>
                  </a:cubicBezTo>
                  <a:cubicBezTo>
                    <a:pt x="33" y="193"/>
                    <a:pt x="32" y="193"/>
                    <a:pt x="32" y="194"/>
                  </a:cubicBezTo>
                  <a:cubicBezTo>
                    <a:pt x="32" y="194"/>
                    <a:pt x="32" y="195"/>
                    <a:pt x="32" y="195"/>
                  </a:cubicBezTo>
                  <a:cubicBezTo>
                    <a:pt x="31" y="195"/>
                    <a:pt x="31" y="196"/>
                    <a:pt x="31" y="196"/>
                  </a:cubicBezTo>
                  <a:cubicBezTo>
                    <a:pt x="31" y="196"/>
                    <a:pt x="31" y="197"/>
                    <a:pt x="31" y="197"/>
                  </a:cubicBezTo>
                  <a:cubicBezTo>
                    <a:pt x="31" y="197"/>
                    <a:pt x="30" y="197"/>
                    <a:pt x="31" y="198"/>
                  </a:cubicBezTo>
                  <a:cubicBezTo>
                    <a:pt x="31" y="198"/>
                    <a:pt x="32" y="198"/>
                    <a:pt x="32" y="198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2" y="199"/>
                    <a:pt x="33" y="199"/>
                    <a:pt x="33" y="199"/>
                  </a:cubicBezTo>
                  <a:cubicBezTo>
                    <a:pt x="34" y="200"/>
                    <a:pt x="34" y="200"/>
                    <a:pt x="35" y="201"/>
                  </a:cubicBezTo>
                  <a:cubicBezTo>
                    <a:pt x="37" y="201"/>
                    <a:pt x="39" y="200"/>
                    <a:pt x="40" y="199"/>
                  </a:cubicBezTo>
                  <a:cubicBezTo>
                    <a:pt x="40" y="199"/>
                    <a:pt x="40" y="199"/>
                    <a:pt x="40" y="199"/>
                  </a:cubicBezTo>
                  <a:cubicBezTo>
                    <a:pt x="40" y="198"/>
                    <a:pt x="41" y="198"/>
                    <a:pt x="41" y="197"/>
                  </a:cubicBezTo>
                  <a:cubicBezTo>
                    <a:pt x="41" y="197"/>
                    <a:pt x="41" y="197"/>
                    <a:pt x="41" y="196"/>
                  </a:cubicBezTo>
                  <a:cubicBezTo>
                    <a:pt x="41" y="196"/>
                    <a:pt x="41" y="196"/>
                    <a:pt x="42" y="196"/>
                  </a:cubicBezTo>
                  <a:cubicBezTo>
                    <a:pt x="42" y="195"/>
                    <a:pt x="41" y="195"/>
                    <a:pt x="41" y="195"/>
                  </a:cubicBezTo>
                  <a:cubicBezTo>
                    <a:pt x="41" y="195"/>
                    <a:pt x="41" y="194"/>
                    <a:pt x="41" y="194"/>
                  </a:cubicBezTo>
                  <a:cubicBezTo>
                    <a:pt x="41" y="194"/>
                    <a:pt x="41" y="194"/>
                    <a:pt x="42" y="194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3" y="194"/>
                    <a:pt x="43" y="195"/>
                    <a:pt x="43" y="195"/>
                  </a:cubicBezTo>
                  <a:cubicBezTo>
                    <a:pt x="43" y="195"/>
                    <a:pt x="43" y="196"/>
                    <a:pt x="43" y="196"/>
                  </a:cubicBezTo>
                  <a:cubicBezTo>
                    <a:pt x="43" y="196"/>
                    <a:pt x="43" y="197"/>
                    <a:pt x="43" y="198"/>
                  </a:cubicBezTo>
                  <a:cubicBezTo>
                    <a:pt x="44" y="198"/>
                    <a:pt x="44" y="198"/>
                    <a:pt x="45" y="198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5" y="199"/>
                    <a:pt x="46" y="199"/>
                    <a:pt x="46" y="199"/>
                  </a:cubicBezTo>
                  <a:cubicBezTo>
                    <a:pt x="46" y="200"/>
                    <a:pt x="46" y="200"/>
                    <a:pt x="46" y="200"/>
                  </a:cubicBezTo>
                  <a:cubicBezTo>
                    <a:pt x="46" y="200"/>
                    <a:pt x="46" y="200"/>
                    <a:pt x="46" y="200"/>
                  </a:cubicBezTo>
                  <a:cubicBezTo>
                    <a:pt x="46" y="200"/>
                    <a:pt x="46" y="200"/>
                    <a:pt x="46" y="201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48" y="202"/>
                    <a:pt x="46" y="202"/>
                    <a:pt x="46" y="202"/>
                  </a:cubicBezTo>
                  <a:cubicBezTo>
                    <a:pt x="47" y="203"/>
                    <a:pt x="47" y="203"/>
                    <a:pt x="47" y="204"/>
                  </a:cubicBezTo>
                  <a:cubicBezTo>
                    <a:pt x="48" y="204"/>
                    <a:pt x="49" y="203"/>
                    <a:pt x="49" y="203"/>
                  </a:cubicBezTo>
                  <a:cubicBezTo>
                    <a:pt x="49" y="203"/>
                    <a:pt x="49" y="204"/>
                    <a:pt x="50" y="204"/>
                  </a:cubicBezTo>
                  <a:cubicBezTo>
                    <a:pt x="49" y="204"/>
                    <a:pt x="49" y="204"/>
                    <a:pt x="48" y="205"/>
                  </a:cubicBezTo>
                  <a:cubicBezTo>
                    <a:pt x="48" y="205"/>
                    <a:pt x="48" y="207"/>
                    <a:pt x="49" y="206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49" y="206"/>
                    <a:pt x="49" y="207"/>
                    <a:pt x="49" y="207"/>
                  </a:cubicBezTo>
                  <a:cubicBezTo>
                    <a:pt x="51" y="207"/>
                    <a:pt x="51" y="206"/>
                    <a:pt x="52" y="206"/>
                  </a:cubicBezTo>
                  <a:cubicBezTo>
                    <a:pt x="52" y="204"/>
                    <a:pt x="56" y="202"/>
                    <a:pt x="58" y="201"/>
                  </a:cubicBezTo>
                  <a:cubicBezTo>
                    <a:pt x="58" y="203"/>
                    <a:pt x="61" y="203"/>
                    <a:pt x="62" y="201"/>
                  </a:cubicBezTo>
                  <a:cubicBezTo>
                    <a:pt x="63" y="202"/>
                    <a:pt x="62" y="202"/>
                    <a:pt x="63" y="202"/>
                  </a:cubicBezTo>
                  <a:cubicBezTo>
                    <a:pt x="63" y="203"/>
                    <a:pt x="64" y="203"/>
                    <a:pt x="64" y="203"/>
                  </a:cubicBezTo>
                  <a:cubicBezTo>
                    <a:pt x="64" y="203"/>
                    <a:pt x="64" y="203"/>
                    <a:pt x="64" y="204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65" y="204"/>
                    <a:pt x="66" y="204"/>
                    <a:pt x="66" y="204"/>
                  </a:cubicBezTo>
                  <a:cubicBezTo>
                    <a:pt x="66" y="204"/>
                    <a:pt x="69" y="203"/>
                    <a:pt x="67" y="204"/>
                  </a:cubicBezTo>
                  <a:cubicBezTo>
                    <a:pt x="67" y="204"/>
                    <a:pt x="67" y="204"/>
                    <a:pt x="67" y="204"/>
                  </a:cubicBezTo>
                  <a:cubicBezTo>
                    <a:pt x="67" y="203"/>
                    <a:pt x="67" y="203"/>
                    <a:pt x="66" y="202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69" y="202"/>
                    <a:pt x="68" y="201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69" y="201"/>
                    <a:pt x="70" y="201"/>
                    <a:pt x="70" y="202"/>
                  </a:cubicBezTo>
                  <a:cubicBezTo>
                    <a:pt x="70" y="202"/>
                    <a:pt x="70" y="202"/>
                    <a:pt x="70" y="202"/>
                  </a:cubicBezTo>
                  <a:cubicBezTo>
                    <a:pt x="72" y="202"/>
                    <a:pt x="74" y="201"/>
                    <a:pt x="75" y="200"/>
                  </a:cubicBezTo>
                  <a:cubicBezTo>
                    <a:pt x="76" y="199"/>
                    <a:pt x="76" y="199"/>
                    <a:pt x="76" y="198"/>
                  </a:cubicBezTo>
                  <a:cubicBezTo>
                    <a:pt x="76" y="198"/>
                    <a:pt x="77" y="198"/>
                    <a:pt x="78" y="197"/>
                  </a:cubicBezTo>
                  <a:cubicBezTo>
                    <a:pt x="77" y="198"/>
                    <a:pt x="77" y="199"/>
                    <a:pt x="77" y="200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201"/>
                    <a:pt x="77" y="201"/>
                    <a:pt x="77" y="201"/>
                  </a:cubicBezTo>
                  <a:cubicBezTo>
                    <a:pt x="77" y="201"/>
                    <a:pt x="77" y="202"/>
                    <a:pt x="77" y="202"/>
                  </a:cubicBezTo>
                  <a:cubicBezTo>
                    <a:pt x="76" y="202"/>
                    <a:pt x="76" y="203"/>
                    <a:pt x="75" y="203"/>
                  </a:cubicBezTo>
                  <a:cubicBezTo>
                    <a:pt x="75" y="204"/>
                    <a:pt x="75" y="205"/>
                    <a:pt x="75" y="206"/>
                  </a:cubicBezTo>
                  <a:cubicBezTo>
                    <a:pt x="74" y="207"/>
                    <a:pt x="74" y="206"/>
                    <a:pt x="74" y="207"/>
                  </a:cubicBezTo>
                  <a:cubicBezTo>
                    <a:pt x="74" y="207"/>
                    <a:pt x="74" y="207"/>
                    <a:pt x="74" y="207"/>
                  </a:cubicBezTo>
                  <a:cubicBezTo>
                    <a:pt x="74" y="208"/>
                    <a:pt x="74" y="209"/>
                    <a:pt x="74" y="211"/>
                  </a:cubicBezTo>
                  <a:cubicBezTo>
                    <a:pt x="74" y="211"/>
                    <a:pt x="74" y="211"/>
                    <a:pt x="74" y="211"/>
                  </a:cubicBezTo>
                  <a:cubicBezTo>
                    <a:pt x="74" y="211"/>
                    <a:pt x="74" y="211"/>
                    <a:pt x="73" y="212"/>
                  </a:cubicBezTo>
                  <a:cubicBezTo>
                    <a:pt x="73" y="212"/>
                    <a:pt x="73" y="213"/>
                    <a:pt x="73" y="213"/>
                  </a:cubicBezTo>
                  <a:cubicBezTo>
                    <a:pt x="73" y="214"/>
                    <a:pt x="73" y="214"/>
                    <a:pt x="72" y="214"/>
                  </a:cubicBezTo>
                  <a:cubicBezTo>
                    <a:pt x="72" y="215"/>
                    <a:pt x="71" y="216"/>
                    <a:pt x="71" y="217"/>
                  </a:cubicBezTo>
                  <a:cubicBezTo>
                    <a:pt x="69" y="218"/>
                    <a:pt x="69" y="219"/>
                    <a:pt x="68" y="220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67" y="221"/>
                    <a:pt x="66" y="221"/>
                    <a:pt x="65" y="221"/>
                  </a:cubicBezTo>
                  <a:cubicBezTo>
                    <a:pt x="64" y="222"/>
                    <a:pt x="63" y="223"/>
                    <a:pt x="62" y="224"/>
                  </a:cubicBezTo>
                  <a:cubicBezTo>
                    <a:pt x="62" y="225"/>
                    <a:pt x="62" y="226"/>
                    <a:pt x="62" y="227"/>
                  </a:cubicBezTo>
                  <a:cubicBezTo>
                    <a:pt x="62" y="228"/>
                    <a:pt x="61" y="228"/>
                    <a:pt x="60" y="228"/>
                  </a:cubicBezTo>
                  <a:cubicBezTo>
                    <a:pt x="60" y="228"/>
                    <a:pt x="60" y="228"/>
                    <a:pt x="60" y="228"/>
                  </a:cubicBezTo>
                  <a:cubicBezTo>
                    <a:pt x="60" y="228"/>
                    <a:pt x="60" y="229"/>
                    <a:pt x="59" y="229"/>
                  </a:cubicBezTo>
                  <a:cubicBezTo>
                    <a:pt x="60" y="228"/>
                    <a:pt x="60" y="228"/>
                    <a:pt x="60" y="227"/>
                  </a:cubicBezTo>
                  <a:cubicBezTo>
                    <a:pt x="57" y="228"/>
                    <a:pt x="55" y="229"/>
                    <a:pt x="53" y="230"/>
                  </a:cubicBezTo>
                  <a:cubicBezTo>
                    <a:pt x="53" y="231"/>
                    <a:pt x="53" y="232"/>
                    <a:pt x="52" y="233"/>
                  </a:cubicBezTo>
                  <a:cubicBezTo>
                    <a:pt x="52" y="233"/>
                    <a:pt x="52" y="233"/>
                    <a:pt x="51" y="233"/>
                  </a:cubicBezTo>
                  <a:cubicBezTo>
                    <a:pt x="51" y="234"/>
                    <a:pt x="51" y="234"/>
                    <a:pt x="51" y="235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1" y="236"/>
                    <a:pt x="51" y="236"/>
                    <a:pt x="51" y="236"/>
                  </a:cubicBezTo>
                  <a:cubicBezTo>
                    <a:pt x="48" y="237"/>
                    <a:pt x="49" y="237"/>
                    <a:pt x="48" y="238"/>
                  </a:cubicBezTo>
                  <a:cubicBezTo>
                    <a:pt x="48" y="238"/>
                    <a:pt x="48" y="239"/>
                    <a:pt x="48" y="239"/>
                  </a:cubicBezTo>
                  <a:cubicBezTo>
                    <a:pt x="48" y="239"/>
                    <a:pt x="48" y="238"/>
                    <a:pt x="49" y="238"/>
                  </a:cubicBezTo>
                  <a:cubicBezTo>
                    <a:pt x="49" y="238"/>
                    <a:pt x="49" y="238"/>
                    <a:pt x="50" y="238"/>
                  </a:cubicBezTo>
                  <a:cubicBezTo>
                    <a:pt x="51" y="237"/>
                    <a:pt x="50" y="237"/>
                    <a:pt x="52" y="237"/>
                  </a:cubicBezTo>
                  <a:cubicBezTo>
                    <a:pt x="52" y="237"/>
                    <a:pt x="52" y="237"/>
                    <a:pt x="53" y="237"/>
                  </a:cubicBezTo>
                  <a:cubicBezTo>
                    <a:pt x="53" y="236"/>
                    <a:pt x="53" y="236"/>
                    <a:pt x="53" y="236"/>
                  </a:cubicBezTo>
                  <a:cubicBezTo>
                    <a:pt x="53" y="236"/>
                    <a:pt x="54" y="236"/>
                    <a:pt x="54" y="236"/>
                  </a:cubicBezTo>
                  <a:cubicBezTo>
                    <a:pt x="54" y="235"/>
                    <a:pt x="53" y="235"/>
                    <a:pt x="53" y="235"/>
                  </a:cubicBezTo>
                  <a:cubicBezTo>
                    <a:pt x="54" y="234"/>
                    <a:pt x="54" y="234"/>
                    <a:pt x="55" y="234"/>
                  </a:cubicBezTo>
                  <a:cubicBezTo>
                    <a:pt x="54" y="233"/>
                    <a:pt x="54" y="233"/>
                    <a:pt x="54" y="232"/>
                  </a:cubicBezTo>
                  <a:cubicBezTo>
                    <a:pt x="54" y="232"/>
                    <a:pt x="55" y="232"/>
                    <a:pt x="55" y="232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31"/>
                    <a:pt x="57" y="230"/>
                    <a:pt x="57" y="230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8" y="232"/>
                    <a:pt x="59" y="232"/>
                    <a:pt x="60" y="232"/>
                  </a:cubicBezTo>
                  <a:cubicBezTo>
                    <a:pt x="60" y="231"/>
                    <a:pt x="60" y="231"/>
                    <a:pt x="60" y="231"/>
                  </a:cubicBezTo>
                  <a:cubicBezTo>
                    <a:pt x="60" y="231"/>
                    <a:pt x="60" y="231"/>
                    <a:pt x="60" y="230"/>
                  </a:cubicBezTo>
                  <a:cubicBezTo>
                    <a:pt x="61" y="230"/>
                    <a:pt x="62" y="230"/>
                    <a:pt x="63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4" y="228"/>
                    <a:pt x="64" y="228"/>
                    <a:pt x="66" y="227"/>
                  </a:cubicBezTo>
                  <a:cubicBezTo>
                    <a:pt x="66" y="227"/>
                    <a:pt x="66" y="228"/>
                    <a:pt x="66" y="228"/>
                  </a:cubicBezTo>
                  <a:cubicBezTo>
                    <a:pt x="66" y="228"/>
                    <a:pt x="67" y="228"/>
                    <a:pt x="67" y="228"/>
                  </a:cubicBezTo>
                  <a:cubicBezTo>
                    <a:pt x="67" y="227"/>
                    <a:pt x="67" y="227"/>
                    <a:pt x="67" y="226"/>
                  </a:cubicBezTo>
                  <a:cubicBezTo>
                    <a:pt x="68" y="227"/>
                    <a:pt x="67" y="226"/>
                    <a:pt x="68" y="227"/>
                  </a:cubicBezTo>
                  <a:cubicBezTo>
                    <a:pt x="70" y="226"/>
                    <a:pt x="70" y="225"/>
                    <a:pt x="69" y="224"/>
                  </a:cubicBezTo>
                  <a:cubicBezTo>
                    <a:pt x="70" y="224"/>
                    <a:pt x="71" y="224"/>
                    <a:pt x="71" y="224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71" y="223"/>
                    <a:pt x="72" y="222"/>
                    <a:pt x="71" y="222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2"/>
                    <a:pt x="70" y="222"/>
                    <a:pt x="70" y="222"/>
                  </a:cubicBezTo>
                  <a:cubicBezTo>
                    <a:pt x="72" y="221"/>
                    <a:pt x="73" y="220"/>
                    <a:pt x="74" y="220"/>
                  </a:cubicBezTo>
                  <a:cubicBezTo>
                    <a:pt x="74" y="219"/>
                    <a:pt x="74" y="219"/>
                    <a:pt x="73" y="219"/>
                  </a:cubicBezTo>
                  <a:cubicBezTo>
                    <a:pt x="74" y="218"/>
                    <a:pt x="75" y="218"/>
                    <a:pt x="76" y="218"/>
                  </a:cubicBezTo>
                  <a:cubicBezTo>
                    <a:pt x="76" y="217"/>
                    <a:pt x="76" y="217"/>
                    <a:pt x="76" y="217"/>
                  </a:cubicBezTo>
                  <a:cubicBezTo>
                    <a:pt x="76" y="217"/>
                    <a:pt x="76" y="217"/>
                    <a:pt x="76" y="217"/>
                  </a:cubicBezTo>
                  <a:cubicBezTo>
                    <a:pt x="76" y="216"/>
                    <a:pt x="76" y="216"/>
                    <a:pt x="76" y="216"/>
                  </a:cubicBezTo>
                  <a:cubicBezTo>
                    <a:pt x="76" y="216"/>
                    <a:pt x="76" y="216"/>
                    <a:pt x="77" y="216"/>
                  </a:cubicBezTo>
                  <a:cubicBezTo>
                    <a:pt x="77" y="216"/>
                    <a:pt x="77" y="216"/>
                    <a:pt x="77" y="216"/>
                  </a:cubicBezTo>
                  <a:cubicBezTo>
                    <a:pt x="77" y="216"/>
                    <a:pt x="78" y="216"/>
                    <a:pt x="79" y="215"/>
                  </a:cubicBezTo>
                  <a:cubicBezTo>
                    <a:pt x="79" y="215"/>
                    <a:pt x="79" y="215"/>
                    <a:pt x="79" y="214"/>
                  </a:cubicBezTo>
                  <a:cubicBezTo>
                    <a:pt x="79" y="214"/>
                    <a:pt x="80" y="214"/>
                    <a:pt x="80" y="214"/>
                  </a:cubicBezTo>
                  <a:cubicBezTo>
                    <a:pt x="80" y="213"/>
                    <a:pt x="80" y="213"/>
                    <a:pt x="80" y="211"/>
                  </a:cubicBezTo>
                  <a:cubicBezTo>
                    <a:pt x="81" y="211"/>
                    <a:pt x="81" y="211"/>
                    <a:pt x="82" y="210"/>
                  </a:cubicBezTo>
                  <a:cubicBezTo>
                    <a:pt x="82" y="210"/>
                    <a:pt x="82" y="209"/>
                    <a:pt x="82" y="209"/>
                  </a:cubicBezTo>
                  <a:cubicBezTo>
                    <a:pt x="82" y="209"/>
                    <a:pt x="83" y="209"/>
                    <a:pt x="83" y="209"/>
                  </a:cubicBezTo>
                  <a:cubicBezTo>
                    <a:pt x="83" y="208"/>
                    <a:pt x="83" y="208"/>
                    <a:pt x="84" y="208"/>
                  </a:cubicBezTo>
                  <a:cubicBezTo>
                    <a:pt x="84" y="207"/>
                    <a:pt x="85" y="206"/>
                    <a:pt x="85" y="206"/>
                  </a:cubicBezTo>
                  <a:cubicBezTo>
                    <a:pt x="85" y="206"/>
                    <a:pt x="85" y="205"/>
                    <a:pt x="85" y="205"/>
                  </a:cubicBezTo>
                  <a:cubicBezTo>
                    <a:pt x="86" y="205"/>
                    <a:pt x="87" y="205"/>
                    <a:pt x="87" y="205"/>
                  </a:cubicBezTo>
                  <a:cubicBezTo>
                    <a:pt x="87" y="204"/>
                    <a:pt x="87" y="204"/>
                    <a:pt x="87" y="203"/>
                  </a:cubicBezTo>
                  <a:cubicBezTo>
                    <a:pt x="87" y="203"/>
                    <a:pt x="88" y="203"/>
                    <a:pt x="88" y="203"/>
                  </a:cubicBezTo>
                  <a:cubicBezTo>
                    <a:pt x="88" y="203"/>
                    <a:pt x="88" y="202"/>
                    <a:pt x="88" y="202"/>
                  </a:cubicBezTo>
                  <a:cubicBezTo>
                    <a:pt x="89" y="202"/>
                    <a:pt x="90" y="202"/>
                    <a:pt x="90" y="202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1" y="201"/>
                    <a:pt x="92" y="200"/>
                    <a:pt x="93" y="200"/>
                  </a:cubicBezTo>
                  <a:cubicBezTo>
                    <a:pt x="93" y="199"/>
                    <a:pt x="93" y="199"/>
                    <a:pt x="93" y="198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92" y="198"/>
                    <a:pt x="92" y="198"/>
                    <a:pt x="93" y="198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7"/>
                    <a:pt x="94" y="196"/>
                    <a:pt x="94" y="196"/>
                  </a:cubicBezTo>
                  <a:cubicBezTo>
                    <a:pt x="94" y="196"/>
                    <a:pt x="94" y="196"/>
                    <a:pt x="94" y="195"/>
                  </a:cubicBezTo>
                  <a:cubicBezTo>
                    <a:pt x="94" y="195"/>
                    <a:pt x="95" y="195"/>
                    <a:pt x="96" y="195"/>
                  </a:cubicBezTo>
                  <a:cubicBezTo>
                    <a:pt x="95" y="194"/>
                    <a:pt x="95" y="194"/>
                    <a:pt x="95" y="193"/>
                  </a:cubicBezTo>
                  <a:cubicBezTo>
                    <a:pt x="94" y="194"/>
                    <a:pt x="92" y="194"/>
                    <a:pt x="91" y="194"/>
                  </a:cubicBezTo>
                  <a:cubicBezTo>
                    <a:pt x="91" y="193"/>
                    <a:pt x="91" y="192"/>
                    <a:pt x="91" y="191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1" y="190"/>
                    <a:pt x="92" y="190"/>
                    <a:pt x="92" y="190"/>
                  </a:cubicBezTo>
                  <a:cubicBezTo>
                    <a:pt x="92" y="189"/>
                    <a:pt x="92" y="189"/>
                    <a:pt x="92" y="188"/>
                  </a:cubicBezTo>
                  <a:cubicBezTo>
                    <a:pt x="94" y="187"/>
                    <a:pt x="94" y="188"/>
                    <a:pt x="95" y="187"/>
                  </a:cubicBezTo>
                  <a:cubicBezTo>
                    <a:pt x="95" y="186"/>
                    <a:pt x="95" y="186"/>
                    <a:pt x="95" y="185"/>
                  </a:cubicBezTo>
                  <a:cubicBezTo>
                    <a:pt x="96" y="185"/>
                    <a:pt x="96" y="185"/>
                    <a:pt x="97" y="184"/>
                  </a:cubicBezTo>
                  <a:cubicBezTo>
                    <a:pt x="97" y="184"/>
                    <a:pt x="96" y="183"/>
                    <a:pt x="96" y="183"/>
                  </a:cubicBezTo>
                  <a:cubicBezTo>
                    <a:pt x="97" y="183"/>
                    <a:pt x="97" y="183"/>
                    <a:pt x="98" y="183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99" y="183"/>
                    <a:pt x="99" y="182"/>
                    <a:pt x="99" y="182"/>
                  </a:cubicBezTo>
                  <a:cubicBezTo>
                    <a:pt x="99" y="181"/>
                    <a:pt x="99" y="180"/>
                    <a:pt x="99" y="180"/>
                  </a:cubicBezTo>
                  <a:cubicBezTo>
                    <a:pt x="99" y="180"/>
                    <a:pt x="100" y="180"/>
                    <a:pt x="100" y="179"/>
                  </a:cubicBezTo>
                  <a:cubicBezTo>
                    <a:pt x="100" y="178"/>
                    <a:pt x="102" y="177"/>
                    <a:pt x="103" y="177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4" y="176"/>
                  </a:cubicBezTo>
                  <a:cubicBezTo>
                    <a:pt x="104" y="174"/>
                    <a:pt x="105" y="174"/>
                    <a:pt x="106" y="173"/>
                  </a:cubicBezTo>
                  <a:cubicBezTo>
                    <a:pt x="107" y="172"/>
                    <a:pt x="107" y="171"/>
                    <a:pt x="108" y="170"/>
                  </a:cubicBezTo>
                  <a:cubicBezTo>
                    <a:pt x="108" y="170"/>
                    <a:pt x="109" y="169"/>
                    <a:pt x="109" y="169"/>
                  </a:cubicBezTo>
                  <a:cubicBezTo>
                    <a:pt x="109" y="170"/>
                    <a:pt x="109" y="170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ubicBezTo>
                    <a:pt x="109" y="171"/>
                    <a:pt x="110" y="171"/>
                    <a:pt x="110" y="171"/>
                  </a:cubicBezTo>
                  <a:cubicBezTo>
                    <a:pt x="111" y="170"/>
                    <a:pt x="112" y="170"/>
                    <a:pt x="113" y="170"/>
                  </a:cubicBezTo>
                  <a:cubicBezTo>
                    <a:pt x="113" y="169"/>
                    <a:pt x="113" y="169"/>
                    <a:pt x="114" y="168"/>
                  </a:cubicBezTo>
                  <a:cubicBezTo>
                    <a:pt x="114" y="168"/>
                    <a:pt x="115" y="168"/>
                    <a:pt x="115" y="168"/>
                  </a:cubicBezTo>
                  <a:cubicBezTo>
                    <a:pt x="115" y="168"/>
                    <a:pt x="115" y="168"/>
                    <a:pt x="115" y="168"/>
                  </a:cubicBezTo>
                  <a:cubicBezTo>
                    <a:pt x="115" y="169"/>
                    <a:pt x="114" y="169"/>
                    <a:pt x="114" y="169"/>
                  </a:cubicBezTo>
                  <a:cubicBezTo>
                    <a:pt x="114" y="170"/>
                    <a:pt x="114" y="169"/>
                    <a:pt x="114" y="170"/>
                  </a:cubicBezTo>
                  <a:cubicBezTo>
                    <a:pt x="113" y="170"/>
                    <a:pt x="113" y="171"/>
                    <a:pt x="113" y="171"/>
                  </a:cubicBezTo>
                  <a:cubicBezTo>
                    <a:pt x="114" y="171"/>
                    <a:pt x="114" y="171"/>
                    <a:pt x="114" y="171"/>
                  </a:cubicBezTo>
                  <a:cubicBezTo>
                    <a:pt x="115" y="172"/>
                    <a:pt x="115" y="172"/>
                    <a:pt x="116" y="173"/>
                  </a:cubicBezTo>
                  <a:cubicBezTo>
                    <a:pt x="115" y="173"/>
                    <a:pt x="113" y="173"/>
                    <a:pt x="112" y="173"/>
                  </a:cubicBezTo>
                  <a:cubicBezTo>
                    <a:pt x="112" y="173"/>
                    <a:pt x="112" y="173"/>
                    <a:pt x="111" y="173"/>
                  </a:cubicBezTo>
                  <a:cubicBezTo>
                    <a:pt x="111" y="173"/>
                    <a:pt x="110" y="173"/>
                    <a:pt x="110" y="173"/>
                  </a:cubicBezTo>
                  <a:cubicBezTo>
                    <a:pt x="109" y="174"/>
                    <a:pt x="109" y="174"/>
                    <a:pt x="109" y="174"/>
                  </a:cubicBezTo>
                  <a:cubicBezTo>
                    <a:pt x="109" y="174"/>
                    <a:pt x="108" y="175"/>
                    <a:pt x="108" y="175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8" y="175"/>
                    <a:pt x="108" y="175"/>
                    <a:pt x="107" y="175"/>
                  </a:cubicBezTo>
                  <a:cubicBezTo>
                    <a:pt x="107" y="175"/>
                    <a:pt x="107" y="176"/>
                    <a:pt x="107" y="176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6"/>
                    <a:pt x="106" y="177"/>
                    <a:pt x="106" y="177"/>
                  </a:cubicBezTo>
                  <a:cubicBezTo>
                    <a:pt x="105" y="177"/>
                    <a:pt x="106" y="180"/>
                    <a:pt x="106" y="181"/>
                  </a:cubicBezTo>
                  <a:cubicBezTo>
                    <a:pt x="106" y="181"/>
                    <a:pt x="107" y="181"/>
                    <a:pt x="107" y="182"/>
                  </a:cubicBezTo>
                  <a:cubicBezTo>
                    <a:pt x="106" y="182"/>
                    <a:pt x="106" y="183"/>
                    <a:pt x="105" y="183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105" y="185"/>
                    <a:pt x="106" y="185"/>
                    <a:pt x="107" y="186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07" y="186"/>
                    <a:pt x="108" y="186"/>
                    <a:pt x="108" y="185"/>
                  </a:cubicBezTo>
                  <a:cubicBezTo>
                    <a:pt x="108" y="185"/>
                    <a:pt x="108" y="186"/>
                    <a:pt x="108" y="186"/>
                  </a:cubicBezTo>
                  <a:cubicBezTo>
                    <a:pt x="108" y="186"/>
                    <a:pt x="108" y="186"/>
                    <a:pt x="109" y="186"/>
                  </a:cubicBezTo>
                  <a:cubicBezTo>
                    <a:pt x="108" y="187"/>
                    <a:pt x="107" y="188"/>
                    <a:pt x="106" y="188"/>
                  </a:cubicBezTo>
                  <a:cubicBezTo>
                    <a:pt x="106" y="188"/>
                    <a:pt x="105" y="188"/>
                    <a:pt x="105" y="188"/>
                  </a:cubicBezTo>
                  <a:cubicBezTo>
                    <a:pt x="105" y="189"/>
                    <a:pt x="105" y="189"/>
                    <a:pt x="105" y="190"/>
                  </a:cubicBezTo>
                  <a:cubicBezTo>
                    <a:pt x="106" y="190"/>
                    <a:pt x="107" y="190"/>
                    <a:pt x="108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189"/>
                    <a:pt x="109" y="189"/>
                    <a:pt x="110" y="188"/>
                  </a:cubicBezTo>
                  <a:cubicBezTo>
                    <a:pt x="110" y="188"/>
                    <a:pt x="110" y="188"/>
                    <a:pt x="110" y="188"/>
                  </a:cubicBezTo>
                  <a:cubicBezTo>
                    <a:pt x="110" y="188"/>
                    <a:pt x="111" y="188"/>
                    <a:pt x="112" y="188"/>
                  </a:cubicBezTo>
                  <a:cubicBezTo>
                    <a:pt x="112" y="186"/>
                    <a:pt x="113" y="187"/>
                    <a:pt x="113" y="186"/>
                  </a:cubicBezTo>
                  <a:cubicBezTo>
                    <a:pt x="113" y="186"/>
                    <a:pt x="114" y="186"/>
                    <a:pt x="114" y="186"/>
                  </a:cubicBezTo>
                  <a:cubicBezTo>
                    <a:pt x="114" y="185"/>
                    <a:pt x="114" y="185"/>
                    <a:pt x="113" y="185"/>
                  </a:cubicBezTo>
                  <a:cubicBezTo>
                    <a:pt x="115" y="184"/>
                    <a:pt x="115" y="184"/>
                    <a:pt x="117" y="183"/>
                  </a:cubicBezTo>
                  <a:cubicBezTo>
                    <a:pt x="117" y="182"/>
                    <a:pt x="116" y="182"/>
                    <a:pt x="116" y="18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7" y="182"/>
                    <a:pt x="118" y="182"/>
                  </a:cubicBezTo>
                  <a:cubicBezTo>
                    <a:pt x="118" y="182"/>
                    <a:pt x="118" y="182"/>
                    <a:pt x="118" y="182"/>
                  </a:cubicBezTo>
                  <a:cubicBezTo>
                    <a:pt x="118" y="180"/>
                    <a:pt x="119" y="180"/>
                    <a:pt x="119" y="179"/>
                  </a:cubicBezTo>
                  <a:cubicBezTo>
                    <a:pt x="119" y="179"/>
                    <a:pt x="119" y="179"/>
                    <a:pt x="120" y="179"/>
                  </a:cubicBezTo>
                  <a:cubicBezTo>
                    <a:pt x="120" y="179"/>
                    <a:pt x="120" y="179"/>
                    <a:pt x="120" y="180"/>
                  </a:cubicBezTo>
                  <a:cubicBezTo>
                    <a:pt x="120" y="180"/>
                    <a:pt x="120" y="180"/>
                    <a:pt x="121" y="180"/>
                  </a:cubicBezTo>
                  <a:cubicBezTo>
                    <a:pt x="121" y="179"/>
                    <a:pt x="121" y="179"/>
                    <a:pt x="121" y="179"/>
                  </a:cubicBezTo>
                  <a:cubicBezTo>
                    <a:pt x="121" y="179"/>
                    <a:pt x="124" y="179"/>
                    <a:pt x="126" y="179"/>
                  </a:cubicBezTo>
                  <a:cubicBezTo>
                    <a:pt x="126" y="178"/>
                    <a:pt x="126" y="177"/>
                    <a:pt x="126" y="177"/>
                  </a:cubicBezTo>
                  <a:cubicBezTo>
                    <a:pt x="126" y="176"/>
                    <a:pt x="127" y="176"/>
                    <a:pt x="128" y="176"/>
                  </a:cubicBezTo>
                  <a:cubicBezTo>
                    <a:pt x="127" y="175"/>
                    <a:pt x="126" y="175"/>
                    <a:pt x="127" y="174"/>
                  </a:cubicBezTo>
                  <a:cubicBezTo>
                    <a:pt x="127" y="174"/>
                    <a:pt x="127" y="173"/>
                    <a:pt x="127" y="173"/>
                  </a:cubicBezTo>
                  <a:cubicBezTo>
                    <a:pt x="126" y="173"/>
                    <a:pt x="126" y="173"/>
                    <a:pt x="125" y="174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5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2"/>
                    <a:pt x="123" y="171"/>
                    <a:pt x="122" y="170"/>
                  </a:cubicBezTo>
                  <a:cubicBezTo>
                    <a:pt x="125" y="170"/>
                    <a:pt x="124" y="171"/>
                    <a:pt x="126" y="169"/>
                  </a:cubicBezTo>
                  <a:cubicBezTo>
                    <a:pt x="127" y="169"/>
                    <a:pt x="127" y="170"/>
                    <a:pt x="127" y="170"/>
                  </a:cubicBezTo>
                  <a:cubicBezTo>
                    <a:pt x="127" y="170"/>
                    <a:pt x="128" y="170"/>
                    <a:pt x="129" y="170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1" y="169"/>
                    <a:pt x="132" y="169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ubicBezTo>
                    <a:pt x="133" y="168"/>
                    <a:pt x="133" y="168"/>
                    <a:pt x="133" y="169"/>
                  </a:cubicBezTo>
                  <a:cubicBezTo>
                    <a:pt x="134" y="169"/>
                    <a:pt x="135" y="169"/>
                    <a:pt x="135" y="16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5" y="169"/>
                    <a:pt x="134" y="169"/>
                    <a:pt x="134" y="169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4" y="170"/>
                    <a:pt x="134" y="170"/>
                    <a:pt x="133" y="170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4" y="170"/>
                    <a:pt x="135" y="170"/>
                    <a:pt x="136" y="170"/>
                  </a:cubicBezTo>
                  <a:cubicBezTo>
                    <a:pt x="136" y="170"/>
                    <a:pt x="137" y="170"/>
                    <a:pt x="137" y="170"/>
                  </a:cubicBezTo>
                  <a:cubicBezTo>
                    <a:pt x="137" y="170"/>
                    <a:pt x="137" y="170"/>
                    <a:pt x="138" y="170"/>
                  </a:cubicBezTo>
                  <a:cubicBezTo>
                    <a:pt x="138" y="170"/>
                    <a:pt x="138" y="170"/>
                    <a:pt x="138" y="171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139" y="172"/>
                    <a:pt x="139" y="171"/>
                    <a:pt x="138" y="172"/>
                  </a:cubicBezTo>
                  <a:cubicBezTo>
                    <a:pt x="138" y="172"/>
                    <a:pt x="138" y="173"/>
                    <a:pt x="139" y="173"/>
                  </a:cubicBezTo>
                  <a:cubicBezTo>
                    <a:pt x="141" y="173"/>
                    <a:pt x="142" y="172"/>
                    <a:pt x="142" y="171"/>
                  </a:cubicBezTo>
                  <a:cubicBezTo>
                    <a:pt x="142" y="171"/>
                    <a:pt x="143" y="171"/>
                    <a:pt x="143" y="171"/>
                  </a:cubicBezTo>
                  <a:cubicBezTo>
                    <a:pt x="143" y="172"/>
                    <a:pt x="143" y="172"/>
                    <a:pt x="143" y="173"/>
                  </a:cubicBezTo>
                  <a:cubicBezTo>
                    <a:pt x="143" y="173"/>
                    <a:pt x="144" y="173"/>
                    <a:pt x="144" y="173"/>
                  </a:cubicBezTo>
                  <a:cubicBezTo>
                    <a:pt x="144" y="173"/>
                    <a:pt x="144" y="173"/>
                    <a:pt x="145" y="173"/>
                  </a:cubicBezTo>
                  <a:cubicBezTo>
                    <a:pt x="145" y="173"/>
                    <a:pt x="146" y="173"/>
                    <a:pt x="147" y="173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3"/>
                    <a:pt x="148" y="173"/>
                    <a:pt x="148" y="173"/>
                  </a:cubicBezTo>
                  <a:cubicBezTo>
                    <a:pt x="148" y="173"/>
                    <a:pt x="149" y="174"/>
                    <a:pt x="149" y="174"/>
                  </a:cubicBezTo>
                  <a:cubicBezTo>
                    <a:pt x="150" y="174"/>
                    <a:pt x="150" y="174"/>
                    <a:pt x="151" y="17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2" y="174"/>
                    <a:pt x="153" y="174"/>
                    <a:pt x="154" y="174"/>
                  </a:cubicBezTo>
                  <a:cubicBezTo>
                    <a:pt x="154" y="174"/>
                    <a:pt x="154" y="174"/>
                    <a:pt x="154" y="174"/>
                  </a:cubicBezTo>
                  <a:cubicBezTo>
                    <a:pt x="155" y="174"/>
                    <a:pt x="154" y="174"/>
                    <a:pt x="154" y="174"/>
                  </a:cubicBezTo>
                  <a:cubicBezTo>
                    <a:pt x="155" y="174"/>
                    <a:pt x="155" y="173"/>
                    <a:pt x="156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7" y="172"/>
                    <a:pt x="158" y="172"/>
                    <a:pt x="158" y="172"/>
                  </a:cubicBezTo>
                  <a:cubicBezTo>
                    <a:pt x="158" y="172"/>
                    <a:pt x="158" y="172"/>
                    <a:pt x="159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0" y="172"/>
                    <a:pt x="160" y="172"/>
                    <a:pt x="161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1" y="172"/>
                    <a:pt x="161" y="172"/>
                    <a:pt x="162" y="172"/>
                  </a:cubicBezTo>
                  <a:cubicBezTo>
                    <a:pt x="162" y="172"/>
                    <a:pt x="162" y="172"/>
                    <a:pt x="162" y="172"/>
                  </a:cubicBezTo>
                  <a:cubicBezTo>
                    <a:pt x="162" y="172"/>
                    <a:pt x="162" y="172"/>
                    <a:pt x="163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63" y="172"/>
                    <a:pt x="164" y="172"/>
                    <a:pt x="165" y="172"/>
                  </a:cubicBezTo>
                  <a:cubicBezTo>
                    <a:pt x="165" y="172"/>
                    <a:pt x="165" y="172"/>
                    <a:pt x="166" y="172"/>
                  </a:cubicBezTo>
                  <a:cubicBezTo>
                    <a:pt x="166" y="172"/>
                    <a:pt x="167" y="172"/>
                    <a:pt x="167" y="172"/>
                  </a:cubicBezTo>
                  <a:cubicBezTo>
                    <a:pt x="167" y="172"/>
                    <a:pt x="167" y="172"/>
                    <a:pt x="167" y="173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68" y="172"/>
                    <a:pt x="168" y="173"/>
                    <a:pt x="168" y="173"/>
                  </a:cubicBezTo>
                  <a:cubicBezTo>
                    <a:pt x="169" y="173"/>
                    <a:pt x="170" y="172"/>
                    <a:pt x="170" y="172"/>
                  </a:cubicBezTo>
                  <a:cubicBezTo>
                    <a:pt x="173" y="172"/>
                    <a:pt x="175" y="172"/>
                    <a:pt x="176" y="170"/>
                  </a:cubicBezTo>
                  <a:cubicBezTo>
                    <a:pt x="176" y="170"/>
                    <a:pt x="176" y="170"/>
                    <a:pt x="177" y="170"/>
                  </a:cubicBezTo>
                  <a:cubicBezTo>
                    <a:pt x="177" y="170"/>
                    <a:pt x="177" y="171"/>
                    <a:pt x="177" y="171"/>
                  </a:cubicBezTo>
                  <a:cubicBezTo>
                    <a:pt x="177" y="171"/>
                    <a:pt x="176" y="171"/>
                    <a:pt x="176" y="171"/>
                  </a:cubicBezTo>
                  <a:cubicBezTo>
                    <a:pt x="176" y="173"/>
                    <a:pt x="178" y="172"/>
                    <a:pt x="176" y="174"/>
                  </a:cubicBezTo>
                  <a:cubicBezTo>
                    <a:pt x="178" y="175"/>
                    <a:pt x="179" y="173"/>
                    <a:pt x="180" y="174"/>
                  </a:cubicBezTo>
                  <a:cubicBezTo>
                    <a:pt x="180" y="174"/>
                    <a:pt x="180" y="174"/>
                    <a:pt x="180" y="175"/>
                  </a:cubicBezTo>
                  <a:cubicBezTo>
                    <a:pt x="181" y="175"/>
                    <a:pt x="182" y="175"/>
                    <a:pt x="183" y="174"/>
                  </a:cubicBezTo>
                  <a:cubicBezTo>
                    <a:pt x="183" y="174"/>
                    <a:pt x="183" y="173"/>
                    <a:pt x="183" y="173"/>
                  </a:cubicBezTo>
                  <a:cubicBezTo>
                    <a:pt x="184" y="173"/>
                    <a:pt x="184" y="173"/>
                    <a:pt x="185" y="172"/>
                  </a:cubicBezTo>
                  <a:cubicBezTo>
                    <a:pt x="185" y="174"/>
                    <a:pt x="185" y="174"/>
                    <a:pt x="185" y="175"/>
                  </a:cubicBezTo>
                  <a:cubicBezTo>
                    <a:pt x="185" y="176"/>
                    <a:pt x="186" y="177"/>
                    <a:pt x="187" y="177"/>
                  </a:cubicBezTo>
                  <a:cubicBezTo>
                    <a:pt x="187" y="177"/>
                    <a:pt x="188" y="177"/>
                    <a:pt x="188" y="177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88" y="178"/>
                    <a:pt x="189" y="178"/>
                    <a:pt x="189" y="178"/>
                  </a:cubicBezTo>
                  <a:cubicBezTo>
                    <a:pt x="190" y="179"/>
                    <a:pt x="190" y="179"/>
                    <a:pt x="191" y="180"/>
                  </a:cubicBezTo>
                  <a:cubicBezTo>
                    <a:pt x="192" y="180"/>
                    <a:pt x="193" y="179"/>
                    <a:pt x="194" y="179"/>
                  </a:cubicBezTo>
                  <a:cubicBezTo>
                    <a:pt x="194" y="179"/>
                    <a:pt x="194" y="180"/>
                    <a:pt x="194" y="181"/>
                  </a:cubicBezTo>
                  <a:cubicBezTo>
                    <a:pt x="195" y="180"/>
                    <a:pt x="195" y="180"/>
                    <a:pt x="196" y="180"/>
                  </a:cubicBezTo>
                  <a:cubicBezTo>
                    <a:pt x="196" y="180"/>
                    <a:pt x="196" y="181"/>
                    <a:pt x="196" y="181"/>
                  </a:cubicBezTo>
                  <a:cubicBezTo>
                    <a:pt x="197" y="181"/>
                    <a:pt x="196" y="181"/>
                    <a:pt x="198" y="181"/>
                  </a:cubicBezTo>
                  <a:cubicBezTo>
                    <a:pt x="198" y="182"/>
                    <a:pt x="198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9" y="185"/>
                    <a:pt x="199" y="184"/>
                    <a:pt x="200" y="185"/>
                  </a:cubicBezTo>
                  <a:cubicBezTo>
                    <a:pt x="201" y="185"/>
                    <a:pt x="201" y="185"/>
                    <a:pt x="202" y="184"/>
                  </a:cubicBezTo>
                  <a:cubicBezTo>
                    <a:pt x="202" y="185"/>
                    <a:pt x="202" y="185"/>
                    <a:pt x="203" y="186"/>
                  </a:cubicBezTo>
                  <a:cubicBezTo>
                    <a:pt x="203" y="186"/>
                    <a:pt x="203" y="186"/>
                    <a:pt x="204" y="186"/>
                  </a:cubicBezTo>
                  <a:cubicBezTo>
                    <a:pt x="204" y="185"/>
                    <a:pt x="204" y="185"/>
                    <a:pt x="204" y="184"/>
                  </a:cubicBezTo>
                  <a:cubicBezTo>
                    <a:pt x="204" y="184"/>
                    <a:pt x="205" y="184"/>
                    <a:pt x="205" y="184"/>
                  </a:cubicBezTo>
                  <a:cubicBezTo>
                    <a:pt x="205" y="184"/>
                    <a:pt x="205" y="185"/>
                    <a:pt x="205" y="185"/>
                  </a:cubicBezTo>
                  <a:cubicBezTo>
                    <a:pt x="207" y="185"/>
                    <a:pt x="207" y="185"/>
                    <a:pt x="209" y="185"/>
                  </a:cubicBezTo>
                  <a:cubicBezTo>
                    <a:pt x="209" y="185"/>
                    <a:pt x="209" y="184"/>
                    <a:pt x="209" y="184"/>
                  </a:cubicBezTo>
                  <a:cubicBezTo>
                    <a:pt x="209" y="184"/>
                    <a:pt x="209" y="184"/>
                    <a:pt x="208" y="184"/>
                  </a:cubicBezTo>
                  <a:cubicBezTo>
                    <a:pt x="208" y="182"/>
                    <a:pt x="208" y="182"/>
                    <a:pt x="206" y="183"/>
                  </a:cubicBezTo>
                  <a:cubicBezTo>
                    <a:pt x="206" y="182"/>
                    <a:pt x="207" y="182"/>
                    <a:pt x="207" y="181"/>
                  </a:cubicBezTo>
                  <a:cubicBezTo>
                    <a:pt x="206" y="181"/>
                    <a:pt x="205" y="181"/>
                    <a:pt x="205" y="180"/>
                  </a:cubicBezTo>
                  <a:cubicBezTo>
                    <a:pt x="202" y="180"/>
                    <a:pt x="200" y="181"/>
                    <a:pt x="198" y="181"/>
                  </a:cubicBezTo>
                  <a:cubicBezTo>
                    <a:pt x="198" y="180"/>
                    <a:pt x="198" y="180"/>
                    <a:pt x="197" y="180"/>
                  </a:cubicBezTo>
                  <a:cubicBezTo>
                    <a:pt x="199" y="180"/>
                    <a:pt x="198" y="180"/>
                    <a:pt x="199" y="180"/>
                  </a:cubicBezTo>
                  <a:cubicBezTo>
                    <a:pt x="200" y="180"/>
                    <a:pt x="200" y="180"/>
                    <a:pt x="201" y="179"/>
                  </a:cubicBezTo>
                  <a:cubicBezTo>
                    <a:pt x="201" y="179"/>
                    <a:pt x="201" y="179"/>
                    <a:pt x="201" y="179"/>
                  </a:cubicBezTo>
                  <a:cubicBezTo>
                    <a:pt x="202" y="178"/>
                    <a:pt x="202" y="178"/>
                    <a:pt x="203" y="177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4" y="178"/>
                    <a:pt x="204" y="178"/>
                    <a:pt x="204" y="179"/>
                  </a:cubicBezTo>
                  <a:cubicBezTo>
                    <a:pt x="205" y="179"/>
                    <a:pt x="205" y="179"/>
                    <a:pt x="205" y="178"/>
                  </a:cubicBezTo>
                  <a:cubicBezTo>
                    <a:pt x="205" y="177"/>
                    <a:pt x="204" y="176"/>
                    <a:pt x="204" y="175"/>
                  </a:cubicBezTo>
                  <a:cubicBezTo>
                    <a:pt x="204" y="174"/>
                    <a:pt x="204" y="174"/>
                    <a:pt x="204" y="173"/>
                  </a:cubicBezTo>
                  <a:cubicBezTo>
                    <a:pt x="204" y="173"/>
                    <a:pt x="204" y="173"/>
                    <a:pt x="205" y="173"/>
                  </a:cubicBezTo>
                  <a:cubicBezTo>
                    <a:pt x="205" y="174"/>
                    <a:pt x="206" y="175"/>
                    <a:pt x="206" y="177"/>
                  </a:cubicBezTo>
                  <a:cubicBezTo>
                    <a:pt x="208" y="177"/>
                    <a:pt x="209" y="178"/>
                    <a:pt x="211" y="177"/>
                  </a:cubicBezTo>
                  <a:cubicBezTo>
                    <a:pt x="211" y="177"/>
                    <a:pt x="211" y="177"/>
                    <a:pt x="211" y="177"/>
                  </a:cubicBezTo>
                  <a:cubicBezTo>
                    <a:pt x="211" y="177"/>
                    <a:pt x="211" y="177"/>
                    <a:pt x="211" y="177"/>
                  </a:cubicBezTo>
                  <a:cubicBezTo>
                    <a:pt x="211" y="177"/>
                    <a:pt x="211" y="178"/>
                    <a:pt x="212" y="178"/>
                  </a:cubicBezTo>
                  <a:cubicBezTo>
                    <a:pt x="212" y="178"/>
                    <a:pt x="212" y="178"/>
                    <a:pt x="212" y="178"/>
                  </a:cubicBezTo>
                  <a:cubicBezTo>
                    <a:pt x="212" y="178"/>
                    <a:pt x="212" y="179"/>
                    <a:pt x="212" y="179"/>
                  </a:cubicBezTo>
                  <a:cubicBezTo>
                    <a:pt x="213" y="178"/>
                    <a:pt x="213" y="178"/>
                    <a:pt x="214" y="178"/>
                  </a:cubicBezTo>
                  <a:cubicBezTo>
                    <a:pt x="214" y="179"/>
                    <a:pt x="214" y="179"/>
                    <a:pt x="214" y="180"/>
                  </a:cubicBezTo>
                  <a:cubicBezTo>
                    <a:pt x="214" y="180"/>
                    <a:pt x="214" y="180"/>
                    <a:pt x="215" y="180"/>
                  </a:cubicBezTo>
                  <a:cubicBezTo>
                    <a:pt x="215" y="181"/>
                    <a:pt x="215" y="181"/>
                    <a:pt x="216" y="181"/>
                  </a:cubicBezTo>
                  <a:cubicBezTo>
                    <a:pt x="216" y="181"/>
                    <a:pt x="216" y="181"/>
                    <a:pt x="216" y="181"/>
                  </a:cubicBezTo>
                  <a:cubicBezTo>
                    <a:pt x="216" y="182"/>
                    <a:pt x="216" y="182"/>
                    <a:pt x="216" y="183"/>
                  </a:cubicBezTo>
                  <a:cubicBezTo>
                    <a:pt x="217" y="183"/>
                    <a:pt x="217" y="183"/>
                    <a:pt x="217" y="183"/>
                  </a:cubicBezTo>
                  <a:cubicBezTo>
                    <a:pt x="217" y="184"/>
                    <a:pt x="217" y="185"/>
                    <a:pt x="218" y="185"/>
                  </a:cubicBezTo>
                  <a:cubicBezTo>
                    <a:pt x="218" y="185"/>
                    <a:pt x="218" y="186"/>
                    <a:pt x="219" y="186"/>
                  </a:cubicBezTo>
                  <a:cubicBezTo>
                    <a:pt x="219" y="186"/>
                    <a:pt x="220" y="186"/>
                    <a:pt x="220" y="185"/>
                  </a:cubicBezTo>
                  <a:cubicBezTo>
                    <a:pt x="220" y="186"/>
                    <a:pt x="220" y="186"/>
                    <a:pt x="221" y="187"/>
                  </a:cubicBezTo>
                  <a:cubicBezTo>
                    <a:pt x="220" y="187"/>
                    <a:pt x="220" y="187"/>
                    <a:pt x="220" y="187"/>
                  </a:cubicBezTo>
                  <a:cubicBezTo>
                    <a:pt x="220" y="188"/>
                    <a:pt x="221" y="188"/>
                    <a:pt x="222" y="188"/>
                  </a:cubicBezTo>
                  <a:cubicBezTo>
                    <a:pt x="222" y="188"/>
                    <a:pt x="222" y="188"/>
                    <a:pt x="223" y="188"/>
                  </a:cubicBezTo>
                  <a:cubicBezTo>
                    <a:pt x="223" y="188"/>
                    <a:pt x="223" y="189"/>
                    <a:pt x="223" y="189"/>
                  </a:cubicBezTo>
                  <a:cubicBezTo>
                    <a:pt x="225" y="190"/>
                    <a:pt x="226" y="190"/>
                    <a:pt x="227" y="191"/>
                  </a:cubicBezTo>
                  <a:cubicBezTo>
                    <a:pt x="227" y="192"/>
                    <a:pt x="228" y="192"/>
                    <a:pt x="228" y="193"/>
                  </a:cubicBezTo>
                  <a:cubicBezTo>
                    <a:pt x="228" y="193"/>
                    <a:pt x="227" y="194"/>
                    <a:pt x="227" y="194"/>
                  </a:cubicBezTo>
                  <a:cubicBezTo>
                    <a:pt x="227" y="194"/>
                    <a:pt x="227" y="195"/>
                    <a:pt x="227" y="196"/>
                  </a:cubicBezTo>
                  <a:cubicBezTo>
                    <a:pt x="228" y="195"/>
                    <a:pt x="229" y="195"/>
                    <a:pt x="229" y="195"/>
                  </a:cubicBezTo>
                  <a:cubicBezTo>
                    <a:pt x="229" y="194"/>
                    <a:pt x="229" y="194"/>
                    <a:pt x="229" y="193"/>
                  </a:cubicBezTo>
                  <a:cubicBezTo>
                    <a:pt x="230" y="193"/>
                    <a:pt x="230" y="193"/>
                    <a:pt x="230" y="192"/>
                  </a:cubicBezTo>
                  <a:cubicBezTo>
                    <a:pt x="231" y="192"/>
                    <a:pt x="231" y="192"/>
                    <a:pt x="232" y="192"/>
                  </a:cubicBezTo>
                  <a:cubicBezTo>
                    <a:pt x="232" y="193"/>
                    <a:pt x="232" y="193"/>
                    <a:pt x="232" y="193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30" y="194"/>
                    <a:pt x="230" y="194"/>
                    <a:pt x="230" y="195"/>
                  </a:cubicBezTo>
                  <a:cubicBezTo>
                    <a:pt x="230" y="195"/>
                    <a:pt x="230" y="195"/>
                    <a:pt x="230" y="195"/>
                  </a:cubicBezTo>
                  <a:cubicBezTo>
                    <a:pt x="230" y="196"/>
                    <a:pt x="231" y="196"/>
                    <a:pt x="232" y="198"/>
                  </a:cubicBezTo>
                  <a:cubicBezTo>
                    <a:pt x="233" y="198"/>
                    <a:pt x="233" y="197"/>
                    <a:pt x="234" y="197"/>
                  </a:cubicBezTo>
                  <a:cubicBezTo>
                    <a:pt x="234" y="197"/>
                    <a:pt x="234" y="197"/>
                    <a:pt x="234" y="197"/>
                  </a:cubicBezTo>
                  <a:cubicBezTo>
                    <a:pt x="234" y="197"/>
                    <a:pt x="234" y="197"/>
                    <a:pt x="234" y="197"/>
                  </a:cubicBezTo>
                  <a:cubicBezTo>
                    <a:pt x="234" y="197"/>
                    <a:pt x="234" y="197"/>
                    <a:pt x="234" y="197"/>
                  </a:cubicBezTo>
                  <a:cubicBezTo>
                    <a:pt x="234" y="196"/>
                    <a:pt x="234" y="195"/>
                    <a:pt x="234" y="194"/>
                  </a:cubicBezTo>
                  <a:cubicBezTo>
                    <a:pt x="233" y="194"/>
                    <a:pt x="233" y="194"/>
                    <a:pt x="233" y="195"/>
                  </a:cubicBezTo>
                  <a:cubicBezTo>
                    <a:pt x="233" y="194"/>
                    <a:pt x="233" y="194"/>
                    <a:pt x="233" y="194"/>
                  </a:cubicBezTo>
                  <a:cubicBezTo>
                    <a:pt x="234" y="195"/>
                    <a:pt x="234" y="195"/>
                    <a:pt x="235" y="196"/>
                  </a:cubicBezTo>
                  <a:cubicBezTo>
                    <a:pt x="235" y="196"/>
                    <a:pt x="236" y="196"/>
                    <a:pt x="236" y="196"/>
                  </a:cubicBezTo>
                  <a:cubicBezTo>
                    <a:pt x="236" y="197"/>
                    <a:pt x="236" y="198"/>
                    <a:pt x="236" y="198"/>
                  </a:cubicBezTo>
                  <a:cubicBezTo>
                    <a:pt x="235" y="198"/>
                    <a:pt x="234" y="199"/>
                    <a:pt x="233" y="199"/>
                  </a:cubicBezTo>
                  <a:cubicBezTo>
                    <a:pt x="234" y="199"/>
                    <a:pt x="234" y="199"/>
                    <a:pt x="234" y="200"/>
                  </a:cubicBezTo>
                  <a:cubicBezTo>
                    <a:pt x="235" y="200"/>
                    <a:pt x="235" y="200"/>
                    <a:pt x="236" y="200"/>
                  </a:cubicBezTo>
                  <a:cubicBezTo>
                    <a:pt x="236" y="200"/>
                    <a:pt x="236" y="200"/>
                    <a:pt x="235" y="201"/>
                  </a:cubicBezTo>
                  <a:cubicBezTo>
                    <a:pt x="236" y="201"/>
                    <a:pt x="235" y="201"/>
                    <a:pt x="236" y="201"/>
                  </a:cubicBezTo>
                  <a:cubicBezTo>
                    <a:pt x="236" y="201"/>
                    <a:pt x="236" y="202"/>
                    <a:pt x="236" y="202"/>
                  </a:cubicBezTo>
                  <a:cubicBezTo>
                    <a:pt x="237" y="202"/>
                    <a:pt x="237" y="202"/>
                    <a:pt x="238" y="202"/>
                  </a:cubicBezTo>
                  <a:cubicBezTo>
                    <a:pt x="238" y="201"/>
                    <a:pt x="238" y="201"/>
                    <a:pt x="238" y="200"/>
                  </a:cubicBezTo>
                  <a:cubicBezTo>
                    <a:pt x="240" y="200"/>
                    <a:pt x="240" y="199"/>
                    <a:pt x="240" y="198"/>
                  </a:cubicBezTo>
                  <a:cubicBezTo>
                    <a:pt x="241" y="198"/>
                    <a:pt x="241" y="198"/>
                    <a:pt x="242" y="198"/>
                  </a:cubicBezTo>
                  <a:cubicBezTo>
                    <a:pt x="242" y="198"/>
                    <a:pt x="242" y="199"/>
                    <a:pt x="242" y="199"/>
                  </a:cubicBezTo>
                  <a:cubicBezTo>
                    <a:pt x="242" y="199"/>
                    <a:pt x="241" y="200"/>
                    <a:pt x="240" y="200"/>
                  </a:cubicBezTo>
                  <a:cubicBezTo>
                    <a:pt x="241" y="200"/>
                    <a:pt x="241" y="200"/>
                    <a:pt x="241" y="200"/>
                  </a:cubicBezTo>
                  <a:cubicBezTo>
                    <a:pt x="240" y="200"/>
                    <a:pt x="240" y="201"/>
                    <a:pt x="239" y="201"/>
                  </a:cubicBezTo>
                  <a:cubicBezTo>
                    <a:pt x="239" y="202"/>
                    <a:pt x="239" y="202"/>
                    <a:pt x="239" y="203"/>
                  </a:cubicBezTo>
                  <a:cubicBezTo>
                    <a:pt x="239" y="203"/>
                    <a:pt x="239" y="203"/>
                    <a:pt x="238" y="203"/>
                  </a:cubicBezTo>
                  <a:cubicBezTo>
                    <a:pt x="238" y="204"/>
                    <a:pt x="238" y="204"/>
                    <a:pt x="238" y="205"/>
                  </a:cubicBezTo>
                  <a:cubicBezTo>
                    <a:pt x="238" y="205"/>
                    <a:pt x="238" y="205"/>
                    <a:pt x="238" y="205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239" y="205"/>
                    <a:pt x="240" y="206"/>
                    <a:pt x="240" y="206"/>
                  </a:cubicBezTo>
                  <a:cubicBezTo>
                    <a:pt x="240" y="206"/>
                    <a:pt x="240" y="206"/>
                    <a:pt x="240" y="206"/>
                  </a:cubicBezTo>
                  <a:cubicBezTo>
                    <a:pt x="240" y="206"/>
                    <a:pt x="240" y="207"/>
                    <a:pt x="240" y="208"/>
                  </a:cubicBezTo>
                  <a:cubicBezTo>
                    <a:pt x="241" y="208"/>
                    <a:pt x="241" y="208"/>
                    <a:pt x="242" y="208"/>
                  </a:cubicBezTo>
                  <a:cubicBezTo>
                    <a:pt x="242" y="208"/>
                    <a:pt x="242" y="208"/>
                    <a:pt x="242" y="209"/>
                  </a:cubicBezTo>
                  <a:cubicBezTo>
                    <a:pt x="241" y="209"/>
                    <a:pt x="241" y="209"/>
                    <a:pt x="240" y="209"/>
                  </a:cubicBezTo>
                  <a:cubicBezTo>
                    <a:pt x="241" y="210"/>
                    <a:pt x="242" y="211"/>
                    <a:pt x="242" y="212"/>
                  </a:cubicBezTo>
                  <a:cubicBezTo>
                    <a:pt x="244" y="212"/>
                    <a:pt x="244" y="212"/>
                    <a:pt x="245" y="213"/>
                  </a:cubicBezTo>
                  <a:cubicBezTo>
                    <a:pt x="245" y="213"/>
                    <a:pt x="245" y="213"/>
                    <a:pt x="245" y="213"/>
                  </a:cubicBezTo>
                  <a:cubicBezTo>
                    <a:pt x="245" y="213"/>
                    <a:pt x="246" y="213"/>
                    <a:pt x="246" y="212"/>
                  </a:cubicBezTo>
                  <a:cubicBezTo>
                    <a:pt x="246" y="212"/>
                    <a:pt x="246" y="211"/>
                    <a:pt x="245" y="211"/>
                  </a:cubicBezTo>
                  <a:cubicBezTo>
                    <a:pt x="245" y="211"/>
                    <a:pt x="245" y="211"/>
                    <a:pt x="245" y="211"/>
                  </a:cubicBezTo>
                  <a:cubicBezTo>
                    <a:pt x="245" y="211"/>
                    <a:pt x="246" y="211"/>
                    <a:pt x="246" y="211"/>
                  </a:cubicBezTo>
                  <a:cubicBezTo>
                    <a:pt x="246" y="211"/>
                    <a:pt x="246" y="210"/>
                    <a:pt x="247" y="210"/>
                  </a:cubicBezTo>
                  <a:cubicBezTo>
                    <a:pt x="247" y="210"/>
                    <a:pt x="247" y="210"/>
                    <a:pt x="248" y="210"/>
                  </a:cubicBezTo>
                  <a:cubicBezTo>
                    <a:pt x="248" y="210"/>
                    <a:pt x="248" y="209"/>
                    <a:pt x="248" y="209"/>
                  </a:cubicBezTo>
                  <a:cubicBezTo>
                    <a:pt x="248" y="209"/>
                    <a:pt x="248" y="209"/>
                    <a:pt x="248" y="209"/>
                  </a:cubicBezTo>
                  <a:cubicBezTo>
                    <a:pt x="248" y="210"/>
                    <a:pt x="249" y="210"/>
                    <a:pt x="249" y="210"/>
                  </a:cubicBezTo>
                  <a:cubicBezTo>
                    <a:pt x="248" y="210"/>
                    <a:pt x="248" y="211"/>
                    <a:pt x="248" y="211"/>
                  </a:cubicBezTo>
                  <a:cubicBezTo>
                    <a:pt x="248" y="213"/>
                    <a:pt x="248" y="213"/>
                    <a:pt x="250" y="213"/>
                  </a:cubicBezTo>
                  <a:cubicBezTo>
                    <a:pt x="250" y="213"/>
                    <a:pt x="250" y="213"/>
                    <a:pt x="250" y="214"/>
                  </a:cubicBezTo>
                  <a:cubicBezTo>
                    <a:pt x="249" y="213"/>
                    <a:pt x="249" y="214"/>
                    <a:pt x="248" y="213"/>
                  </a:cubicBezTo>
                  <a:cubicBezTo>
                    <a:pt x="247" y="213"/>
                    <a:pt x="247" y="213"/>
                    <a:pt x="247" y="214"/>
                  </a:cubicBezTo>
                  <a:cubicBezTo>
                    <a:pt x="247" y="215"/>
                    <a:pt x="249" y="215"/>
                    <a:pt x="250" y="216"/>
                  </a:cubicBezTo>
                  <a:cubicBezTo>
                    <a:pt x="250" y="216"/>
                    <a:pt x="251" y="216"/>
                    <a:pt x="251" y="216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1" y="216"/>
                    <a:pt x="252" y="216"/>
                    <a:pt x="252" y="216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1" y="215"/>
                    <a:pt x="252" y="215"/>
                    <a:pt x="252" y="215"/>
                  </a:cubicBezTo>
                  <a:cubicBezTo>
                    <a:pt x="252" y="215"/>
                    <a:pt x="252" y="216"/>
                    <a:pt x="252" y="216"/>
                  </a:cubicBezTo>
                  <a:cubicBezTo>
                    <a:pt x="252" y="216"/>
                    <a:pt x="252" y="216"/>
                    <a:pt x="253" y="216"/>
                  </a:cubicBezTo>
                  <a:cubicBezTo>
                    <a:pt x="253" y="217"/>
                    <a:pt x="253" y="217"/>
                    <a:pt x="254" y="218"/>
                  </a:cubicBezTo>
                  <a:cubicBezTo>
                    <a:pt x="255" y="218"/>
                    <a:pt x="255" y="218"/>
                    <a:pt x="256" y="218"/>
                  </a:cubicBezTo>
                  <a:cubicBezTo>
                    <a:pt x="256" y="218"/>
                    <a:pt x="256" y="218"/>
                    <a:pt x="256" y="218"/>
                  </a:cubicBezTo>
                  <a:cubicBezTo>
                    <a:pt x="256" y="219"/>
                    <a:pt x="256" y="219"/>
                    <a:pt x="256" y="219"/>
                  </a:cubicBezTo>
                  <a:cubicBezTo>
                    <a:pt x="256" y="219"/>
                    <a:pt x="256" y="220"/>
                    <a:pt x="256" y="220"/>
                  </a:cubicBezTo>
                  <a:cubicBezTo>
                    <a:pt x="256" y="220"/>
                    <a:pt x="257" y="220"/>
                    <a:pt x="257" y="219"/>
                  </a:cubicBezTo>
                  <a:cubicBezTo>
                    <a:pt x="257" y="220"/>
                    <a:pt x="258" y="220"/>
                    <a:pt x="258" y="220"/>
                  </a:cubicBezTo>
                  <a:cubicBezTo>
                    <a:pt x="257" y="220"/>
                    <a:pt x="257" y="220"/>
                    <a:pt x="257" y="220"/>
                  </a:cubicBezTo>
                  <a:cubicBezTo>
                    <a:pt x="257" y="221"/>
                    <a:pt x="257" y="222"/>
                    <a:pt x="257" y="222"/>
                  </a:cubicBezTo>
                  <a:cubicBezTo>
                    <a:pt x="258" y="222"/>
                    <a:pt x="258" y="223"/>
                    <a:pt x="259" y="223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58" y="223"/>
                    <a:pt x="258" y="223"/>
                    <a:pt x="257" y="223"/>
                  </a:cubicBezTo>
                  <a:cubicBezTo>
                    <a:pt x="258" y="224"/>
                    <a:pt x="258" y="224"/>
                    <a:pt x="258" y="224"/>
                  </a:cubicBezTo>
                  <a:cubicBezTo>
                    <a:pt x="258" y="224"/>
                    <a:pt x="258" y="224"/>
                    <a:pt x="257" y="225"/>
                  </a:cubicBezTo>
                  <a:cubicBezTo>
                    <a:pt x="257" y="226"/>
                    <a:pt x="256" y="227"/>
                    <a:pt x="258" y="227"/>
                  </a:cubicBezTo>
                  <a:cubicBezTo>
                    <a:pt x="258" y="228"/>
                    <a:pt x="258" y="228"/>
                    <a:pt x="258" y="228"/>
                  </a:cubicBezTo>
                  <a:cubicBezTo>
                    <a:pt x="258" y="228"/>
                    <a:pt x="258" y="227"/>
                    <a:pt x="258" y="227"/>
                  </a:cubicBezTo>
                  <a:cubicBezTo>
                    <a:pt x="259" y="227"/>
                    <a:pt x="260" y="227"/>
                    <a:pt x="260" y="227"/>
                  </a:cubicBezTo>
                  <a:cubicBezTo>
                    <a:pt x="260" y="227"/>
                    <a:pt x="260" y="227"/>
                    <a:pt x="260" y="227"/>
                  </a:cubicBezTo>
                  <a:cubicBezTo>
                    <a:pt x="261" y="226"/>
                    <a:pt x="262" y="226"/>
                    <a:pt x="263" y="226"/>
                  </a:cubicBezTo>
                  <a:cubicBezTo>
                    <a:pt x="263" y="226"/>
                    <a:pt x="263" y="226"/>
                    <a:pt x="263" y="226"/>
                  </a:cubicBezTo>
                  <a:cubicBezTo>
                    <a:pt x="264" y="226"/>
                    <a:pt x="264" y="226"/>
                    <a:pt x="265" y="226"/>
                  </a:cubicBezTo>
                  <a:cubicBezTo>
                    <a:pt x="265" y="227"/>
                    <a:pt x="265" y="227"/>
                    <a:pt x="264" y="227"/>
                  </a:cubicBezTo>
                  <a:cubicBezTo>
                    <a:pt x="264" y="228"/>
                    <a:pt x="264" y="228"/>
                    <a:pt x="265" y="228"/>
                  </a:cubicBezTo>
                  <a:cubicBezTo>
                    <a:pt x="265" y="228"/>
                    <a:pt x="265" y="228"/>
                    <a:pt x="265" y="228"/>
                  </a:cubicBezTo>
                  <a:cubicBezTo>
                    <a:pt x="265" y="228"/>
                    <a:pt x="265" y="228"/>
                    <a:pt x="265" y="228"/>
                  </a:cubicBezTo>
                  <a:cubicBezTo>
                    <a:pt x="265" y="228"/>
                    <a:pt x="265" y="228"/>
                    <a:pt x="265" y="228"/>
                  </a:cubicBezTo>
                  <a:cubicBezTo>
                    <a:pt x="266" y="228"/>
                    <a:pt x="267" y="228"/>
                    <a:pt x="268" y="227"/>
                  </a:cubicBezTo>
                  <a:cubicBezTo>
                    <a:pt x="268" y="227"/>
                    <a:pt x="268" y="227"/>
                    <a:pt x="268" y="227"/>
                  </a:cubicBezTo>
                  <a:cubicBezTo>
                    <a:pt x="269" y="227"/>
                    <a:pt x="270" y="227"/>
                    <a:pt x="271" y="226"/>
                  </a:cubicBezTo>
                  <a:cubicBezTo>
                    <a:pt x="271" y="226"/>
                    <a:pt x="271" y="226"/>
                    <a:pt x="271" y="226"/>
                  </a:cubicBezTo>
                  <a:cubicBezTo>
                    <a:pt x="272" y="225"/>
                    <a:pt x="272" y="225"/>
                    <a:pt x="273" y="225"/>
                  </a:cubicBezTo>
                  <a:cubicBezTo>
                    <a:pt x="273" y="225"/>
                    <a:pt x="273" y="226"/>
                    <a:pt x="273" y="226"/>
                  </a:cubicBezTo>
                  <a:cubicBezTo>
                    <a:pt x="273" y="226"/>
                    <a:pt x="274" y="226"/>
                    <a:pt x="274" y="226"/>
                  </a:cubicBezTo>
                  <a:cubicBezTo>
                    <a:pt x="275" y="227"/>
                    <a:pt x="275" y="226"/>
                    <a:pt x="275" y="228"/>
                  </a:cubicBezTo>
                  <a:cubicBezTo>
                    <a:pt x="275" y="228"/>
                    <a:pt x="276" y="228"/>
                    <a:pt x="276" y="228"/>
                  </a:cubicBezTo>
                  <a:cubicBezTo>
                    <a:pt x="276" y="228"/>
                    <a:pt x="276" y="228"/>
                    <a:pt x="276" y="229"/>
                  </a:cubicBezTo>
                  <a:cubicBezTo>
                    <a:pt x="277" y="229"/>
                    <a:pt x="277" y="228"/>
                    <a:pt x="277" y="228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8"/>
                    <a:pt x="279" y="228"/>
                    <a:pt x="280" y="228"/>
                  </a:cubicBezTo>
                  <a:cubicBezTo>
                    <a:pt x="280" y="228"/>
                    <a:pt x="280" y="228"/>
                    <a:pt x="280" y="229"/>
                  </a:cubicBezTo>
                  <a:cubicBezTo>
                    <a:pt x="280" y="229"/>
                    <a:pt x="281" y="229"/>
                    <a:pt x="281" y="229"/>
                  </a:cubicBezTo>
                  <a:cubicBezTo>
                    <a:pt x="281" y="230"/>
                    <a:pt x="281" y="230"/>
                    <a:pt x="280" y="231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2" y="231"/>
                    <a:pt x="282" y="231"/>
                    <a:pt x="283" y="231"/>
                  </a:cubicBezTo>
                  <a:cubicBezTo>
                    <a:pt x="283" y="230"/>
                    <a:pt x="283" y="230"/>
                    <a:pt x="283" y="229"/>
                  </a:cubicBezTo>
                  <a:cubicBezTo>
                    <a:pt x="284" y="229"/>
                    <a:pt x="284" y="229"/>
                    <a:pt x="285" y="229"/>
                  </a:cubicBezTo>
                  <a:cubicBezTo>
                    <a:pt x="285" y="230"/>
                    <a:pt x="285" y="230"/>
                    <a:pt x="284" y="231"/>
                  </a:cubicBezTo>
                  <a:cubicBezTo>
                    <a:pt x="285" y="232"/>
                    <a:pt x="285" y="232"/>
                    <a:pt x="287" y="232"/>
                  </a:cubicBezTo>
                  <a:cubicBezTo>
                    <a:pt x="287" y="232"/>
                    <a:pt x="287" y="232"/>
                    <a:pt x="287" y="232"/>
                  </a:cubicBezTo>
                  <a:cubicBezTo>
                    <a:pt x="287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4"/>
                  </a:cubicBezTo>
                  <a:cubicBezTo>
                    <a:pt x="289" y="234"/>
                    <a:pt x="290" y="234"/>
                    <a:pt x="291" y="235"/>
                  </a:cubicBezTo>
                  <a:cubicBezTo>
                    <a:pt x="291" y="236"/>
                    <a:pt x="290" y="236"/>
                    <a:pt x="289" y="237"/>
                  </a:cubicBezTo>
                  <a:cubicBezTo>
                    <a:pt x="290" y="238"/>
                    <a:pt x="292" y="238"/>
                    <a:pt x="292" y="239"/>
                  </a:cubicBezTo>
                  <a:cubicBezTo>
                    <a:pt x="291" y="239"/>
                    <a:pt x="291" y="240"/>
                    <a:pt x="291" y="240"/>
                  </a:cubicBezTo>
                  <a:cubicBezTo>
                    <a:pt x="292" y="239"/>
                    <a:pt x="292" y="239"/>
                    <a:pt x="293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3" y="241"/>
                    <a:pt x="292" y="242"/>
                    <a:pt x="293" y="244"/>
                  </a:cubicBezTo>
                  <a:cubicBezTo>
                    <a:pt x="293" y="244"/>
                    <a:pt x="293" y="244"/>
                    <a:pt x="292" y="244"/>
                  </a:cubicBezTo>
                  <a:cubicBezTo>
                    <a:pt x="292" y="244"/>
                    <a:pt x="292" y="243"/>
                    <a:pt x="292" y="243"/>
                  </a:cubicBezTo>
                  <a:cubicBezTo>
                    <a:pt x="291" y="243"/>
                    <a:pt x="291" y="243"/>
                    <a:pt x="291" y="243"/>
                  </a:cubicBezTo>
                  <a:cubicBezTo>
                    <a:pt x="290" y="242"/>
                    <a:pt x="291" y="243"/>
                    <a:pt x="291" y="242"/>
                  </a:cubicBezTo>
                  <a:cubicBezTo>
                    <a:pt x="291" y="242"/>
                    <a:pt x="291" y="241"/>
                    <a:pt x="290" y="241"/>
                  </a:cubicBezTo>
                  <a:cubicBezTo>
                    <a:pt x="291" y="241"/>
                    <a:pt x="291" y="241"/>
                    <a:pt x="291" y="241"/>
                  </a:cubicBezTo>
                  <a:cubicBezTo>
                    <a:pt x="292" y="241"/>
                    <a:pt x="292" y="241"/>
                    <a:pt x="292" y="241"/>
                  </a:cubicBezTo>
                  <a:cubicBezTo>
                    <a:pt x="291" y="240"/>
                    <a:pt x="291" y="240"/>
                    <a:pt x="291" y="239"/>
                  </a:cubicBezTo>
                  <a:cubicBezTo>
                    <a:pt x="290" y="239"/>
                    <a:pt x="290" y="239"/>
                    <a:pt x="290" y="240"/>
                  </a:cubicBezTo>
                  <a:cubicBezTo>
                    <a:pt x="290" y="240"/>
                    <a:pt x="289" y="240"/>
                    <a:pt x="289" y="241"/>
                  </a:cubicBezTo>
                  <a:cubicBezTo>
                    <a:pt x="288" y="241"/>
                    <a:pt x="287" y="241"/>
                    <a:pt x="286" y="241"/>
                  </a:cubicBezTo>
                  <a:cubicBezTo>
                    <a:pt x="286" y="241"/>
                    <a:pt x="286" y="241"/>
                    <a:pt x="286" y="241"/>
                  </a:cubicBezTo>
                  <a:cubicBezTo>
                    <a:pt x="286" y="241"/>
                    <a:pt x="285" y="241"/>
                    <a:pt x="284" y="241"/>
                  </a:cubicBezTo>
                  <a:cubicBezTo>
                    <a:pt x="284" y="241"/>
                    <a:pt x="284" y="241"/>
                    <a:pt x="284" y="241"/>
                  </a:cubicBezTo>
                  <a:cubicBezTo>
                    <a:pt x="283" y="241"/>
                    <a:pt x="282" y="242"/>
                    <a:pt x="281" y="242"/>
                  </a:cubicBezTo>
                  <a:cubicBezTo>
                    <a:pt x="281" y="242"/>
                    <a:pt x="281" y="242"/>
                    <a:pt x="281" y="241"/>
                  </a:cubicBezTo>
                  <a:cubicBezTo>
                    <a:pt x="281" y="242"/>
                    <a:pt x="280" y="242"/>
                    <a:pt x="280" y="242"/>
                  </a:cubicBezTo>
                  <a:cubicBezTo>
                    <a:pt x="280" y="242"/>
                    <a:pt x="280" y="241"/>
                    <a:pt x="280" y="241"/>
                  </a:cubicBezTo>
                  <a:cubicBezTo>
                    <a:pt x="279" y="241"/>
                    <a:pt x="279" y="241"/>
                    <a:pt x="278" y="241"/>
                  </a:cubicBezTo>
                  <a:cubicBezTo>
                    <a:pt x="278" y="243"/>
                    <a:pt x="279" y="244"/>
                    <a:pt x="279" y="245"/>
                  </a:cubicBezTo>
                  <a:cubicBezTo>
                    <a:pt x="279" y="245"/>
                    <a:pt x="280" y="245"/>
                    <a:pt x="280" y="245"/>
                  </a:cubicBezTo>
                  <a:cubicBezTo>
                    <a:pt x="281" y="246"/>
                    <a:pt x="283" y="247"/>
                    <a:pt x="283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1"/>
                    <a:pt x="284" y="252"/>
                  </a:cubicBezTo>
                  <a:cubicBezTo>
                    <a:pt x="285" y="252"/>
                    <a:pt x="285" y="251"/>
                    <a:pt x="286" y="251"/>
                  </a:cubicBezTo>
                  <a:cubicBezTo>
                    <a:pt x="286" y="252"/>
                    <a:pt x="286" y="253"/>
                    <a:pt x="286" y="254"/>
                  </a:cubicBezTo>
                  <a:cubicBezTo>
                    <a:pt x="285" y="254"/>
                    <a:pt x="286" y="254"/>
                    <a:pt x="285" y="254"/>
                  </a:cubicBezTo>
                  <a:cubicBezTo>
                    <a:pt x="285" y="254"/>
                    <a:pt x="285" y="254"/>
                    <a:pt x="285" y="254"/>
                  </a:cubicBezTo>
                  <a:cubicBezTo>
                    <a:pt x="285" y="255"/>
                    <a:pt x="285" y="256"/>
                    <a:pt x="285" y="256"/>
                  </a:cubicBezTo>
                  <a:cubicBezTo>
                    <a:pt x="285" y="256"/>
                    <a:pt x="286" y="256"/>
                    <a:pt x="286" y="256"/>
                  </a:cubicBezTo>
                  <a:cubicBezTo>
                    <a:pt x="286" y="257"/>
                    <a:pt x="286" y="257"/>
                    <a:pt x="286" y="257"/>
                  </a:cubicBezTo>
                  <a:cubicBezTo>
                    <a:pt x="286" y="257"/>
                    <a:pt x="285" y="257"/>
                    <a:pt x="285" y="257"/>
                  </a:cubicBezTo>
                  <a:cubicBezTo>
                    <a:pt x="286" y="258"/>
                    <a:pt x="286" y="260"/>
                    <a:pt x="286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7" y="261"/>
                    <a:pt x="287" y="262"/>
                    <a:pt x="287" y="262"/>
                  </a:cubicBezTo>
                  <a:cubicBezTo>
                    <a:pt x="286" y="262"/>
                    <a:pt x="286" y="262"/>
                    <a:pt x="286" y="262"/>
                  </a:cubicBezTo>
                  <a:cubicBezTo>
                    <a:pt x="286" y="263"/>
                    <a:pt x="286" y="264"/>
                    <a:pt x="287" y="265"/>
                  </a:cubicBezTo>
                  <a:cubicBezTo>
                    <a:pt x="287" y="265"/>
                    <a:pt x="287" y="265"/>
                    <a:pt x="287" y="265"/>
                  </a:cubicBezTo>
                  <a:cubicBezTo>
                    <a:pt x="287" y="266"/>
                    <a:pt x="287" y="267"/>
                    <a:pt x="287" y="268"/>
                  </a:cubicBezTo>
                  <a:cubicBezTo>
                    <a:pt x="287" y="268"/>
                    <a:pt x="287" y="268"/>
                    <a:pt x="287" y="268"/>
                  </a:cubicBezTo>
                  <a:cubicBezTo>
                    <a:pt x="286" y="269"/>
                    <a:pt x="287" y="269"/>
                    <a:pt x="287" y="269"/>
                  </a:cubicBezTo>
                  <a:cubicBezTo>
                    <a:pt x="287" y="269"/>
                    <a:pt x="287" y="269"/>
                    <a:pt x="287" y="269"/>
                  </a:cubicBezTo>
                  <a:cubicBezTo>
                    <a:pt x="287" y="271"/>
                    <a:pt x="287" y="276"/>
                    <a:pt x="288" y="276"/>
                  </a:cubicBezTo>
                  <a:cubicBezTo>
                    <a:pt x="288" y="277"/>
                    <a:pt x="287" y="277"/>
                    <a:pt x="287" y="277"/>
                  </a:cubicBezTo>
                  <a:cubicBezTo>
                    <a:pt x="287" y="278"/>
                    <a:pt x="288" y="281"/>
                    <a:pt x="288" y="281"/>
                  </a:cubicBezTo>
                  <a:cubicBezTo>
                    <a:pt x="289" y="284"/>
                    <a:pt x="289" y="285"/>
                    <a:pt x="291" y="285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1" y="287"/>
                    <a:pt x="290" y="287"/>
                    <a:pt x="291" y="288"/>
                  </a:cubicBezTo>
                  <a:cubicBezTo>
                    <a:pt x="291" y="288"/>
                    <a:pt x="291" y="288"/>
                    <a:pt x="291" y="288"/>
                  </a:cubicBezTo>
                  <a:cubicBezTo>
                    <a:pt x="291" y="289"/>
                    <a:pt x="291" y="289"/>
                    <a:pt x="292" y="290"/>
                  </a:cubicBezTo>
                  <a:cubicBezTo>
                    <a:pt x="292" y="290"/>
                    <a:pt x="292" y="290"/>
                    <a:pt x="292" y="291"/>
                  </a:cubicBezTo>
                  <a:cubicBezTo>
                    <a:pt x="292" y="291"/>
                    <a:pt x="292" y="291"/>
                    <a:pt x="292" y="291"/>
                  </a:cubicBezTo>
                  <a:cubicBezTo>
                    <a:pt x="291" y="293"/>
                    <a:pt x="292" y="294"/>
                    <a:pt x="293" y="296"/>
                  </a:cubicBezTo>
                  <a:cubicBezTo>
                    <a:pt x="292" y="296"/>
                    <a:pt x="292" y="296"/>
                    <a:pt x="291" y="296"/>
                  </a:cubicBezTo>
                  <a:cubicBezTo>
                    <a:pt x="291" y="296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8"/>
                    <a:pt x="292" y="298"/>
                  </a:cubicBezTo>
                  <a:cubicBezTo>
                    <a:pt x="292" y="298"/>
                    <a:pt x="292" y="298"/>
                    <a:pt x="292" y="298"/>
                  </a:cubicBezTo>
                  <a:cubicBezTo>
                    <a:pt x="292" y="299"/>
                    <a:pt x="292" y="299"/>
                    <a:pt x="292" y="299"/>
                  </a:cubicBezTo>
                  <a:cubicBezTo>
                    <a:pt x="293" y="299"/>
                    <a:pt x="293" y="299"/>
                    <a:pt x="293" y="299"/>
                  </a:cubicBezTo>
                  <a:cubicBezTo>
                    <a:pt x="293" y="299"/>
                    <a:pt x="293" y="300"/>
                    <a:pt x="293" y="300"/>
                  </a:cubicBezTo>
                  <a:cubicBezTo>
                    <a:pt x="293" y="300"/>
                    <a:pt x="294" y="300"/>
                    <a:pt x="294" y="300"/>
                  </a:cubicBezTo>
                  <a:cubicBezTo>
                    <a:pt x="294" y="300"/>
                    <a:pt x="294" y="301"/>
                    <a:pt x="294" y="301"/>
                  </a:cubicBezTo>
                  <a:cubicBezTo>
                    <a:pt x="294" y="301"/>
                    <a:pt x="295" y="301"/>
                    <a:pt x="295" y="301"/>
                  </a:cubicBezTo>
                  <a:cubicBezTo>
                    <a:pt x="295" y="302"/>
                    <a:pt x="295" y="302"/>
                    <a:pt x="295" y="303"/>
                  </a:cubicBezTo>
                  <a:cubicBezTo>
                    <a:pt x="295" y="303"/>
                    <a:pt x="296" y="303"/>
                    <a:pt x="296" y="303"/>
                  </a:cubicBezTo>
                  <a:cubicBezTo>
                    <a:pt x="296" y="304"/>
                    <a:pt x="297" y="306"/>
                    <a:pt x="297" y="307"/>
                  </a:cubicBezTo>
                  <a:cubicBezTo>
                    <a:pt x="298" y="307"/>
                    <a:pt x="298" y="307"/>
                    <a:pt x="299" y="307"/>
                  </a:cubicBezTo>
                  <a:cubicBezTo>
                    <a:pt x="299" y="308"/>
                    <a:pt x="299" y="307"/>
                    <a:pt x="299" y="308"/>
                  </a:cubicBezTo>
                  <a:cubicBezTo>
                    <a:pt x="300" y="309"/>
                    <a:pt x="299" y="309"/>
                    <a:pt x="301" y="309"/>
                  </a:cubicBezTo>
                  <a:cubicBezTo>
                    <a:pt x="301" y="310"/>
                    <a:pt x="301" y="311"/>
                    <a:pt x="301" y="312"/>
                  </a:cubicBezTo>
                  <a:cubicBezTo>
                    <a:pt x="302" y="312"/>
                    <a:pt x="303" y="312"/>
                    <a:pt x="304" y="311"/>
                  </a:cubicBezTo>
                  <a:cubicBezTo>
                    <a:pt x="304" y="311"/>
                    <a:pt x="304" y="310"/>
                    <a:pt x="304" y="310"/>
                  </a:cubicBezTo>
                  <a:cubicBezTo>
                    <a:pt x="303" y="310"/>
                    <a:pt x="303" y="310"/>
                    <a:pt x="303" y="310"/>
                  </a:cubicBezTo>
                  <a:cubicBezTo>
                    <a:pt x="303" y="310"/>
                    <a:pt x="303" y="310"/>
                    <a:pt x="303" y="310"/>
                  </a:cubicBezTo>
                  <a:cubicBezTo>
                    <a:pt x="304" y="310"/>
                    <a:pt x="304" y="309"/>
                    <a:pt x="305" y="309"/>
                  </a:cubicBezTo>
                  <a:cubicBezTo>
                    <a:pt x="305" y="310"/>
                    <a:pt x="305" y="310"/>
                    <a:pt x="305" y="310"/>
                  </a:cubicBezTo>
                  <a:cubicBezTo>
                    <a:pt x="305" y="310"/>
                    <a:pt x="305" y="310"/>
                    <a:pt x="306" y="310"/>
                  </a:cubicBezTo>
                  <a:cubicBezTo>
                    <a:pt x="305" y="311"/>
                    <a:pt x="305" y="312"/>
                    <a:pt x="307" y="313"/>
                  </a:cubicBezTo>
                  <a:cubicBezTo>
                    <a:pt x="307" y="313"/>
                    <a:pt x="307" y="313"/>
                    <a:pt x="307" y="314"/>
                  </a:cubicBezTo>
                  <a:cubicBezTo>
                    <a:pt x="306" y="313"/>
                    <a:pt x="305" y="313"/>
                    <a:pt x="305" y="313"/>
                  </a:cubicBezTo>
                  <a:cubicBezTo>
                    <a:pt x="304" y="313"/>
                    <a:pt x="305" y="313"/>
                    <a:pt x="304" y="313"/>
                  </a:cubicBezTo>
                  <a:cubicBezTo>
                    <a:pt x="304" y="314"/>
                    <a:pt x="304" y="315"/>
                    <a:pt x="305" y="315"/>
                  </a:cubicBezTo>
                  <a:cubicBezTo>
                    <a:pt x="305" y="315"/>
                    <a:pt x="306" y="315"/>
                    <a:pt x="306" y="315"/>
                  </a:cubicBezTo>
                  <a:cubicBezTo>
                    <a:pt x="306" y="316"/>
                    <a:pt x="307" y="316"/>
                    <a:pt x="307" y="316"/>
                  </a:cubicBezTo>
                  <a:cubicBezTo>
                    <a:pt x="308" y="316"/>
                    <a:pt x="308" y="316"/>
                    <a:pt x="309" y="316"/>
                  </a:cubicBezTo>
                  <a:cubicBezTo>
                    <a:pt x="309" y="316"/>
                    <a:pt x="309" y="317"/>
                    <a:pt x="309" y="317"/>
                  </a:cubicBezTo>
                  <a:cubicBezTo>
                    <a:pt x="309" y="317"/>
                    <a:pt x="310" y="317"/>
                    <a:pt x="310" y="317"/>
                  </a:cubicBezTo>
                  <a:cubicBezTo>
                    <a:pt x="310" y="317"/>
                    <a:pt x="310" y="317"/>
                    <a:pt x="310" y="318"/>
                  </a:cubicBezTo>
                  <a:cubicBezTo>
                    <a:pt x="309" y="318"/>
                    <a:pt x="309" y="318"/>
                    <a:pt x="308" y="318"/>
                  </a:cubicBezTo>
                  <a:cubicBezTo>
                    <a:pt x="308" y="319"/>
                    <a:pt x="308" y="319"/>
                    <a:pt x="308" y="320"/>
                  </a:cubicBezTo>
                  <a:cubicBezTo>
                    <a:pt x="309" y="320"/>
                    <a:pt x="310" y="321"/>
                    <a:pt x="311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11" y="323"/>
                    <a:pt x="311" y="323"/>
                    <a:pt x="312" y="323"/>
                  </a:cubicBezTo>
                  <a:cubicBezTo>
                    <a:pt x="312" y="323"/>
                    <a:pt x="312" y="323"/>
                    <a:pt x="312" y="324"/>
                  </a:cubicBezTo>
                  <a:cubicBezTo>
                    <a:pt x="312" y="324"/>
                    <a:pt x="312" y="324"/>
                    <a:pt x="312" y="324"/>
                  </a:cubicBezTo>
                  <a:cubicBezTo>
                    <a:pt x="312" y="324"/>
                    <a:pt x="313" y="325"/>
                    <a:pt x="313" y="325"/>
                  </a:cubicBezTo>
                  <a:cubicBezTo>
                    <a:pt x="313" y="325"/>
                    <a:pt x="314" y="325"/>
                    <a:pt x="314" y="325"/>
                  </a:cubicBezTo>
                  <a:cubicBezTo>
                    <a:pt x="315" y="325"/>
                    <a:pt x="315" y="326"/>
                    <a:pt x="315" y="326"/>
                  </a:cubicBezTo>
                  <a:cubicBezTo>
                    <a:pt x="315" y="326"/>
                    <a:pt x="315" y="326"/>
                    <a:pt x="315" y="327"/>
                  </a:cubicBezTo>
                  <a:cubicBezTo>
                    <a:pt x="316" y="327"/>
                    <a:pt x="316" y="327"/>
                    <a:pt x="316" y="327"/>
                  </a:cubicBezTo>
                  <a:cubicBezTo>
                    <a:pt x="316" y="327"/>
                    <a:pt x="316" y="328"/>
                    <a:pt x="316" y="328"/>
                  </a:cubicBezTo>
                  <a:cubicBezTo>
                    <a:pt x="317" y="328"/>
                    <a:pt x="318" y="329"/>
                    <a:pt x="318" y="329"/>
                  </a:cubicBezTo>
                  <a:cubicBezTo>
                    <a:pt x="318" y="329"/>
                    <a:pt x="318" y="329"/>
                    <a:pt x="319" y="329"/>
                  </a:cubicBezTo>
                  <a:cubicBezTo>
                    <a:pt x="318" y="329"/>
                    <a:pt x="318" y="329"/>
                    <a:pt x="318" y="329"/>
                  </a:cubicBezTo>
                  <a:cubicBezTo>
                    <a:pt x="318" y="330"/>
                    <a:pt x="319" y="330"/>
                    <a:pt x="319" y="331"/>
                  </a:cubicBezTo>
                  <a:cubicBezTo>
                    <a:pt x="319" y="331"/>
                    <a:pt x="319" y="331"/>
                    <a:pt x="318" y="331"/>
                  </a:cubicBezTo>
                  <a:cubicBezTo>
                    <a:pt x="318" y="332"/>
                    <a:pt x="319" y="332"/>
                    <a:pt x="319" y="333"/>
                  </a:cubicBezTo>
                  <a:cubicBezTo>
                    <a:pt x="319" y="333"/>
                    <a:pt x="319" y="332"/>
                    <a:pt x="319" y="332"/>
                  </a:cubicBezTo>
                  <a:cubicBezTo>
                    <a:pt x="321" y="333"/>
                    <a:pt x="321" y="332"/>
                    <a:pt x="323" y="332"/>
                  </a:cubicBezTo>
                  <a:cubicBezTo>
                    <a:pt x="323" y="332"/>
                    <a:pt x="323" y="332"/>
                    <a:pt x="323" y="333"/>
                  </a:cubicBezTo>
                  <a:cubicBezTo>
                    <a:pt x="323" y="332"/>
                    <a:pt x="324" y="332"/>
                    <a:pt x="324" y="332"/>
                  </a:cubicBezTo>
                  <a:cubicBezTo>
                    <a:pt x="324" y="332"/>
                    <a:pt x="324" y="333"/>
                    <a:pt x="324" y="333"/>
                  </a:cubicBezTo>
                  <a:cubicBezTo>
                    <a:pt x="326" y="333"/>
                    <a:pt x="327" y="333"/>
                    <a:pt x="329" y="333"/>
                  </a:cubicBezTo>
                  <a:cubicBezTo>
                    <a:pt x="329" y="333"/>
                    <a:pt x="329" y="334"/>
                    <a:pt x="330" y="335"/>
                  </a:cubicBezTo>
                  <a:cubicBezTo>
                    <a:pt x="330" y="335"/>
                    <a:pt x="330" y="335"/>
                    <a:pt x="330" y="335"/>
                  </a:cubicBezTo>
                  <a:cubicBezTo>
                    <a:pt x="330" y="335"/>
                    <a:pt x="330" y="335"/>
                    <a:pt x="330" y="335"/>
                  </a:cubicBezTo>
                  <a:cubicBezTo>
                    <a:pt x="331" y="335"/>
                    <a:pt x="331" y="335"/>
                    <a:pt x="331" y="334"/>
                  </a:cubicBezTo>
                  <a:cubicBezTo>
                    <a:pt x="333" y="334"/>
                    <a:pt x="333" y="335"/>
                    <a:pt x="334" y="336"/>
                  </a:cubicBezTo>
                  <a:cubicBezTo>
                    <a:pt x="334" y="336"/>
                    <a:pt x="335" y="336"/>
                    <a:pt x="335" y="336"/>
                  </a:cubicBezTo>
                  <a:cubicBezTo>
                    <a:pt x="335" y="336"/>
                    <a:pt x="336" y="337"/>
                    <a:pt x="336" y="337"/>
                  </a:cubicBezTo>
                  <a:cubicBezTo>
                    <a:pt x="336" y="337"/>
                    <a:pt x="336" y="337"/>
                    <a:pt x="337" y="337"/>
                  </a:cubicBezTo>
                  <a:cubicBezTo>
                    <a:pt x="337" y="337"/>
                    <a:pt x="337" y="338"/>
                    <a:pt x="338" y="338"/>
                  </a:cubicBezTo>
                  <a:cubicBezTo>
                    <a:pt x="338" y="338"/>
                    <a:pt x="338" y="338"/>
                    <a:pt x="338" y="338"/>
                  </a:cubicBezTo>
                  <a:cubicBezTo>
                    <a:pt x="338" y="339"/>
                    <a:pt x="338" y="339"/>
                    <a:pt x="339" y="340"/>
                  </a:cubicBezTo>
                  <a:cubicBezTo>
                    <a:pt x="339" y="340"/>
                    <a:pt x="339" y="340"/>
                    <a:pt x="339" y="340"/>
                  </a:cubicBezTo>
                  <a:cubicBezTo>
                    <a:pt x="339" y="340"/>
                    <a:pt x="339" y="341"/>
                    <a:pt x="339" y="341"/>
                  </a:cubicBezTo>
                  <a:cubicBezTo>
                    <a:pt x="339" y="341"/>
                    <a:pt x="339" y="341"/>
                    <a:pt x="340" y="341"/>
                  </a:cubicBezTo>
                  <a:cubicBezTo>
                    <a:pt x="340" y="342"/>
                    <a:pt x="339" y="342"/>
                    <a:pt x="339" y="342"/>
                  </a:cubicBezTo>
                  <a:cubicBezTo>
                    <a:pt x="339" y="342"/>
                    <a:pt x="340" y="343"/>
                    <a:pt x="340" y="343"/>
                  </a:cubicBezTo>
                  <a:cubicBezTo>
                    <a:pt x="340" y="343"/>
                    <a:pt x="340" y="343"/>
                    <a:pt x="340" y="343"/>
                  </a:cubicBezTo>
                  <a:cubicBezTo>
                    <a:pt x="340" y="343"/>
                    <a:pt x="340" y="344"/>
                    <a:pt x="341" y="344"/>
                  </a:cubicBezTo>
                  <a:cubicBezTo>
                    <a:pt x="341" y="344"/>
                    <a:pt x="341" y="344"/>
                    <a:pt x="341" y="344"/>
                  </a:cubicBezTo>
                  <a:cubicBezTo>
                    <a:pt x="341" y="344"/>
                    <a:pt x="341" y="344"/>
                    <a:pt x="341" y="345"/>
                  </a:cubicBezTo>
                  <a:cubicBezTo>
                    <a:pt x="342" y="345"/>
                    <a:pt x="342" y="345"/>
                    <a:pt x="343" y="345"/>
                  </a:cubicBezTo>
                  <a:cubicBezTo>
                    <a:pt x="343" y="346"/>
                    <a:pt x="343" y="346"/>
                    <a:pt x="343" y="347"/>
                  </a:cubicBezTo>
                  <a:cubicBezTo>
                    <a:pt x="344" y="347"/>
                    <a:pt x="345" y="348"/>
                    <a:pt x="345" y="348"/>
                  </a:cubicBezTo>
                  <a:cubicBezTo>
                    <a:pt x="346" y="349"/>
                    <a:pt x="345" y="349"/>
                    <a:pt x="346" y="351"/>
                  </a:cubicBezTo>
                  <a:cubicBezTo>
                    <a:pt x="346" y="351"/>
                    <a:pt x="346" y="351"/>
                    <a:pt x="347" y="351"/>
                  </a:cubicBezTo>
                  <a:cubicBezTo>
                    <a:pt x="347" y="352"/>
                    <a:pt x="347" y="352"/>
                    <a:pt x="347" y="353"/>
                  </a:cubicBezTo>
                  <a:cubicBezTo>
                    <a:pt x="349" y="353"/>
                    <a:pt x="348" y="353"/>
                    <a:pt x="349" y="354"/>
                  </a:cubicBezTo>
                  <a:cubicBezTo>
                    <a:pt x="349" y="354"/>
                    <a:pt x="349" y="354"/>
                    <a:pt x="349" y="354"/>
                  </a:cubicBezTo>
                  <a:cubicBezTo>
                    <a:pt x="349" y="354"/>
                    <a:pt x="349" y="354"/>
                    <a:pt x="349" y="354"/>
                  </a:cubicBezTo>
                  <a:cubicBezTo>
                    <a:pt x="350" y="354"/>
                    <a:pt x="351" y="355"/>
                    <a:pt x="351" y="355"/>
                  </a:cubicBezTo>
                  <a:cubicBezTo>
                    <a:pt x="351" y="355"/>
                    <a:pt x="351" y="355"/>
                    <a:pt x="351" y="356"/>
                  </a:cubicBezTo>
                  <a:cubicBezTo>
                    <a:pt x="352" y="356"/>
                    <a:pt x="353" y="356"/>
                    <a:pt x="354" y="356"/>
                  </a:cubicBezTo>
                  <a:cubicBezTo>
                    <a:pt x="354" y="356"/>
                    <a:pt x="354" y="356"/>
                    <a:pt x="355" y="357"/>
                  </a:cubicBezTo>
                  <a:cubicBezTo>
                    <a:pt x="355" y="357"/>
                    <a:pt x="355" y="357"/>
                    <a:pt x="356" y="357"/>
                  </a:cubicBezTo>
                  <a:cubicBezTo>
                    <a:pt x="357" y="358"/>
                    <a:pt x="358" y="358"/>
                    <a:pt x="358" y="359"/>
                  </a:cubicBezTo>
                  <a:cubicBezTo>
                    <a:pt x="358" y="360"/>
                    <a:pt x="358" y="361"/>
                    <a:pt x="358" y="362"/>
                  </a:cubicBezTo>
                  <a:cubicBezTo>
                    <a:pt x="359" y="362"/>
                    <a:pt x="359" y="362"/>
                    <a:pt x="359" y="362"/>
                  </a:cubicBezTo>
                  <a:cubicBezTo>
                    <a:pt x="360" y="363"/>
                    <a:pt x="360" y="363"/>
                    <a:pt x="360" y="364"/>
                  </a:cubicBezTo>
                  <a:cubicBezTo>
                    <a:pt x="360" y="364"/>
                    <a:pt x="360" y="364"/>
                    <a:pt x="360" y="364"/>
                  </a:cubicBezTo>
                  <a:cubicBezTo>
                    <a:pt x="360" y="365"/>
                    <a:pt x="360" y="366"/>
                    <a:pt x="361" y="367"/>
                  </a:cubicBezTo>
                  <a:cubicBezTo>
                    <a:pt x="360" y="367"/>
                    <a:pt x="360" y="367"/>
                    <a:pt x="360" y="367"/>
                  </a:cubicBezTo>
                  <a:cubicBezTo>
                    <a:pt x="360" y="367"/>
                    <a:pt x="360" y="367"/>
                    <a:pt x="360" y="368"/>
                  </a:cubicBezTo>
                  <a:cubicBezTo>
                    <a:pt x="360" y="368"/>
                    <a:pt x="360" y="368"/>
                    <a:pt x="360" y="368"/>
                  </a:cubicBezTo>
                  <a:cubicBezTo>
                    <a:pt x="360" y="368"/>
                    <a:pt x="360" y="368"/>
                    <a:pt x="360" y="369"/>
                  </a:cubicBezTo>
                  <a:cubicBezTo>
                    <a:pt x="360" y="368"/>
                    <a:pt x="357" y="369"/>
                    <a:pt x="356" y="369"/>
                  </a:cubicBezTo>
                  <a:cubicBezTo>
                    <a:pt x="357" y="371"/>
                    <a:pt x="357" y="370"/>
                    <a:pt x="359" y="371"/>
                  </a:cubicBezTo>
                  <a:cubicBezTo>
                    <a:pt x="360" y="372"/>
                    <a:pt x="361" y="372"/>
                    <a:pt x="362" y="373"/>
                  </a:cubicBezTo>
                  <a:cubicBezTo>
                    <a:pt x="362" y="373"/>
                    <a:pt x="363" y="373"/>
                    <a:pt x="363" y="373"/>
                  </a:cubicBezTo>
                  <a:cubicBezTo>
                    <a:pt x="363" y="373"/>
                    <a:pt x="363" y="374"/>
                    <a:pt x="363" y="374"/>
                  </a:cubicBezTo>
                  <a:cubicBezTo>
                    <a:pt x="363" y="374"/>
                    <a:pt x="363" y="374"/>
                    <a:pt x="364" y="374"/>
                  </a:cubicBezTo>
                  <a:cubicBezTo>
                    <a:pt x="364" y="374"/>
                    <a:pt x="365" y="374"/>
                    <a:pt x="366" y="374"/>
                  </a:cubicBezTo>
                  <a:cubicBezTo>
                    <a:pt x="366" y="374"/>
                    <a:pt x="366" y="375"/>
                    <a:pt x="366" y="375"/>
                  </a:cubicBezTo>
                  <a:cubicBezTo>
                    <a:pt x="367" y="375"/>
                    <a:pt x="367" y="375"/>
                    <a:pt x="368" y="375"/>
                  </a:cubicBezTo>
                  <a:cubicBezTo>
                    <a:pt x="368" y="375"/>
                    <a:pt x="369" y="375"/>
                    <a:pt x="369" y="376"/>
                  </a:cubicBezTo>
                  <a:cubicBezTo>
                    <a:pt x="369" y="376"/>
                    <a:pt x="370" y="376"/>
                    <a:pt x="370" y="376"/>
                  </a:cubicBezTo>
                  <a:cubicBezTo>
                    <a:pt x="370" y="376"/>
                    <a:pt x="371" y="376"/>
                    <a:pt x="371" y="376"/>
                  </a:cubicBezTo>
                  <a:cubicBezTo>
                    <a:pt x="371" y="377"/>
                    <a:pt x="371" y="377"/>
                    <a:pt x="371" y="377"/>
                  </a:cubicBezTo>
                  <a:cubicBezTo>
                    <a:pt x="372" y="377"/>
                    <a:pt x="372" y="378"/>
                    <a:pt x="373" y="378"/>
                  </a:cubicBezTo>
                  <a:cubicBezTo>
                    <a:pt x="373" y="379"/>
                    <a:pt x="373" y="379"/>
                    <a:pt x="373" y="380"/>
                  </a:cubicBezTo>
                  <a:cubicBezTo>
                    <a:pt x="373" y="380"/>
                    <a:pt x="374" y="380"/>
                    <a:pt x="374" y="380"/>
                  </a:cubicBezTo>
                  <a:cubicBezTo>
                    <a:pt x="374" y="381"/>
                    <a:pt x="374" y="381"/>
                    <a:pt x="374" y="381"/>
                  </a:cubicBezTo>
                  <a:cubicBezTo>
                    <a:pt x="374" y="381"/>
                    <a:pt x="374" y="381"/>
                    <a:pt x="374" y="381"/>
                  </a:cubicBezTo>
                  <a:cubicBezTo>
                    <a:pt x="375" y="383"/>
                    <a:pt x="375" y="384"/>
                    <a:pt x="375" y="386"/>
                  </a:cubicBezTo>
                  <a:cubicBezTo>
                    <a:pt x="375" y="386"/>
                    <a:pt x="376" y="386"/>
                    <a:pt x="377" y="387"/>
                  </a:cubicBezTo>
                  <a:cubicBezTo>
                    <a:pt x="377" y="387"/>
                    <a:pt x="377" y="387"/>
                    <a:pt x="378" y="387"/>
                  </a:cubicBezTo>
                  <a:cubicBezTo>
                    <a:pt x="378" y="387"/>
                    <a:pt x="378" y="388"/>
                    <a:pt x="379" y="388"/>
                  </a:cubicBezTo>
                  <a:cubicBezTo>
                    <a:pt x="380" y="388"/>
                    <a:pt x="380" y="389"/>
                    <a:pt x="381" y="390"/>
                  </a:cubicBezTo>
                  <a:cubicBezTo>
                    <a:pt x="382" y="390"/>
                    <a:pt x="382" y="390"/>
                    <a:pt x="383" y="390"/>
                  </a:cubicBezTo>
                  <a:cubicBezTo>
                    <a:pt x="384" y="391"/>
                    <a:pt x="384" y="392"/>
                    <a:pt x="385" y="392"/>
                  </a:cubicBezTo>
                  <a:cubicBezTo>
                    <a:pt x="386" y="393"/>
                    <a:pt x="386" y="393"/>
                    <a:pt x="386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7" y="394"/>
                    <a:pt x="387" y="395"/>
                    <a:pt x="387" y="396"/>
                  </a:cubicBezTo>
                  <a:cubicBezTo>
                    <a:pt x="387" y="396"/>
                    <a:pt x="387" y="396"/>
                    <a:pt x="388" y="396"/>
                  </a:cubicBezTo>
                  <a:cubicBezTo>
                    <a:pt x="388" y="396"/>
                    <a:pt x="388" y="396"/>
                    <a:pt x="388" y="396"/>
                  </a:cubicBezTo>
                  <a:cubicBezTo>
                    <a:pt x="388" y="396"/>
                    <a:pt x="388" y="396"/>
                    <a:pt x="389" y="396"/>
                  </a:cubicBezTo>
                  <a:cubicBezTo>
                    <a:pt x="389" y="395"/>
                    <a:pt x="389" y="395"/>
                    <a:pt x="389" y="395"/>
                  </a:cubicBezTo>
                  <a:cubicBezTo>
                    <a:pt x="389" y="395"/>
                    <a:pt x="390" y="394"/>
                    <a:pt x="390" y="394"/>
                  </a:cubicBezTo>
                  <a:cubicBezTo>
                    <a:pt x="390" y="393"/>
                    <a:pt x="390" y="393"/>
                    <a:pt x="389" y="391"/>
                  </a:cubicBezTo>
                  <a:cubicBezTo>
                    <a:pt x="388" y="391"/>
                    <a:pt x="388" y="391"/>
                    <a:pt x="388" y="390"/>
                  </a:cubicBezTo>
                  <a:cubicBezTo>
                    <a:pt x="385" y="390"/>
                    <a:pt x="387" y="390"/>
                    <a:pt x="386" y="388"/>
                  </a:cubicBezTo>
                  <a:cubicBezTo>
                    <a:pt x="385" y="388"/>
                    <a:pt x="384" y="388"/>
                    <a:pt x="383" y="388"/>
                  </a:cubicBezTo>
                  <a:cubicBezTo>
                    <a:pt x="383" y="387"/>
                    <a:pt x="382" y="387"/>
                    <a:pt x="382" y="387"/>
                  </a:cubicBezTo>
                  <a:cubicBezTo>
                    <a:pt x="382" y="387"/>
                    <a:pt x="382" y="387"/>
                    <a:pt x="383" y="387"/>
                  </a:cubicBezTo>
                  <a:cubicBezTo>
                    <a:pt x="383" y="386"/>
                    <a:pt x="383" y="385"/>
                    <a:pt x="383" y="385"/>
                  </a:cubicBezTo>
                  <a:cubicBezTo>
                    <a:pt x="382" y="384"/>
                    <a:pt x="382" y="384"/>
                    <a:pt x="381" y="384"/>
                  </a:cubicBezTo>
                  <a:cubicBezTo>
                    <a:pt x="381" y="383"/>
                    <a:pt x="381" y="382"/>
                    <a:pt x="381" y="381"/>
                  </a:cubicBezTo>
                  <a:cubicBezTo>
                    <a:pt x="381" y="381"/>
                    <a:pt x="380" y="381"/>
                    <a:pt x="380" y="381"/>
                  </a:cubicBezTo>
                  <a:cubicBezTo>
                    <a:pt x="380" y="381"/>
                    <a:pt x="380" y="380"/>
                    <a:pt x="380" y="380"/>
                  </a:cubicBezTo>
                  <a:cubicBezTo>
                    <a:pt x="380" y="380"/>
                    <a:pt x="380" y="380"/>
                    <a:pt x="379" y="380"/>
                  </a:cubicBezTo>
                  <a:cubicBezTo>
                    <a:pt x="379" y="380"/>
                    <a:pt x="379" y="379"/>
                    <a:pt x="379" y="379"/>
                  </a:cubicBezTo>
                  <a:cubicBezTo>
                    <a:pt x="379" y="379"/>
                    <a:pt x="378" y="379"/>
                    <a:pt x="378" y="379"/>
                  </a:cubicBezTo>
                  <a:cubicBezTo>
                    <a:pt x="378" y="378"/>
                    <a:pt x="378" y="377"/>
                    <a:pt x="378" y="377"/>
                  </a:cubicBezTo>
                  <a:cubicBezTo>
                    <a:pt x="377" y="377"/>
                    <a:pt x="377" y="377"/>
                    <a:pt x="377" y="377"/>
                  </a:cubicBezTo>
                  <a:cubicBezTo>
                    <a:pt x="377" y="377"/>
                    <a:pt x="377" y="376"/>
                    <a:pt x="377" y="376"/>
                  </a:cubicBezTo>
                  <a:cubicBezTo>
                    <a:pt x="377" y="376"/>
                    <a:pt x="377" y="376"/>
                    <a:pt x="377" y="376"/>
                  </a:cubicBezTo>
                  <a:cubicBezTo>
                    <a:pt x="377" y="376"/>
                    <a:pt x="376" y="375"/>
                    <a:pt x="376" y="375"/>
                  </a:cubicBezTo>
                  <a:cubicBezTo>
                    <a:pt x="376" y="375"/>
                    <a:pt x="376" y="375"/>
                    <a:pt x="376" y="375"/>
                  </a:cubicBezTo>
                  <a:cubicBezTo>
                    <a:pt x="376" y="374"/>
                    <a:pt x="375" y="374"/>
                    <a:pt x="375" y="373"/>
                  </a:cubicBezTo>
                  <a:cubicBezTo>
                    <a:pt x="375" y="373"/>
                    <a:pt x="375" y="373"/>
                    <a:pt x="374" y="373"/>
                  </a:cubicBezTo>
                  <a:cubicBezTo>
                    <a:pt x="374" y="373"/>
                    <a:pt x="373" y="373"/>
                    <a:pt x="373" y="373"/>
                  </a:cubicBezTo>
                  <a:cubicBezTo>
                    <a:pt x="373" y="372"/>
                    <a:pt x="372" y="371"/>
                    <a:pt x="372" y="371"/>
                  </a:cubicBezTo>
                  <a:cubicBezTo>
                    <a:pt x="372" y="371"/>
                    <a:pt x="372" y="371"/>
                    <a:pt x="373" y="371"/>
                  </a:cubicBezTo>
                  <a:cubicBezTo>
                    <a:pt x="372" y="369"/>
                    <a:pt x="372" y="369"/>
                    <a:pt x="371" y="369"/>
                  </a:cubicBezTo>
                  <a:cubicBezTo>
                    <a:pt x="370" y="366"/>
                    <a:pt x="370" y="368"/>
                    <a:pt x="369" y="367"/>
                  </a:cubicBezTo>
                  <a:cubicBezTo>
                    <a:pt x="368" y="366"/>
                    <a:pt x="367" y="364"/>
                    <a:pt x="367" y="362"/>
                  </a:cubicBezTo>
                  <a:cubicBezTo>
                    <a:pt x="365" y="362"/>
                    <a:pt x="366" y="362"/>
                    <a:pt x="365" y="361"/>
                  </a:cubicBezTo>
                  <a:cubicBezTo>
                    <a:pt x="365" y="361"/>
                    <a:pt x="364" y="361"/>
                    <a:pt x="364" y="361"/>
                  </a:cubicBezTo>
                  <a:cubicBezTo>
                    <a:pt x="364" y="361"/>
                    <a:pt x="364" y="361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2" y="360"/>
                    <a:pt x="364" y="359"/>
                    <a:pt x="363" y="358"/>
                  </a:cubicBezTo>
                  <a:cubicBezTo>
                    <a:pt x="363" y="358"/>
                    <a:pt x="363" y="358"/>
                    <a:pt x="362" y="358"/>
                  </a:cubicBezTo>
                  <a:cubicBezTo>
                    <a:pt x="362" y="357"/>
                    <a:pt x="361" y="357"/>
                    <a:pt x="361" y="356"/>
                  </a:cubicBezTo>
                  <a:cubicBezTo>
                    <a:pt x="360" y="356"/>
                    <a:pt x="360" y="356"/>
                    <a:pt x="359" y="356"/>
                  </a:cubicBezTo>
                  <a:cubicBezTo>
                    <a:pt x="359" y="355"/>
                    <a:pt x="359" y="355"/>
                    <a:pt x="358" y="354"/>
                  </a:cubicBezTo>
                  <a:cubicBezTo>
                    <a:pt x="358" y="354"/>
                    <a:pt x="358" y="354"/>
                    <a:pt x="358" y="354"/>
                  </a:cubicBezTo>
                  <a:cubicBezTo>
                    <a:pt x="358" y="354"/>
                    <a:pt x="358" y="354"/>
                    <a:pt x="358" y="354"/>
                  </a:cubicBezTo>
                  <a:cubicBezTo>
                    <a:pt x="357" y="354"/>
                    <a:pt x="357" y="354"/>
                    <a:pt x="357" y="354"/>
                  </a:cubicBezTo>
                  <a:cubicBezTo>
                    <a:pt x="357" y="354"/>
                    <a:pt x="357" y="353"/>
                    <a:pt x="357" y="353"/>
                  </a:cubicBezTo>
                  <a:cubicBezTo>
                    <a:pt x="357" y="353"/>
                    <a:pt x="357" y="353"/>
                    <a:pt x="357" y="353"/>
                  </a:cubicBezTo>
                  <a:cubicBezTo>
                    <a:pt x="357" y="353"/>
                    <a:pt x="356" y="352"/>
                    <a:pt x="356" y="352"/>
                  </a:cubicBezTo>
                  <a:cubicBezTo>
                    <a:pt x="356" y="352"/>
                    <a:pt x="356" y="351"/>
                    <a:pt x="355" y="351"/>
                  </a:cubicBezTo>
                  <a:cubicBezTo>
                    <a:pt x="355" y="351"/>
                    <a:pt x="355" y="350"/>
                    <a:pt x="355" y="350"/>
                  </a:cubicBezTo>
                  <a:cubicBezTo>
                    <a:pt x="354" y="350"/>
                    <a:pt x="354" y="349"/>
                    <a:pt x="354" y="349"/>
                  </a:cubicBezTo>
                  <a:cubicBezTo>
                    <a:pt x="354" y="349"/>
                    <a:pt x="354" y="349"/>
                    <a:pt x="354" y="349"/>
                  </a:cubicBezTo>
                  <a:cubicBezTo>
                    <a:pt x="353" y="348"/>
                    <a:pt x="353" y="348"/>
                    <a:pt x="352" y="348"/>
                  </a:cubicBezTo>
                  <a:cubicBezTo>
                    <a:pt x="352" y="347"/>
                    <a:pt x="353" y="345"/>
                    <a:pt x="353" y="345"/>
                  </a:cubicBezTo>
                  <a:cubicBezTo>
                    <a:pt x="352" y="345"/>
                    <a:pt x="352" y="345"/>
                    <a:pt x="352" y="345"/>
                  </a:cubicBezTo>
                  <a:cubicBezTo>
                    <a:pt x="352" y="345"/>
                    <a:pt x="352" y="344"/>
                    <a:pt x="352" y="344"/>
                  </a:cubicBezTo>
                  <a:cubicBezTo>
                    <a:pt x="356" y="344"/>
                    <a:pt x="355" y="345"/>
                    <a:pt x="358" y="345"/>
                  </a:cubicBezTo>
                  <a:cubicBezTo>
                    <a:pt x="358" y="345"/>
                    <a:pt x="358" y="344"/>
                    <a:pt x="358" y="344"/>
                  </a:cubicBezTo>
                  <a:cubicBezTo>
                    <a:pt x="359" y="344"/>
                    <a:pt x="360" y="344"/>
                    <a:pt x="361" y="343"/>
                  </a:cubicBezTo>
                  <a:cubicBezTo>
                    <a:pt x="361" y="346"/>
                    <a:pt x="361" y="345"/>
                    <a:pt x="363" y="346"/>
                  </a:cubicBezTo>
                  <a:cubicBezTo>
                    <a:pt x="363" y="346"/>
                    <a:pt x="363" y="346"/>
                    <a:pt x="363" y="346"/>
                  </a:cubicBezTo>
                  <a:cubicBezTo>
                    <a:pt x="363" y="347"/>
                    <a:pt x="363" y="348"/>
                    <a:pt x="363" y="349"/>
                  </a:cubicBezTo>
                  <a:cubicBezTo>
                    <a:pt x="364" y="349"/>
                    <a:pt x="364" y="349"/>
                    <a:pt x="364" y="350"/>
                  </a:cubicBezTo>
                  <a:cubicBezTo>
                    <a:pt x="365" y="350"/>
                    <a:pt x="365" y="351"/>
                    <a:pt x="366" y="352"/>
                  </a:cubicBezTo>
                  <a:cubicBezTo>
                    <a:pt x="366" y="352"/>
                    <a:pt x="366" y="352"/>
                    <a:pt x="366" y="351"/>
                  </a:cubicBezTo>
                  <a:cubicBezTo>
                    <a:pt x="367" y="353"/>
                    <a:pt x="368" y="355"/>
                    <a:pt x="369" y="356"/>
                  </a:cubicBezTo>
                  <a:cubicBezTo>
                    <a:pt x="370" y="357"/>
                    <a:pt x="370" y="357"/>
                    <a:pt x="371" y="357"/>
                  </a:cubicBezTo>
                  <a:cubicBezTo>
                    <a:pt x="372" y="358"/>
                    <a:pt x="370" y="357"/>
                    <a:pt x="372" y="358"/>
                  </a:cubicBezTo>
                  <a:cubicBezTo>
                    <a:pt x="372" y="358"/>
                    <a:pt x="372" y="358"/>
                    <a:pt x="372" y="359"/>
                  </a:cubicBezTo>
                  <a:cubicBezTo>
                    <a:pt x="372" y="359"/>
                    <a:pt x="373" y="358"/>
                    <a:pt x="373" y="358"/>
                  </a:cubicBezTo>
                  <a:cubicBezTo>
                    <a:pt x="373" y="359"/>
                    <a:pt x="373" y="359"/>
                    <a:pt x="373" y="359"/>
                  </a:cubicBezTo>
                  <a:cubicBezTo>
                    <a:pt x="373" y="360"/>
                    <a:pt x="373" y="360"/>
                    <a:pt x="373" y="360"/>
                  </a:cubicBezTo>
                  <a:cubicBezTo>
                    <a:pt x="373" y="360"/>
                    <a:pt x="373" y="361"/>
                    <a:pt x="374" y="361"/>
                  </a:cubicBezTo>
                  <a:cubicBezTo>
                    <a:pt x="375" y="361"/>
                    <a:pt x="376" y="362"/>
                    <a:pt x="377" y="362"/>
                  </a:cubicBezTo>
                  <a:cubicBezTo>
                    <a:pt x="377" y="363"/>
                    <a:pt x="377" y="363"/>
                    <a:pt x="378" y="363"/>
                  </a:cubicBezTo>
                  <a:cubicBezTo>
                    <a:pt x="378" y="363"/>
                    <a:pt x="378" y="363"/>
                    <a:pt x="378" y="363"/>
                  </a:cubicBezTo>
                  <a:cubicBezTo>
                    <a:pt x="378" y="364"/>
                    <a:pt x="378" y="364"/>
                    <a:pt x="378" y="364"/>
                  </a:cubicBezTo>
                  <a:cubicBezTo>
                    <a:pt x="378" y="364"/>
                    <a:pt x="378" y="364"/>
                    <a:pt x="379" y="364"/>
                  </a:cubicBezTo>
                  <a:cubicBezTo>
                    <a:pt x="379" y="365"/>
                    <a:pt x="379" y="365"/>
                    <a:pt x="380" y="365"/>
                  </a:cubicBezTo>
                  <a:cubicBezTo>
                    <a:pt x="380" y="365"/>
                    <a:pt x="381" y="365"/>
                    <a:pt x="382" y="365"/>
                  </a:cubicBezTo>
                  <a:cubicBezTo>
                    <a:pt x="382" y="366"/>
                    <a:pt x="382" y="366"/>
                    <a:pt x="383" y="367"/>
                  </a:cubicBezTo>
                  <a:cubicBezTo>
                    <a:pt x="382" y="367"/>
                    <a:pt x="382" y="367"/>
                    <a:pt x="382" y="367"/>
                  </a:cubicBezTo>
                  <a:cubicBezTo>
                    <a:pt x="383" y="369"/>
                    <a:pt x="384" y="369"/>
                    <a:pt x="385" y="369"/>
                  </a:cubicBezTo>
                  <a:cubicBezTo>
                    <a:pt x="386" y="370"/>
                    <a:pt x="386" y="370"/>
                    <a:pt x="386" y="371"/>
                  </a:cubicBezTo>
                  <a:cubicBezTo>
                    <a:pt x="388" y="371"/>
                    <a:pt x="389" y="371"/>
                    <a:pt x="390" y="371"/>
                  </a:cubicBezTo>
                  <a:cubicBezTo>
                    <a:pt x="390" y="372"/>
                    <a:pt x="390" y="372"/>
                    <a:pt x="390" y="372"/>
                  </a:cubicBezTo>
                  <a:cubicBezTo>
                    <a:pt x="390" y="372"/>
                    <a:pt x="390" y="372"/>
                    <a:pt x="391" y="372"/>
                  </a:cubicBezTo>
                  <a:cubicBezTo>
                    <a:pt x="391" y="373"/>
                    <a:pt x="390" y="374"/>
                    <a:pt x="389" y="374"/>
                  </a:cubicBezTo>
                  <a:cubicBezTo>
                    <a:pt x="389" y="376"/>
                    <a:pt x="389" y="376"/>
                    <a:pt x="390" y="377"/>
                  </a:cubicBezTo>
                  <a:cubicBezTo>
                    <a:pt x="390" y="377"/>
                    <a:pt x="391" y="377"/>
                    <a:pt x="392" y="377"/>
                  </a:cubicBezTo>
                  <a:cubicBezTo>
                    <a:pt x="392" y="377"/>
                    <a:pt x="392" y="378"/>
                    <a:pt x="392" y="378"/>
                  </a:cubicBezTo>
                  <a:cubicBezTo>
                    <a:pt x="393" y="378"/>
                    <a:pt x="393" y="378"/>
                    <a:pt x="394" y="379"/>
                  </a:cubicBezTo>
                  <a:cubicBezTo>
                    <a:pt x="394" y="379"/>
                    <a:pt x="394" y="379"/>
                    <a:pt x="394" y="379"/>
                  </a:cubicBezTo>
                  <a:cubicBezTo>
                    <a:pt x="394" y="379"/>
                    <a:pt x="395" y="379"/>
                    <a:pt x="395" y="379"/>
                  </a:cubicBezTo>
                  <a:cubicBezTo>
                    <a:pt x="396" y="380"/>
                    <a:pt x="395" y="380"/>
                    <a:pt x="397" y="380"/>
                  </a:cubicBezTo>
                  <a:cubicBezTo>
                    <a:pt x="397" y="381"/>
                    <a:pt x="400" y="384"/>
                    <a:pt x="401" y="385"/>
                  </a:cubicBezTo>
                  <a:cubicBezTo>
                    <a:pt x="401" y="385"/>
                    <a:pt x="402" y="385"/>
                    <a:pt x="402" y="385"/>
                  </a:cubicBezTo>
                  <a:cubicBezTo>
                    <a:pt x="402" y="385"/>
                    <a:pt x="402" y="385"/>
                    <a:pt x="402" y="385"/>
                  </a:cubicBezTo>
                  <a:cubicBezTo>
                    <a:pt x="403" y="385"/>
                    <a:pt x="403" y="386"/>
                    <a:pt x="404" y="386"/>
                  </a:cubicBezTo>
                  <a:cubicBezTo>
                    <a:pt x="404" y="386"/>
                    <a:pt x="404" y="387"/>
                    <a:pt x="404" y="387"/>
                  </a:cubicBezTo>
                  <a:cubicBezTo>
                    <a:pt x="405" y="387"/>
                    <a:pt x="405" y="388"/>
                    <a:pt x="406" y="388"/>
                  </a:cubicBezTo>
                  <a:cubicBezTo>
                    <a:pt x="406" y="388"/>
                    <a:pt x="406" y="388"/>
                    <a:pt x="406" y="389"/>
                  </a:cubicBezTo>
                  <a:cubicBezTo>
                    <a:pt x="406" y="389"/>
                    <a:pt x="407" y="389"/>
                    <a:pt x="407" y="389"/>
                  </a:cubicBezTo>
                  <a:cubicBezTo>
                    <a:pt x="407" y="389"/>
                    <a:pt x="407" y="390"/>
                    <a:pt x="407" y="390"/>
                  </a:cubicBezTo>
                  <a:cubicBezTo>
                    <a:pt x="408" y="390"/>
                    <a:pt x="408" y="390"/>
                    <a:pt x="408" y="390"/>
                  </a:cubicBezTo>
                  <a:cubicBezTo>
                    <a:pt x="409" y="391"/>
                    <a:pt x="409" y="391"/>
                    <a:pt x="409" y="392"/>
                  </a:cubicBezTo>
                  <a:cubicBezTo>
                    <a:pt x="409" y="392"/>
                    <a:pt x="409" y="392"/>
                    <a:pt x="409" y="392"/>
                  </a:cubicBezTo>
                  <a:cubicBezTo>
                    <a:pt x="409" y="392"/>
                    <a:pt x="409" y="392"/>
                    <a:pt x="409" y="392"/>
                  </a:cubicBezTo>
                  <a:cubicBezTo>
                    <a:pt x="409" y="392"/>
                    <a:pt x="409" y="392"/>
                    <a:pt x="410" y="392"/>
                  </a:cubicBezTo>
                  <a:cubicBezTo>
                    <a:pt x="410" y="392"/>
                    <a:pt x="410" y="393"/>
                    <a:pt x="410" y="393"/>
                  </a:cubicBezTo>
                  <a:cubicBezTo>
                    <a:pt x="410" y="393"/>
                    <a:pt x="410" y="393"/>
                    <a:pt x="411" y="393"/>
                  </a:cubicBezTo>
                  <a:cubicBezTo>
                    <a:pt x="411" y="393"/>
                    <a:pt x="411" y="394"/>
                    <a:pt x="411" y="394"/>
                  </a:cubicBezTo>
                  <a:cubicBezTo>
                    <a:pt x="411" y="394"/>
                    <a:pt x="412" y="394"/>
                    <a:pt x="412" y="394"/>
                  </a:cubicBezTo>
                  <a:cubicBezTo>
                    <a:pt x="412" y="395"/>
                    <a:pt x="412" y="395"/>
                    <a:pt x="412" y="395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96"/>
                    <a:pt x="414" y="397"/>
                    <a:pt x="414" y="397"/>
                  </a:cubicBezTo>
                  <a:cubicBezTo>
                    <a:pt x="414" y="397"/>
                    <a:pt x="414" y="397"/>
                    <a:pt x="415" y="397"/>
                  </a:cubicBezTo>
                  <a:cubicBezTo>
                    <a:pt x="415" y="398"/>
                    <a:pt x="415" y="399"/>
                    <a:pt x="415" y="400"/>
                  </a:cubicBezTo>
                  <a:cubicBezTo>
                    <a:pt x="415" y="400"/>
                    <a:pt x="416" y="400"/>
                    <a:pt x="416" y="400"/>
                  </a:cubicBezTo>
                  <a:cubicBezTo>
                    <a:pt x="417" y="401"/>
                    <a:pt x="417" y="403"/>
                    <a:pt x="417" y="404"/>
                  </a:cubicBezTo>
                  <a:cubicBezTo>
                    <a:pt x="417" y="405"/>
                    <a:pt x="416" y="405"/>
                    <a:pt x="416" y="407"/>
                  </a:cubicBezTo>
                  <a:cubicBezTo>
                    <a:pt x="416" y="407"/>
                    <a:pt x="416" y="407"/>
                    <a:pt x="417" y="407"/>
                  </a:cubicBezTo>
                  <a:cubicBezTo>
                    <a:pt x="417" y="408"/>
                    <a:pt x="416" y="408"/>
                    <a:pt x="416" y="409"/>
                  </a:cubicBezTo>
                  <a:cubicBezTo>
                    <a:pt x="416" y="410"/>
                    <a:pt x="417" y="411"/>
                    <a:pt x="417" y="412"/>
                  </a:cubicBezTo>
                  <a:cubicBezTo>
                    <a:pt x="417" y="412"/>
                    <a:pt x="418" y="412"/>
                    <a:pt x="418" y="412"/>
                  </a:cubicBezTo>
                  <a:cubicBezTo>
                    <a:pt x="419" y="414"/>
                    <a:pt x="420" y="414"/>
                    <a:pt x="421" y="415"/>
                  </a:cubicBezTo>
                  <a:cubicBezTo>
                    <a:pt x="421" y="415"/>
                    <a:pt x="421" y="415"/>
                    <a:pt x="421" y="415"/>
                  </a:cubicBezTo>
                  <a:cubicBezTo>
                    <a:pt x="422" y="415"/>
                    <a:pt x="422" y="415"/>
                    <a:pt x="422" y="415"/>
                  </a:cubicBezTo>
                  <a:cubicBezTo>
                    <a:pt x="422" y="416"/>
                    <a:pt x="423" y="416"/>
                    <a:pt x="423" y="416"/>
                  </a:cubicBezTo>
                  <a:cubicBezTo>
                    <a:pt x="423" y="416"/>
                    <a:pt x="423" y="416"/>
                    <a:pt x="424" y="416"/>
                  </a:cubicBezTo>
                  <a:cubicBezTo>
                    <a:pt x="424" y="416"/>
                    <a:pt x="424" y="416"/>
                    <a:pt x="424" y="416"/>
                  </a:cubicBezTo>
                  <a:cubicBezTo>
                    <a:pt x="424" y="416"/>
                    <a:pt x="425" y="416"/>
                    <a:pt x="425" y="416"/>
                  </a:cubicBezTo>
                  <a:cubicBezTo>
                    <a:pt x="426" y="416"/>
                    <a:pt x="425" y="417"/>
                    <a:pt x="426" y="417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18"/>
                    <a:pt x="426" y="418"/>
                    <a:pt x="427" y="418"/>
                  </a:cubicBezTo>
                  <a:cubicBezTo>
                    <a:pt x="427" y="418"/>
                    <a:pt x="427" y="418"/>
                    <a:pt x="427" y="418"/>
                  </a:cubicBezTo>
                  <a:cubicBezTo>
                    <a:pt x="428" y="418"/>
                    <a:pt x="428" y="418"/>
                    <a:pt x="428" y="419"/>
                  </a:cubicBezTo>
                  <a:cubicBezTo>
                    <a:pt x="428" y="419"/>
                    <a:pt x="428" y="419"/>
                    <a:pt x="429" y="419"/>
                  </a:cubicBezTo>
                  <a:cubicBezTo>
                    <a:pt x="429" y="419"/>
                    <a:pt x="429" y="419"/>
                    <a:pt x="430" y="419"/>
                  </a:cubicBezTo>
                  <a:cubicBezTo>
                    <a:pt x="430" y="420"/>
                    <a:pt x="430" y="420"/>
                    <a:pt x="430" y="420"/>
                  </a:cubicBezTo>
                  <a:cubicBezTo>
                    <a:pt x="432" y="420"/>
                    <a:pt x="431" y="421"/>
                    <a:pt x="432" y="421"/>
                  </a:cubicBezTo>
                  <a:cubicBezTo>
                    <a:pt x="432" y="422"/>
                    <a:pt x="432" y="422"/>
                    <a:pt x="432" y="422"/>
                  </a:cubicBezTo>
                  <a:cubicBezTo>
                    <a:pt x="433" y="422"/>
                    <a:pt x="435" y="422"/>
                    <a:pt x="436" y="422"/>
                  </a:cubicBezTo>
                  <a:cubicBezTo>
                    <a:pt x="436" y="422"/>
                    <a:pt x="436" y="422"/>
                    <a:pt x="436" y="422"/>
                  </a:cubicBezTo>
                  <a:cubicBezTo>
                    <a:pt x="436" y="422"/>
                    <a:pt x="436" y="422"/>
                    <a:pt x="437" y="422"/>
                  </a:cubicBezTo>
                  <a:cubicBezTo>
                    <a:pt x="437" y="422"/>
                    <a:pt x="437" y="422"/>
                    <a:pt x="437" y="422"/>
                  </a:cubicBezTo>
                  <a:cubicBezTo>
                    <a:pt x="437" y="422"/>
                    <a:pt x="438" y="422"/>
                    <a:pt x="438" y="422"/>
                  </a:cubicBezTo>
                  <a:cubicBezTo>
                    <a:pt x="439" y="423"/>
                    <a:pt x="440" y="423"/>
                    <a:pt x="441" y="424"/>
                  </a:cubicBezTo>
                  <a:cubicBezTo>
                    <a:pt x="441" y="424"/>
                    <a:pt x="442" y="424"/>
                    <a:pt x="442" y="424"/>
                  </a:cubicBezTo>
                  <a:cubicBezTo>
                    <a:pt x="443" y="424"/>
                    <a:pt x="443" y="424"/>
                    <a:pt x="443" y="424"/>
                  </a:cubicBezTo>
                  <a:cubicBezTo>
                    <a:pt x="443" y="424"/>
                    <a:pt x="443" y="425"/>
                    <a:pt x="444" y="425"/>
                  </a:cubicBezTo>
                  <a:cubicBezTo>
                    <a:pt x="444" y="425"/>
                    <a:pt x="444" y="425"/>
                    <a:pt x="444" y="425"/>
                  </a:cubicBezTo>
                  <a:cubicBezTo>
                    <a:pt x="445" y="425"/>
                    <a:pt x="445" y="425"/>
                    <a:pt x="446" y="425"/>
                  </a:cubicBezTo>
                  <a:cubicBezTo>
                    <a:pt x="446" y="425"/>
                    <a:pt x="446" y="425"/>
                    <a:pt x="446" y="425"/>
                  </a:cubicBezTo>
                  <a:cubicBezTo>
                    <a:pt x="446" y="425"/>
                    <a:pt x="446" y="425"/>
                    <a:pt x="447" y="425"/>
                  </a:cubicBezTo>
                  <a:cubicBezTo>
                    <a:pt x="447" y="426"/>
                    <a:pt x="447" y="426"/>
                    <a:pt x="448" y="426"/>
                  </a:cubicBezTo>
                  <a:cubicBezTo>
                    <a:pt x="449" y="427"/>
                    <a:pt x="450" y="427"/>
                    <a:pt x="451" y="427"/>
                  </a:cubicBezTo>
                  <a:cubicBezTo>
                    <a:pt x="452" y="427"/>
                    <a:pt x="453" y="427"/>
                    <a:pt x="454" y="427"/>
                  </a:cubicBezTo>
                  <a:cubicBezTo>
                    <a:pt x="454" y="427"/>
                    <a:pt x="454" y="427"/>
                    <a:pt x="454" y="427"/>
                  </a:cubicBezTo>
                  <a:cubicBezTo>
                    <a:pt x="454" y="427"/>
                    <a:pt x="454" y="427"/>
                    <a:pt x="454" y="427"/>
                  </a:cubicBezTo>
                  <a:cubicBezTo>
                    <a:pt x="455" y="427"/>
                    <a:pt x="455" y="427"/>
                    <a:pt x="455" y="427"/>
                  </a:cubicBezTo>
                  <a:cubicBezTo>
                    <a:pt x="455" y="427"/>
                    <a:pt x="456" y="427"/>
                    <a:pt x="457" y="427"/>
                  </a:cubicBezTo>
                  <a:cubicBezTo>
                    <a:pt x="457" y="427"/>
                    <a:pt x="457" y="427"/>
                    <a:pt x="457" y="428"/>
                  </a:cubicBezTo>
                  <a:cubicBezTo>
                    <a:pt x="459" y="427"/>
                    <a:pt x="459" y="428"/>
                    <a:pt x="460" y="428"/>
                  </a:cubicBezTo>
                  <a:cubicBezTo>
                    <a:pt x="460" y="428"/>
                    <a:pt x="460" y="428"/>
                    <a:pt x="460" y="429"/>
                  </a:cubicBezTo>
                  <a:cubicBezTo>
                    <a:pt x="460" y="429"/>
                    <a:pt x="460" y="429"/>
                    <a:pt x="461" y="429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2" y="429"/>
                    <a:pt x="463" y="429"/>
                    <a:pt x="464" y="429"/>
                  </a:cubicBezTo>
                  <a:cubicBezTo>
                    <a:pt x="464" y="429"/>
                    <a:pt x="464" y="429"/>
                    <a:pt x="464" y="429"/>
                  </a:cubicBezTo>
                  <a:cubicBezTo>
                    <a:pt x="466" y="429"/>
                    <a:pt x="467" y="429"/>
                    <a:pt x="468" y="428"/>
                  </a:cubicBezTo>
                  <a:cubicBezTo>
                    <a:pt x="468" y="429"/>
                    <a:pt x="468" y="429"/>
                    <a:pt x="468" y="429"/>
                  </a:cubicBezTo>
                  <a:cubicBezTo>
                    <a:pt x="469" y="429"/>
                    <a:pt x="471" y="429"/>
                    <a:pt x="472" y="429"/>
                  </a:cubicBezTo>
                  <a:cubicBezTo>
                    <a:pt x="472" y="429"/>
                    <a:pt x="472" y="429"/>
                    <a:pt x="472" y="429"/>
                  </a:cubicBezTo>
                  <a:cubicBezTo>
                    <a:pt x="472" y="429"/>
                    <a:pt x="473" y="429"/>
                    <a:pt x="473" y="428"/>
                  </a:cubicBezTo>
                  <a:cubicBezTo>
                    <a:pt x="473" y="428"/>
                    <a:pt x="473" y="428"/>
                    <a:pt x="473" y="428"/>
                  </a:cubicBezTo>
                  <a:cubicBezTo>
                    <a:pt x="475" y="427"/>
                    <a:pt x="476" y="427"/>
                    <a:pt x="478" y="427"/>
                  </a:cubicBezTo>
                  <a:cubicBezTo>
                    <a:pt x="478" y="427"/>
                    <a:pt x="478" y="427"/>
                    <a:pt x="478" y="427"/>
                  </a:cubicBezTo>
                  <a:cubicBezTo>
                    <a:pt x="478" y="427"/>
                    <a:pt x="478" y="426"/>
                    <a:pt x="479" y="426"/>
                  </a:cubicBezTo>
                  <a:cubicBezTo>
                    <a:pt x="479" y="426"/>
                    <a:pt x="479" y="426"/>
                    <a:pt x="479" y="426"/>
                  </a:cubicBezTo>
                  <a:cubicBezTo>
                    <a:pt x="480" y="425"/>
                    <a:pt x="480" y="426"/>
                    <a:pt x="481" y="426"/>
                  </a:cubicBezTo>
                  <a:cubicBezTo>
                    <a:pt x="482" y="426"/>
                    <a:pt x="483" y="426"/>
                    <a:pt x="484" y="426"/>
                  </a:cubicBezTo>
                  <a:cubicBezTo>
                    <a:pt x="484" y="426"/>
                    <a:pt x="484" y="426"/>
                    <a:pt x="484" y="426"/>
                  </a:cubicBezTo>
                  <a:cubicBezTo>
                    <a:pt x="485" y="426"/>
                    <a:pt x="485" y="426"/>
                    <a:pt x="485" y="426"/>
                  </a:cubicBezTo>
                  <a:cubicBezTo>
                    <a:pt x="486" y="426"/>
                    <a:pt x="486" y="427"/>
                    <a:pt x="487" y="428"/>
                  </a:cubicBezTo>
                  <a:cubicBezTo>
                    <a:pt x="488" y="427"/>
                    <a:pt x="488" y="427"/>
                    <a:pt x="489" y="427"/>
                  </a:cubicBezTo>
                  <a:cubicBezTo>
                    <a:pt x="490" y="428"/>
                    <a:pt x="490" y="429"/>
                    <a:pt x="491" y="429"/>
                  </a:cubicBezTo>
                  <a:cubicBezTo>
                    <a:pt x="491" y="429"/>
                    <a:pt x="491" y="429"/>
                    <a:pt x="492" y="429"/>
                  </a:cubicBezTo>
                  <a:cubicBezTo>
                    <a:pt x="492" y="430"/>
                    <a:pt x="492" y="430"/>
                    <a:pt x="492" y="431"/>
                  </a:cubicBezTo>
                  <a:cubicBezTo>
                    <a:pt x="492" y="431"/>
                    <a:pt x="492" y="431"/>
                    <a:pt x="493" y="431"/>
                  </a:cubicBezTo>
                  <a:cubicBezTo>
                    <a:pt x="493" y="431"/>
                    <a:pt x="493" y="431"/>
                    <a:pt x="493" y="431"/>
                  </a:cubicBezTo>
                  <a:cubicBezTo>
                    <a:pt x="493" y="431"/>
                    <a:pt x="493" y="431"/>
                    <a:pt x="494" y="431"/>
                  </a:cubicBezTo>
                  <a:cubicBezTo>
                    <a:pt x="495" y="432"/>
                    <a:pt x="494" y="433"/>
                    <a:pt x="496" y="433"/>
                  </a:cubicBezTo>
                  <a:cubicBezTo>
                    <a:pt x="497" y="435"/>
                    <a:pt x="498" y="434"/>
                    <a:pt x="500" y="435"/>
                  </a:cubicBezTo>
                  <a:cubicBezTo>
                    <a:pt x="500" y="435"/>
                    <a:pt x="500" y="435"/>
                    <a:pt x="500" y="435"/>
                  </a:cubicBezTo>
                  <a:cubicBezTo>
                    <a:pt x="500" y="435"/>
                    <a:pt x="500" y="435"/>
                    <a:pt x="500" y="435"/>
                  </a:cubicBezTo>
                  <a:cubicBezTo>
                    <a:pt x="500" y="435"/>
                    <a:pt x="500" y="436"/>
                    <a:pt x="500" y="436"/>
                  </a:cubicBezTo>
                  <a:cubicBezTo>
                    <a:pt x="500" y="436"/>
                    <a:pt x="500" y="436"/>
                    <a:pt x="500" y="436"/>
                  </a:cubicBezTo>
                  <a:cubicBezTo>
                    <a:pt x="500" y="436"/>
                    <a:pt x="500" y="436"/>
                    <a:pt x="500" y="436"/>
                  </a:cubicBezTo>
                  <a:cubicBezTo>
                    <a:pt x="501" y="436"/>
                    <a:pt x="502" y="437"/>
                    <a:pt x="503" y="437"/>
                  </a:cubicBezTo>
                  <a:cubicBezTo>
                    <a:pt x="503" y="437"/>
                    <a:pt x="503" y="436"/>
                    <a:pt x="504" y="436"/>
                  </a:cubicBezTo>
                  <a:cubicBezTo>
                    <a:pt x="504" y="436"/>
                    <a:pt x="504" y="437"/>
                    <a:pt x="504" y="437"/>
                  </a:cubicBezTo>
                  <a:cubicBezTo>
                    <a:pt x="505" y="437"/>
                    <a:pt x="505" y="437"/>
                    <a:pt x="505" y="437"/>
                  </a:cubicBezTo>
                  <a:cubicBezTo>
                    <a:pt x="506" y="437"/>
                    <a:pt x="506" y="437"/>
                    <a:pt x="506" y="437"/>
                  </a:cubicBezTo>
                  <a:cubicBezTo>
                    <a:pt x="507" y="438"/>
                    <a:pt x="508" y="438"/>
                    <a:pt x="509" y="438"/>
                  </a:cubicBezTo>
                  <a:cubicBezTo>
                    <a:pt x="509" y="438"/>
                    <a:pt x="509" y="439"/>
                    <a:pt x="509" y="439"/>
                  </a:cubicBezTo>
                  <a:cubicBezTo>
                    <a:pt x="510" y="439"/>
                    <a:pt x="511" y="439"/>
                    <a:pt x="513" y="439"/>
                  </a:cubicBezTo>
                  <a:cubicBezTo>
                    <a:pt x="513" y="439"/>
                    <a:pt x="513" y="439"/>
                    <a:pt x="513" y="438"/>
                  </a:cubicBezTo>
                  <a:cubicBezTo>
                    <a:pt x="515" y="439"/>
                    <a:pt x="517" y="439"/>
                    <a:pt x="519" y="439"/>
                  </a:cubicBezTo>
                  <a:cubicBezTo>
                    <a:pt x="519" y="439"/>
                    <a:pt x="519" y="439"/>
                    <a:pt x="519" y="439"/>
                  </a:cubicBezTo>
                  <a:cubicBezTo>
                    <a:pt x="520" y="439"/>
                    <a:pt x="520" y="439"/>
                    <a:pt x="520" y="437"/>
                  </a:cubicBezTo>
                  <a:cubicBezTo>
                    <a:pt x="521" y="437"/>
                    <a:pt x="522" y="437"/>
                    <a:pt x="523" y="437"/>
                  </a:cubicBezTo>
                  <a:cubicBezTo>
                    <a:pt x="522" y="437"/>
                    <a:pt x="522" y="437"/>
                    <a:pt x="522" y="438"/>
                  </a:cubicBezTo>
                  <a:cubicBezTo>
                    <a:pt x="522" y="438"/>
                    <a:pt x="522" y="439"/>
                    <a:pt x="522" y="439"/>
                  </a:cubicBezTo>
                  <a:cubicBezTo>
                    <a:pt x="522" y="439"/>
                    <a:pt x="522" y="440"/>
                    <a:pt x="522" y="440"/>
                  </a:cubicBezTo>
                  <a:cubicBezTo>
                    <a:pt x="522" y="440"/>
                    <a:pt x="522" y="441"/>
                    <a:pt x="522" y="441"/>
                  </a:cubicBezTo>
                  <a:cubicBezTo>
                    <a:pt x="523" y="441"/>
                    <a:pt x="523" y="441"/>
                    <a:pt x="523" y="441"/>
                  </a:cubicBezTo>
                  <a:cubicBezTo>
                    <a:pt x="524" y="441"/>
                    <a:pt x="524" y="442"/>
                    <a:pt x="524" y="442"/>
                  </a:cubicBezTo>
                  <a:cubicBezTo>
                    <a:pt x="525" y="442"/>
                    <a:pt x="525" y="443"/>
                    <a:pt x="526" y="443"/>
                  </a:cubicBezTo>
                  <a:cubicBezTo>
                    <a:pt x="526" y="443"/>
                    <a:pt x="526" y="443"/>
                    <a:pt x="526" y="444"/>
                  </a:cubicBezTo>
                  <a:cubicBezTo>
                    <a:pt x="526" y="444"/>
                    <a:pt x="526" y="444"/>
                    <a:pt x="526" y="444"/>
                  </a:cubicBezTo>
                  <a:cubicBezTo>
                    <a:pt x="526" y="444"/>
                    <a:pt x="526" y="444"/>
                    <a:pt x="526" y="444"/>
                  </a:cubicBezTo>
                  <a:cubicBezTo>
                    <a:pt x="527" y="444"/>
                    <a:pt x="527" y="444"/>
                    <a:pt x="527" y="444"/>
                  </a:cubicBezTo>
                  <a:cubicBezTo>
                    <a:pt x="527" y="445"/>
                    <a:pt x="527" y="445"/>
                    <a:pt x="527" y="445"/>
                  </a:cubicBezTo>
                  <a:cubicBezTo>
                    <a:pt x="527" y="445"/>
                    <a:pt x="528" y="446"/>
                    <a:pt x="528" y="446"/>
                  </a:cubicBezTo>
                  <a:cubicBezTo>
                    <a:pt x="528" y="446"/>
                    <a:pt x="528" y="446"/>
                    <a:pt x="528" y="447"/>
                  </a:cubicBezTo>
                  <a:cubicBezTo>
                    <a:pt x="528" y="447"/>
                    <a:pt x="529" y="447"/>
                    <a:pt x="529" y="447"/>
                  </a:cubicBezTo>
                  <a:cubicBezTo>
                    <a:pt x="529" y="447"/>
                    <a:pt x="529" y="447"/>
                    <a:pt x="529" y="448"/>
                  </a:cubicBezTo>
                  <a:cubicBezTo>
                    <a:pt x="530" y="448"/>
                    <a:pt x="530" y="448"/>
                    <a:pt x="531" y="449"/>
                  </a:cubicBezTo>
                  <a:cubicBezTo>
                    <a:pt x="531" y="449"/>
                    <a:pt x="531" y="449"/>
                    <a:pt x="531" y="449"/>
                  </a:cubicBezTo>
                  <a:cubicBezTo>
                    <a:pt x="531" y="449"/>
                    <a:pt x="532" y="450"/>
                    <a:pt x="532" y="450"/>
                  </a:cubicBezTo>
                  <a:cubicBezTo>
                    <a:pt x="532" y="450"/>
                    <a:pt x="532" y="450"/>
                    <a:pt x="532" y="451"/>
                  </a:cubicBezTo>
                  <a:cubicBezTo>
                    <a:pt x="532" y="451"/>
                    <a:pt x="532" y="451"/>
                    <a:pt x="532" y="451"/>
                  </a:cubicBezTo>
                  <a:cubicBezTo>
                    <a:pt x="532" y="451"/>
                    <a:pt x="532" y="451"/>
                    <a:pt x="532" y="452"/>
                  </a:cubicBezTo>
                  <a:cubicBezTo>
                    <a:pt x="533" y="452"/>
                    <a:pt x="533" y="452"/>
                    <a:pt x="533" y="452"/>
                  </a:cubicBezTo>
                  <a:cubicBezTo>
                    <a:pt x="533" y="452"/>
                    <a:pt x="533" y="452"/>
                    <a:pt x="533" y="452"/>
                  </a:cubicBezTo>
                  <a:cubicBezTo>
                    <a:pt x="533" y="453"/>
                    <a:pt x="533" y="453"/>
                    <a:pt x="534" y="453"/>
                  </a:cubicBezTo>
                  <a:cubicBezTo>
                    <a:pt x="533" y="454"/>
                    <a:pt x="534" y="454"/>
                    <a:pt x="532" y="454"/>
                  </a:cubicBezTo>
                  <a:cubicBezTo>
                    <a:pt x="532" y="455"/>
                    <a:pt x="533" y="455"/>
                    <a:pt x="532" y="455"/>
                  </a:cubicBezTo>
                  <a:cubicBezTo>
                    <a:pt x="532" y="458"/>
                    <a:pt x="532" y="457"/>
                    <a:pt x="534" y="458"/>
                  </a:cubicBezTo>
                  <a:cubicBezTo>
                    <a:pt x="535" y="458"/>
                    <a:pt x="535" y="459"/>
                    <a:pt x="536" y="459"/>
                  </a:cubicBezTo>
                  <a:cubicBezTo>
                    <a:pt x="536" y="459"/>
                    <a:pt x="536" y="459"/>
                    <a:pt x="536" y="459"/>
                  </a:cubicBezTo>
                  <a:cubicBezTo>
                    <a:pt x="536" y="459"/>
                    <a:pt x="536" y="459"/>
                    <a:pt x="537" y="459"/>
                  </a:cubicBezTo>
                  <a:cubicBezTo>
                    <a:pt x="537" y="458"/>
                    <a:pt x="538" y="458"/>
                    <a:pt x="537" y="456"/>
                  </a:cubicBezTo>
                  <a:cubicBezTo>
                    <a:pt x="538" y="456"/>
                    <a:pt x="537" y="456"/>
                    <a:pt x="538" y="456"/>
                  </a:cubicBezTo>
                  <a:cubicBezTo>
                    <a:pt x="538" y="456"/>
                    <a:pt x="538" y="456"/>
                    <a:pt x="539" y="456"/>
                  </a:cubicBezTo>
                  <a:cubicBezTo>
                    <a:pt x="539" y="457"/>
                    <a:pt x="540" y="458"/>
                    <a:pt x="541" y="459"/>
                  </a:cubicBezTo>
                  <a:cubicBezTo>
                    <a:pt x="541" y="459"/>
                    <a:pt x="542" y="459"/>
                    <a:pt x="543" y="459"/>
                  </a:cubicBezTo>
                  <a:cubicBezTo>
                    <a:pt x="543" y="459"/>
                    <a:pt x="543" y="460"/>
                    <a:pt x="543" y="460"/>
                  </a:cubicBezTo>
                  <a:cubicBezTo>
                    <a:pt x="544" y="460"/>
                    <a:pt x="545" y="460"/>
                    <a:pt x="545" y="461"/>
                  </a:cubicBezTo>
                  <a:cubicBezTo>
                    <a:pt x="545" y="461"/>
                    <a:pt x="545" y="461"/>
                    <a:pt x="546" y="461"/>
                  </a:cubicBezTo>
                  <a:cubicBezTo>
                    <a:pt x="545" y="462"/>
                    <a:pt x="545" y="462"/>
                    <a:pt x="545" y="463"/>
                  </a:cubicBezTo>
                  <a:cubicBezTo>
                    <a:pt x="545" y="463"/>
                    <a:pt x="545" y="463"/>
                    <a:pt x="545" y="463"/>
                  </a:cubicBezTo>
                  <a:cubicBezTo>
                    <a:pt x="545" y="464"/>
                    <a:pt x="545" y="464"/>
                    <a:pt x="546" y="465"/>
                  </a:cubicBezTo>
                  <a:cubicBezTo>
                    <a:pt x="546" y="465"/>
                    <a:pt x="546" y="465"/>
                    <a:pt x="546" y="465"/>
                  </a:cubicBezTo>
                  <a:cubicBezTo>
                    <a:pt x="546" y="465"/>
                    <a:pt x="546" y="465"/>
                    <a:pt x="546" y="465"/>
                  </a:cubicBezTo>
                  <a:cubicBezTo>
                    <a:pt x="546" y="465"/>
                    <a:pt x="546" y="465"/>
                    <a:pt x="546" y="465"/>
                  </a:cubicBezTo>
                  <a:cubicBezTo>
                    <a:pt x="546" y="465"/>
                    <a:pt x="546" y="465"/>
                    <a:pt x="547" y="466"/>
                  </a:cubicBezTo>
                  <a:cubicBezTo>
                    <a:pt x="547" y="466"/>
                    <a:pt x="547" y="466"/>
                    <a:pt x="547" y="466"/>
                  </a:cubicBezTo>
                  <a:cubicBezTo>
                    <a:pt x="547" y="465"/>
                    <a:pt x="547" y="464"/>
                    <a:pt x="547" y="463"/>
                  </a:cubicBezTo>
                  <a:cubicBezTo>
                    <a:pt x="549" y="463"/>
                    <a:pt x="548" y="464"/>
                    <a:pt x="549" y="465"/>
                  </a:cubicBezTo>
                  <a:cubicBezTo>
                    <a:pt x="549" y="465"/>
                    <a:pt x="549" y="466"/>
                    <a:pt x="550" y="466"/>
                  </a:cubicBezTo>
                  <a:cubicBezTo>
                    <a:pt x="551" y="465"/>
                    <a:pt x="550" y="465"/>
                    <a:pt x="552" y="464"/>
                  </a:cubicBezTo>
                  <a:cubicBezTo>
                    <a:pt x="553" y="465"/>
                    <a:pt x="552" y="465"/>
                    <a:pt x="553" y="465"/>
                  </a:cubicBezTo>
                  <a:cubicBezTo>
                    <a:pt x="554" y="466"/>
                    <a:pt x="555" y="465"/>
                    <a:pt x="556" y="465"/>
                  </a:cubicBezTo>
                  <a:cubicBezTo>
                    <a:pt x="557" y="466"/>
                    <a:pt x="557" y="467"/>
                    <a:pt x="558" y="468"/>
                  </a:cubicBezTo>
                  <a:cubicBezTo>
                    <a:pt x="559" y="467"/>
                    <a:pt x="560" y="467"/>
                    <a:pt x="561" y="467"/>
                  </a:cubicBezTo>
                  <a:cubicBezTo>
                    <a:pt x="561" y="468"/>
                    <a:pt x="561" y="469"/>
                    <a:pt x="562" y="470"/>
                  </a:cubicBezTo>
                  <a:cubicBezTo>
                    <a:pt x="562" y="470"/>
                    <a:pt x="563" y="469"/>
                    <a:pt x="564" y="469"/>
                  </a:cubicBezTo>
                  <a:cubicBezTo>
                    <a:pt x="564" y="469"/>
                    <a:pt x="564" y="469"/>
                    <a:pt x="564" y="469"/>
                  </a:cubicBezTo>
                  <a:cubicBezTo>
                    <a:pt x="565" y="468"/>
                    <a:pt x="564" y="468"/>
                    <a:pt x="566" y="467"/>
                  </a:cubicBezTo>
                  <a:cubicBezTo>
                    <a:pt x="565" y="466"/>
                    <a:pt x="565" y="466"/>
                    <a:pt x="564" y="465"/>
                  </a:cubicBezTo>
                  <a:cubicBezTo>
                    <a:pt x="564" y="465"/>
                    <a:pt x="564" y="465"/>
                    <a:pt x="564" y="465"/>
                  </a:cubicBezTo>
                  <a:cubicBezTo>
                    <a:pt x="564" y="465"/>
                    <a:pt x="563" y="465"/>
                    <a:pt x="563" y="465"/>
                  </a:cubicBezTo>
                  <a:cubicBezTo>
                    <a:pt x="563" y="465"/>
                    <a:pt x="563" y="465"/>
                    <a:pt x="563" y="465"/>
                  </a:cubicBezTo>
                  <a:cubicBezTo>
                    <a:pt x="562" y="464"/>
                    <a:pt x="563" y="465"/>
                    <a:pt x="562" y="464"/>
                  </a:cubicBezTo>
                  <a:cubicBezTo>
                    <a:pt x="563" y="464"/>
                    <a:pt x="563" y="464"/>
                    <a:pt x="564" y="463"/>
                  </a:cubicBezTo>
                  <a:cubicBezTo>
                    <a:pt x="564" y="463"/>
                    <a:pt x="564" y="463"/>
                    <a:pt x="564" y="463"/>
                  </a:cubicBezTo>
                  <a:cubicBezTo>
                    <a:pt x="564" y="463"/>
                    <a:pt x="565" y="463"/>
                    <a:pt x="565" y="463"/>
                  </a:cubicBezTo>
                  <a:cubicBezTo>
                    <a:pt x="565" y="463"/>
                    <a:pt x="565" y="463"/>
                    <a:pt x="565" y="463"/>
                  </a:cubicBezTo>
                  <a:cubicBezTo>
                    <a:pt x="566" y="462"/>
                    <a:pt x="566" y="462"/>
                    <a:pt x="566" y="462"/>
                  </a:cubicBezTo>
                  <a:cubicBezTo>
                    <a:pt x="566" y="461"/>
                    <a:pt x="566" y="461"/>
                    <a:pt x="566" y="461"/>
                  </a:cubicBezTo>
                  <a:cubicBezTo>
                    <a:pt x="567" y="460"/>
                    <a:pt x="567" y="460"/>
                    <a:pt x="568" y="459"/>
                  </a:cubicBezTo>
                  <a:cubicBezTo>
                    <a:pt x="568" y="459"/>
                    <a:pt x="568" y="459"/>
                    <a:pt x="568" y="459"/>
                  </a:cubicBezTo>
                  <a:cubicBezTo>
                    <a:pt x="569" y="459"/>
                    <a:pt x="569" y="459"/>
                    <a:pt x="570" y="459"/>
                  </a:cubicBezTo>
                  <a:cubicBezTo>
                    <a:pt x="570" y="461"/>
                    <a:pt x="571" y="461"/>
                    <a:pt x="571" y="462"/>
                  </a:cubicBezTo>
                  <a:cubicBezTo>
                    <a:pt x="572" y="462"/>
                    <a:pt x="572" y="462"/>
                    <a:pt x="572" y="462"/>
                  </a:cubicBezTo>
                  <a:cubicBezTo>
                    <a:pt x="572" y="463"/>
                    <a:pt x="573" y="463"/>
                    <a:pt x="573" y="464"/>
                  </a:cubicBezTo>
                  <a:cubicBezTo>
                    <a:pt x="574" y="463"/>
                    <a:pt x="575" y="463"/>
                    <a:pt x="576" y="462"/>
                  </a:cubicBezTo>
                  <a:cubicBezTo>
                    <a:pt x="576" y="463"/>
                    <a:pt x="576" y="463"/>
                    <a:pt x="576" y="464"/>
                  </a:cubicBezTo>
                  <a:cubicBezTo>
                    <a:pt x="576" y="464"/>
                    <a:pt x="575" y="464"/>
                    <a:pt x="575" y="464"/>
                  </a:cubicBezTo>
                  <a:cubicBezTo>
                    <a:pt x="575" y="465"/>
                    <a:pt x="575" y="465"/>
                    <a:pt x="574" y="466"/>
                  </a:cubicBezTo>
                  <a:cubicBezTo>
                    <a:pt x="574" y="466"/>
                    <a:pt x="575" y="467"/>
                    <a:pt x="575" y="468"/>
                  </a:cubicBezTo>
                  <a:cubicBezTo>
                    <a:pt x="575" y="468"/>
                    <a:pt x="575" y="468"/>
                    <a:pt x="575" y="468"/>
                  </a:cubicBezTo>
                  <a:cubicBezTo>
                    <a:pt x="576" y="469"/>
                    <a:pt x="576" y="469"/>
                    <a:pt x="578" y="470"/>
                  </a:cubicBezTo>
                  <a:cubicBezTo>
                    <a:pt x="578" y="470"/>
                    <a:pt x="578" y="470"/>
                    <a:pt x="578" y="470"/>
                  </a:cubicBezTo>
                  <a:cubicBezTo>
                    <a:pt x="579" y="470"/>
                    <a:pt x="579" y="470"/>
                    <a:pt x="580" y="470"/>
                  </a:cubicBezTo>
                  <a:cubicBezTo>
                    <a:pt x="580" y="470"/>
                    <a:pt x="580" y="470"/>
                    <a:pt x="580" y="470"/>
                  </a:cubicBezTo>
                  <a:cubicBezTo>
                    <a:pt x="580" y="470"/>
                    <a:pt x="580" y="470"/>
                    <a:pt x="580" y="470"/>
                  </a:cubicBezTo>
                  <a:cubicBezTo>
                    <a:pt x="580" y="471"/>
                    <a:pt x="580" y="471"/>
                    <a:pt x="581" y="472"/>
                  </a:cubicBezTo>
                  <a:cubicBezTo>
                    <a:pt x="581" y="473"/>
                    <a:pt x="581" y="473"/>
                    <a:pt x="581" y="474"/>
                  </a:cubicBezTo>
                  <a:cubicBezTo>
                    <a:pt x="581" y="474"/>
                    <a:pt x="581" y="474"/>
                    <a:pt x="581" y="474"/>
                  </a:cubicBezTo>
                  <a:cubicBezTo>
                    <a:pt x="581" y="475"/>
                    <a:pt x="581" y="476"/>
                    <a:pt x="581" y="477"/>
                  </a:cubicBezTo>
                  <a:cubicBezTo>
                    <a:pt x="581" y="477"/>
                    <a:pt x="581" y="477"/>
                    <a:pt x="582" y="477"/>
                  </a:cubicBezTo>
                  <a:cubicBezTo>
                    <a:pt x="582" y="479"/>
                    <a:pt x="582" y="479"/>
                    <a:pt x="580" y="479"/>
                  </a:cubicBezTo>
                  <a:cubicBezTo>
                    <a:pt x="580" y="480"/>
                    <a:pt x="580" y="480"/>
                    <a:pt x="581" y="480"/>
                  </a:cubicBezTo>
                  <a:cubicBezTo>
                    <a:pt x="581" y="481"/>
                    <a:pt x="581" y="482"/>
                    <a:pt x="581" y="483"/>
                  </a:cubicBezTo>
                  <a:cubicBezTo>
                    <a:pt x="581" y="483"/>
                    <a:pt x="581" y="483"/>
                    <a:pt x="581" y="483"/>
                  </a:cubicBezTo>
                  <a:cubicBezTo>
                    <a:pt x="580" y="483"/>
                    <a:pt x="581" y="483"/>
                    <a:pt x="581" y="483"/>
                  </a:cubicBezTo>
                  <a:cubicBezTo>
                    <a:pt x="581" y="484"/>
                    <a:pt x="581" y="487"/>
                    <a:pt x="581" y="487"/>
                  </a:cubicBezTo>
                  <a:cubicBezTo>
                    <a:pt x="580" y="487"/>
                    <a:pt x="580" y="488"/>
                    <a:pt x="580" y="488"/>
                  </a:cubicBezTo>
                  <a:cubicBezTo>
                    <a:pt x="580" y="490"/>
                    <a:pt x="581" y="491"/>
                    <a:pt x="583" y="490"/>
                  </a:cubicBezTo>
                  <a:cubicBezTo>
                    <a:pt x="583" y="491"/>
                    <a:pt x="582" y="492"/>
                    <a:pt x="581" y="493"/>
                  </a:cubicBezTo>
                  <a:cubicBezTo>
                    <a:pt x="581" y="493"/>
                    <a:pt x="581" y="493"/>
                    <a:pt x="581" y="493"/>
                  </a:cubicBezTo>
                  <a:cubicBezTo>
                    <a:pt x="581" y="493"/>
                    <a:pt x="581" y="494"/>
                    <a:pt x="581" y="494"/>
                  </a:cubicBezTo>
                  <a:cubicBezTo>
                    <a:pt x="581" y="494"/>
                    <a:pt x="581" y="494"/>
                    <a:pt x="581" y="494"/>
                  </a:cubicBezTo>
                  <a:cubicBezTo>
                    <a:pt x="581" y="495"/>
                    <a:pt x="580" y="495"/>
                    <a:pt x="580" y="496"/>
                  </a:cubicBezTo>
                  <a:cubicBezTo>
                    <a:pt x="580" y="496"/>
                    <a:pt x="579" y="496"/>
                    <a:pt x="578" y="496"/>
                  </a:cubicBezTo>
                  <a:cubicBezTo>
                    <a:pt x="578" y="496"/>
                    <a:pt x="578" y="496"/>
                    <a:pt x="578" y="497"/>
                  </a:cubicBezTo>
                  <a:cubicBezTo>
                    <a:pt x="578" y="497"/>
                    <a:pt x="577" y="497"/>
                    <a:pt x="577" y="497"/>
                  </a:cubicBezTo>
                  <a:cubicBezTo>
                    <a:pt x="577" y="497"/>
                    <a:pt x="576" y="498"/>
                    <a:pt x="576" y="498"/>
                  </a:cubicBezTo>
                  <a:cubicBezTo>
                    <a:pt x="576" y="498"/>
                    <a:pt x="576" y="498"/>
                    <a:pt x="576" y="498"/>
                  </a:cubicBezTo>
                  <a:cubicBezTo>
                    <a:pt x="575" y="500"/>
                    <a:pt x="577" y="499"/>
                    <a:pt x="575" y="501"/>
                  </a:cubicBezTo>
                  <a:cubicBezTo>
                    <a:pt x="576" y="501"/>
                    <a:pt x="576" y="502"/>
                    <a:pt x="577" y="502"/>
                  </a:cubicBezTo>
                  <a:cubicBezTo>
                    <a:pt x="577" y="502"/>
                    <a:pt x="577" y="502"/>
                    <a:pt x="577" y="502"/>
                  </a:cubicBezTo>
                  <a:cubicBezTo>
                    <a:pt x="576" y="502"/>
                    <a:pt x="575" y="503"/>
                    <a:pt x="574" y="503"/>
                  </a:cubicBezTo>
                  <a:cubicBezTo>
                    <a:pt x="574" y="503"/>
                    <a:pt x="574" y="503"/>
                    <a:pt x="574" y="504"/>
                  </a:cubicBezTo>
                  <a:cubicBezTo>
                    <a:pt x="574" y="504"/>
                    <a:pt x="575" y="504"/>
                    <a:pt x="575" y="504"/>
                  </a:cubicBezTo>
                  <a:cubicBezTo>
                    <a:pt x="575" y="506"/>
                    <a:pt x="573" y="506"/>
                    <a:pt x="572" y="507"/>
                  </a:cubicBezTo>
                  <a:cubicBezTo>
                    <a:pt x="572" y="508"/>
                    <a:pt x="571" y="508"/>
                    <a:pt x="571" y="508"/>
                  </a:cubicBezTo>
                  <a:cubicBezTo>
                    <a:pt x="571" y="508"/>
                    <a:pt x="571" y="508"/>
                    <a:pt x="571" y="508"/>
                  </a:cubicBezTo>
                  <a:cubicBezTo>
                    <a:pt x="571" y="508"/>
                    <a:pt x="570" y="508"/>
                    <a:pt x="570" y="508"/>
                  </a:cubicBezTo>
                  <a:cubicBezTo>
                    <a:pt x="570" y="509"/>
                    <a:pt x="570" y="510"/>
                    <a:pt x="570" y="510"/>
                  </a:cubicBezTo>
                  <a:cubicBezTo>
                    <a:pt x="570" y="510"/>
                    <a:pt x="570" y="510"/>
                    <a:pt x="570" y="510"/>
                  </a:cubicBezTo>
                  <a:cubicBezTo>
                    <a:pt x="570" y="510"/>
                    <a:pt x="570" y="510"/>
                    <a:pt x="570" y="511"/>
                  </a:cubicBezTo>
                  <a:cubicBezTo>
                    <a:pt x="571" y="511"/>
                    <a:pt x="571" y="511"/>
                    <a:pt x="571" y="511"/>
                  </a:cubicBezTo>
                  <a:cubicBezTo>
                    <a:pt x="571" y="511"/>
                    <a:pt x="571" y="512"/>
                    <a:pt x="571" y="513"/>
                  </a:cubicBezTo>
                  <a:cubicBezTo>
                    <a:pt x="571" y="513"/>
                    <a:pt x="571" y="512"/>
                    <a:pt x="572" y="513"/>
                  </a:cubicBezTo>
                  <a:cubicBezTo>
                    <a:pt x="571" y="514"/>
                    <a:pt x="571" y="514"/>
                    <a:pt x="571" y="515"/>
                  </a:cubicBezTo>
                  <a:cubicBezTo>
                    <a:pt x="570" y="515"/>
                    <a:pt x="570" y="515"/>
                    <a:pt x="569" y="515"/>
                  </a:cubicBezTo>
                  <a:cubicBezTo>
                    <a:pt x="569" y="516"/>
                    <a:pt x="569" y="517"/>
                    <a:pt x="569" y="518"/>
                  </a:cubicBezTo>
                  <a:cubicBezTo>
                    <a:pt x="569" y="519"/>
                    <a:pt x="570" y="519"/>
                    <a:pt x="570" y="519"/>
                  </a:cubicBezTo>
                  <a:cubicBezTo>
                    <a:pt x="570" y="519"/>
                    <a:pt x="570" y="520"/>
                    <a:pt x="570" y="520"/>
                  </a:cubicBezTo>
                  <a:cubicBezTo>
                    <a:pt x="570" y="520"/>
                    <a:pt x="570" y="520"/>
                    <a:pt x="569" y="520"/>
                  </a:cubicBezTo>
                  <a:cubicBezTo>
                    <a:pt x="569" y="522"/>
                    <a:pt x="568" y="522"/>
                    <a:pt x="567" y="522"/>
                  </a:cubicBezTo>
                  <a:cubicBezTo>
                    <a:pt x="568" y="524"/>
                    <a:pt x="568" y="523"/>
                    <a:pt x="569" y="525"/>
                  </a:cubicBezTo>
                  <a:cubicBezTo>
                    <a:pt x="569" y="525"/>
                    <a:pt x="568" y="525"/>
                    <a:pt x="568" y="525"/>
                  </a:cubicBezTo>
                  <a:cubicBezTo>
                    <a:pt x="568" y="526"/>
                    <a:pt x="568" y="526"/>
                    <a:pt x="568" y="527"/>
                  </a:cubicBezTo>
                  <a:cubicBezTo>
                    <a:pt x="568" y="527"/>
                    <a:pt x="568" y="527"/>
                    <a:pt x="567" y="527"/>
                  </a:cubicBezTo>
                  <a:cubicBezTo>
                    <a:pt x="568" y="527"/>
                    <a:pt x="568" y="528"/>
                    <a:pt x="569" y="529"/>
                  </a:cubicBezTo>
                  <a:cubicBezTo>
                    <a:pt x="569" y="529"/>
                    <a:pt x="569" y="529"/>
                    <a:pt x="569" y="529"/>
                  </a:cubicBezTo>
                  <a:cubicBezTo>
                    <a:pt x="569" y="529"/>
                    <a:pt x="569" y="530"/>
                    <a:pt x="570" y="530"/>
                  </a:cubicBezTo>
                  <a:cubicBezTo>
                    <a:pt x="568" y="530"/>
                    <a:pt x="568" y="530"/>
                    <a:pt x="568" y="531"/>
                  </a:cubicBezTo>
                  <a:cubicBezTo>
                    <a:pt x="568" y="531"/>
                    <a:pt x="568" y="531"/>
                    <a:pt x="568" y="532"/>
                  </a:cubicBezTo>
                  <a:cubicBezTo>
                    <a:pt x="569" y="532"/>
                    <a:pt x="570" y="532"/>
                    <a:pt x="572" y="533"/>
                  </a:cubicBezTo>
                  <a:cubicBezTo>
                    <a:pt x="572" y="533"/>
                    <a:pt x="571" y="533"/>
                    <a:pt x="572" y="533"/>
                  </a:cubicBezTo>
                  <a:cubicBezTo>
                    <a:pt x="572" y="533"/>
                    <a:pt x="572" y="533"/>
                    <a:pt x="572" y="533"/>
                  </a:cubicBezTo>
                  <a:cubicBezTo>
                    <a:pt x="572" y="533"/>
                    <a:pt x="573" y="533"/>
                    <a:pt x="573" y="532"/>
                  </a:cubicBezTo>
                  <a:cubicBezTo>
                    <a:pt x="573" y="532"/>
                    <a:pt x="573" y="532"/>
                    <a:pt x="574" y="531"/>
                  </a:cubicBezTo>
                  <a:cubicBezTo>
                    <a:pt x="574" y="531"/>
                    <a:pt x="574" y="531"/>
                    <a:pt x="574" y="531"/>
                  </a:cubicBezTo>
                  <a:cubicBezTo>
                    <a:pt x="574" y="531"/>
                    <a:pt x="574" y="531"/>
                    <a:pt x="574" y="531"/>
                  </a:cubicBezTo>
                  <a:cubicBezTo>
                    <a:pt x="574" y="531"/>
                    <a:pt x="574" y="532"/>
                    <a:pt x="574" y="533"/>
                  </a:cubicBezTo>
                  <a:cubicBezTo>
                    <a:pt x="574" y="533"/>
                    <a:pt x="573" y="533"/>
                    <a:pt x="573" y="533"/>
                  </a:cubicBezTo>
                  <a:cubicBezTo>
                    <a:pt x="573" y="533"/>
                    <a:pt x="573" y="533"/>
                    <a:pt x="573" y="533"/>
                  </a:cubicBezTo>
                  <a:cubicBezTo>
                    <a:pt x="573" y="533"/>
                    <a:pt x="572" y="533"/>
                    <a:pt x="572" y="533"/>
                  </a:cubicBezTo>
                  <a:cubicBezTo>
                    <a:pt x="572" y="534"/>
                    <a:pt x="572" y="534"/>
                    <a:pt x="572" y="534"/>
                  </a:cubicBezTo>
                  <a:cubicBezTo>
                    <a:pt x="573" y="534"/>
                    <a:pt x="573" y="534"/>
                    <a:pt x="573" y="535"/>
                  </a:cubicBezTo>
                  <a:cubicBezTo>
                    <a:pt x="572" y="536"/>
                    <a:pt x="569" y="540"/>
                    <a:pt x="568" y="541"/>
                  </a:cubicBezTo>
                  <a:cubicBezTo>
                    <a:pt x="568" y="542"/>
                    <a:pt x="567" y="543"/>
                    <a:pt x="567" y="544"/>
                  </a:cubicBezTo>
                  <a:cubicBezTo>
                    <a:pt x="568" y="545"/>
                    <a:pt x="567" y="544"/>
                    <a:pt x="568" y="545"/>
                  </a:cubicBezTo>
                  <a:cubicBezTo>
                    <a:pt x="568" y="545"/>
                    <a:pt x="568" y="545"/>
                    <a:pt x="568" y="545"/>
                  </a:cubicBezTo>
                  <a:cubicBezTo>
                    <a:pt x="568" y="545"/>
                    <a:pt x="568" y="546"/>
                    <a:pt x="569" y="546"/>
                  </a:cubicBezTo>
                  <a:cubicBezTo>
                    <a:pt x="569" y="546"/>
                    <a:pt x="568" y="547"/>
                    <a:pt x="569" y="548"/>
                  </a:cubicBezTo>
                  <a:cubicBezTo>
                    <a:pt x="569" y="548"/>
                    <a:pt x="571" y="549"/>
                    <a:pt x="570" y="551"/>
                  </a:cubicBezTo>
                  <a:cubicBezTo>
                    <a:pt x="570" y="551"/>
                    <a:pt x="570" y="551"/>
                    <a:pt x="570" y="551"/>
                  </a:cubicBezTo>
                  <a:cubicBezTo>
                    <a:pt x="570" y="551"/>
                    <a:pt x="570" y="552"/>
                    <a:pt x="570" y="552"/>
                  </a:cubicBezTo>
                  <a:cubicBezTo>
                    <a:pt x="571" y="553"/>
                    <a:pt x="572" y="553"/>
                    <a:pt x="574" y="554"/>
                  </a:cubicBezTo>
                  <a:cubicBezTo>
                    <a:pt x="574" y="554"/>
                    <a:pt x="574" y="555"/>
                    <a:pt x="574" y="555"/>
                  </a:cubicBezTo>
                  <a:cubicBezTo>
                    <a:pt x="574" y="555"/>
                    <a:pt x="575" y="555"/>
                    <a:pt x="575" y="555"/>
                  </a:cubicBezTo>
                  <a:cubicBezTo>
                    <a:pt x="575" y="555"/>
                    <a:pt x="575" y="555"/>
                    <a:pt x="575" y="555"/>
                  </a:cubicBezTo>
                  <a:cubicBezTo>
                    <a:pt x="575" y="555"/>
                    <a:pt x="576" y="556"/>
                    <a:pt x="576" y="556"/>
                  </a:cubicBezTo>
                  <a:cubicBezTo>
                    <a:pt x="576" y="556"/>
                    <a:pt x="576" y="556"/>
                    <a:pt x="576" y="557"/>
                  </a:cubicBezTo>
                  <a:cubicBezTo>
                    <a:pt x="577" y="557"/>
                    <a:pt x="577" y="557"/>
                    <a:pt x="578" y="557"/>
                  </a:cubicBezTo>
                  <a:cubicBezTo>
                    <a:pt x="578" y="558"/>
                    <a:pt x="578" y="558"/>
                    <a:pt x="578" y="558"/>
                  </a:cubicBezTo>
                  <a:cubicBezTo>
                    <a:pt x="579" y="559"/>
                    <a:pt x="580" y="559"/>
                    <a:pt x="581" y="560"/>
                  </a:cubicBezTo>
                  <a:cubicBezTo>
                    <a:pt x="581" y="560"/>
                    <a:pt x="581" y="561"/>
                    <a:pt x="582" y="561"/>
                  </a:cubicBezTo>
                  <a:cubicBezTo>
                    <a:pt x="583" y="562"/>
                    <a:pt x="584" y="563"/>
                    <a:pt x="585" y="563"/>
                  </a:cubicBezTo>
                  <a:cubicBezTo>
                    <a:pt x="585" y="564"/>
                    <a:pt x="585" y="564"/>
                    <a:pt x="585" y="564"/>
                  </a:cubicBezTo>
                  <a:cubicBezTo>
                    <a:pt x="585" y="564"/>
                    <a:pt x="586" y="564"/>
                    <a:pt x="586" y="565"/>
                  </a:cubicBezTo>
                  <a:cubicBezTo>
                    <a:pt x="586" y="565"/>
                    <a:pt x="586" y="565"/>
                    <a:pt x="586" y="565"/>
                  </a:cubicBezTo>
                  <a:cubicBezTo>
                    <a:pt x="587" y="565"/>
                    <a:pt x="587" y="566"/>
                    <a:pt x="587" y="566"/>
                  </a:cubicBezTo>
                  <a:cubicBezTo>
                    <a:pt x="587" y="566"/>
                    <a:pt x="587" y="566"/>
                    <a:pt x="587" y="567"/>
                  </a:cubicBezTo>
                  <a:cubicBezTo>
                    <a:pt x="588" y="567"/>
                    <a:pt x="588" y="567"/>
                    <a:pt x="588" y="567"/>
                  </a:cubicBezTo>
                  <a:cubicBezTo>
                    <a:pt x="589" y="568"/>
                    <a:pt x="589" y="568"/>
                    <a:pt x="589" y="569"/>
                  </a:cubicBezTo>
                  <a:cubicBezTo>
                    <a:pt x="589" y="569"/>
                    <a:pt x="590" y="569"/>
                    <a:pt x="590" y="570"/>
                  </a:cubicBezTo>
                  <a:cubicBezTo>
                    <a:pt x="590" y="571"/>
                    <a:pt x="591" y="571"/>
                    <a:pt x="591" y="572"/>
                  </a:cubicBezTo>
                  <a:cubicBezTo>
                    <a:pt x="591" y="572"/>
                    <a:pt x="591" y="572"/>
                    <a:pt x="591" y="572"/>
                  </a:cubicBezTo>
                  <a:cubicBezTo>
                    <a:pt x="591" y="573"/>
                    <a:pt x="591" y="573"/>
                    <a:pt x="592" y="574"/>
                  </a:cubicBezTo>
                  <a:cubicBezTo>
                    <a:pt x="592" y="574"/>
                    <a:pt x="592" y="574"/>
                    <a:pt x="592" y="574"/>
                  </a:cubicBezTo>
                  <a:cubicBezTo>
                    <a:pt x="592" y="575"/>
                    <a:pt x="592" y="575"/>
                    <a:pt x="592" y="576"/>
                  </a:cubicBezTo>
                  <a:cubicBezTo>
                    <a:pt x="592" y="576"/>
                    <a:pt x="593" y="576"/>
                    <a:pt x="593" y="576"/>
                  </a:cubicBezTo>
                  <a:cubicBezTo>
                    <a:pt x="593" y="577"/>
                    <a:pt x="593" y="577"/>
                    <a:pt x="593" y="577"/>
                  </a:cubicBezTo>
                  <a:cubicBezTo>
                    <a:pt x="593" y="577"/>
                    <a:pt x="593" y="577"/>
                    <a:pt x="593" y="577"/>
                  </a:cubicBezTo>
                  <a:cubicBezTo>
                    <a:pt x="593" y="578"/>
                    <a:pt x="593" y="578"/>
                    <a:pt x="593" y="578"/>
                  </a:cubicBezTo>
                  <a:cubicBezTo>
                    <a:pt x="593" y="578"/>
                    <a:pt x="594" y="578"/>
                    <a:pt x="594" y="578"/>
                  </a:cubicBezTo>
                  <a:cubicBezTo>
                    <a:pt x="594" y="579"/>
                    <a:pt x="594" y="579"/>
                    <a:pt x="594" y="580"/>
                  </a:cubicBezTo>
                  <a:cubicBezTo>
                    <a:pt x="594" y="580"/>
                    <a:pt x="593" y="580"/>
                    <a:pt x="594" y="581"/>
                  </a:cubicBezTo>
                  <a:cubicBezTo>
                    <a:pt x="594" y="581"/>
                    <a:pt x="595" y="581"/>
                    <a:pt x="595" y="581"/>
                  </a:cubicBezTo>
                  <a:cubicBezTo>
                    <a:pt x="595" y="582"/>
                    <a:pt x="595" y="582"/>
                    <a:pt x="595" y="582"/>
                  </a:cubicBezTo>
                  <a:cubicBezTo>
                    <a:pt x="595" y="582"/>
                    <a:pt x="596" y="582"/>
                    <a:pt x="596" y="583"/>
                  </a:cubicBezTo>
                  <a:cubicBezTo>
                    <a:pt x="596" y="583"/>
                    <a:pt x="596" y="583"/>
                    <a:pt x="596" y="583"/>
                  </a:cubicBezTo>
                  <a:cubicBezTo>
                    <a:pt x="597" y="584"/>
                    <a:pt x="597" y="585"/>
                    <a:pt x="597" y="586"/>
                  </a:cubicBezTo>
                  <a:cubicBezTo>
                    <a:pt x="598" y="586"/>
                    <a:pt x="598" y="586"/>
                    <a:pt x="598" y="587"/>
                  </a:cubicBezTo>
                  <a:cubicBezTo>
                    <a:pt x="599" y="587"/>
                    <a:pt x="599" y="586"/>
                    <a:pt x="599" y="586"/>
                  </a:cubicBezTo>
                  <a:cubicBezTo>
                    <a:pt x="599" y="587"/>
                    <a:pt x="599" y="588"/>
                    <a:pt x="599" y="589"/>
                  </a:cubicBezTo>
                  <a:cubicBezTo>
                    <a:pt x="600" y="589"/>
                    <a:pt x="600" y="589"/>
                    <a:pt x="600" y="589"/>
                  </a:cubicBezTo>
                  <a:cubicBezTo>
                    <a:pt x="600" y="589"/>
                    <a:pt x="600" y="590"/>
                    <a:pt x="600" y="590"/>
                  </a:cubicBezTo>
                  <a:cubicBezTo>
                    <a:pt x="601" y="590"/>
                    <a:pt x="601" y="590"/>
                    <a:pt x="601" y="590"/>
                  </a:cubicBezTo>
                  <a:cubicBezTo>
                    <a:pt x="602" y="592"/>
                    <a:pt x="603" y="594"/>
                    <a:pt x="603" y="596"/>
                  </a:cubicBezTo>
                  <a:cubicBezTo>
                    <a:pt x="603" y="596"/>
                    <a:pt x="602" y="596"/>
                    <a:pt x="602" y="596"/>
                  </a:cubicBezTo>
                  <a:cubicBezTo>
                    <a:pt x="602" y="597"/>
                    <a:pt x="602" y="597"/>
                    <a:pt x="603" y="598"/>
                  </a:cubicBezTo>
                  <a:cubicBezTo>
                    <a:pt x="603" y="598"/>
                    <a:pt x="603" y="598"/>
                    <a:pt x="603" y="598"/>
                  </a:cubicBezTo>
                  <a:cubicBezTo>
                    <a:pt x="603" y="598"/>
                    <a:pt x="603" y="598"/>
                    <a:pt x="603" y="598"/>
                  </a:cubicBezTo>
                  <a:cubicBezTo>
                    <a:pt x="604" y="598"/>
                    <a:pt x="604" y="598"/>
                    <a:pt x="604" y="598"/>
                  </a:cubicBezTo>
                  <a:cubicBezTo>
                    <a:pt x="604" y="598"/>
                    <a:pt x="604" y="599"/>
                    <a:pt x="604" y="599"/>
                  </a:cubicBezTo>
                  <a:cubicBezTo>
                    <a:pt x="604" y="599"/>
                    <a:pt x="604" y="599"/>
                    <a:pt x="604" y="599"/>
                  </a:cubicBezTo>
                  <a:cubicBezTo>
                    <a:pt x="604" y="599"/>
                    <a:pt x="605" y="600"/>
                    <a:pt x="605" y="600"/>
                  </a:cubicBezTo>
                  <a:cubicBezTo>
                    <a:pt x="605" y="600"/>
                    <a:pt x="605" y="600"/>
                    <a:pt x="606" y="600"/>
                  </a:cubicBezTo>
                  <a:cubicBezTo>
                    <a:pt x="606" y="601"/>
                    <a:pt x="606" y="601"/>
                    <a:pt x="606" y="601"/>
                  </a:cubicBezTo>
                  <a:cubicBezTo>
                    <a:pt x="606" y="601"/>
                    <a:pt x="606" y="601"/>
                    <a:pt x="606" y="601"/>
                  </a:cubicBezTo>
                  <a:cubicBezTo>
                    <a:pt x="606" y="601"/>
                    <a:pt x="606" y="602"/>
                    <a:pt x="606" y="602"/>
                  </a:cubicBezTo>
                  <a:cubicBezTo>
                    <a:pt x="606" y="602"/>
                    <a:pt x="607" y="602"/>
                    <a:pt x="607" y="602"/>
                  </a:cubicBezTo>
                  <a:cubicBezTo>
                    <a:pt x="607" y="602"/>
                    <a:pt x="607" y="603"/>
                    <a:pt x="607" y="604"/>
                  </a:cubicBezTo>
                  <a:cubicBezTo>
                    <a:pt x="608" y="604"/>
                    <a:pt x="608" y="604"/>
                    <a:pt x="609" y="604"/>
                  </a:cubicBezTo>
                  <a:cubicBezTo>
                    <a:pt x="609" y="604"/>
                    <a:pt x="609" y="604"/>
                    <a:pt x="609" y="605"/>
                  </a:cubicBezTo>
                  <a:cubicBezTo>
                    <a:pt x="609" y="605"/>
                    <a:pt x="610" y="605"/>
                    <a:pt x="610" y="605"/>
                  </a:cubicBezTo>
                  <a:cubicBezTo>
                    <a:pt x="610" y="605"/>
                    <a:pt x="611" y="605"/>
                    <a:pt x="611" y="606"/>
                  </a:cubicBezTo>
                  <a:cubicBezTo>
                    <a:pt x="611" y="606"/>
                    <a:pt x="612" y="606"/>
                    <a:pt x="612" y="606"/>
                  </a:cubicBezTo>
                  <a:cubicBezTo>
                    <a:pt x="612" y="606"/>
                    <a:pt x="612" y="606"/>
                    <a:pt x="612" y="606"/>
                  </a:cubicBezTo>
                  <a:cubicBezTo>
                    <a:pt x="613" y="607"/>
                    <a:pt x="614" y="608"/>
                    <a:pt x="615" y="608"/>
                  </a:cubicBezTo>
                  <a:cubicBezTo>
                    <a:pt x="615" y="608"/>
                    <a:pt x="615" y="608"/>
                    <a:pt x="615" y="608"/>
                  </a:cubicBezTo>
                  <a:cubicBezTo>
                    <a:pt x="616" y="609"/>
                    <a:pt x="617" y="609"/>
                    <a:pt x="618" y="609"/>
                  </a:cubicBezTo>
                  <a:cubicBezTo>
                    <a:pt x="618" y="609"/>
                    <a:pt x="618" y="609"/>
                    <a:pt x="618" y="610"/>
                  </a:cubicBezTo>
                  <a:cubicBezTo>
                    <a:pt x="619" y="610"/>
                    <a:pt x="619" y="610"/>
                    <a:pt x="619" y="610"/>
                  </a:cubicBezTo>
                  <a:cubicBezTo>
                    <a:pt x="619" y="610"/>
                    <a:pt x="619" y="610"/>
                    <a:pt x="619" y="610"/>
                  </a:cubicBezTo>
                  <a:cubicBezTo>
                    <a:pt x="620" y="610"/>
                    <a:pt x="620" y="610"/>
                    <a:pt x="621" y="610"/>
                  </a:cubicBezTo>
                  <a:cubicBezTo>
                    <a:pt x="621" y="610"/>
                    <a:pt x="621" y="610"/>
                    <a:pt x="621" y="610"/>
                  </a:cubicBezTo>
                  <a:cubicBezTo>
                    <a:pt x="621" y="610"/>
                    <a:pt x="622" y="610"/>
                    <a:pt x="622" y="610"/>
                  </a:cubicBezTo>
                  <a:cubicBezTo>
                    <a:pt x="622" y="611"/>
                    <a:pt x="623" y="611"/>
                    <a:pt x="623" y="611"/>
                  </a:cubicBezTo>
                  <a:cubicBezTo>
                    <a:pt x="623" y="611"/>
                    <a:pt x="624" y="611"/>
                    <a:pt x="624" y="611"/>
                  </a:cubicBezTo>
                  <a:cubicBezTo>
                    <a:pt x="625" y="611"/>
                    <a:pt x="625" y="612"/>
                    <a:pt x="625" y="612"/>
                  </a:cubicBezTo>
                  <a:cubicBezTo>
                    <a:pt x="626" y="612"/>
                    <a:pt x="626" y="612"/>
                    <a:pt x="627" y="612"/>
                  </a:cubicBezTo>
                  <a:cubicBezTo>
                    <a:pt x="627" y="612"/>
                    <a:pt x="627" y="613"/>
                    <a:pt x="627" y="613"/>
                  </a:cubicBezTo>
                  <a:cubicBezTo>
                    <a:pt x="628" y="613"/>
                    <a:pt x="628" y="613"/>
                    <a:pt x="628" y="613"/>
                  </a:cubicBezTo>
                  <a:cubicBezTo>
                    <a:pt x="628" y="613"/>
                    <a:pt x="628" y="613"/>
                    <a:pt x="628" y="613"/>
                  </a:cubicBezTo>
                  <a:cubicBezTo>
                    <a:pt x="629" y="613"/>
                    <a:pt x="629" y="613"/>
                    <a:pt x="629" y="613"/>
                  </a:cubicBezTo>
                  <a:cubicBezTo>
                    <a:pt x="629" y="613"/>
                    <a:pt x="629" y="613"/>
                    <a:pt x="629" y="613"/>
                  </a:cubicBezTo>
                  <a:cubicBezTo>
                    <a:pt x="629" y="613"/>
                    <a:pt x="630" y="613"/>
                    <a:pt x="630" y="613"/>
                  </a:cubicBezTo>
                  <a:cubicBezTo>
                    <a:pt x="630" y="613"/>
                    <a:pt x="630" y="613"/>
                    <a:pt x="630" y="614"/>
                  </a:cubicBezTo>
                  <a:cubicBezTo>
                    <a:pt x="632" y="615"/>
                    <a:pt x="630" y="614"/>
                    <a:pt x="631" y="615"/>
                  </a:cubicBezTo>
                  <a:cubicBezTo>
                    <a:pt x="632" y="615"/>
                    <a:pt x="632" y="615"/>
                    <a:pt x="632" y="615"/>
                  </a:cubicBezTo>
                  <a:cubicBezTo>
                    <a:pt x="632" y="616"/>
                    <a:pt x="632" y="616"/>
                    <a:pt x="632" y="616"/>
                  </a:cubicBezTo>
                  <a:cubicBezTo>
                    <a:pt x="633" y="617"/>
                    <a:pt x="634" y="617"/>
                    <a:pt x="634" y="618"/>
                  </a:cubicBezTo>
                  <a:cubicBezTo>
                    <a:pt x="635" y="618"/>
                    <a:pt x="635" y="618"/>
                    <a:pt x="635" y="619"/>
                  </a:cubicBezTo>
                  <a:cubicBezTo>
                    <a:pt x="635" y="619"/>
                    <a:pt x="635" y="619"/>
                    <a:pt x="636" y="619"/>
                  </a:cubicBezTo>
                  <a:cubicBezTo>
                    <a:pt x="636" y="620"/>
                    <a:pt x="636" y="622"/>
                    <a:pt x="637" y="623"/>
                  </a:cubicBezTo>
                  <a:cubicBezTo>
                    <a:pt x="638" y="627"/>
                    <a:pt x="638" y="631"/>
                    <a:pt x="638" y="635"/>
                  </a:cubicBezTo>
                  <a:cubicBezTo>
                    <a:pt x="638" y="636"/>
                    <a:pt x="639" y="637"/>
                    <a:pt x="639" y="638"/>
                  </a:cubicBezTo>
                  <a:cubicBezTo>
                    <a:pt x="639" y="638"/>
                    <a:pt x="639" y="638"/>
                    <a:pt x="638" y="638"/>
                  </a:cubicBezTo>
                  <a:cubicBezTo>
                    <a:pt x="638" y="639"/>
                    <a:pt x="638" y="640"/>
                    <a:pt x="638" y="640"/>
                  </a:cubicBezTo>
                  <a:cubicBezTo>
                    <a:pt x="638" y="640"/>
                    <a:pt x="638" y="640"/>
                    <a:pt x="638" y="640"/>
                  </a:cubicBezTo>
                  <a:cubicBezTo>
                    <a:pt x="638" y="643"/>
                    <a:pt x="638" y="646"/>
                    <a:pt x="638" y="649"/>
                  </a:cubicBezTo>
                  <a:cubicBezTo>
                    <a:pt x="638" y="649"/>
                    <a:pt x="637" y="649"/>
                    <a:pt x="637" y="650"/>
                  </a:cubicBezTo>
                  <a:cubicBezTo>
                    <a:pt x="637" y="651"/>
                    <a:pt x="637" y="652"/>
                    <a:pt x="638" y="652"/>
                  </a:cubicBezTo>
                  <a:cubicBezTo>
                    <a:pt x="638" y="652"/>
                    <a:pt x="638" y="652"/>
                    <a:pt x="639" y="652"/>
                  </a:cubicBezTo>
                  <a:cubicBezTo>
                    <a:pt x="638" y="654"/>
                    <a:pt x="638" y="656"/>
                    <a:pt x="638" y="658"/>
                  </a:cubicBezTo>
                  <a:cubicBezTo>
                    <a:pt x="638" y="660"/>
                    <a:pt x="638" y="661"/>
                    <a:pt x="638" y="663"/>
                  </a:cubicBezTo>
                  <a:cubicBezTo>
                    <a:pt x="638" y="663"/>
                    <a:pt x="638" y="663"/>
                    <a:pt x="638" y="663"/>
                  </a:cubicBezTo>
                  <a:cubicBezTo>
                    <a:pt x="639" y="664"/>
                    <a:pt x="639" y="664"/>
                    <a:pt x="639" y="665"/>
                  </a:cubicBezTo>
                  <a:cubicBezTo>
                    <a:pt x="639" y="665"/>
                    <a:pt x="639" y="665"/>
                    <a:pt x="639" y="665"/>
                  </a:cubicBezTo>
                  <a:cubicBezTo>
                    <a:pt x="639" y="666"/>
                    <a:pt x="639" y="667"/>
                    <a:pt x="639" y="668"/>
                  </a:cubicBezTo>
                  <a:cubicBezTo>
                    <a:pt x="638" y="668"/>
                    <a:pt x="638" y="668"/>
                    <a:pt x="638" y="668"/>
                  </a:cubicBezTo>
                  <a:cubicBezTo>
                    <a:pt x="638" y="669"/>
                    <a:pt x="639" y="669"/>
                    <a:pt x="639" y="670"/>
                  </a:cubicBezTo>
                  <a:cubicBezTo>
                    <a:pt x="639" y="670"/>
                    <a:pt x="639" y="670"/>
                    <a:pt x="638" y="670"/>
                  </a:cubicBezTo>
                  <a:cubicBezTo>
                    <a:pt x="638" y="671"/>
                    <a:pt x="639" y="671"/>
                    <a:pt x="639" y="671"/>
                  </a:cubicBezTo>
                  <a:cubicBezTo>
                    <a:pt x="638" y="671"/>
                    <a:pt x="638" y="671"/>
                    <a:pt x="638" y="671"/>
                  </a:cubicBezTo>
                  <a:cubicBezTo>
                    <a:pt x="638" y="672"/>
                    <a:pt x="639" y="672"/>
                    <a:pt x="639" y="672"/>
                  </a:cubicBezTo>
                  <a:cubicBezTo>
                    <a:pt x="639" y="674"/>
                    <a:pt x="639" y="675"/>
                    <a:pt x="639" y="676"/>
                  </a:cubicBezTo>
                  <a:cubicBezTo>
                    <a:pt x="638" y="676"/>
                    <a:pt x="638" y="676"/>
                    <a:pt x="638" y="676"/>
                  </a:cubicBezTo>
                  <a:cubicBezTo>
                    <a:pt x="638" y="678"/>
                    <a:pt x="638" y="679"/>
                    <a:pt x="638" y="680"/>
                  </a:cubicBezTo>
                  <a:cubicBezTo>
                    <a:pt x="638" y="680"/>
                    <a:pt x="638" y="680"/>
                    <a:pt x="638" y="680"/>
                  </a:cubicBezTo>
                  <a:cubicBezTo>
                    <a:pt x="638" y="681"/>
                    <a:pt x="638" y="682"/>
                    <a:pt x="638" y="683"/>
                  </a:cubicBezTo>
                  <a:cubicBezTo>
                    <a:pt x="638" y="683"/>
                    <a:pt x="638" y="683"/>
                    <a:pt x="637" y="684"/>
                  </a:cubicBezTo>
                  <a:cubicBezTo>
                    <a:pt x="638" y="684"/>
                    <a:pt x="638" y="684"/>
                    <a:pt x="638" y="684"/>
                  </a:cubicBezTo>
                  <a:cubicBezTo>
                    <a:pt x="637" y="684"/>
                    <a:pt x="637" y="684"/>
                    <a:pt x="637" y="684"/>
                  </a:cubicBezTo>
                  <a:cubicBezTo>
                    <a:pt x="637" y="685"/>
                    <a:pt x="637" y="686"/>
                    <a:pt x="637" y="686"/>
                  </a:cubicBezTo>
                  <a:cubicBezTo>
                    <a:pt x="637" y="686"/>
                    <a:pt x="637" y="686"/>
                    <a:pt x="637" y="686"/>
                  </a:cubicBezTo>
                  <a:cubicBezTo>
                    <a:pt x="637" y="686"/>
                    <a:pt x="637" y="687"/>
                    <a:pt x="637" y="687"/>
                  </a:cubicBezTo>
                  <a:cubicBezTo>
                    <a:pt x="637" y="687"/>
                    <a:pt x="637" y="687"/>
                    <a:pt x="637" y="687"/>
                  </a:cubicBezTo>
                  <a:cubicBezTo>
                    <a:pt x="636" y="690"/>
                    <a:pt x="639" y="690"/>
                    <a:pt x="639" y="693"/>
                  </a:cubicBezTo>
                  <a:cubicBezTo>
                    <a:pt x="639" y="693"/>
                    <a:pt x="639" y="693"/>
                    <a:pt x="639" y="693"/>
                  </a:cubicBezTo>
                  <a:cubicBezTo>
                    <a:pt x="639" y="694"/>
                    <a:pt x="639" y="695"/>
                    <a:pt x="639" y="697"/>
                  </a:cubicBezTo>
                  <a:cubicBezTo>
                    <a:pt x="639" y="697"/>
                    <a:pt x="638" y="697"/>
                    <a:pt x="638" y="697"/>
                  </a:cubicBezTo>
                  <a:cubicBezTo>
                    <a:pt x="638" y="698"/>
                    <a:pt x="638" y="699"/>
                    <a:pt x="638" y="699"/>
                  </a:cubicBezTo>
                  <a:cubicBezTo>
                    <a:pt x="638" y="699"/>
                    <a:pt x="638" y="699"/>
                    <a:pt x="638" y="699"/>
                  </a:cubicBezTo>
                  <a:cubicBezTo>
                    <a:pt x="638" y="701"/>
                    <a:pt x="639" y="703"/>
                    <a:pt x="639" y="704"/>
                  </a:cubicBezTo>
                  <a:cubicBezTo>
                    <a:pt x="639" y="704"/>
                    <a:pt x="640" y="704"/>
                    <a:pt x="640" y="704"/>
                  </a:cubicBezTo>
                  <a:cubicBezTo>
                    <a:pt x="640" y="705"/>
                    <a:pt x="639" y="705"/>
                    <a:pt x="639" y="705"/>
                  </a:cubicBezTo>
                  <a:cubicBezTo>
                    <a:pt x="640" y="707"/>
                    <a:pt x="640" y="710"/>
                    <a:pt x="640" y="712"/>
                  </a:cubicBezTo>
                  <a:cubicBezTo>
                    <a:pt x="639" y="713"/>
                    <a:pt x="640" y="713"/>
                    <a:pt x="638" y="714"/>
                  </a:cubicBezTo>
                  <a:cubicBezTo>
                    <a:pt x="638" y="715"/>
                    <a:pt x="639" y="715"/>
                    <a:pt x="639" y="716"/>
                  </a:cubicBezTo>
                  <a:cubicBezTo>
                    <a:pt x="639" y="716"/>
                    <a:pt x="638" y="716"/>
                    <a:pt x="638" y="716"/>
                  </a:cubicBezTo>
                  <a:cubicBezTo>
                    <a:pt x="638" y="716"/>
                    <a:pt x="639" y="716"/>
                    <a:pt x="639" y="717"/>
                  </a:cubicBezTo>
                  <a:cubicBezTo>
                    <a:pt x="639" y="718"/>
                    <a:pt x="639" y="718"/>
                    <a:pt x="638" y="718"/>
                  </a:cubicBezTo>
                  <a:cubicBezTo>
                    <a:pt x="638" y="718"/>
                    <a:pt x="639" y="719"/>
                    <a:pt x="639" y="719"/>
                  </a:cubicBezTo>
                  <a:cubicBezTo>
                    <a:pt x="638" y="719"/>
                    <a:pt x="638" y="720"/>
                    <a:pt x="637" y="720"/>
                  </a:cubicBezTo>
                  <a:cubicBezTo>
                    <a:pt x="638" y="721"/>
                    <a:pt x="638" y="722"/>
                    <a:pt x="638" y="723"/>
                  </a:cubicBezTo>
                  <a:cubicBezTo>
                    <a:pt x="638" y="723"/>
                    <a:pt x="638" y="723"/>
                    <a:pt x="637" y="723"/>
                  </a:cubicBezTo>
                  <a:cubicBezTo>
                    <a:pt x="637" y="723"/>
                    <a:pt x="638" y="724"/>
                    <a:pt x="638" y="724"/>
                  </a:cubicBezTo>
                  <a:cubicBezTo>
                    <a:pt x="637" y="724"/>
                    <a:pt x="637" y="724"/>
                    <a:pt x="637" y="724"/>
                  </a:cubicBezTo>
                  <a:cubicBezTo>
                    <a:pt x="637" y="725"/>
                    <a:pt x="637" y="726"/>
                    <a:pt x="636" y="727"/>
                  </a:cubicBezTo>
                  <a:cubicBezTo>
                    <a:pt x="636" y="727"/>
                    <a:pt x="636" y="728"/>
                    <a:pt x="636" y="728"/>
                  </a:cubicBezTo>
                  <a:cubicBezTo>
                    <a:pt x="636" y="728"/>
                    <a:pt x="636" y="728"/>
                    <a:pt x="636" y="728"/>
                  </a:cubicBezTo>
                  <a:cubicBezTo>
                    <a:pt x="636" y="728"/>
                    <a:pt x="636" y="728"/>
                    <a:pt x="636" y="728"/>
                  </a:cubicBezTo>
                  <a:cubicBezTo>
                    <a:pt x="635" y="730"/>
                    <a:pt x="637" y="730"/>
                    <a:pt x="637" y="730"/>
                  </a:cubicBezTo>
                  <a:cubicBezTo>
                    <a:pt x="637" y="732"/>
                    <a:pt x="637" y="733"/>
                    <a:pt x="637" y="735"/>
                  </a:cubicBezTo>
                  <a:cubicBezTo>
                    <a:pt x="636" y="735"/>
                    <a:pt x="636" y="735"/>
                    <a:pt x="636" y="735"/>
                  </a:cubicBezTo>
                  <a:cubicBezTo>
                    <a:pt x="636" y="735"/>
                    <a:pt x="636" y="736"/>
                    <a:pt x="636" y="736"/>
                  </a:cubicBezTo>
                  <a:cubicBezTo>
                    <a:pt x="636" y="736"/>
                    <a:pt x="636" y="736"/>
                    <a:pt x="635" y="736"/>
                  </a:cubicBezTo>
                  <a:cubicBezTo>
                    <a:pt x="635" y="737"/>
                    <a:pt x="636" y="738"/>
                    <a:pt x="635" y="739"/>
                  </a:cubicBezTo>
                  <a:cubicBezTo>
                    <a:pt x="635" y="739"/>
                    <a:pt x="634" y="740"/>
                    <a:pt x="634" y="740"/>
                  </a:cubicBezTo>
                  <a:cubicBezTo>
                    <a:pt x="634" y="741"/>
                    <a:pt x="635" y="742"/>
                    <a:pt x="635" y="743"/>
                  </a:cubicBezTo>
                  <a:cubicBezTo>
                    <a:pt x="633" y="743"/>
                    <a:pt x="633" y="743"/>
                    <a:pt x="632" y="744"/>
                  </a:cubicBezTo>
                  <a:cubicBezTo>
                    <a:pt x="632" y="744"/>
                    <a:pt x="632" y="745"/>
                    <a:pt x="632" y="745"/>
                  </a:cubicBezTo>
                  <a:cubicBezTo>
                    <a:pt x="633" y="745"/>
                    <a:pt x="633" y="745"/>
                    <a:pt x="633" y="745"/>
                  </a:cubicBezTo>
                  <a:cubicBezTo>
                    <a:pt x="633" y="745"/>
                    <a:pt x="633" y="747"/>
                    <a:pt x="633" y="748"/>
                  </a:cubicBezTo>
                  <a:cubicBezTo>
                    <a:pt x="633" y="748"/>
                    <a:pt x="634" y="748"/>
                    <a:pt x="634" y="748"/>
                  </a:cubicBezTo>
                  <a:cubicBezTo>
                    <a:pt x="635" y="750"/>
                    <a:pt x="634" y="751"/>
                    <a:pt x="634" y="752"/>
                  </a:cubicBezTo>
                  <a:cubicBezTo>
                    <a:pt x="634" y="752"/>
                    <a:pt x="634" y="752"/>
                    <a:pt x="634" y="752"/>
                  </a:cubicBezTo>
                  <a:cubicBezTo>
                    <a:pt x="634" y="752"/>
                    <a:pt x="634" y="752"/>
                    <a:pt x="634" y="752"/>
                  </a:cubicBezTo>
                  <a:cubicBezTo>
                    <a:pt x="635" y="752"/>
                    <a:pt x="635" y="752"/>
                    <a:pt x="635" y="752"/>
                  </a:cubicBezTo>
                  <a:cubicBezTo>
                    <a:pt x="635" y="753"/>
                    <a:pt x="635" y="752"/>
                    <a:pt x="634" y="753"/>
                  </a:cubicBezTo>
                  <a:cubicBezTo>
                    <a:pt x="634" y="753"/>
                    <a:pt x="635" y="753"/>
                    <a:pt x="635" y="753"/>
                  </a:cubicBezTo>
                  <a:cubicBezTo>
                    <a:pt x="635" y="754"/>
                    <a:pt x="635" y="754"/>
                    <a:pt x="635" y="755"/>
                  </a:cubicBezTo>
                  <a:cubicBezTo>
                    <a:pt x="635" y="755"/>
                    <a:pt x="635" y="755"/>
                    <a:pt x="635" y="755"/>
                  </a:cubicBezTo>
                  <a:cubicBezTo>
                    <a:pt x="636" y="755"/>
                    <a:pt x="636" y="756"/>
                    <a:pt x="636" y="756"/>
                  </a:cubicBezTo>
                  <a:cubicBezTo>
                    <a:pt x="636" y="756"/>
                    <a:pt x="636" y="756"/>
                    <a:pt x="636" y="756"/>
                  </a:cubicBezTo>
                  <a:cubicBezTo>
                    <a:pt x="636" y="757"/>
                    <a:pt x="636" y="759"/>
                    <a:pt x="636" y="760"/>
                  </a:cubicBezTo>
                  <a:cubicBezTo>
                    <a:pt x="636" y="760"/>
                    <a:pt x="635" y="760"/>
                    <a:pt x="635" y="761"/>
                  </a:cubicBezTo>
                  <a:cubicBezTo>
                    <a:pt x="635" y="761"/>
                    <a:pt x="635" y="761"/>
                    <a:pt x="635" y="761"/>
                  </a:cubicBezTo>
                  <a:cubicBezTo>
                    <a:pt x="635" y="762"/>
                    <a:pt x="635" y="763"/>
                    <a:pt x="635" y="764"/>
                  </a:cubicBezTo>
                  <a:cubicBezTo>
                    <a:pt x="635" y="764"/>
                    <a:pt x="635" y="764"/>
                    <a:pt x="634" y="764"/>
                  </a:cubicBezTo>
                  <a:cubicBezTo>
                    <a:pt x="634" y="766"/>
                    <a:pt x="634" y="767"/>
                    <a:pt x="634" y="769"/>
                  </a:cubicBezTo>
                  <a:cubicBezTo>
                    <a:pt x="634" y="769"/>
                    <a:pt x="634" y="769"/>
                    <a:pt x="634" y="769"/>
                  </a:cubicBezTo>
                  <a:cubicBezTo>
                    <a:pt x="634" y="770"/>
                    <a:pt x="634" y="771"/>
                    <a:pt x="635" y="772"/>
                  </a:cubicBezTo>
                  <a:cubicBezTo>
                    <a:pt x="635" y="772"/>
                    <a:pt x="635" y="772"/>
                    <a:pt x="635" y="771"/>
                  </a:cubicBezTo>
                  <a:cubicBezTo>
                    <a:pt x="635" y="772"/>
                    <a:pt x="635" y="773"/>
                    <a:pt x="636" y="773"/>
                  </a:cubicBezTo>
                  <a:cubicBezTo>
                    <a:pt x="636" y="773"/>
                    <a:pt x="637" y="773"/>
                    <a:pt x="637" y="773"/>
                  </a:cubicBezTo>
                  <a:cubicBezTo>
                    <a:pt x="637" y="772"/>
                    <a:pt x="638" y="772"/>
                    <a:pt x="638" y="771"/>
                  </a:cubicBezTo>
                  <a:cubicBezTo>
                    <a:pt x="638" y="771"/>
                    <a:pt x="638" y="771"/>
                    <a:pt x="639" y="771"/>
                  </a:cubicBezTo>
                  <a:cubicBezTo>
                    <a:pt x="639" y="771"/>
                    <a:pt x="639" y="771"/>
                    <a:pt x="639" y="771"/>
                  </a:cubicBezTo>
                  <a:cubicBezTo>
                    <a:pt x="640" y="772"/>
                    <a:pt x="639" y="772"/>
                    <a:pt x="640" y="772"/>
                  </a:cubicBezTo>
                  <a:cubicBezTo>
                    <a:pt x="640" y="774"/>
                    <a:pt x="640" y="773"/>
                    <a:pt x="640" y="774"/>
                  </a:cubicBezTo>
                  <a:cubicBezTo>
                    <a:pt x="639" y="774"/>
                    <a:pt x="639" y="774"/>
                    <a:pt x="639" y="774"/>
                  </a:cubicBezTo>
                  <a:cubicBezTo>
                    <a:pt x="639" y="775"/>
                    <a:pt x="640" y="775"/>
                    <a:pt x="640" y="776"/>
                  </a:cubicBezTo>
                  <a:cubicBezTo>
                    <a:pt x="640" y="777"/>
                    <a:pt x="639" y="780"/>
                    <a:pt x="640" y="781"/>
                  </a:cubicBezTo>
                  <a:cubicBezTo>
                    <a:pt x="640" y="781"/>
                    <a:pt x="641" y="782"/>
                    <a:pt x="640" y="782"/>
                  </a:cubicBezTo>
                  <a:cubicBezTo>
                    <a:pt x="640" y="782"/>
                    <a:pt x="640" y="781"/>
                    <a:pt x="640" y="781"/>
                  </a:cubicBezTo>
                  <a:cubicBezTo>
                    <a:pt x="639" y="782"/>
                    <a:pt x="639" y="783"/>
                    <a:pt x="639" y="784"/>
                  </a:cubicBezTo>
                  <a:cubicBezTo>
                    <a:pt x="639" y="784"/>
                    <a:pt x="639" y="784"/>
                    <a:pt x="639" y="784"/>
                  </a:cubicBezTo>
                  <a:cubicBezTo>
                    <a:pt x="640" y="786"/>
                    <a:pt x="640" y="786"/>
                    <a:pt x="641" y="787"/>
                  </a:cubicBezTo>
                  <a:cubicBezTo>
                    <a:pt x="640" y="788"/>
                    <a:pt x="640" y="788"/>
                    <a:pt x="638" y="789"/>
                  </a:cubicBezTo>
                  <a:cubicBezTo>
                    <a:pt x="639" y="790"/>
                    <a:pt x="639" y="790"/>
                    <a:pt x="640" y="790"/>
                  </a:cubicBezTo>
                  <a:cubicBezTo>
                    <a:pt x="640" y="791"/>
                    <a:pt x="640" y="791"/>
                    <a:pt x="639" y="791"/>
                  </a:cubicBezTo>
                  <a:cubicBezTo>
                    <a:pt x="639" y="791"/>
                    <a:pt x="639" y="791"/>
                    <a:pt x="639" y="791"/>
                  </a:cubicBezTo>
                  <a:cubicBezTo>
                    <a:pt x="639" y="791"/>
                    <a:pt x="638" y="791"/>
                    <a:pt x="638" y="791"/>
                  </a:cubicBezTo>
                  <a:cubicBezTo>
                    <a:pt x="638" y="792"/>
                    <a:pt x="638" y="792"/>
                    <a:pt x="639" y="792"/>
                  </a:cubicBezTo>
                  <a:cubicBezTo>
                    <a:pt x="639" y="792"/>
                    <a:pt x="639" y="793"/>
                    <a:pt x="639" y="793"/>
                  </a:cubicBezTo>
                  <a:cubicBezTo>
                    <a:pt x="638" y="793"/>
                    <a:pt x="638" y="793"/>
                    <a:pt x="638" y="793"/>
                  </a:cubicBezTo>
                  <a:cubicBezTo>
                    <a:pt x="638" y="794"/>
                    <a:pt x="638" y="796"/>
                    <a:pt x="639" y="797"/>
                  </a:cubicBezTo>
                  <a:cubicBezTo>
                    <a:pt x="638" y="797"/>
                    <a:pt x="638" y="797"/>
                    <a:pt x="638" y="797"/>
                  </a:cubicBezTo>
                  <a:cubicBezTo>
                    <a:pt x="638" y="798"/>
                    <a:pt x="638" y="799"/>
                    <a:pt x="638" y="799"/>
                  </a:cubicBezTo>
                  <a:cubicBezTo>
                    <a:pt x="638" y="799"/>
                    <a:pt x="639" y="799"/>
                    <a:pt x="639" y="799"/>
                  </a:cubicBezTo>
                  <a:cubicBezTo>
                    <a:pt x="639" y="800"/>
                    <a:pt x="639" y="800"/>
                    <a:pt x="639" y="801"/>
                  </a:cubicBezTo>
                  <a:cubicBezTo>
                    <a:pt x="639" y="801"/>
                    <a:pt x="639" y="801"/>
                    <a:pt x="639" y="801"/>
                  </a:cubicBezTo>
                  <a:cubicBezTo>
                    <a:pt x="639" y="802"/>
                    <a:pt x="639" y="804"/>
                    <a:pt x="639" y="805"/>
                  </a:cubicBezTo>
                  <a:cubicBezTo>
                    <a:pt x="638" y="806"/>
                    <a:pt x="638" y="806"/>
                    <a:pt x="638" y="806"/>
                  </a:cubicBezTo>
                  <a:cubicBezTo>
                    <a:pt x="638" y="806"/>
                    <a:pt x="638" y="806"/>
                    <a:pt x="638" y="806"/>
                  </a:cubicBezTo>
                  <a:cubicBezTo>
                    <a:pt x="638" y="806"/>
                    <a:pt x="638" y="805"/>
                    <a:pt x="638" y="805"/>
                  </a:cubicBezTo>
                  <a:cubicBezTo>
                    <a:pt x="637" y="805"/>
                    <a:pt x="636" y="805"/>
                    <a:pt x="636" y="805"/>
                  </a:cubicBezTo>
                  <a:cubicBezTo>
                    <a:pt x="636" y="805"/>
                    <a:pt x="636" y="806"/>
                    <a:pt x="636" y="806"/>
                  </a:cubicBezTo>
                  <a:cubicBezTo>
                    <a:pt x="636" y="806"/>
                    <a:pt x="635" y="806"/>
                    <a:pt x="635" y="806"/>
                  </a:cubicBezTo>
                  <a:cubicBezTo>
                    <a:pt x="635" y="806"/>
                    <a:pt x="635" y="806"/>
                    <a:pt x="635" y="806"/>
                  </a:cubicBezTo>
                  <a:cubicBezTo>
                    <a:pt x="635" y="805"/>
                    <a:pt x="635" y="805"/>
                    <a:pt x="635" y="804"/>
                  </a:cubicBezTo>
                  <a:cubicBezTo>
                    <a:pt x="634" y="805"/>
                    <a:pt x="635" y="806"/>
                    <a:pt x="633" y="806"/>
                  </a:cubicBezTo>
                  <a:cubicBezTo>
                    <a:pt x="633" y="805"/>
                    <a:pt x="634" y="805"/>
                    <a:pt x="634" y="804"/>
                  </a:cubicBezTo>
                  <a:cubicBezTo>
                    <a:pt x="633" y="804"/>
                    <a:pt x="633" y="804"/>
                    <a:pt x="633" y="804"/>
                  </a:cubicBezTo>
                  <a:cubicBezTo>
                    <a:pt x="633" y="804"/>
                    <a:pt x="633" y="804"/>
                    <a:pt x="633" y="804"/>
                  </a:cubicBezTo>
                  <a:cubicBezTo>
                    <a:pt x="632" y="804"/>
                    <a:pt x="631" y="805"/>
                    <a:pt x="630" y="805"/>
                  </a:cubicBezTo>
                  <a:cubicBezTo>
                    <a:pt x="630" y="806"/>
                    <a:pt x="630" y="806"/>
                    <a:pt x="631" y="806"/>
                  </a:cubicBezTo>
                  <a:cubicBezTo>
                    <a:pt x="631" y="808"/>
                    <a:pt x="629" y="808"/>
                    <a:pt x="630" y="811"/>
                  </a:cubicBezTo>
                  <a:cubicBezTo>
                    <a:pt x="630" y="811"/>
                    <a:pt x="630" y="811"/>
                    <a:pt x="630" y="811"/>
                  </a:cubicBezTo>
                  <a:cubicBezTo>
                    <a:pt x="630" y="810"/>
                    <a:pt x="630" y="810"/>
                    <a:pt x="630" y="810"/>
                  </a:cubicBezTo>
                  <a:cubicBezTo>
                    <a:pt x="631" y="809"/>
                    <a:pt x="631" y="809"/>
                    <a:pt x="632" y="809"/>
                  </a:cubicBezTo>
                  <a:cubicBezTo>
                    <a:pt x="632" y="809"/>
                    <a:pt x="632" y="809"/>
                    <a:pt x="632" y="809"/>
                  </a:cubicBezTo>
                  <a:cubicBezTo>
                    <a:pt x="632" y="809"/>
                    <a:pt x="632" y="809"/>
                    <a:pt x="632" y="808"/>
                  </a:cubicBezTo>
                  <a:cubicBezTo>
                    <a:pt x="632" y="809"/>
                    <a:pt x="632" y="809"/>
                    <a:pt x="632" y="810"/>
                  </a:cubicBezTo>
                  <a:cubicBezTo>
                    <a:pt x="632" y="811"/>
                    <a:pt x="632" y="811"/>
                    <a:pt x="632" y="811"/>
                  </a:cubicBezTo>
                  <a:cubicBezTo>
                    <a:pt x="633" y="811"/>
                    <a:pt x="634" y="811"/>
                    <a:pt x="634" y="811"/>
                  </a:cubicBezTo>
                  <a:cubicBezTo>
                    <a:pt x="634" y="811"/>
                    <a:pt x="634" y="810"/>
                    <a:pt x="634" y="810"/>
                  </a:cubicBezTo>
                  <a:cubicBezTo>
                    <a:pt x="635" y="810"/>
                    <a:pt x="636" y="809"/>
                    <a:pt x="637" y="810"/>
                  </a:cubicBezTo>
                  <a:cubicBezTo>
                    <a:pt x="637" y="810"/>
                    <a:pt x="637" y="810"/>
                    <a:pt x="637" y="811"/>
                  </a:cubicBezTo>
                  <a:cubicBezTo>
                    <a:pt x="637" y="811"/>
                    <a:pt x="637" y="811"/>
                    <a:pt x="637" y="811"/>
                  </a:cubicBezTo>
                  <a:cubicBezTo>
                    <a:pt x="637" y="811"/>
                    <a:pt x="637" y="812"/>
                    <a:pt x="637" y="812"/>
                  </a:cubicBezTo>
                  <a:cubicBezTo>
                    <a:pt x="637" y="813"/>
                    <a:pt x="638" y="813"/>
                    <a:pt x="638" y="813"/>
                  </a:cubicBezTo>
                  <a:cubicBezTo>
                    <a:pt x="638" y="814"/>
                    <a:pt x="637" y="814"/>
                    <a:pt x="637" y="815"/>
                  </a:cubicBezTo>
                  <a:cubicBezTo>
                    <a:pt x="638" y="815"/>
                    <a:pt x="637" y="815"/>
                    <a:pt x="638" y="815"/>
                  </a:cubicBezTo>
                  <a:cubicBezTo>
                    <a:pt x="638" y="815"/>
                    <a:pt x="638" y="815"/>
                    <a:pt x="638" y="815"/>
                  </a:cubicBezTo>
                  <a:cubicBezTo>
                    <a:pt x="638" y="816"/>
                    <a:pt x="638" y="816"/>
                    <a:pt x="638" y="817"/>
                  </a:cubicBezTo>
                  <a:cubicBezTo>
                    <a:pt x="637" y="816"/>
                    <a:pt x="637" y="816"/>
                    <a:pt x="636" y="816"/>
                  </a:cubicBezTo>
                  <a:cubicBezTo>
                    <a:pt x="636" y="816"/>
                    <a:pt x="636" y="816"/>
                    <a:pt x="636" y="816"/>
                  </a:cubicBezTo>
                  <a:cubicBezTo>
                    <a:pt x="636" y="816"/>
                    <a:pt x="636" y="816"/>
                    <a:pt x="636" y="816"/>
                  </a:cubicBezTo>
                  <a:cubicBezTo>
                    <a:pt x="636" y="817"/>
                    <a:pt x="636" y="817"/>
                    <a:pt x="636" y="817"/>
                  </a:cubicBezTo>
                  <a:cubicBezTo>
                    <a:pt x="636" y="817"/>
                    <a:pt x="636" y="817"/>
                    <a:pt x="637" y="817"/>
                  </a:cubicBezTo>
                  <a:cubicBezTo>
                    <a:pt x="637" y="819"/>
                    <a:pt x="637" y="820"/>
                    <a:pt x="637" y="822"/>
                  </a:cubicBezTo>
                  <a:cubicBezTo>
                    <a:pt x="637" y="822"/>
                    <a:pt x="637" y="822"/>
                    <a:pt x="637" y="822"/>
                  </a:cubicBezTo>
                  <a:cubicBezTo>
                    <a:pt x="638" y="822"/>
                    <a:pt x="638" y="823"/>
                    <a:pt x="638" y="823"/>
                  </a:cubicBezTo>
                  <a:cubicBezTo>
                    <a:pt x="638" y="823"/>
                    <a:pt x="637" y="823"/>
                    <a:pt x="637" y="823"/>
                  </a:cubicBezTo>
                  <a:cubicBezTo>
                    <a:pt x="637" y="825"/>
                    <a:pt x="637" y="826"/>
                    <a:pt x="637" y="828"/>
                  </a:cubicBezTo>
                  <a:cubicBezTo>
                    <a:pt x="638" y="828"/>
                    <a:pt x="638" y="828"/>
                    <a:pt x="639" y="828"/>
                  </a:cubicBezTo>
                  <a:cubicBezTo>
                    <a:pt x="639" y="827"/>
                    <a:pt x="638" y="827"/>
                    <a:pt x="638" y="827"/>
                  </a:cubicBezTo>
                  <a:cubicBezTo>
                    <a:pt x="639" y="826"/>
                    <a:pt x="639" y="826"/>
                    <a:pt x="639" y="826"/>
                  </a:cubicBezTo>
                  <a:cubicBezTo>
                    <a:pt x="640" y="826"/>
                    <a:pt x="640" y="826"/>
                    <a:pt x="640" y="826"/>
                  </a:cubicBezTo>
                  <a:cubicBezTo>
                    <a:pt x="639" y="827"/>
                    <a:pt x="639" y="827"/>
                    <a:pt x="639" y="829"/>
                  </a:cubicBezTo>
                  <a:cubicBezTo>
                    <a:pt x="639" y="829"/>
                    <a:pt x="639" y="829"/>
                    <a:pt x="638" y="829"/>
                  </a:cubicBezTo>
                  <a:cubicBezTo>
                    <a:pt x="638" y="830"/>
                    <a:pt x="638" y="830"/>
                    <a:pt x="638" y="830"/>
                  </a:cubicBezTo>
                  <a:cubicBezTo>
                    <a:pt x="638" y="830"/>
                    <a:pt x="638" y="831"/>
                    <a:pt x="638" y="832"/>
                  </a:cubicBezTo>
                  <a:cubicBezTo>
                    <a:pt x="638" y="832"/>
                    <a:pt x="638" y="832"/>
                    <a:pt x="637" y="832"/>
                  </a:cubicBezTo>
                  <a:cubicBezTo>
                    <a:pt x="637" y="833"/>
                    <a:pt x="637" y="833"/>
                    <a:pt x="637" y="835"/>
                  </a:cubicBezTo>
                  <a:cubicBezTo>
                    <a:pt x="638" y="835"/>
                    <a:pt x="639" y="835"/>
                    <a:pt x="640" y="836"/>
                  </a:cubicBezTo>
                  <a:cubicBezTo>
                    <a:pt x="640" y="836"/>
                    <a:pt x="640" y="836"/>
                    <a:pt x="639" y="836"/>
                  </a:cubicBezTo>
                  <a:cubicBezTo>
                    <a:pt x="639" y="836"/>
                    <a:pt x="640" y="836"/>
                    <a:pt x="640" y="837"/>
                  </a:cubicBezTo>
                  <a:cubicBezTo>
                    <a:pt x="641" y="837"/>
                    <a:pt x="640" y="838"/>
                    <a:pt x="642" y="838"/>
                  </a:cubicBezTo>
                  <a:cubicBezTo>
                    <a:pt x="642" y="838"/>
                    <a:pt x="642" y="838"/>
                    <a:pt x="642" y="838"/>
                  </a:cubicBezTo>
                  <a:cubicBezTo>
                    <a:pt x="641" y="838"/>
                    <a:pt x="640" y="839"/>
                    <a:pt x="639" y="839"/>
                  </a:cubicBezTo>
                  <a:cubicBezTo>
                    <a:pt x="640" y="842"/>
                    <a:pt x="641" y="841"/>
                    <a:pt x="642" y="842"/>
                  </a:cubicBezTo>
                  <a:cubicBezTo>
                    <a:pt x="642" y="842"/>
                    <a:pt x="642" y="843"/>
                    <a:pt x="642" y="843"/>
                  </a:cubicBezTo>
                  <a:cubicBezTo>
                    <a:pt x="642" y="843"/>
                    <a:pt x="642" y="843"/>
                    <a:pt x="642" y="843"/>
                  </a:cubicBezTo>
                  <a:cubicBezTo>
                    <a:pt x="642" y="843"/>
                    <a:pt x="642" y="844"/>
                    <a:pt x="642" y="844"/>
                  </a:cubicBezTo>
                  <a:cubicBezTo>
                    <a:pt x="642" y="844"/>
                    <a:pt x="641" y="844"/>
                    <a:pt x="641" y="844"/>
                  </a:cubicBezTo>
                  <a:cubicBezTo>
                    <a:pt x="641" y="844"/>
                    <a:pt x="641" y="845"/>
                    <a:pt x="641" y="845"/>
                  </a:cubicBezTo>
                  <a:cubicBezTo>
                    <a:pt x="640" y="845"/>
                    <a:pt x="640" y="845"/>
                    <a:pt x="639" y="845"/>
                  </a:cubicBezTo>
                  <a:cubicBezTo>
                    <a:pt x="639" y="845"/>
                    <a:pt x="639" y="845"/>
                    <a:pt x="639" y="845"/>
                  </a:cubicBezTo>
                  <a:cubicBezTo>
                    <a:pt x="639" y="845"/>
                    <a:pt x="639" y="845"/>
                    <a:pt x="639" y="845"/>
                  </a:cubicBezTo>
                  <a:cubicBezTo>
                    <a:pt x="639" y="846"/>
                    <a:pt x="639" y="846"/>
                    <a:pt x="640" y="846"/>
                  </a:cubicBezTo>
                  <a:cubicBezTo>
                    <a:pt x="640" y="846"/>
                    <a:pt x="640" y="846"/>
                    <a:pt x="640" y="847"/>
                  </a:cubicBezTo>
                  <a:cubicBezTo>
                    <a:pt x="641" y="847"/>
                    <a:pt x="641" y="846"/>
                    <a:pt x="641" y="846"/>
                  </a:cubicBezTo>
                  <a:cubicBezTo>
                    <a:pt x="641" y="846"/>
                    <a:pt x="641" y="846"/>
                    <a:pt x="642" y="846"/>
                  </a:cubicBezTo>
                  <a:cubicBezTo>
                    <a:pt x="642" y="846"/>
                    <a:pt x="642" y="845"/>
                    <a:pt x="642" y="845"/>
                  </a:cubicBezTo>
                  <a:cubicBezTo>
                    <a:pt x="642" y="845"/>
                    <a:pt x="643" y="845"/>
                    <a:pt x="643" y="845"/>
                  </a:cubicBezTo>
                  <a:cubicBezTo>
                    <a:pt x="643" y="846"/>
                    <a:pt x="643" y="846"/>
                    <a:pt x="643" y="847"/>
                  </a:cubicBezTo>
                  <a:cubicBezTo>
                    <a:pt x="643" y="847"/>
                    <a:pt x="643" y="847"/>
                    <a:pt x="643" y="847"/>
                  </a:cubicBezTo>
                  <a:cubicBezTo>
                    <a:pt x="643" y="847"/>
                    <a:pt x="643" y="847"/>
                    <a:pt x="643" y="847"/>
                  </a:cubicBezTo>
                  <a:cubicBezTo>
                    <a:pt x="643" y="847"/>
                    <a:pt x="644" y="847"/>
                    <a:pt x="644" y="847"/>
                  </a:cubicBezTo>
                  <a:cubicBezTo>
                    <a:pt x="644" y="847"/>
                    <a:pt x="644" y="847"/>
                    <a:pt x="644" y="847"/>
                  </a:cubicBezTo>
                  <a:cubicBezTo>
                    <a:pt x="643" y="848"/>
                    <a:pt x="643" y="848"/>
                    <a:pt x="642" y="848"/>
                  </a:cubicBezTo>
                  <a:cubicBezTo>
                    <a:pt x="643" y="848"/>
                    <a:pt x="643" y="849"/>
                    <a:pt x="643" y="850"/>
                  </a:cubicBezTo>
                  <a:cubicBezTo>
                    <a:pt x="643" y="850"/>
                    <a:pt x="643" y="850"/>
                    <a:pt x="643" y="850"/>
                  </a:cubicBezTo>
                  <a:cubicBezTo>
                    <a:pt x="643" y="850"/>
                    <a:pt x="643" y="851"/>
                    <a:pt x="643" y="851"/>
                  </a:cubicBezTo>
                  <a:cubicBezTo>
                    <a:pt x="643" y="851"/>
                    <a:pt x="644" y="851"/>
                    <a:pt x="644" y="851"/>
                  </a:cubicBezTo>
                  <a:cubicBezTo>
                    <a:pt x="644" y="852"/>
                    <a:pt x="644" y="852"/>
                    <a:pt x="644" y="852"/>
                  </a:cubicBezTo>
                  <a:cubicBezTo>
                    <a:pt x="644" y="852"/>
                    <a:pt x="644" y="852"/>
                    <a:pt x="644" y="852"/>
                  </a:cubicBezTo>
                  <a:cubicBezTo>
                    <a:pt x="644" y="852"/>
                    <a:pt x="644" y="853"/>
                    <a:pt x="644" y="85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644" y="854"/>
                    <a:pt x="644" y="854"/>
                    <a:pt x="644" y="854"/>
                  </a:cubicBezTo>
                  <a:cubicBezTo>
                    <a:pt x="646" y="854"/>
                    <a:pt x="646" y="854"/>
                    <a:pt x="646" y="854"/>
                  </a:cubicBezTo>
                  <a:cubicBezTo>
                    <a:pt x="646" y="854"/>
                    <a:pt x="646" y="854"/>
                    <a:pt x="646" y="854"/>
                  </a:cubicBezTo>
                  <a:cubicBezTo>
                    <a:pt x="646" y="854"/>
                    <a:pt x="646" y="854"/>
                    <a:pt x="646" y="854"/>
                  </a:cubicBezTo>
                  <a:cubicBezTo>
                    <a:pt x="646" y="854"/>
                    <a:pt x="646" y="855"/>
                    <a:pt x="646" y="855"/>
                  </a:cubicBezTo>
                  <a:cubicBezTo>
                    <a:pt x="647" y="855"/>
                    <a:pt x="648" y="856"/>
                    <a:pt x="649" y="856"/>
                  </a:cubicBezTo>
                  <a:cubicBezTo>
                    <a:pt x="649" y="856"/>
                    <a:pt x="649" y="856"/>
                    <a:pt x="649" y="857"/>
                  </a:cubicBezTo>
                  <a:cubicBezTo>
                    <a:pt x="649" y="857"/>
                    <a:pt x="649" y="856"/>
                    <a:pt x="650" y="856"/>
                  </a:cubicBezTo>
                  <a:cubicBezTo>
                    <a:pt x="650" y="856"/>
                    <a:pt x="649" y="855"/>
                    <a:pt x="649" y="855"/>
                  </a:cubicBezTo>
                  <a:cubicBezTo>
                    <a:pt x="650" y="855"/>
                    <a:pt x="650" y="855"/>
                    <a:pt x="650" y="855"/>
                  </a:cubicBezTo>
                  <a:cubicBezTo>
                    <a:pt x="650" y="855"/>
                    <a:pt x="650" y="854"/>
                    <a:pt x="651" y="854"/>
                  </a:cubicBezTo>
                  <a:cubicBezTo>
                    <a:pt x="651" y="855"/>
                    <a:pt x="651" y="855"/>
                    <a:pt x="651" y="855"/>
                  </a:cubicBezTo>
                  <a:cubicBezTo>
                    <a:pt x="650" y="855"/>
                    <a:pt x="650" y="856"/>
                    <a:pt x="650" y="856"/>
                  </a:cubicBezTo>
                  <a:cubicBezTo>
                    <a:pt x="651" y="856"/>
                    <a:pt x="651" y="856"/>
                    <a:pt x="651" y="856"/>
                  </a:cubicBezTo>
                  <a:cubicBezTo>
                    <a:pt x="652" y="858"/>
                    <a:pt x="653" y="857"/>
                    <a:pt x="654" y="858"/>
                  </a:cubicBezTo>
                  <a:cubicBezTo>
                    <a:pt x="655" y="858"/>
                    <a:pt x="655" y="858"/>
                    <a:pt x="656" y="857"/>
                  </a:cubicBezTo>
                  <a:cubicBezTo>
                    <a:pt x="656" y="856"/>
                    <a:pt x="656" y="855"/>
                    <a:pt x="655" y="853"/>
                  </a:cubicBezTo>
                  <a:cubicBezTo>
                    <a:pt x="656" y="853"/>
                    <a:pt x="656" y="853"/>
                    <a:pt x="656" y="853"/>
                  </a:cubicBezTo>
                  <a:cubicBezTo>
                    <a:pt x="656" y="853"/>
                    <a:pt x="656" y="852"/>
                    <a:pt x="656" y="852"/>
                  </a:cubicBezTo>
                  <a:cubicBezTo>
                    <a:pt x="656" y="852"/>
                    <a:pt x="656" y="852"/>
                    <a:pt x="656" y="852"/>
                  </a:cubicBezTo>
                  <a:cubicBezTo>
                    <a:pt x="656" y="851"/>
                    <a:pt x="656" y="851"/>
                    <a:pt x="656" y="850"/>
                  </a:cubicBezTo>
                  <a:cubicBezTo>
                    <a:pt x="656" y="850"/>
                    <a:pt x="656" y="850"/>
                    <a:pt x="656" y="850"/>
                  </a:cubicBezTo>
                  <a:cubicBezTo>
                    <a:pt x="656" y="850"/>
                    <a:pt x="656" y="850"/>
                    <a:pt x="656" y="850"/>
                  </a:cubicBezTo>
                  <a:cubicBezTo>
                    <a:pt x="656" y="850"/>
                    <a:pt x="656" y="850"/>
                    <a:pt x="656" y="850"/>
                  </a:cubicBezTo>
                  <a:cubicBezTo>
                    <a:pt x="656" y="850"/>
                    <a:pt x="656" y="850"/>
                    <a:pt x="656" y="849"/>
                  </a:cubicBezTo>
                  <a:cubicBezTo>
                    <a:pt x="657" y="849"/>
                    <a:pt x="659" y="849"/>
                    <a:pt x="661" y="848"/>
                  </a:cubicBezTo>
                  <a:cubicBezTo>
                    <a:pt x="661" y="848"/>
                    <a:pt x="661" y="848"/>
                    <a:pt x="661" y="848"/>
                  </a:cubicBezTo>
                  <a:cubicBezTo>
                    <a:pt x="661" y="848"/>
                    <a:pt x="661" y="848"/>
                    <a:pt x="662" y="848"/>
                  </a:cubicBezTo>
                  <a:cubicBezTo>
                    <a:pt x="662" y="847"/>
                    <a:pt x="663" y="846"/>
                    <a:pt x="663" y="845"/>
                  </a:cubicBezTo>
                  <a:cubicBezTo>
                    <a:pt x="665" y="845"/>
                    <a:pt x="666" y="845"/>
                    <a:pt x="668" y="845"/>
                  </a:cubicBezTo>
                  <a:cubicBezTo>
                    <a:pt x="667" y="843"/>
                    <a:pt x="666" y="843"/>
                    <a:pt x="666" y="842"/>
                  </a:cubicBezTo>
                  <a:cubicBezTo>
                    <a:pt x="665" y="842"/>
                    <a:pt x="664" y="842"/>
                    <a:pt x="664" y="842"/>
                  </a:cubicBezTo>
                  <a:cubicBezTo>
                    <a:pt x="664" y="842"/>
                    <a:pt x="664" y="842"/>
                    <a:pt x="664" y="842"/>
                  </a:cubicBezTo>
                  <a:cubicBezTo>
                    <a:pt x="663" y="842"/>
                    <a:pt x="663" y="842"/>
                    <a:pt x="663" y="841"/>
                  </a:cubicBezTo>
                  <a:cubicBezTo>
                    <a:pt x="663" y="841"/>
                    <a:pt x="664" y="841"/>
                    <a:pt x="664" y="841"/>
                  </a:cubicBezTo>
                  <a:cubicBezTo>
                    <a:pt x="664" y="840"/>
                    <a:pt x="664" y="838"/>
                    <a:pt x="663" y="838"/>
                  </a:cubicBezTo>
                  <a:cubicBezTo>
                    <a:pt x="663" y="838"/>
                    <a:pt x="663" y="838"/>
                    <a:pt x="663" y="838"/>
                  </a:cubicBezTo>
                  <a:cubicBezTo>
                    <a:pt x="663" y="838"/>
                    <a:pt x="663" y="838"/>
                    <a:pt x="662" y="838"/>
                  </a:cubicBezTo>
                  <a:cubicBezTo>
                    <a:pt x="662" y="837"/>
                    <a:pt x="663" y="837"/>
                    <a:pt x="663" y="836"/>
                  </a:cubicBezTo>
                  <a:cubicBezTo>
                    <a:pt x="663" y="836"/>
                    <a:pt x="663" y="836"/>
                    <a:pt x="664" y="836"/>
                  </a:cubicBezTo>
                  <a:cubicBezTo>
                    <a:pt x="664" y="836"/>
                    <a:pt x="664" y="835"/>
                    <a:pt x="664" y="834"/>
                  </a:cubicBezTo>
                  <a:cubicBezTo>
                    <a:pt x="664" y="834"/>
                    <a:pt x="664" y="834"/>
                    <a:pt x="664" y="834"/>
                  </a:cubicBezTo>
                  <a:cubicBezTo>
                    <a:pt x="665" y="833"/>
                    <a:pt x="665" y="833"/>
                    <a:pt x="665" y="832"/>
                  </a:cubicBezTo>
                  <a:cubicBezTo>
                    <a:pt x="666" y="832"/>
                    <a:pt x="666" y="832"/>
                    <a:pt x="666" y="832"/>
                  </a:cubicBezTo>
                  <a:cubicBezTo>
                    <a:pt x="666" y="830"/>
                    <a:pt x="666" y="831"/>
                    <a:pt x="664" y="830"/>
                  </a:cubicBezTo>
                  <a:cubicBezTo>
                    <a:pt x="664" y="829"/>
                    <a:pt x="664" y="829"/>
                    <a:pt x="665" y="828"/>
                  </a:cubicBezTo>
                  <a:cubicBezTo>
                    <a:pt x="665" y="828"/>
                    <a:pt x="665" y="828"/>
                    <a:pt x="665" y="828"/>
                  </a:cubicBezTo>
                  <a:cubicBezTo>
                    <a:pt x="665" y="828"/>
                    <a:pt x="665" y="828"/>
                    <a:pt x="665" y="828"/>
                  </a:cubicBezTo>
                  <a:cubicBezTo>
                    <a:pt x="665" y="828"/>
                    <a:pt x="665" y="828"/>
                    <a:pt x="665" y="828"/>
                  </a:cubicBezTo>
                  <a:cubicBezTo>
                    <a:pt x="666" y="828"/>
                    <a:pt x="666" y="829"/>
                    <a:pt x="667" y="830"/>
                  </a:cubicBezTo>
                  <a:cubicBezTo>
                    <a:pt x="669" y="830"/>
                    <a:pt x="669" y="829"/>
                    <a:pt x="670" y="828"/>
                  </a:cubicBezTo>
                  <a:cubicBezTo>
                    <a:pt x="670" y="827"/>
                    <a:pt x="670" y="828"/>
                    <a:pt x="670" y="827"/>
                  </a:cubicBezTo>
                  <a:cubicBezTo>
                    <a:pt x="670" y="827"/>
                    <a:pt x="670" y="826"/>
                    <a:pt x="670" y="825"/>
                  </a:cubicBezTo>
                  <a:cubicBezTo>
                    <a:pt x="670" y="825"/>
                    <a:pt x="670" y="825"/>
                    <a:pt x="670" y="825"/>
                  </a:cubicBezTo>
                  <a:cubicBezTo>
                    <a:pt x="670" y="825"/>
                    <a:pt x="670" y="825"/>
                    <a:pt x="670" y="825"/>
                  </a:cubicBezTo>
                  <a:cubicBezTo>
                    <a:pt x="669" y="825"/>
                    <a:pt x="669" y="825"/>
                    <a:pt x="669" y="825"/>
                  </a:cubicBezTo>
                  <a:cubicBezTo>
                    <a:pt x="669" y="824"/>
                    <a:pt x="669" y="824"/>
                    <a:pt x="669" y="824"/>
                  </a:cubicBezTo>
                  <a:cubicBezTo>
                    <a:pt x="669" y="823"/>
                    <a:pt x="669" y="823"/>
                    <a:pt x="670" y="823"/>
                  </a:cubicBezTo>
                  <a:cubicBezTo>
                    <a:pt x="671" y="821"/>
                    <a:pt x="672" y="821"/>
                    <a:pt x="672" y="819"/>
                  </a:cubicBezTo>
                  <a:cubicBezTo>
                    <a:pt x="673" y="818"/>
                    <a:pt x="673" y="818"/>
                    <a:pt x="674" y="817"/>
                  </a:cubicBezTo>
                  <a:cubicBezTo>
                    <a:pt x="674" y="817"/>
                    <a:pt x="674" y="817"/>
                    <a:pt x="674" y="816"/>
                  </a:cubicBezTo>
                  <a:cubicBezTo>
                    <a:pt x="675" y="816"/>
                    <a:pt x="675" y="816"/>
                    <a:pt x="675" y="816"/>
                  </a:cubicBezTo>
                  <a:cubicBezTo>
                    <a:pt x="675" y="816"/>
                    <a:pt x="675" y="816"/>
                    <a:pt x="676" y="816"/>
                  </a:cubicBezTo>
                  <a:cubicBezTo>
                    <a:pt x="676" y="815"/>
                    <a:pt x="677" y="815"/>
                    <a:pt x="678" y="814"/>
                  </a:cubicBezTo>
                  <a:cubicBezTo>
                    <a:pt x="678" y="813"/>
                    <a:pt x="678" y="813"/>
                    <a:pt x="678" y="813"/>
                  </a:cubicBezTo>
                  <a:cubicBezTo>
                    <a:pt x="678" y="812"/>
                    <a:pt x="677" y="812"/>
                    <a:pt x="676" y="812"/>
                  </a:cubicBezTo>
                  <a:cubicBezTo>
                    <a:pt x="676" y="812"/>
                    <a:pt x="676" y="812"/>
                    <a:pt x="676" y="812"/>
                  </a:cubicBezTo>
                  <a:cubicBezTo>
                    <a:pt x="676" y="812"/>
                    <a:pt x="676" y="812"/>
                    <a:pt x="676" y="812"/>
                  </a:cubicBezTo>
                  <a:cubicBezTo>
                    <a:pt x="676" y="812"/>
                    <a:pt x="676" y="811"/>
                    <a:pt x="677" y="811"/>
                  </a:cubicBezTo>
                  <a:cubicBezTo>
                    <a:pt x="677" y="809"/>
                    <a:pt x="677" y="809"/>
                    <a:pt x="676" y="807"/>
                  </a:cubicBezTo>
                  <a:cubicBezTo>
                    <a:pt x="675" y="807"/>
                    <a:pt x="675" y="807"/>
                    <a:pt x="674" y="807"/>
                  </a:cubicBezTo>
                  <a:cubicBezTo>
                    <a:pt x="674" y="807"/>
                    <a:pt x="674" y="807"/>
                    <a:pt x="674" y="807"/>
                  </a:cubicBezTo>
                  <a:cubicBezTo>
                    <a:pt x="673" y="807"/>
                    <a:pt x="673" y="807"/>
                    <a:pt x="672" y="807"/>
                  </a:cubicBezTo>
                  <a:cubicBezTo>
                    <a:pt x="672" y="806"/>
                    <a:pt x="672" y="806"/>
                    <a:pt x="672" y="806"/>
                  </a:cubicBezTo>
                  <a:cubicBezTo>
                    <a:pt x="671" y="806"/>
                    <a:pt x="671" y="806"/>
                    <a:pt x="671" y="806"/>
                  </a:cubicBezTo>
                  <a:cubicBezTo>
                    <a:pt x="670" y="805"/>
                    <a:pt x="670" y="805"/>
                    <a:pt x="669" y="805"/>
                  </a:cubicBezTo>
                  <a:cubicBezTo>
                    <a:pt x="669" y="804"/>
                    <a:pt x="669" y="804"/>
                    <a:pt x="668" y="803"/>
                  </a:cubicBezTo>
                  <a:cubicBezTo>
                    <a:pt x="668" y="803"/>
                    <a:pt x="668" y="803"/>
                    <a:pt x="668" y="804"/>
                  </a:cubicBezTo>
                  <a:cubicBezTo>
                    <a:pt x="667" y="803"/>
                    <a:pt x="668" y="802"/>
                    <a:pt x="667" y="802"/>
                  </a:cubicBezTo>
                  <a:cubicBezTo>
                    <a:pt x="667" y="800"/>
                    <a:pt x="667" y="799"/>
                    <a:pt x="668" y="799"/>
                  </a:cubicBezTo>
                  <a:cubicBezTo>
                    <a:pt x="668" y="798"/>
                    <a:pt x="668" y="798"/>
                    <a:pt x="669" y="798"/>
                  </a:cubicBezTo>
                  <a:cubicBezTo>
                    <a:pt x="669" y="798"/>
                    <a:pt x="669" y="797"/>
                    <a:pt x="669" y="797"/>
                  </a:cubicBezTo>
                  <a:cubicBezTo>
                    <a:pt x="670" y="797"/>
                    <a:pt x="671" y="795"/>
                    <a:pt x="671" y="794"/>
                  </a:cubicBezTo>
                  <a:cubicBezTo>
                    <a:pt x="672" y="794"/>
                    <a:pt x="672" y="794"/>
                    <a:pt x="672" y="794"/>
                  </a:cubicBezTo>
                  <a:cubicBezTo>
                    <a:pt x="672" y="793"/>
                    <a:pt x="672" y="793"/>
                    <a:pt x="672" y="792"/>
                  </a:cubicBezTo>
                  <a:cubicBezTo>
                    <a:pt x="674" y="792"/>
                    <a:pt x="675" y="792"/>
                    <a:pt x="677" y="792"/>
                  </a:cubicBezTo>
                  <a:cubicBezTo>
                    <a:pt x="677" y="791"/>
                    <a:pt x="677" y="791"/>
                    <a:pt x="677" y="790"/>
                  </a:cubicBezTo>
                  <a:cubicBezTo>
                    <a:pt x="676" y="790"/>
                    <a:pt x="677" y="790"/>
                    <a:pt x="676" y="790"/>
                  </a:cubicBezTo>
                  <a:cubicBezTo>
                    <a:pt x="676" y="790"/>
                    <a:pt x="676" y="790"/>
                    <a:pt x="676" y="790"/>
                  </a:cubicBezTo>
                  <a:cubicBezTo>
                    <a:pt x="676" y="789"/>
                    <a:pt x="676" y="789"/>
                    <a:pt x="677" y="788"/>
                  </a:cubicBezTo>
                  <a:cubicBezTo>
                    <a:pt x="677" y="788"/>
                    <a:pt x="677" y="788"/>
                    <a:pt x="677" y="788"/>
                  </a:cubicBezTo>
                  <a:cubicBezTo>
                    <a:pt x="677" y="788"/>
                    <a:pt x="677" y="788"/>
                    <a:pt x="678" y="787"/>
                  </a:cubicBezTo>
                  <a:cubicBezTo>
                    <a:pt x="678" y="787"/>
                    <a:pt x="678" y="787"/>
                    <a:pt x="678" y="787"/>
                  </a:cubicBezTo>
                  <a:cubicBezTo>
                    <a:pt x="678" y="787"/>
                    <a:pt x="678" y="787"/>
                    <a:pt x="678" y="787"/>
                  </a:cubicBezTo>
                  <a:cubicBezTo>
                    <a:pt x="678" y="785"/>
                    <a:pt x="677" y="783"/>
                    <a:pt x="677" y="782"/>
                  </a:cubicBezTo>
                  <a:cubicBezTo>
                    <a:pt x="677" y="782"/>
                    <a:pt x="677" y="782"/>
                    <a:pt x="678" y="782"/>
                  </a:cubicBezTo>
                  <a:cubicBezTo>
                    <a:pt x="678" y="781"/>
                    <a:pt x="678" y="779"/>
                    <a:pt x="678" y="778"/>
                  </a:cubicBezTo>
                  <a:cubicBezTo>
                    <a:pt x="679" y="778"/>
                    <a:pt x="679" y="778"/>
                    <a:pt x="679" y="778"/>
                  </a:cubicBezTo>
                  <a:cubicBezTo>
                    <a:pt x="679" y="778"/>
                    <a:pt x="679" y="777"/>
                    <a:pt x="679" y="777"/>
                  </a:cubicBezTo>
                  <a:cubicBezTo>
                    <a:pt x="680" y="777"/>
                    <a:pt x="681" y="777"/>
                    <a:pt x="681" y="776"/>
                  </a:cubicBezTo>
                  <a:cubicBezTo>
                    <a:pt x="681" y="776"/>
                    <a:pt x="681" y="776"/>
                    <a:pt x="682" y="775"/>
                  </a:cubicBezTo>
                  <a:cubicBezTo>
                    <a:pt x="681" y="775"/>
                    <a:pt x="680" y="775"/>
                    <a:pt x="679" y="775"/>
                  </a:cubicBezTo>
                  <a:cubicBezTo>
                    <a:pt x="679" y="775"/>
                    <a:pt x="679" y="776"/>
                    <a:pt x="679" y="776"/>
                  </a:cubicBezTo>
                  <a:cubicBezTo>
                    <a:pt x="679" y="775"/>
                    <a:pt x="678" y="775"/>
                    <a:pt x="678" y="775"/>
                  </a:cubicBezTo>
                  <a:cubicBezTo>
                    <a:pt x="678" y="775"/>
                    <a:pt x="678" y="775"/>
                    <a:pt x="678" y="775"/>
                  </a:cubicBezTo>
                  <a:cubicBezTo>
                    <a:pt x="678" y="775"/>
                    <a:pt x="678" y="775"/>
                    <a:pt x="678" y="775"/>
                  </a:cubicBezTo>
                  <a:cubicBezTo>
                    <a:pt x="679" y="775"/>
                    <a:pt x="679" y="774"/>
                    <a:pt x="679" y="774"/>
                  </a:cubicBezTo>
                  <a:cubicBezTo>
                    <a:pt x="681" y="774"/>
                    <a:pt x="682" y="774"/>
                    <a:pt x="683" y="774"/>
                  </a:cubicBezTo>
                  <a:cubicBezTo>
                    <a:pt x="683" y="775"/>
                    <a:pt x="683" y="775"/>
                    <a:pt x="683" y="776"/>
                  </a:cubicBezTo>
                  <a:cubicBezTo>
                    <a:pt x="684" y="776"/>
                    <a:pt x="684" y="776"/>
                    <a:pt x="685" y="775"/>
                  </a:cubicBezTo>
                  <a:cubicBezTo>
                    <a:pt x="685" y="775"/>
                    <a:pt x="685" y="775"/>
                    <a:pt x="685" y="775"/>
                  </a:cubicBezTo>
                  <a:cubicBezTo>
                    <a:pt x="685" y="774"/>
                    <a:pt x="685" y="774"/>
                    <a:pt x="685" y="773"/>
                  </a:cubicBezTo>
                  <a:cubicBezTo>
                    <a:pt x="685" y="773"/>
                    <a:pt x="686" y="773"/>
                    <a:pt x="686" y="773"/>
                  </a:cubicBezTo>
                  <a:cubicBezTo>
                    <a:pt x="686" y="773"/>
                    <a:pt x="686" y="772"/>
                    <a:pt x="686" y="772"/>
                  </a:cubicBezTo>
                  <a:cubicBezTo>
                    <a:pt x="685" y="772"/>
                    <a:pt x="685" y="772"/>
                    <a:pt x="685" y="772"/>
                  </a:cubicBezTo>
                  <a:cubicBezTo>
                    <a:pt x="685" y="772"/>
                    <a:pt x="685" y="771"/>
                    <a:pt x="685" y="771"/>
                  </a:cubicBezTo>
                  <a:cubicBezTo>
                    <a:pt x="684" y="771"/>
                    <a:pt x="683" y="771"/>
                    <a:pt x="683" y="771"/>
                  </a:cubicBezTo>
                  <a:cubicBezTo>
                    <a:pt x="683" y="772"/>
                    <a:pt x="683" y="772"/>
                    <a:pt x="683" y="773"/>
                  </a:cubicBezTo>
                  <a:cubicBezTo>
                    <a:pt x="681" y="772"/>
                    <a:pt x="680" y="772"/>
                    <a:pt x="678" y="771"/>
                  </a:cubicBezTo>
                  <a:cubicBezTo>
                    <a:pt x="678" y="770"/>
                    <a:pt x="678" y="769"/>
                    <a:pt x="678" y="767"/>
                  </a:cubicBezTo>
                  <a:cubicBezTo>
                    <a:pt x="677" y="767"/>
                    <a:pt x="677" y="767"/>
                    <a:pt x="676" y="768"/>
                  </a:cubicBezTo>
                  <a:cubicBezTo>
                    <a:pt x="676" y="767"/>
                    <a:pt x="676" y="767"/>
                    <a:pt x="676" y="767"/>
                  </a:cubicBezTo>
                  <a:cubicBezTo>
                    <a:pt x="676" y="767"/>
                    <a:pt x="676" y="767"/>
                    <a:pt x="676" y="767"/>
                  </a:cubicBezTo>
                  <a:cubicBezTo>
                    <a:pt x="676" y="767"/>
                    <a:pt x="676" y="766"/>
                    <a:pt x="676" y="766"/>
                  </a:cubicBezTo>
                  <a:cubicBezTo>
                    <a:pt x="676" y="766"/>
                    <a:pt x="677" y="766"/>
                    <a:pt x="677" y="766"/>
                  </a:cubicBezTo>
                  <a:cubicBezTo>
                    <a:pt x="677" y="765"/>
                    <a:pt x="677" y="765"/>
                    <a:pt x="677" y="765"/>
                  </a:cubicBezTo>
                  <a:cubicBezTo>
                    <a:pt x="677" y="765"/>
                    <a:pt x="677" y="765"/>
                    <a:pt x="677" y="765"/>
                  </a:cubicBezTo>
                  <a:cubicBezTo>
                    <a:pt x="677" y="764"/>
                    <a:pt x="677" y="764"/>
                    <a:pt x="677" y="763"/>
                  </a:cubicBezTo>
                  <a:cubicBezTo>
                    <a:pt x="677" y="763"/>
                    <a:pt x="677" y="763"/>
                    <a:pt x="677" y="763"/>
                  </a:cubicBezTo>
                  <a:cubicBezTo>
                    <a:pt x="677" y="763"/>
                    <a:pt x="677" y="763"/>
                    <a:pt x="677" y="763"/>
                  </a:cubicBezTo>
                  <a:cubicBezTo>
                    <a:pt x="677" y="762"/>
                    <a:pt x="677" y="762"/>
                    <a:pt x="678" y="762"/>
                  </a:cubicBezTo>
                  <a:cubicBezTo>
                    <a:pt x="678" y="762"/>
                    <a:pt x="678" y="762"/>
                    <a:pt x="678" y="762"/>
                  </a:cubicBezTo>
                  <a:cubicBezTo>
                    <a:pt x="678" y="762"/>
                    <a:pt x="679" y="762"/>
                    <a:pt x="679" y="763"/>
                  </a:cubicBezTo>
                  <a:cubicBezTo>
                    <a:pt x="679" y="763"/>
                    <a:pt x="680" y="763"/>
                    <a:pt x="680" y="763"/>
                  </a:cubicBezTo>
                  <a:cubicBezTo>
                    <a:pt x="680" y="763"/>
                    <a:pt x="680" y="763"/>
                    <a:pt x="680" y="763"/>
                  </a:cubicBezTo>
                  <a:cubicBezTo>
                    <a:pt x="680" y="763"/>
                    <a:pt x="681" y="763"/>
                    <a:pt x="681" y="763"/>
                  </a:cubicBezTo>
                  <a:cubicBezTo>
                    <a:pt x="681" y="764"/>
                    <a:pt x="681" y="764"/>
                    <a:pt x="681" y="765"/>
                  </a:cubicBezTo>
                  <a:cubicBezTo>
                    <a:pt x="682" y="765"/>
                    <a:pt x="684" y="765"/>
                    <a:pt x="685" y="764"/>
                  </a:cubicBezTo>
                  <a:cubicBezTo>
                    <a:pt x="685" y="764"/>
                    <a:pt x="685" y="765"/>
                    <a:pt x="686" y="765"/>
                  </a:cubicBezTo>
                  <a:cubicBezTo>
                    <a:pt x="686" y="765"/>
                    <a:pt x="686" y="764"/>
                    <a:pt x="686" y="764"/>
                  </a:cubicBezTo>
                  <a:cubicBezTo>
                    <a:pt x="687" y="764"/>
                    <a:pt x="687" y="764"/>
                    <a:pt x="688" y="763"/>
                  </a:cubicBezTo>
                  <a:cubicBezTo>
                    <a:pt x="688" y="763"/>
                    <a:pt x="688" y="763"/>
                    <a:pt x="688" y="762"/>
                  </a:cubicBezTo>
                  <a:cubicBezTo>
                    <a:pt x="689" y="762"/>
                    <a:pt x="689" y="761"/>
                    <a:pt x="690" y="760"/>
                  </a:cubicBezTo>
                  <a:cubicBezTo>
                    <a:pt x="690" y="759"/>
                    <a:pt x="690" y="758"/>
                    <a:pt x="690" y="757"/>
                  </a:cubicBezTo>
                  <a:cubicBezTo>
                    <a:pt x="690" y="756"/>
                    <a:pt x="690" y="756"/>
                    <a:pt x="689" y="756"/>
                  </a:cubicBezTo>
                  <a:cubicBezTo>
                    <a:pt x="690" y="756"/>
                    <a:pt x="690" y="756"/>
                    <a:pt x="690" y="756"/>
                  </a:cubicBezTo>
                  <a:cubicBezTo>
                    <a:pt x="690" y="755"/>
                    <a:pt x="689" y="754"/>
                    <a:pt x="689" y="753"/>
                  </a:cubicBezTo>
                  <a:cubicBezTo>
                    <a:pt x="689" y="753"/>
                    <a:pt x="690" y="753"/>
                    <a:pt x="690" y="753"/>
                  </a:cubicBezTo>
                  <a:cubicBezTo>
                    <a:pt x="690" y="752"/>
                    <a:pt x="690" y="751"/>
                    <a:pt x="690" y="751"/>
                  </a:cubicBezTo>
                  <a:cubicBezTo>
                    <a:pt x="689" y="750"/>
                    <a:pt x="689" y="750"/>
                    <a:pt x="688" y="749"/>
                  </a:cubicBezTo>
                  <a:cubicBezTo>
                    <a:pt x="687" y="747"/>
                    <a:pt x="688" y="748"/>
                    <a:pt x="688" y="747"/>
                  </a:cubicBezTo>
                  <a:cubicBezTo>
                    <a:pt x="688" y="747"/>
                    <a:pt x="689" y="747"/>
                    <a:pt x="689" y="747"/>
                  </a:cubicBezTo>
                  <a:cubicBezTo>
                    <a:pt x="689" y="748"/>
                    <a:pt x="690" y="748"/>
                    <a:pt x="691" y="749"/>
                  </a:cubicBezTo>
                  <a:cubicBezTo>
                    <a:pt x="691" y="748"/>
                    <a:pt x="691" y="748"/>
                    <a:pt x="691" y="748"/>
                  </a:cubicBezTo>
                  <a:cubicBezTo>
                    <a:pt x="691" y="747"/>
                    <a:pt x="691" y="747"/>
                    <a:pt x="691" y="747"/>
                  </a:cubicBezTo>
                  <a:cubicBezTo>
                    <a:pt x="692" y="748"/>
                    <a:pt x="693" y="747"/>
                    <a:pt x="695" y="746"/>
                  </a:cubicBezTo>
                  <a:cubicBezTo>
                    <a:pt x="695" y="746"/>
                    <a:pt x="696" y="746"/>
                    <a:pt x="696" y="746"/>
                  </a:cubicBezTo>
                  <a:cubicBezTo>
                    <a:pt x="696" y="746"/>
                    <a:pt x="696" y="746"/>
                    <a:pt x="696" y="746"/>
                  </a:cubicBezTo>
                  <a:cubicBezTo>
                    <a:pt x="697" y="746"/>
                    <a:pt x="699" y="746"/>
                    <a:pt x="700" y="746"/>
                  </a:cubicBezTo>
                  <a:cubicBezTo>
                    <a:pt x="700" y="745"/>
                    <a:pt x="700" y="745"/>
                    <a:pt x="700" y="745"/>
                  </a:cubicBezTo>
                  <a:cubicBezTo>
                    <a:pt x="701" y="745"/>
                    <a:pt x="701" y="745"/>
                    <a:pt x="702" y="745"/>
                  </a:cubicBezTo>
                  <a:cubicBezTo>
                    <a:pt x="702" y="745"/>
                    <a:pt x="702" y="745"/>
                    <a:pt x="702" y="745"/>
                  </a:cubicBezTo>
                  <a:cubicBezTo>
                    <a:pt x="703" y="745"/>
                    <a:pt x="703" y="745"/>
                    <a:pt x="704" y="744"/>
                  </a:cubicBezTo>
                  <a:cubicBezTo>
                    <a:pt x="704" y="744"/>
                    <a:pt x="704" y="744"/>
                    <a:pt x="704" y="744"/>
                  </a:cubicBezTo>
                  <a:cubicBezTo>
                    <a:pt x="705" y="744"/>
                    <a:pt x="705" y="744"/>
                    <a:pt x="706" y="744"/>
                  </a:cubicBezTo>
                  <a:cubicBezTo>
                    <a:pt x="706" y="743"/>
                    <a:pt x="706" y="743"/>
                    <a:pt x="706" y="743"/>
                  </a:cubicBezTo>
                  <a:cubicBezTo>
                    <a:pt x="706" y="743"/>
                    <a:pt x="706" y="743"/>
                    <a:pt x="707" y="743"/>
                  </a:cubicBezTo>
                  <a:cubicBezTo>
                    <a:pt x="707" y="743"/>
                    <a:pt x="706" y="743"/>
                    <a:pt x="706" y="743"/>
                  </a:cubicBezTo>
                  <a:cubicBezTo>
                    <a:pt x="707" y="743"/>
                    <a:pt x="708" y="743"/>
                    <a:pt x="708" y="743"/>
                  </a:cubicBezTo>
                  <a:cubicBezTo>
                    <a:pt x="708" y="742"/>
                    <a:pt x="708" y="742"/>
                    <a:pt x="708" y="742"/>
                  </a:cubicBezTo>
                  <a:cubicBezTo>
                    <a:pt x="709" y="742"/>
                    <a:pt x="709" y="742"/>
                    <a:pt x="709" y="742"/>
                  </a:cubicBezTo>
                  <a:cubicBezTo>
                    <a:pt x="709" y="742"/>
                    <a:pt x="709" y="742"/>
                    <a:pt x="709" y="741"/>
                  </a:cubicBezTo>
                  <a:cubicBezTo>
                    <a:pt x="710" y="741"/>
                    <a:pt x="710" y="741"/>
                    <a:pt x="710" y="741"/>
                  </a:cubicBezTo>
                  <a:cubicBezTo>
                    <a:pt x="710" y="741"/>
                    <a:pt x="710" y="741"/>
                    <a:pt x="711" y="740"/>
                  </a:cubicBezTo>
                  <a:cubicBezTo>
                    <a:pt x="711" y="740"/>
                    <a:pt x="711" y="740"/>
                    <a:pt x="712" y="740"/>
                  </a:cubicBezTo>
                  <a:cubicBezTo>
                    <a:pt x="712" y="739"/>
                    <a:pt x="712" y="739"/>
                    <a:pt x="712" y="738"/>
                  </a:cubicBezTo>
                  <a:cubicBezTo>
                    <a:pt x="712" y="738"/>
                    <a:pt x="713" y="737"/>
                    <a:pt x="713" y="737"/>
                  </a:cubicBezTo>
                  <a:cubicBezTo>
                    <a:pt x="713" y="737"/>
                    <a:pt x="713" y="736"/>
                    <a:pt x="713" y="735"/>
                  </a:cubicBezTo>
                  <a:cubicBezTo>
                    <a:pt x="714" y="735"/>
                    <a:pt x="714" y="735"/>
                    <a:pt x="714" y="734"/>
                  </a:cubicBezTo>
                  <a:cubicBezTo>
                    <a:pt x="714" y="734"/>
                    <a:pt x="714" y="733"/>
                    <a:pt x="714" y="733"/>
                  </a:cubicBezTo>
                  <a:cubicBezTo>
                    <a:pt x="714" y="733"/>
                    <a:pt x="714" y="733"/>
                    <a:pt x="715" y="733"/>
                  </a:cubicBezTo>
                  <a:cubicBezTo>
                    <a:pt x="715" y="733"/>
                    <a:pt x="715" y="732"/>
                    <a:pt x="715" y="732"/>
                  </a:cubicBezTo>
                  <a:cubicBezTo>
                    <a:pt x="715" y="732"/>
                    <a:pt x="715" y="732"/>
                    <a:pt x="715" y="732"/>
                  </a:cubicBezTo>
                  <a:cubicBezTo>
                    <a:pt x="716" y="730"/>
                    <a:pt x="716" y="729"/>
                    <a:pt x="715" y="728"/>
                  </a:cubicBezTo>
                  <a:cubicBezTo>
                    <a:pt x="714" y="728"/>
                    <a:pt x="714" y="727"/>
                    <a:pt x="712" y="727"/>
                  </a:cubicBezTo>
                  <a:cubicBezTo>
                    <a:pt x="712" y="726"/>
                    <a:pt x="712" y="726"/>
                    <a:pt x="711" y="726"/>
                  </a:cubicBezTo>
                  <a:cubicBezTo>
                    <a:pt x="711" y="724"/>
                    <a:pt x="710" y="724"/>
                    <a:pt x="712" y="723"/>
                  </a:cubicBezTo>
                  <a:cubicBezTo>
                    <a:pt x="711" y="721"/>
                    <a:pt x="711" y="722"/>
                    <a:pt x="710" y="721"/>
                  </a:cubicBezTo>
                  <a:cubicBezTo>
                    <a:pt x="709" y="720"/>
                    <a:pt x="709" y="720"/>
                    <a:pt x="709" y="719"/>
                  </a:cubicBezTo>
                  <a:cubicBezTo>
                    <a:pt x="709" y="719"/>
                    <a:pt x="709" y="719"/>
                    <a:pt x="708" y="720"/>
                  </a:cubicBezTo>
                  <a:cubicBezTo>
                    <a:pt x="708" y="719"/>
                    <a:pt x="708" y="719"/>
                    <a:pt x="708" y="719"/>
                  </a:cubicBezTo>
                  <a:cubicBezTo>
                    <a:pt x="708" y="719"/>
                    <a:pt x="707" y="718"/>
                    <a:pt x="707" y="718"/>
                  </a:cubicBezTo>
                  <a:cubicBezTo>
                    <a:pt x="707" y="718"/>
                    <a:pt x="707" y="717"/>
                    <a:pt x="706" y="717"/>
                  </a:cubicBezTo>
                  <a:cubicBezTo>
                    <a:pt x="706" y="717"/>
                    <a:pt x="706" y="717"/>
                    <a:pt x="706" y="717"/>
                  </a:cubicBezTo>
                  <a:cubicBezTo>
                    <a:pt x="705" y="716"/>
                    <a:pt x="706" y="716"/>
                    <a:pt x="704" y="715"/>
                  </a:cubicBezTo>
                  <a:cubicBezTo>
                    <a:pt x="704" y="715"/>
                    <a:pt x="705" y="714"/>
                    <a:pt x="705" y="714"/>
                  </a:cubicBezTo>
                  <a:cubicBezTo>
                    <a:pt x="704" y="714"/>
                    <a:pt x="704" y="714"/>
                    <a:pt x="704" y="714"/>
                  </a:cubicBezTo>
                  <a:cubicBezTo>
                    <a:pt x="704" y="713"/>
                    <a:pt x="704" y="713"/>
                    <a:pt x="704" y="712"/>
                  </a:cubicBezTo>
                  <a:cubicBezTo>
                    <a:pt x="704" y="712"/>
                    <a:pt x="704" y="712"/>
                    <a:pt x="704" y="712"/>
                  </a:cubicBezTo>
                  <a:cubicBezTo>
                    <a:pt x="705" y="710"/>
                    <a:pt x="705" y="708"/>
                    <a:pt x="705" y="706"/>
                  </a:cubicBezTo>
                  <a:cubicBezTo>
                    <a:pt x="705" y="705"/>
                    <a:pt x="705" y="705"/>
                    <a:pt x="705" y="705"/>
                  </a:cubicBezTo>
                  <a:cubicBezTo>
                    <a:pt x="705" y="706"/>
                    <a:pt x="705" y="706"/>
                    <a:pt x="705" y="706"/>
                  </a:cubicBezTo>
                  <a:cubicBezTo>
                    <a:pt x="705" y="706"/>
                    <a:pt x="705" y="707"/>
                    <a:pt x="705" y="708"/>
                  </a:cubicBezTo>
                  <a:cubicBezTo>
                    <a:pt x="705" y="710"/>
                    <a:pt x="706" y="712"/>
                    <a:pt x="707" y="713"/>
                  </a:cubicBezTo>
                  <a:cubicBezTo>
                    <a:pt x="708" y="715"/>
                    <a:pt x="708" y="714"/>
                    <a:pt x="709" y="715"/>
                  </a:cubicBezTo>
                  <a:cubicBezTo>
                    <a:pt x="709" y="715"/>
                    <a:pt x="709" y="715"/>
                    <a:pt x="709" y="715"/>
                  </a:cubicBezTo>
                  <a:cubicBezTo>
                    <a:pt x="710" y="715"/>
                    <a:pt x="710" y="715"/>
                    <a:pt x="711" y="715"/>
                  </a:cubicBezTo>
                  <a:cubicBezTo>
                    <a:pt x="711" y="715"/>
                    <a:pt x="712" y="716"/>
                    <a:pt x="713" y="717"/>
                  </a:cubicBezTo>
                  <a:cubicBezTo>
                    <a:pt x="714" y="717"/>
                    <a:pt x="714" y="717"/>
                    <a:pt x="715" y="717"/>
                  </a:cubicBezTo>
                  <a:cubicBezTo>
                    <a:pt x="715" y="717"/>
                    <a:pt x="715" y="717"/>
                    <a:pt x="716" y="718"/>
                  </a:cubicBezTo>
                  <a:cubicBezTo>
                    <a:pt x="716" y="718"/>
                    <a:pt x="717" y="718"/>
                    <a:pt x="718" y="718"/>
                  </a:cubicBezTo>
                  <a:cubicBezTo>
                    <a:pt x="718" y="717"/>
                    <a:pt x="718" y="717"/>
                    <a:pt x="718" y="717"/>
                  </a:cubicBezTo>
                  <a:cubicBezTo>
                    <a:pt x="721" y="716"/>
                    <a:pt x="722" y="718"/>
                    <a:pt x="724" y="717"/>
                  </a:cubicBezTo>
                  <a:cubicBezTo>
                    <a:pt x="724" y="717"/>
                    <a:pt x="724" y="716"/>
                    <a:pt x="724" y="716"/>
                  </a:cubicBezTo>
                  <a:cubicBezTo>
                    <a:pt x="726" y="716"/>
                    <a:pt x="727" y="715"/>
                    <a:pt x="728" y="715"/>
                  </a:cubicBezTo>
                  <a:cubicBezTo>
                    <a:pt x="728" y="714"/>
                    <a:pt x="728" y="714"/>
                    <a:pt x="729" y="713"/>
                  </a:cubicBezTo>
                  <a:cubicBezTo>
                    <a:pt x="729" y="713"/>
                    <a:pt x="729" y="713"/>
                    <a:pt x="729" y="713"/>
                  </a:cubicBezTo>
                  <a:cubicBezTo>
                    <a:pt x="729" y="713"/>
                    <a:pt x="729" y="712"/>
                    <a:pt x="729" y="712"/>
                  </a:cubicBezTo>
                  <a:cubicBezTo>
                    <a:pt x="729" y="712"/>
                    <a:pt x="729" y="712"/>
                    <a:pt x="730" y="712"/>
                  </a:cubicBezTo>
                  <a:cubicBezTo>
                    <a:pt x="730" y="711"/>
                    <a:pt x="730" y="710"/>
                    <a:pt x="730" y="709"/>
                  </a:cubicBezTo>
                  <a:cubicBezTo>
                    <a:pt x="730" y="709"/>
                    <a:pt x="730" y="709"/>
                    <a:pt x="731" y="709"/>
                  </a:cubicBezTo>
                  <a:cubicBezTo>
                    <a:pt x="731" y="709"/>
                    <a:pt x="731" y="709"/>
                    <a:pt x="731" y="709"/>
                  </a:cubicBezTo>
                  <a:cubicBezTo>
                    <a:pt x="731" y="708"/>
                    <a:pt x="731" y="708"/>
                    <a:pt x="731" y="708"/>
                  </a:cubicBezTo>
                  <a:cubicBezTo>
                    <a:pt x="731" y="708"/>
                    <a:pt x="731" y="708"/>
                    <a:pt x="731" y="707"/>
                  </a:cubicBezTo>
                  <a:cubicBezTo>
                    <a:pt x="732" y="707"/>
                    <a:pt x="732" y="706"/>
                    <a:pt x="733" y="706"/>
                  </a:cubicBezTo>
                  <a:cubicBezTo>
                    <a:pt x="733" y="706"/>
                    <a:pt x="733" y="706"/>
                    <a:pt x="733" y="705"/>
                  </a:cubicBezTo>
                  <a:cubicBezTo>
                    <a:pt x="733" y="705"/>
                    <a:pt x="733" y="705"/>
                    <a:pt x="733" y="705"/>
                  </a:cubicBezTo>
                  <a:cubicBezTo>
                    <a:pt x="733" y="704"/>
                    <a:pt x="733" y="704"/>
                    <a:pt x="734" y="704"/>
                  </a:cubicBezTo>
                  <a:cubicBezTo>
                    <a:pt x="734" y="702"/>
                    <a:pt x="734" y="702"/>
                    <a:pt x="733" y="701"/>
                  </a:cubicBezTo>
                  <a:cubicBezTo>
                    <a:pt x="733" y="700"/>
                    <a:pt x="733" y="700"/>
                    <a:pt x="734" y="700"/>
                  </a:cubicBezTo>
                  <a:cubicBezTo>
                    <a:pt x="734" y="699"/>
                    <a:pt x="734" y="699"/>
                    <a:pt x="734" y="698"/>
                  </a:cubicBezTo>
                  <a:cubicBezTo>
                    <a:pt x="734" y="698"/>
                    <a:pt x="735" y="698"/>
                    <a:pt x="735" y="698"/>
                  </a:cubicBezTo>
                  <a:cubicBezTo>
                    <a:pt x="735" y="698"/>
                    <a:pt x="735" y="697"/>
                    <a:pt x="735" y="697"/>
                  </a:cubicBezTo>
                  <a:cubicBezTo>
                    <a:pt x="735" y="697"/>
                    <a:pt x="735" y="697"/>
                    <a:pt x="735" y="696"/>
                  </a:cubicBezTo>
                  <a:cubicBezTo>
                    <a:pt x="736" y="696"/>
                    <a:pt x="736" y="695"/>
                    <a:pt x="736" y="694"/>
                  </a:cubicBezTo>
                  <a:cubicBezTo>
                    <a:pt x="736" y="694"/>
                    <a:pt x="737" y="693"/>
                    <a:pt x="737" y="693"/>
                  </a:cubicBezTo>
                  <a:cubicBezTo>
                    <a:pt x="737" y="693"/>
                    <a:pt x="737" y="693"/>
                    <a:pt x="737" y="692"/>
                  </a:cubicBezTo>
                  <a:cubicBezTo>
                    <a:pt x="738" y="692"/>
                    <a:pt x="738" y="692"/>
                    <a:pt x="739" y="692"/>
                  </a:cubicBezTo>
                  <a:cubicBezTo>
                    <a:pt x="739" y="690"/>
                    <a:pt x="739" y="690"/>
                    <a:pt x="739" y="687"/>
                  </a:cubicBezTo>
                  <a:cubicBezTo>
                    <a:pt x="741" y="687"/>
                    <a:pt x="741" y="688"/>
                    <a:pt x="741" y="689"/>
                  </a:cubicBezTo>
                  <a:cubicBezTo>
                    <a:pt x="742" y="688"/>
                    <a:pt x="742" y="688"/>
                    <a:pt x="743" y="688"/>
                  </a:cubicBezTo>
                  <a:cubicBezTo>
                    <a:pt x="743" y="688"/>
                    <a:pt x="743" y="688"/>
                    <a:pt x="743" y="688"/>
                  </a:cubicBezTo>
                  <a:cubicBezTo>
                    <a:pt x="743" y="688"/>
                    <a:pt x="743" y="688"/>
                    <a:pt x="743" y="688"/>
                  </a:cubicBezTo>
                  <a:cubicBezTo>
                    <a:pt x="743" y="689"/>
                    <a:pt x="743" y="691"/>
                    <a:pt x="743" y="692"/>
                  </a:cubicBezTo>
                  <a:cubicBezTo>
                    <a:pt x="743" y="692"/>
                    <a:pt x="742" y="692"/>
                    <a:pt x="742" y="692"/>
                  </a:cubicBezTo>
                  <a:cubicBezTo>
                    <a:pt x="742" y="693"/>
                    <a:pt x="742" y="693"/>
                    <a:pt x="742" y="693"/>
                  </a:cubicBezTo>
                  <a:cubicBezTo>
                    <a:pt x="742" y="693"/>
                    <a:pt x="742" y="693"/>
                    <a:pt x="741" y="694"/>
                  </a:cubicBezTo>
                  <a:cubicBezTo>
                    <a:pt x="742" y="694"/>
                    <a:pt x="742" y="694"/>
                    <a:pt x="742" y="694"/>
                  </a:cubicBezTo>
                  <a:cubicBezTo>
                    <a:pt x="741" y="694"/>
                    <a:pt x="741" y="694"/>
                    <a:pt x="741" y="694"/>
                  </a:cubicBezTo>
                  <a:cubicBezTo>
                    <a:pt x="741" y="695"/>
                    <a:pt x="741" y="695"/>
                    <a:pt x="741" y="696"/>
                  </a:cubicBezTo>
                  <a:cubicBezTo>
                    <a:pt x="741" y="696"/>
                    <a:pt x="741" y="696"/>
                    <a:pt x="742" y="696"/>
                  </a:cubicBezTo>
                  <a:cubicBezTo>
                    <a:pt x="742" y="695"/>
                    <a:pt x="742" y="695"/>
                    <a:pt x="742" y="694"/>
                  </a:cubicBezTo>
                  <a:cubicBezTo>
                    <a:pt x="742" y="694"/>
                    <a:pt x="743" y="694"/>
                    <a:pt x="743" y="694"/>
                  </a:cubicBezTo>
                  <a:cubicBezTo>
                    <a:pt x="743" y="694"/>
                    <a:pt x="743" y="693"/>
                    <a:pt x="743" y="693"/>
                  </a:cubicBezTo>
                  <a:cubicBezTo>
                    <a:pt x="743" y="693"/>
                    <a:pt x="743" y="693"/>
                    <a:pt x="743" y="693"/>
                  </a:cubicBezTo>
                  <a:cubicBezTo>
                    <a:pt x="743" y="692"/>
                    <a:pt x="743" y="692"/>
                    <a:pt x="743" y="692"/>
                  </a:cubicBezTo>
                  <a:cubicBezTo>
                    <a:pt x="743" y="692"/>
                    <a:pt x="744" y="692"/>
                    <a:pt x="744" y="692"/>
                  </a:cubicBezTo>
                  <a:cubicBezTo>
                    <a:pt x="744" y="691"/>
                    <a:pt x="744" y="691"/>
                    <a:pt x="744" y="690"/>
                  </a:cubicBezTo>
                  <a:cubicBezTo>
                    <a:pt x="744" y="690"/>
                    <a:pt x="744" y="690"/>
                    <a:pt x="744" y="690"/>
                  </a:cubicBezTo>
                  <a:cubicBezTo>
                    <a:pt x="744" y="690"/>
                    <a:pt x="744" y="689"/>
                    <a:pt x="744" y="689"/>
                  </a:cubicBezTo>
                  <a:cubicBezTo>
                    <a:pt x="744" y="689"/>
                    <a:pt x="744" y="689"/>
                    <a:pt x="744" y="689"/>
                  </a:cubicBezTo>
                  <a:cubicBezTo>
                    <a:pt x="744" y="689"/>
                    <a:pt x="744" y="688"/>
                    <a:pt x="744" y="688"/>
                  </a:cubicBezTo>
                  <a:cubicBezTo>
                    <a:pt x="744" y="688"/>
                    <a:pt x="744" y="688"/>
                    <a:pt x="745" y="688"/>
                  </a:cubicBezTo>
                  <a:cubicBezTo>
                    <a:pt x="745" y="687"/>
                    <a:pt x="745" y="687"/>
                    <a:pt x="744" y="687"/>
                  </a:cubicBezTo>
                  <a:cubicBezTo>
                    <a:pt x="745" y="687"/>
                    <a:pt x="745" y="687"/>
                    <a:pt x="745" y="687"/>
                  </a:cubicBezTo>
                  <a:cubicBezTo>
                    <a:pt x="745" y="686"/>
                    <a:pt x="745" y="686"/>
                    <a:pt x="745" y="685"/>
                  </a:cubicBezTo>
                  <a:cubicBezTo>
                    <a:pt x="745" y="685"/>
                    <a:pt x="745" y="685"/>
                    <a:pt x="745" y="685"/>
                  </a:cubicBezTo>
                  <a:cubicBezTo>
                    <a:pt x="745" y="684"/>
                    <a:pt x="745" y="683"/>
                    <a:pt x="746" y="682"/>
                  </a:cubicBezTo>
                  <a:cubicBezTo>
                    <a:pt x="746" y="682"/>
                    <a:pt x="746" y="682"/>
                    <a:pt x="746" y="682"/>
                  </a:cubicBezTo>
                  <a:cubicBezTo>
                    <a:pt x="746" y="682"/>
                    <a:pt x="746" y="681"/>
                    <a:pt x="746" y="681"/>
                  </a:cubicBezTo>
                  <a:cubicBezTo>
                    <a:pt x="747" y="681"/>
                    <a:pt x="747" y="680"/>
                    <a:pt x="748" y="680"/>
                  </a:cubicBezTo>
                  <a:cubicBezTo>
                    <a:pt x="748" y="680"/>
                    <a:pt x="748" y="679"/>
                    <a:pt x="748" y="679"/>
                  </a:cubicBezTo>
                  <a:cubicBezTo>
                    <a:pt x="748" y="679"/>
                    <a:pt x="749" y="678"/>
                    <a:pt x="750" y="678"/>
                  </a:cubicBezTo>
                  <a:cubicBezTo>
                    <a:pt x="750" y="677"/>
                    <a:pt x="750" y="677"/>
                    <a:pt x="750" y="677"/>
                  </a:cubicBezTo>
                  <a:cubicBezTo>
                    <a:pt x="750" y="677"/>
                    <a:pt x="750" y="677"/>
                    <a:pt x="751" y="677"/>
                  </a:cubicBezTo>
                  <a:cubicBezTo>
                    <a:pt x="751" y="676"/>
                    <a:pt x="751" y="675"/>
                    <a:pt x="751" y="674"/>
                  </a:cubicBezTo>
                  <a:cubicBezTo>
                    <a:pt x="751" y="674"/>
                    <a:pt x="752" y="674"/>
                    <a:pt x="752" y="674"/>
                  </a:cubicBezTo>
                  <a:cubicBezTo>
                    <a:pt x="752" y="674"/>
                    <a:pt x="751" y="672"/>
                    <a:pt x="751" y="671"/>
                  </a:cubicBezTo>
                  <a:cubicBezTo>
                    <a:pt x="751" y="671"/>
                    <a:pt x="751" y="671"/>
                    <a:pt x="752" y="671"/>
                  </a:cubicBezTo>
                  <a:cubicBezTo>
                    <a:pt x="752" y="671"/>
                    <a:pt x="751" y="670"/>
                    <a:pt x="751" y="670"/>
                  </a:cubicBezTo>
                  <a:cubicBezTo>
                    <a:pt x="751" y="669"/>
                    <a:pt x="751" y="669"/>
                    <a:pt x="751" y="669"/>
                  </a:cubicBezTo>
                  <a:cubicBezTo>
                    <a:pt x="751" y="668"/>
                    <a:pt x="751" y="667"/>
                    <a:pt x="751" y="666"/>
                  </a:cubicBezTo>
                  <a:cubicBezTo>
                    <a:pt x="750" y="666"/>
                    <a:pt x="751" y="667"/>
                    <a:pt x="750" y="666"/>
                  </a:cubicBezTo>
                  <a:cubicBezTo>
                    <a:pt x="750" y="666"/>
                    <a:pt x="750" y="666"/>
                    <a:pt x="750" y="666"/>
                  </a:cubicBezTo>
                  <a:cubicBezTo>
                    <a:pt x="749" y="666"/>
                    <a:pt x="750" y="665"/>
                    <a:pt x="750" y="664"/>
                  </a:cubicBezTo>
                  <a:cubicBezTo>
                    <a:pt x="750" y="664"/>
                    <a:pt x="750" y="664"/>
                    <a:pt x="749" y="664"/>
                  </a:cubicBezTo>
                  <a:cubicBezTo>
                    <a:pt x="749" y="664"/>
                    <a:pt x="749" y="664"/>
                    <a:pt x="749" y="663"/>
                  </a:cubicBezTo>
                  <a:cubicBezTo>
                    <a:pt x="749" y="663"/>
                    <a:pt x="750" y="663"/>
                    <a:pt x="750" y="663"/>
                  </a:cubicBezTo>
                  <a:cubicBezTo>
                    <a:pt x="750" y="663"/>
                    <a:pt x="750" y="662"/>
                    <a:pt x="750" y="662"/>
                  </a:cubicBezTo>
                  <a:cubicBezTo>
                    <a:pt x="750" y="662"/>
                    <a:pt x="750" y="662"/>
                    <a:pt x="750" y="662"/>
                  </a:cubicBezTo>
                  <a:cubicBezTo>
                    <a:pt x="749" y="661"/>
                    <a:pt x="749" y="661"/>
                    <a:pt x="749" y="660"/>
                  </a:cubicBezTo>
                  <a:cubicBezTo>
                    <a:pt x="749" y="660"/>
                    <a:pt x="749" y="660"/>
                    <a:pt x="749" y="660"/>
                  </a:cubicBezTo>
                  <a:cubicBezTo>
                    <a:pt x="749" y="660"/>
                    <a:pt x="749" y="660"/>
                    <a:pt x="749" y="660"/>
                  </a:cubicBezTo>
                  <a:cubicBezTo>
                    <a:pt x="749" y="659"/>
                    <a:pt x="748" y="660"/>
                    <a:pt x="749" y="659"/>
                  </a:cubicBezTo>
                  <a:cubicBezTo>
                    <a:pt x="749" y="659"/>
                    <a:pt x="749" y="659"/>
                    <a:pt x="749" y="659"/>
                  </a:cubicBezTo>
                  <a:cubicBezTo>
                    <a:pt x="749" y="658"/>
                    <a:pt x="749" y="658"/>
                    <a:pt x="749" y="658"/>
                  </a:cubicBezTo>
                  <a:cubicBezTo>
                    <a:pt x="749" y="658"/>
                    <a:pt x="749" y="658"/>
                    <a:pt x="750" y="658"/>
                  </a:cubicBezTo>
                  <a:cubicBezTo>
                    <a:pt x="750" y="656"/>
                    <a:pt x="750" y="656"/>
                    <a:pt x="749" y="655"/>
                  </a:cubicBezTo>
                  <a:cubicBezTo>
                    <a:pt x="750" y="654"/>
                    <a:pt x="751" y="654"/>
                    <a:pt x="752" y="654"/>
                  </a:cubicBezTo>
                  <a:cubicBezTo>
                    <a:pt x="753" y="652"/>
                    <a:pt x="754" y="652"/>
                    <a:pt x="755" y="651"/>
                  </a:cubicBezTo>
                  <a:cubicBezTo>
                    <a:pt x="755" y="651"/>
                    <a:pt x="756" y="650"/>
                    <a:pt x="756" y="650"/>
                  </a:cubicBezTo>
                  <a:cubicBezTo>
                    <a:pt x="756" y="650"/>
                    <a:pt x="757" y="650"/>
                    <a:pt x="757" y="650"/>
                  </a:cubicBezTo>
                  <a:cubicBezTo>
                    <a:pt x="757" y="650"/>
                    <a:pt x="757" y="649"/>
                    <a:pt x="757" y="649"/>
                  </a:cubicBezTo>
                  <a:cubicBezTo>
                    <a:pt x="758" y="649"/>
                    <a:pt x="758" y="649"/>
                    <a:pt x="759" y="649"/>
                  </a:cubicBezTo>
                  <a:cubicBezTo>
                    <a:pt x="759" y="649"/>
                    <a:pt x="759" y="649"/>
                    <a:pt x="759" y="649"/>
                  </a:cubicBezTo>
                  <a:cubicBezTo>
                    <a:pt x="759" y="649"/>
                    <a:pt x="759" y="649"/>
                    <a:pt x="759" y="649"/>
                  </a:cubicBezTo>
                  <a:cubicBezTo>
                    <a:pt x="759" y="648"/>
                    <a:pt x="759" y="648"/>
                    <a:pt x="759" y="648"/>
                  </a:cubicBezTo>
                  <a:cubicBezTo>
                    <a:pt x="760" y="648"/>
                    <a:pt x="760" y="648"/>
                    <a:pt x="760" y="648"/>
                  </a:cubicBezTo>
                  <a:cubicBezTo>
                    <a:pt x="760" y="648"/>
                    <a:pt x="760" y="648"/>
                    <a:pt x="760" y="648"/>
                  </a:cubicBezTo>
                  <a:cubicBezTo>
                    <a:pt x="760" y="647"/>
                    <a:pt x="761" y="647"/>
                    <a:pt x="761" y="647"/>
                  </a:cubicBezTo>
                  <a:cubicBezTo>
                    <a:pt x="761" y="646"/>
                    <a:pt x="761" y="646"/>
                    <a:pt x="761" y="645"/>
                  </a:cubicBezTo>
                  <a:cubicBezTo>
                    <a:pt x="762" y="645"/>
                    <a:pt x="763" y="645"/>
                    <a:pt x="764" y="645"/>
                  </a:cubicBezTo>
                  <a:cubicBezTo>
                    <a:pt x="764" y="645"/>
                    <a:pt x="764" y="645"/>
                    <a:pt x="764" y="644"/>
                  </a:cubicBezTo>
                  <a:cubicBezTo>
                    <a:pt x="764" y="644"/>
                    <a:pt x="765" y="645"/>
                    <a:pt x="765" y="645"/>
                  </a:cubicBezTo>
                  <a:cubicBezTo>
                    <a:pt x="766" y="644"/>
                    <a:pt x="766" y="644"/>
                    <a:pt x="766" y="643"/>
                  </a:cubicBezTo>
                  <a:cubicBezTo>
                    <a:pt x="767" y="643"/>
                    <a:pt x="769" y="643"/>
                    <a:pt x="770" y="643"/>
                  </a:cubicBezTo>
                  <a:cubicBezTo>
                    <a:pt x="770" y="642"/>
                    <a:pt x="769" y="641"/>
                    <a:pt x="769" y="640"/>
                  </a:cubicBezTo>
                  <a:cubicBezTo>
                    <a:pt x="770" y="640"/>
                    <a:pt x="770" y="640"/>
                    <a:pt x="770" y="640"/>
                  </a:cubicBezTo>
                  <a:cubicBezTo>
                    <a:pt x="770" y="640"/>
                    <a:pt x="770" y="640"/>
                    <a:pt x="770" y="639"/>
                  </a:cubicBezTo>
                  <a:cubicBezTo>
                    <a:pt x="771" y="639"/>
                    <a:pt x="771" y="639"/>
                    <a:pt x="771" y="639"/>
                  </a:cubicBezTo>
                  <a:cubicBezTo>
                    <a:pt x="771" y="639"/>
                    <a:pt x="771" y="639"/>
                    <a:pt x="771" y="639"/>
                  </a:cubicBezTo>
                  <a:cubicBezTo>
                    <a:pt x="771" y="639"/>
                    <a:pt x="772" y="640"/>
                    <a:pt x="773" y="639"/>
                  </a:cubicBezTo>
                  <a:cubicBezTo>
                    <a:pt x="773" y="639"/>
                    <a:pt x="773" y="639"/>
                    <a:pt x="773" y="638"/>
                  </a:cubicBezTo>
                  <a:cubicBezTo>
                    <a:pt x="774" y="638"/>
                    <a:pt x="774" y="638"/>
                    <a:pt x="774" y="638"/>
                  </a:cubicBezTo>
                  <a:cubicBezTo>
                    <a:pt x="774" y="638"/>
                    <a:pt x="774" y="638"/>
                    <a:pt x="774" y="638"/>
                  </a:cubicBezTo>
                  <a:cubicBezTo>
                    <a:pt x="775" y="638"/>
                    <a:pt x="775" y="638"/>
                    <a:pt x="776" y="638"/>
                  </a:cubicBezTo>
                  <a:cubicBezTo>
                    <a:pt x="776" y="638"/>
                    <a:pt x="776" y="638"/>
                    <a:pt x="776" y="638"/>
                  </a:cubicBezTo>
                  <a:cubicBezTo>
                    <a:pt x="777" y="638"/>
                    <a:pt x="778" y="638"/>
                    <a:pt x="779" y="638"/>
                  </a:cubicBezTo>
                  <a:cubicBezTo>
                    <a:pt x="778" y="637"/>
                    <a:pt x="778" y="636"/>
                    <a:pt x="778" y="636"/>
                  </a:cubicBezTo>
                  <a:cubicBezTo>
                    <a:pt x="778" y="636"/>
                    <a:pt x="779" y="636"/>
                    <a:pt x="779" y="636"/>
                  </a:cubicBezTo>
                  <a:cubicBezTo>
                    <a:pt x="779" y="637"/>
                    <a:pt x="780" y="637"/>
                    <a:pt x="780" y="637"/>
                  </a:cubicBezTo>
                  <a:cubicBezTo>
                    <a:pt x="781" y="637"/>
                    <a:pt x="783" y="637"/>
                    <a:pt x="783" y="637"/>
                  </a:cubicBezTo>
                  <a:cubicBezTo>
                    <a:pt x="784" y="636"/>
                    <a:pt x="783" y="636"/>
                    <a:pt x="784" y="635"/>
                  </a:cubicBezTo>
                  <a:cubicBezTo>
                    <a:pt x="784" y="635"/>
                    <a:pt x="784" y="634"/>
                    <a:pt x="784" y="634"/>
                  </a:cubicBezTo>
                  <a:cubicBezTo>
                    <a:pt x="786" y="633"/>
                    <a:pt x="786" y="633"/>
                    <a:pt x="786" y="631"/>
                  </a:cubicBezTo>
                  <a:cubicBezTo>
                    <a:pt x="787" y="631"/>
                    <a:pt x="787" y="631"/>
                    <a:pt x="787" y="631"/>
                  </a:cubicBezTo>
                  <a:cubicBezTo>
                    <a:pt x="787" y="630"/>
                    <a:pt x="786" y="631"/>
                    <a:pt x="786" y="630"/>
                  </a:cubicBezTo>
                  <a:cubicBezTo>
                    <a:pt x="786" y="630"/>
                    <a:pt x="786" y="630"/>
                    <a:pt x="786" y="629"/>
                  </a:cubicBezTo>
                  <a:cubicBezTo>
                    <a:pt x="786" y="629"/>
                    <a:pt x="786" y="629"/>
                    <a:pt x="786" y="629"/>
                  </a:cubicBezTo>
                  <a:cubicBezTo>
                    <a:pt x="786" y="628"/>
                    <a:pt x="785" y="627"/>
                    <a:pt x="786" y="626"/>
                  </a:cubicBezTo>
                  <a:cubicBezTo>
                    <a:pt x="786" y="626"/>
                    <a:pt x="787" y="625"/>
                    <a:pt x="787" y="625"/>
                  </a:cubicBezTo>
                  <a:cubicBezTo>
                    <a:pt x="787" y="624"/>
                    <a:pt x="787" y="623"/>
                    <a:pt x="787" y="622"/>
                  </a:cubicBezTo>
                  <a:cubicBezTo>
                    <a:pt x="788" y="622"/>
                    <a:pt x="788" y="622"/>
                    <a:pt x="788" y="622"/>
                  </a:cubicBezTo>
                  <a:cubicBezTo>
                    <a:pt x="789" y="620"/>
                    <a:pt x="790" y="620"/>
                    <a:pt x="790" y="618"/>
                  </a:cubicBezTo>
                  <a:cubicBezTo>
                    <a:pt x="792" y="617"/>
                    <a:pt x="790" y="617"/>
                    <a:pt x="791" y="616"/>
                  </a:cubicBezTo>
                  <a:cubicBezTo>
                    <a:pt x="792" y="616"/>
                    <a:pt x="792" y="615"/>
                    <a:pt x="793" y="614"/>
                  </a:cubicBezTo>
                  <a:cubicBezTo>
                    <a:pt x="793" y="614"/>
                    <a:pt x="793" y="614"/>
                    <a:pt x="793" y="614"/>
                  </a:cubicBezTo>
                  <a:cubicBezTo>
                    <a:pt x="793" y="613"/>
                    <a:pt x="794" y="613"/>
                    <a:pt x="794" y="613"/>
                  </a:cubicBezTo>
                  <a:cubicBezTo>
                    <a:pt x="794" y="613"/>
                    <a:pt x="794" y="612"/>
                    <a:pt x="794" y="612"/>
                  </a:cubicBezTo>
                  <a:cubicBezTo>
                    <a:pt x="794" y="612"/>
                    <a:pt x="794" y="612"/>
                    <a:pt x="794" y="612"/>
                  </a:cubicBezTo>
                  <a:cubicBezTo>
                    <a:pt x="794" y="610"/>
                    <a:pt x="794" y="608"/>
                    <a:pt x="794" y="606"/>
                  </a:cubicBezTo>
                  <a:cubicBezTo>
                    <a:pt x="794" y="606"/>
                    <a:pt x="796" y="604"/>
                    <a:pt x="797" y="603"/>
                  </a:cubicBezTo>
                  <a:cubicBezTo>
                    <a:pt x="797" y="602"/>
                    <a:pt x="797" y="602"/>
                    <a:pt x="796" y="602"/>
                  </a:cubicBezTo>
                  <a:cubicBezTo>
                    <a:pt x="796" y="602"/>
                    <a:pt x="796" y="602"/>
                    <a:pt x="796" y="602"/>
                  </a:cubicBezTo>
                  <a:cubicBezTo>
                    <a:pt x="796" y="601"/>
                    <a:pt x="796" y="601"/>
                    <a:pt x="796" y="600"/>
                  </a:cubicBezTo>
                  <a:cubicBezTo>
                    <a:pt x="796" y="600"/>
                    <a:pt x="796" y="600"/>
                    <a:pt x="796" y="600"/>
                  </a:cubicBezTo>
                  <a:cubicBezTo>
                    <a:pt x="796" y="600"/>
                    <a:pt x="796" y="600"/>
                    <a:pt x="796" y="600"/>
                  </a:cubicBezTo>
                  <a:cubicBezTo>
                    <a:pt x="796" y="599"/>
                    <a:pt x="796" y="598"/>
                    <a:pt x="796" y="597"/>
                  </a:cubicBezTo>
                  <a:cubicBezTo>
                    <a:pt x="796" y="597"/>
                    <a:pt x="797" y="596"/>
                    <a:pt x="797" y="596"/>
                  </a:cubicBezTo>
                  <a:cubicBezTo>
                    <a:pt x="797" y="596"/>
                    <a:pt x="797" y="595"/>
                    <a:pt x="797" y="595"/>
                  </a:cubicBezTo>
                  <a:cubicBezTo>
                    <a:pt x="797" y="595"/>
                    <a:pt x="797" y="595"/>
                    <a:pt x="797" y="595"/>
                  </a:cubicBezTo>
                  <a:cubicBezTo>
                    <a:pt x="797" y="594"/>
                    <a:pt x="797" y="593"/>
                    <a:pt x="797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2"/>
                    <a:pt x="797" y="592"/>
                    <a:pt x="797" y="591"/>
                  </a:cubicBezTo>
                  <a:cubicBezTo>
                    <a:pt x="797" y="591"/>
                    <a:pt x="797" y="591"/>
                    <a:pt x="797" y="591"/>
                  </a:cubicBezTo>
                  <a:cubicBezTo>
                    <a:pt x="798" y="590"/>
                    <a:pt x="797" y="588"/>
                    <a:pt x="796" y="587"/>
                  </a:cubicBezTo>
                  <a:cubicBezTo>
                    <a:pt x="796" y="586"/>
                    <a:pt x="796" y="585"/>
                    <a:pt x="796" y="583"/>
                  </a:cubicBezTo>
                  <a:cubicBezTo>
                    <a:pt x="796" y="583"/>
                    <a:pt x="796" y="583"/>
                    <a:pt x="796" y="583"/>
                  </a:cubicBezTo>
                  <a:cubicBezTo>
                    <a:pt x="796" y="582"/>
                    <a:pt x="796" y="581"/>
                    <a:pt x="796" y="579"/>
                  </a:cubicBezTo>
                  <a:cubicBezTo>
                    <a:pt x="795" y="579"/>
                    <a:pt x="795" y="579"/>
                    <a:pt x="794" y="579"/>
                  </a:cubicBezTo>
                  <a:cubicBezTo>
                    <a:pt x="794" y="579"/>
                    <a:pt x="794" y="579"/>
                    <a:pt x="795" y="578"/>
                  </a:cubicBezTo>
                  <a:cubicBezTo>
                    <a:pt x="795" y="578"/>
                    <a:pt x="795" y="578"/>
                    <a:pt x="796" y="577"/>
                  </a:cubicBezTo>
                  <a:cubicBezTo>
                    <a:pt x="796" y="577"/>
                    <a:pt x="795" y="576"/>
                    <a:pt x="795" y="576"/>
                  </a:cubicBezTo>
                  <a:cubicBezTo>
                    <a:pt x="795" y="576"/>
                    <a:pt x="795" y="576"/>
                    <a:pt x="796" y="576"/>
                  </a:cubicBezTo>
                  <a:cubicBezTo>
                    <a:pt x="796" y="576"/>
                    <a:pt x="796" y="575"/>
                    <a:pt x="796" y="575"/>
                  </a:cubicBezTo>
                  <a:cubicBezTo>
                    <a:pt x="796" y="575"/>
                    <a:pt x="796" y="575"/>
                    <a:pt x="796" y="575"/>
                  </a:cubicBezTo>
                  <a:cubicBezTo>
                    <a:pt x="796" y="574"/>
                    <a:pt x="796" y="574"/>
                    <a:pt x="797" y="574"/>
                  </a:cubicBezTo>
                  <a:cubicBezTo>
                    <a:pt x="797" y="573"/>
                    <a:pt x="797" y="572"/>
                    <a:pt x="797" y="572"/>
                  </a:cubicBezTo>
                  <a:cubicBezTo>
                    <a:pt x="798" y="572"/>
                    <a:pt x="798" y="572"/>
                    <a:pt x="798" y="572"/>
                  </a:cubicBezTo>
                  <a:cubicBezTo>
                    <a:pt x="798" y="571"/>
                    <a:pt x="797" y="570"/>
                    <a:pt x="797" y="570"/>
                  </a:cubicBezTo>
                  <a:cubicBezTo>
                    <a:pt x="800" y="570"/>
                    <a:pt x="799" y="571"/>
                    <a:pt x="801" y="572"/>
                  </a:cubicBezTo>
                  <a:cubicBezTo>
                    <a:pt x="801" y="571"/>
                    <a:pt x="801" y="570"/>
                    <a:pt x="801" y="569"/>
                  </a:cubicBezTo>
                  <a:cubicBezTo>
                    <a:pt x="802" y="569"/>
                    <a:pt x="802" y="569"/>
                    <a:pt x="802" y="569"/>
                  </a:cubicBezTo>
                  <a:cubicBezTo>
                    <a:pt x="802" y="569"/>
                    <a:pt x="802" y="568"/>
                    <a:pt x="802" y="568"/>
                  </a:cubicBezTo>
                  <a:cubicBezTo>
                    <a:pt x="802" y="568"/>
                    <a:pt x="803" y="567"/>
                    <a:pt x="803" y="567"/>
                  </a:cubicBezTo>
                  <a:cubicBezTo>
                    <a:pt x="803" y="566"/>
                    <a:pt x="803" y="565"/>
                    <a:pt x="803" y="564"/>
                  </a:cubicBezTo>
                  <a:cubicBezTo>
                    <a:pt x="804" y="564"/>
                    <a:pt x="804" y="564"/>
                    <a:pt x="804" y="564"/>
                  </a:cubicBezTo>
                  <a:cubicBezTo>
                    <a:pt x="804" y="564"/>
                    <a:pt x="804" y="563"/>
                    <a:pt x="804" y="563"/>
                  </a:cubicBezTo>
                  <a:cubicBezTo>
                    <a:pt x="804" y="563"/>
                    <a:pt x="805" y="562"/>
                    <a:pt x="805" y="562"/>
                  </a:cubicBezTo>
                  <a:cubicBezTo>
                    <a:pt x="805" y="561"/>
                    <a:pt x="806" y="560"/>
                    <a:pt x="806" y="559"/>
                  </a:cubicBezTo>
                  <a:cubicBezTo>
                    <a:pt x="806" y="558"/>
                    <a:pt x="807" y="558"/>
                    <a:pt x="807" y="557"/>
                  </a:cubicBezTo>
                  <a:cubicBezTo>
                    <a:pt x="807" y="557"/>
                    <a:pt x="807" y="557"/>
                    <a:pt x="807" y="557"/>
                  </a:cubicBezTo>
                  <a:cubicBezTo>
                    <a:pt x="808" y="557"/>
                    <a:pt x="808" y="557"/>
                    <a:pt x="808" y="557"/>
                  </a:cubicBezTo>
                  <a:cubicBezTo>
                    <a:pt x="809" y="556"/>
                    <a:pt x="809" y="556"/>
                    <a:pt x="809" y="555"/>
                  </a:cubicBezTo>
                  <a:cubicBezTo>
                    <a:pt x="810" y="555"/>
                    <a:pt x="811" y="555"/>
                    <a:pt x="811" y="555"/>
                  </a:cubicBezTo>
                  <a:cubicBezTo>
                    <a:pt x="812" y="554"/>
                    <a:pt x="813" y="553"/>
                    <a:pt x="814" y="552"/>
                  </a:cubicBezTo>
                  <a:cubicBezTo>
                    <a:pt x="814" y="552"/>
                    <a:pt x="814" y="552"/>
                    <a:pt x="814" y="552"/>
                  </a:cubicBezTo>
                  <a:cubicBezTo>
                    <a:pt x="814" y="551"/>
                    <a:pt x="814" y="550"/>
                    <a:pt x="814" y="550"/>
                  </a:cubicBezTo>
                  <a:cubicBezTo>
                    <a:pt x="815" y="550"/>
                    <a:pt x="815" y="550"/>
                    <a:pt x="815" y="549"/>
                  </a:cubicBezTo>
                  <a:cubicBezTo>
                    <a:pt x="815" y="549"/>
                    <a:pt x="815" y="549"/>
                    <a:pt x="815" y="548"/>
                  </a:cubicBezTo>
                  <a:cubicBezTo>
                    <a:pt x="815" y="548"/>
                    <a:pt x="815" y="548"/>
                    <a:pt x="815" y="548"/>
                  </a:cubicBezTo>
                  <a:cubicBezTo>
                    <a:pt x="815" y="548"/>
                    <a:pt x="815" y="548"/>
                    <a:pt x="815" y="547"/>
                  </a:cubicBezTo>
                  <a:cubicBezTo>
                    <a:pt x="816" y="547"/>
                    <a:pt x="816" y="547"/>
                    <a:pt x="816" y="547"/>
                  </a:cubicBezTo>
                  <a:cubicBezTo>
                    <a:pt x="816" y="547"/>
                    <a:pt x="816" y="546"/>
                    <a:pt x="816" y="545"/>
                  </a:cubicBezTo>
                  <a:cubicBezTo>
                    <a:pt x="817" y="545"/>
                    <a:pt x="817" y="545"/>
                    <a:pt x="817" y="545"/>
                  </a:cubicBezTo>
                  <a:cubicBezTo>
                    <a:pt x="817" y="545"/>
                    <a:pt x="817" y="544"/>
                    <a:pt x="817" y="544"/>
                  </a:cubicBezTo>
                  <a:cubicBezTo>
                    <a:pt x="817" y="544"/>
                    <a:pt x="817" y="544"/>
                    <a:pt x="817" y="544"/>
                  </a:cubicBezTo>
                  <a:cubicBezTo>
                    <a:pt x="817" y="544"/>
                    <a:pt x="817" y="543"/>
                    <a:pt x="817" y="543"/>
                  </a:cubicBezTo>
                  <a:cubicBezTo>
                    <a:pt x="817" y="543"/>
                    <a:pt x="817" y="543"/>
                    <a:pt x="818" y="543"/>
                  </a:cubicBezTo>
                  <a:cubicBezTo>
                    <a:pt x="818" y="542"/>
                    <a:pt x="817" y="541"/>
                    <a:pt x="817" y="541"/>
                  </a:cubicBezTo>
                  <a:cubicBezTo>
                    <a:pt x="817" y="540"/>
                    <a:pt x="817" y="540"/>
                    <a:pt x="817" y="540"/>
                  </a:cubicBezTo>
                  <a:close/>
                  <a:moveTo>
                    <a:pt x="607" y="214"/>
                  </a:moveTo>
                  <a:cubicBezTo>
                    <a:pt x="607" y="214"/>
                    <a:pt x="607" y="214"/>
                    <a:pt x="607" y="214"/>
                  </a:cubicBezTo>
                  <a:cubicBezTo>
                    <a:pt x="607" y="214"/>
                    <a:pt x="607" y="214"/>
                    <a:pt x="607" y="214"/>
                  </a:cubicBezTo>
                  <a:cubicBezTo>
                    <a:pt x="607" y="214"/>
                    <a:pt x="607" y="214"/>
                    <a:pt x="607" y="214"/>
                  </a:cubicBezTo>
                  <a:cubicBezTo>
                    <a:pt x="607" y="214"/>
                    <a:pt x="607" y="214"/>
                    <a:pt x="607" y="214"/>
                  </a:cubicBezTo>
                  <a:close/>
                  <a:moveTo>
                    <a:pt x="610" y="145"/>
                  </a:moveTo>
                  <a:cubicBezTo>
                    <a:pt x="610" y="145"/>
                    <a:pt x="610" y="145"/>
                    <a:pt x="610" y="145"/>
                  </a:cubicBezTo>
                  <a:cubicBezTo>
                    <a:pt x="610" y="146"/>
                    <a:pt x="610" y="146"/>
                    <a:pt x="610" y="146"/>
                  </a:cubicBezTo>
                  <a:cubicBezTo>
                    <a:pt x="610" y="146"/>
                    <a:pt x="610" y="146"/>
                    <a:pt x="610" y="146"/>
                  </a:cubicBezTo>
                  <a:cubicBezTo>
                    <a:pt x="609" y="146"/>
                    <a:pt x="609" y="146"/>
                    <a:pt x="609" y="145"/>
                  </a:cubicBezTo>
                  <a:cubicBezTo>
                    <a:pt x="610" y="145"/>
                    <a:pt x="609" y="145"/>
                    <a:pt x="610" y="145"/>
                  </a:cubicBezTo>
                  <a:close/>
                  <a:moveTo>
                    <a:pt x="423" y="16"/>
                  </a:moveTo>
                  <a:cubicBezTo>
                    <a:pt x="422" y="17"/>
                    <a:pt x="423" y="17"/>
                    <a:pt x="422" y="17"/>
                  </a:cubicBezTo>
                  <a:cubicBezTo>
                    <a:pt x="422" y="16"/>
                    <a:pt x="422" y="16"/>
                    <a:pt x="421" y="16"/>
                  </a:cubicBezTo>
                  <a:cubicBezTo>
                    <a:pt x="422" y="15"/>
                    <a:pt x="423" y="15"/>
                    <a:pt x="423" y="15"/>
                  </a:cubicBezTo>
                  <a:cubicBezTo>
                    <a:pt x="424" y="15"/>
                    <a:pt x="424" y="15"/>
                    <a:pt x="425" y="15"/>
                  </a:cubicBezTo>
                  <a:cubicBezTo>
                    <a:pt x="424" y="16"/>
                    <a:pt x="424" y="16"/>
                    <a:pt x="423" y="16"/>
                  </a:cubicBezTo>
                  <a:close/>
                  <a:moveTo>
                    <a:pt x="70" y="199"/>
                  </a:moveTo>
                  <a:cubicBezTo>
                    <a:pt x="70" y="199"/>
                    <a:pt x="70" y="199"/>
                    <a:pt x="70" y="199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69" y="199"/>
                    <a:pt x="69" y="199"/>
                    <a:pt x="69" y="198"/>
                  </a:cubicBezTo>
                  <a:cubicBezTo>
                    <a:pt x="70" y="198"/>
                    <a:pt x="70" y="198"/>
                    <a:pt x="70" y="198"/>
                  </a:cubicBezTo>
                  <a:cubicBezTo>
                    <a:pt x="70" y="198"/>
                    <a:pt x="70" y="199"/>
                    <a:pt x="70" y="199"/>
                  </a:cubicBezTo>
                  <a:cubicBezTo>
                    <a:pt x="70" y="199"/>
                    <a:pt x="70" y="199"/>
                    <a:pt x="70" y="199"/>
                  </a:cubicBezTo>
                  <a:close/>
                  <a:moveTo>
                    <a:pt x="200" y="178"/>
                  </a:moveTo>
                  <a:cubicBezTo>
                    <a:pt x="200" y="178"/>
                    <a:pt x="200" y="177"/>
                    <a:pt x="200" y="177"/>
                  </a:cubicBezTo>
                  <a:cubicBezTo>
                    <a:pt x="200" y="177"/>
                    <a:pt x="199" y="177"/>
                    <a:pt x="199" y="177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98" y="177"/>
                    <a:pt x="197" y="177"/>
                    <a:pt x="196" y="177"/>
                  </a:cubicBezTo>
                  <a:cubicBezTo>
                    <a:pt x="195" y="176"/>
                    <a:pt x="195" y="175"/>
                    <a:pt x="195" y="175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5"/>
                    <a:pt x="195" y="174"/>
                    <a:pt x="195" y="174"/>
                  </a:cubicBezTo>
                  <a:cubicBezTo>
                    <a:pt x="196" y="174"/>
                    <a:pt x="197" y="175"/>
                    <a:pt x="198" y="174"/>
                  </a:cubicBezTo>
                  <a:cubicBezTo>
                    <a:pt x="199" y="175"/>
                    <a:pt x="199" y="176"/>
                    <a:pt x="200" y="177"/>
                  </a:cubicBezTo>
                  <a:cubicBezTo>
                    <a:pt x="200" y="177"/>
                    <a:pt x="200" y="177"/>
                    <a:pt x="200" y="178"/>
                  </a:cubicBezTo>
                  <a:cubicBezTo>
                    <a:pt x="200" y="178"/>
                    <a:pt x="200" y="178"/>
                    <a:pt x="200" y="178"/>
                  </a:cubicBezTo>
                  <a:close/>
                  <a:moveTo>
                    <a:pt x="202" y="172"/>
                  </a:moveTo>
                  <a:cubicBezTo>
                    <a:pt x="202" y="171"/>
                    <a:pt x="202" y="171"/>
                    <a:pt x="202" y="171"/>
                  </a:cubicBezTo>
                  <a:cubicBezTo>
                    <a:pt x="202" y="171"/>
                    <a:pt x="202" y="171"/>
                    <a:pt x="202" y="171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2" y="170"/>
                    <a:pt x="202" y="170"/>
                    <a:pt x="203" y="170"/>
                  </a:cubicBezTo>
                  <a:cubicBezTo>
                    <a:pt x="203" y="171"/>
                    <a:pt x="203" y="171"/>
                    <a:pt x="203" y="172"/>
                  </a:cubicBezTo>
                  <a:cubicBezTo>
                    <a:pt x="203" y="172"/>
                    <a:pt x="202" y="172"/>
                    <a:pt x="202" y="172"/>
                  </a:cubicBezTo>
                  <a:close/>
                  <a:moveTo>
                    <a:pt x="213" y="82"/>
                  </a:moveTo>
                  <a:cubicBezTo>
                    <a:pt x="213" y="82"/>
                    <a:pt x="213" y="82"/>
                    <a:pt x="213" y="81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3" y="82"/>
                    <a:pt x="213" y="82"/>
                    <a:pt x="213" y="82"/>
                  </a:cubicBezTo>
                  <a:close/>
                  <a:moveTo>
                    <a:pt x="248" y="209"/>
                  </a:moveTo>
                  <a:cubicBezTo>
                    <a:pt x="248" y="208"/>
                    <a:pt x="248" y="208"/>
                    <a:pt x="248" y="208"/>
                  </a:cubicBezTo>
                  <a:cubicBezTo>
                    <a:pt x="248" y="208"/>
                    <a:pt x="248" y="208"/>
                    <a:pt x="248" y="208"/>
                  </a:cubicBezTo>
                  <a:cubicBezTo>
                    <a:pt x="248" y="208"/>
                    <a:pt x="249" y="208"/>
                    <a:pt x="249" y="208"/>
                  </a:cubicBezTo>
                  <a:cubicBezTo>
                    <a:pt x="248" y="208"/>
                    <a:pt x="248" y="209"/>
                    <a:pt x="248" y="209"/>
                  </a:cubicBezTo>
                  <a:close/>
                  <a:moveTo>
                    <a:pt x="292" y="248"/>
                  </a:moveTo>
                  <a:cubicBezTo>
                    <a:pt x="292" y="248"/>
                    <a:pt x="292" y="248"/>
                    <a:pt x="292" y="248"/>
                  </a:cubicBezTo>
                  <a:cubicBezTo>
                    <a:pt x="292" y="248"/>
                    <a:pt x="291" y="248"/>
                    <a:pt x="291" y="248"/>
                  </a:cubicBezTo>
                  <a:cubicBezTo>
                    <a:pt x="291" y="249"/>
                    <a:pt x="292" y="249"/>
                    <a:pt x="290" y="249"/>
                  </a:cubicBezTo>
                  <a:cubicBezTo>
                    <a:pt x="290" y="249"/>
                    <a:pt x="290" y="249"/>
                    <a:pt x="290" y="248"/>
                  </a:cubicBezTo>
                  <a:cubicBezTo>
                    <a:pt x="291" y="248"/>
                    <a:pt x="291" y="247"/>
                    <a:pt x="292" y="246"/>
                  </a:cubicBezTo>
                  <a:cubicBezTo>
                    <a:pt x="292" y="246"/>
                    <a:pt x="292" y="247"/>
                    <a:pt x="292" y="247"/>
                  </a:cubicBezTo>
                  <a:cubicBezTo>
                    <a:pt x="293" y="247"/>
                    <a:pt x="293" y="247"/>
                    <a:pt x="293" y="247"/>
                  </a:cubicBezTo>
                  <a:cubicBezTo>
                    <a:pt x="293" y="247"/>
                    <a:pt x="293" y="247"/>
                    <a:pt x="293" y="247"/>
                  </a:cubicBezTo>
                  <a:cubicBezTo>
                    <a:pt x="292" y="247"/>
                    <a:pt x="292" y="247"/>
                    <a:pt x="292" y="248"/>
                  </a:cubicBezTo>
                  <a:close/>
                  <a:moveTo>
                    <a:pt x="485" y="337"/>
                  </a:moveTo>
                  <a:cubicBezTo>
                    <a:pt x="485" y="337"/>
                    <a:pt x="485" y="337"/>
                    <a:pt x="486" y="337"/>
                  </a:cubicBezTo>
                  <a:cubicBezTo>
                    <a:pt x="486" y="337"/>
                    <a:pt x="486" y="338"/>
                    <a:pt x="486" y="338"/>
                  </a:cubicBezTo>
                  <a:cubicBezTo>
                    <a:pt x="486" y="338"/>
                    <a:pt x="486" y="338"/>
                    <a:pt x="486" y="338"/>
                  </a:cubicBezTo>
                  <a:cubicBezTo>
                    <a:pt x="486" y="338"/>
                    <a:pt x="486" y="338"/>
                    <a:pt x="486" y="339"/>
                  </a:cubicBezTo>
                  <a:cubicBezTo>
                    <a:pt x="485" y="338"/>
                    <a:pt x="485" y="338"/>
                    <a:pt x="485" y="337"/>
                  </a:cubicBezTo>
                  <a:close/>
                  <a:moveTo>
                    <a:pt x="527" y="443"/>
                  </a:moveTo>
                  <a:cubicBezTo>
                    <a:pt x="527" y="442"/>
                    <a:pt x="527" y="443"/>
                    <a:pt x="527" y="442"/>
                  </a:cubicBezTo>
                  <a:cubicBezTo>
                    <a:pt x="527" y="442"/>
                    <a:pt x="527" y="442"/>
                    <a:pt x="527" y="442"/>
                  </a:cubicBezTo>
                  <a:cubicBezTo>
                    <a:pt x="528" y="442"/>
                    <a:pt x="529" y="442"/>
                    <a:pt x="530" y="442"/>
                  </a:cubicBezTo>
                  <a:cubicBezTo>
                    <a:pt x="530" y="442"/>
                    <a:pt x="530" y="443"/>
                    <a:pt x="530" y="443"/>
                  </a:cubicBezTo>
                  <a:cubicBezTo>
                    <a:pt x="528" y="443"/>
                    <a:pt x="529" y="443"/>
                    <a:pt x="527" y="443"/>
                  </a:cubicBezTo>
                  <a:close/>
                  <a:moveTo>
                    <a:pt x="533" y="449"/>
                  </a:moveTo>
                  <a:cubicBezTo>
                    <a:pt x="533" y="448"/>
                    <a:pt x="532" y="449"/>
                    <a:pt x="532" y="447"/>
                  </a:cubicBezTo>
                  <a:cubicBezTo>
                    <a:pt x="532" y="447"/>
                    <a:pt x="531" y="447"/>
                    <a:pt x="531" y="447"/>
                  </a:cubicBezTo>
                  <a:cubicBezTo>
                    <a:pt x="531" y="446"/>
                    <a:pt x="531" y="445"/>
                    <a:pt x="531" y="444"/>
                  </a:cubicBezTo>
                  <a:cubicBezTo>
                    <a:pt x="532" y="444"/>
                    <a:pt x="532" y="445"/>
                    <a:pt x="533" y="445"/>
                  </a:cubicBezTo>
                  <a:cubicBezTo>
                    <a:pt x="533" y="445"/>
                    <a:pt x="533" y="446"/>
                    <a:pt x="533" y="446"/>
                  </a:cubicBezTo>
                  <a:cubicBezTo>
                    <a:pt x="534" y="446"/>
                    <a:pt x="535" y="446"/>
                    <a:pt x="536" y="446"/>
                  </a:cubicBezTo>
                  <a:cubicBezTo>
                    <a:pt x="536" y="448"/>
                    <a:pt x="536" y="448"/>
                    <a:pt x="538" y="449"/>
                  </a:cubicBezTo>
                  <a:cubicBezTo>
                    <a:pt x="538" y="449"/>
                    <a:pt x="538" y="449"/>
                    <a:pt x="538" y="450"/>
                  </a:cubicBezTo>
                  <a:cubicBezTo>
                    <a:pt x="536" y="450"/>
                    <a:pt x="535" y="449"/>
                    <a:pt x="533" y="449"/>
                  </a:cubicBezTo>
                  <a:close/>
                  <a:moveTo>
                    <a:pt x="653" y="850"/>
                  </a:moveTo>
                  <a:cubicBezTo>
                    <a:pt x="653" y="850"/>
                    <a:pt x="653" y="850"/>
                    <a:pt x="653" y="850"/>
                  </a:cubicBezTo>
                  <a:cubicBezTo>
                    <a:pt x="653" y="850"/>
                    <a:pt x="653" y="850"/>
                    <a:pt x="653" y="850"/>
                  </a:cubicBezTo>
                  <a:close/>
                  <a:moveTo>
                    <a:pt x="653" y="854"/>
                  </a:moveTo>
                  <a:cubicBezTo>
                    <a:pt x="653" y="854"/>
                    <a:pt x="652" y="854"/>
                    <a:pt x="652" y="854"/>
                  </a:cubicBezTo>
                  <a:cubicBezTo>
                    <a:pt x="652" y="854"/>
                    <a:pt x="652" y="854"/>
                    <a:pt x="652" y="854"/>
                  </a:cubicBezTo>
                  <a:cubicBezTo>
                    <a:pt x="653" y="854"/>
                    <a:pt x="653" y="854"/>
                    <a:pt x="653" y="854"/>
                  </a:cubicBezTo>
                  <a:cubicBezTo>
                    <a:pt x="653" y="851"/>
                    <a:pt x="653" y="851"/>
                    <a:pt x="653" y="851"/>
                  </a:cubicBezTo>
                  <a:cubicBezTo>
                    <a:pt x="653" y="851"/>
                    <a:pt x="653" y="851"/>
                    <a:pt x="653" y="851"/>
                  </a:cubicBezTo>
                  <a:cubicBezTo>
                    <a:pt x="653" y="851"/>
                    <a:pt x="653" y="851"/>
                    <a:pt x="653" y="850"/>
                  </a:cubicBezTo>
                  <a:cubicBezTo>
                    <a:pt x="653" y="850"/>
                    <a:pt x="653" y="850"/>
                    <a:pt x="653" y="850"/>
                  </a:cubicBezTo>
                  <a:cubicBezTo>
                    <a:pt x="653" y="851"/>
                    <a:pt x="653" y="851"/>
                    <a:pt x="653" y="851"/>
                  </a:cubicBezTo>
                  <a:cubicBezTo>
                    <a:pt x="654" y="851"/>
                    <a:pt x="654" y="851"/>
                    <a:pt x="654" y="851"/>
                  </a:cubicBezTo>
                  <a:cubicBezTo>
                    <a:pt x="654" y="853"/>
                    <a:pt x="654" y="853"/>
                    <a:pt x="653" y="8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6491500" y="1361772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77695" y="1619575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994012" y="1539229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403271" y="1493392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522446" y="2227120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800568" y="2262351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917998" y="2478669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045301" y="2347639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650642" y="2424896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493382" y="2619584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018744" y="2358734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795616" y="3225892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828998" y="3794500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175720" y="4043575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210335" y="4292651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612678" y="3942833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361745" y="4011999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171385" y="4080321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129813" y="4305684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092730" y="4843388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914740" y="4688875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178494" y="5552261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194708" y="3554750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176736" y="4244717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612179" y="2929626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316787" y="2630777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906070" y="1913823"/>
            <a:ext cx="88999" cy="88999"/>
          </a:xfrm>
          <a:prstGeom prst="ellipse">
            <a:avLst/>
          </a:prstGeom>
          <a:solidFill>
            <a:srgbClr val="FB2740"/>
          </a:solidFill>
          <a:ln>
            <a:noFill/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A6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 flipV="1">
            <a:off x="6089800" y="2436639"/>
            <a:ext cx="17307" cy="1006808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5711554" y="2513896"/>
            <a:ext cx="395553" cy="929550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 flipV="1">
            <a:off x="5563222" y="2691895"/>
            <a:ext cx="543886" cy="751551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 flipV="1">
            <a:off x="3982036" y="1989790"/>
            <a:ext cx="2125071" cy="1453657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 flipV="1">
            <a:off x="3684344" y="2988560"/>
            <a:ext cx="2422764" cy="454886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5276445" y="3443447"/>
            <a:ext cx="830662" cy="148332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107107" y="1693123"/>
            <a:ext cx="702107" cy="1750323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4238118" y="3443447"/>
            <a:ext cx="1868989" cy="830662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5197335" y="3443447"/>
            <a:ext cx="909772" cy="880106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5138002" y="3443447"/>
            <a:ext cx="969105" cy="1433881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6107107" y="1623901"/>
            <a:ext cx="909772" cy="1819545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6107107" y="1564568"/>
            <a:ext cx="1315215" cy="1878878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107107" y="2296342"/>
            <a:ext cx="1427698" cy="1147104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6107107" y="2326009"/>
            <a:ext cx="1700879" cy="1117438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6107107" y="2533674"/>
            <a:ext cx="1810890" cy="909773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6107107" y="3285225"/>
            <a:ext cx="702107" cy="158221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107107" y="3443447"/>
            <a:ext cx="1721891" cy="395553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107107" y="3443447"/>
            <a:ext cx="1077883" cy="613108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5968664" y="3443447"/>
            <a:ext cx="138444" cy="1245993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5236890" y="3443447"/>
            <a:ext cx="870217" cy="2106321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107107" y="3443447"/>
            <a:ext cx="108777" cy="636875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6107107" y="3443447"/>
            <a:ext cx="296665" cy="613108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6107107" y="3443447"/>
            <a:ext cx="533997" cy="514219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107107" y="3443447"/>
            <a:ext cx="1116261" cy="862237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6107107" y="1436014"/>
            <a:ext cx="415331" cy="2007433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 flipV="1">
            <a:off x="5091958" y="2436639"/>
            <a:ext cx="1015148" cy="1006808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 flipV="1">
            <a:off x="4393713" y="2691895"/>
            <a:ext cx="1713394" cy="751551"/>
          </a:xfrm>
          <a:prstGeom prst="line">
            <a:avLst/>
          </a:prstGeom>
          <a:ln w="19050">
            <a:solidFill>
              <a:srgbClr val="FB2740"/>
            </a:solidFill>
          </a:ln>
          <a:effectLst>
            <a:glow rad="38100">
              <a:srgbClr val="E52343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5890750" y="1686528"/>
            <a:ext cx="960704" cy="960704"/>
            <a:chOff x="7917690" y="1365305"/>
            <a:chExt cx="960704" cy="960704"/>
          </a:xfrm>
        </p:grpSpPr>
        <p:sp>
          <p:nvSpPr>
            <p:cNvPr id="78" name="椭圆 77"/>
            <p:cNvSpPr/>
            <p:nvPr/>
          </p:nvSpPr>
          <p:spPr>
            <a:xfrm>
              <a:off x="8117951" y="1565566"/>
              <a:ext cx="560183" cy="560183"/>
            </a:xfrm>
            <a:prstGeom prst="ellipse">
              <a:avLst/>
            </a:prstGeom>
            <a:ln w="19050">
              <a:solidFill>
                <a:srgbClr val="FB2740">
                  <a:alpha val="6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8036088" y="1483703"/>
              <a:ext cx="723908" cy="723908"/>
            </a:xfrm>
            <a:prstGeom prst="ellipse">
              <a:avLst/>
            </a:prstGeom>
            <a:ln w="19050">
              <a:solidFill>
                <a:srgbClr val="FB2740">
                  <a:alpha val="4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8245970" y="1693585"/>
              <a:ext cx="304145" cy="304145"/>
            </a:xfrm>
            <a:prstGeom prst="ellipse">
              <a:avLst/>
            </a:prstGeom>
            <a:ln w="19050">
              <a:solidFill>
                <a:srgbClr val="FB2740">
                  <a:alpha val="8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7917690" y="1365305"/>
              <a:ext cx="960704" cy="960704"/>
            </a:xfrm>
            <a:prstGeom prst="ellipse">
              <a:avLst/>
            </a:prstGeom>
            <a:ln w="19050">
              <a:solidFill>
                <a:srgbClr val="FB2740">
                  <a:alpha val="2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999306" y="4906752"/>
            <a:ext cx="620156" cy="620156"/>
            <a:chOff x="7917690" y="1365305"/>
            <a:chExt cx="960704" cy="960704"/>
          </a:xfrm>
        </p:grpSpPr>
        <p:sp>
          <p:nvSpPr>
            <p:cNvPr id="83" name="椭圆 82"/>
            <p:cNvSpPr/>
            <p:nvPr/>
          </p:nvSpPr>
          <p:spPr>
            <a:xfrm>
              <a:off x="8117951" y="1565566"/>
              <a:ext cx="560183" cy="560183"/>
            </a:xfrm>
            <a:prstGeom prst="ellipse">
              <a:avLst/>
            </a:prstGeom>
            <a:ln w="19050">
              <a:solidFill>
                <a:srgbClr val="FB2740">
                  <a:alpha val="6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8036088" y="1483703"/>
              <a:ext cx="723908" cy="723908"/>
            </a:xfrm>
            <a:prstGeom prst="ellipse">
              <a:avLst/>
            </a:prstGeom>
            <a:ln w="19050">
              <a:solidFill>
                <a:srgbClr val="FB2740">
                  <a:alpha val="4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8245970" y="1693585"/>
              <a:ext cx="304145" cy="304145"/>
            </a:xfrm>
            <a:prstGeom prst="ellipse">
              <a:avLst/>
            </a:prstGeom>
            <a:ln w="19050">
              <a:solidFill>
                <a:srgbClr val="FB2740">
                  <a:alpha val="8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7917690" y="1365305"/>
              <a:ext cx="960704" cy="960704"/>
            </a:xfrm>
            <a:prstGeom prst="ellipse">
              <a:avLst/>
            </a:prstGeom>
            <a:ln w="19050">
              <a:solidFill>
                <a:srgbClr val="FB2740">
                  <a:alpha val="2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611361" y="2324525"/>
            <a:ext cx="810940" cy="810940"/>
            <a:chOff x="7917690" y="1365305"/>
            <a:chExt cx="960704" cy="960704"/>
          </a:xfrm>
        </p:grpSpPr>
        <p:sp>
          <p:nvSpPr>
            <p:cNvPr id="88" name="椭圆 87"/>
            <p:cNvSpPr/>
            <p:nvPr/>
          </p:nvSpPr>
          <p:spPr>
            <a:xfrm>
              <a:off x="8117951" y="1565566"/>
              <a:ext cx="560183" cy="560183"/>
            </a:xfrm>
            <a:prstGeom prst="ellipse">
              <a:avLst/>
            </a:prstGeom>
            <a:ln w="19050">
              <a:solidFill>
                <a:srgbClr val="FB2740">
                  <a:alpha val="6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8036088" y="1483703"/>
              <a:ext cx="723908" cy="723908"/>
            </a:xfrm>
            <a:prstGeom prst="ellipse">
              <a:avLst/>
            </a:prstGeom>
            <a:ln w="19050">
              <a:solidFill>
                <a:srgbClr val="FB2740">
                  <a:alpha val="4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8245970" y="1693585"/>
              <a:ext cx="304145" cy="304145"/>
            </a:xfrm>
            <a:prstGeom prst="ellipse">
              <a:avLst/>
            </a:prstGeom>
            <a:ln w="19050">
              <a:solidFill>
                <a:srgbClr val="FB2740">
                  <a:alpha val="8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7917690" y="1365305"/>
              <a:ext cx="960704" cy="960704"/>
            </a:xfrm>
            <a:prstGeom prst="ellipse">
              <a:avLst/>
            </a:prstGeom>
            <a:ln w="19050">
              <a:solidFill>
                <a:srgbClr val="FB2740">
                  <a:alpha val="2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839140" y="3112711"/>
            <a:ext cx="557087" cy="557087"/>
            <a:chOff x="7917690" y="1365305"/>
            <a:chExt cx="960704" cy="960704"/>
          </a:xfrm>
        </p:grpSpPr>
        <p:sp>
          <p:nvSpPr>
            <p:cNvPr id="93" name="椭圆 92"/>
            <p:cNvSpPr/>
            <p:nvPr/>
          </p:nvSpPr>
          <p:spPr>
            <a:xfrm>
              <a:off x="8117951" y="1565566"/>
              <a:ext cx="560183" cy="560183"/>
            </a:xfrm>
            <a:prstGeom prst="ellipse">
              <a:avLst/>
            </a:prstGeom>
            <a:ln w="19050">
              <a:solidFill>
                <a:srgbClr val="FB2740">
                  <a:alpha val="6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8036088" y="1483703"/>
              <a:ext cx="723908" cy="723908"/>
            </a:xfrm>
            <a:prstGeom prst="ellipse">
              <a:avLst/>
            </a:prstGeom>
            <a:ln w="19050">
              <a:solidFill>
                <a:srgbClr val="FB2740">
                  <a:alpha val="4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8245970" y="1693585"/>
              <a:ext cx="304145" cy="304145"/>
            </a:xfrm>
            <a:prstGeom prst="ellipse">
              <a:avLst/>
            </a:prstGeom>
            <a:ln w="19050">
              <a:solidFill>
                <a:srgbClr val="FB2740">
                  <a:alpha val="8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7917690" y="1365305"/>
              <a:ext cx="960704" cy="960704"/>
            </a:xfrm>
            <a:prstGeom prst="ellipse">
              <a:avLst/>
            </a:prstGeom>
            <a:ln w="19050">
              <a:solidFill>
                <a:srgbClr val="FB2740">
                  <a:alpha val="2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894268" y="1686528"/>
            <a:ext cx="960704" cy="960704"/>
            <a:chOff x="7917690" y="1365305"/>
            <a:chExt cx="960704" cy="960704"/>
          </a:xfrm>
        </p:grpSpPr>
        <p:sp>
          <p:nvSpPr>
            <p:cNvPr id="98" name="椭圆 97"/>
            <p:cNvSpPr/>
            <p:nvPr/>
          </p:nvSpPr>
          <p:spPr>
            <a:xfrm>
              <a:off x="8117951" y="1565566"/>
              <a:ext cx="560183" cy="560183"/>
            </a:xfrm>
            <a:prstGeom prst="ellipse">
              <a:avLst/>
            </a:prstGeom>
            <a:ln w="19050">
              <a:solidFill>
                <a:srgbClr val="FB2740">
                  <a:alpha val="6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8036088" y="1483703"/>
              <a:ext cx="723908" cy="723908"/>
            </a:xfrm>
            <a:prstGeom prst="ellipse">
              <a:avLst/>
            </a:prstGeom>
            <a:ln w="19050">
              <a:solidFill>
                <a:srgbClr val="FB2740">
                  <a:alpha val="4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8245970" y="1693585"/>
              <a:ext cx="304145" cy="304145"/>
            </a:xfrm>
            <a:prstGeom prst="ellipse">
              <a:avLst/>
            </a:prstGeom>
            <a:ln w="19050">
              <a:solidFill>
                <a:srgbClr val="FB2740">
                  <a:alpha val="8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7917690" y="1365305"/>
              <a:ext cx="960704" cy="960704"/>
            </a:xfrm>
            <a:prstGeom prst="ellipse">
              <a:avLst/>
            </a:prstGeom>
            <a:ln w="19050">
              <a:solidFill>
                <a:srgbClr val="FB2740">
                  <a:alpha val="2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2611361" y="2324525"/>
            <a:ext cx="810940" cy="810940"/>
            <a:chOff x="7917690" y="1365305"/>
            <a:chExt cx="960704" cy="960704"/>
          </a:xfrm>
        </p:grpSpPr>
        <p:sp>
          <p:nvSpPr>
            <p:cNvPr id="103" name="椭圆 102"/>
            <p:cNvSpPr/>
            <p:nvPr/>
          </p:nvSpPr>
          <p:spPr>
            <a:xfrm>
              <a:off x="8117951" y="1565566"/>
              <a:ext cx="560183" cy="560183"/>
            </a:xfrm>
            <a:prstGeom prst="ellipse">
              <a:avLst/>
            </a:prstGeom>
            <a:ln w="19050">
              <a:solidFill>
                <a:srgbClr val="FB2740">
                  <a:alpha val="6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036088" y="1483703"/>
              <a:ext cx="723908" cy="723908"/>
            </a:xfrm>
            <a:prstGeom prst="ellipse">
              <a:avLst/>
            </a:prstGeom>
            <a:ln w="19050">
              <a:solidFill>
                <a:srgbClr val="FB2740">
                  <a:alpha val="4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8245970" y="1693585"/>
              <a:ext cx="304145" cy="304145"/>
            </a:xfrm>
            <a:prstGeom prst="ellipse">
              <a:avLst/>
            </a:prstGeom>
            <a:ln w="19050">
              <a:solidFill>
                <a:srgbClr val="FB2740">
                  <a:alpha val="8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7917690" y="1365305"/>
              <a:ext cx="960704" cy="960704"/>
            </a:xfrm>
            <a:prstGeom prst="ellipse">
              <a:avLst/>
            </a:prstGeom>
            <a:ln w="19050">
              <a:solidFill>
                <a:srgbClr val="FB2740">
                  <a:alpha val="2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999306" y="4906752"/>
            <a:ext cx="620156" cy="620156"/>
            <a:chOff x="7917690" y="1365305"/>
            <a:chExt cx="960704" cy="960704"/>
          </a:xfrm>
        </p:grpSpPr>
        <p:sp>
          <p:nvSpPr>
            <p:cNvPr id="108" name="椭圆 107"/>
            <p:cNvSpPr/>
            <p:nvPr/>
          </p:nvSpPr>
          <p:spPr>
            <a:xfrm>
              <a:off x="8117951" y="1565566"/>
              <a:ext cx="560183" cy="560183"/>
            </a:xfrm>
            <a:prstGeom prst="ellipse">
              <a:avLst/>
            </a:prstGeom>
            <a:ln w="19050">
              <a:solidFill>
                <a:srgbClr val="FB2740">
                  <a:alpha val="6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8036088" y="1483703"/>
              <a:ext cx="723908" cy="723908"/>
            </a:xfrm>
            <a:prstGeom prst="ellipse">
              <a:avLst/>
            </a:prstGeom>
            <a:ln w="19050">
              <a:solidFill>
                <a:srgbClr val="FB2740">
                  <a:alpha val="4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8245970" y="1693585"/>
              <a:ext cx="304145" cy="304145"/>
            </a:xfrm>
            <a:prstGeom prst="ellipse">
              <a:avLst/>
            </a:prstGeom>
            <a:ln w="19050">
              <a:solidFill>
                <a:srgbClr val="FB2740">
                  <a:alpha val="8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7917690" y="1365305"/>
              <a:ext cx="960704" cy="960704"/>
            </a:xfrm>
            <a:prstGeom prst="ellipse">
              <a:avLst/>
            </a:prstGeom>
            <a:ln w="19050">
              <a:solidFill>
                <a:srgbClr val="FB2740">
                  <a:alpha val="2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839140" y="3112711"/>
            <a:ext cx="557087" cy="557087"/>
            <a:chOff x="7917690" y="1365305"/>
            <a:chExt cx="960704" cy="960704"/>
          </a:xfrm>
        </p:grpSpPr>
        <p:sp>
          <p:nvSpPr>
            <p:cNvPr id="113" name="椭圆 112"/>
            <p:cNvSpPr/>
            <p:nvPr/>
          </p:nvSpPr>
          <p:spPr>
            <a:xfrm>
              <a:off x="8117951" y="1565566"/>
              <a:ext cx="560183" cy="560183"/>
            </a:xfrm>
            <a:prstGeom prst="ellipse">
              <a:avLst/>
            </a:prstGeom>
            <a:ln w="19050">
              <a:solidFill>
                <a:srgbClr val="FB2740">
                  <a:alpha val="6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8036088" y="1483703"/>
              <a:ext cx="723908" cy="723908"/>
            </a:xfrm>
            <a:prstGeom prst="ellipse">
              <a:avLst/>
            </a:prstGeom>
            <a:ln w="19050">
              <a:solidFill>
                <a:srgbClr val="FB2740">
                  <a:alpha val="4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8245970" y="1693585"/>
              <a:ext cx="304145" cy="304145"/>
            </a:xfrm>
            <a:prstGeom prst="ellipse">
              <a:avLst/>
            </a:prstGeom>
            <a:ln w="19050">
              <a:solidFill>
                <a:srgbClr val="FB2740">
                  <a:alpha val="8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7917690" y="1365305"/>
              <a:ext cx="960704" cy="960704"/>
            </a:xfrm>
            <a:prstGeom prst="ellipse">
              <a:avLst/>
            </a:prstGeom>
            <a:ln w="19050">
              <a:solidFill>
                <a:srgbClr val="FB2740">
                  <a:alpha val="20000"/>
                </a:srgbClr>
              </a:solidFill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241046" y="3422048"/>
            <a:ext cx="2736077" cy="1083246"/>
            <a:chOff x="668409" y="2913091"/>
            <a:chExt cx="2736077" cy="1083246"/>
          </a:xfrm>
        </p:grpSpPr>
        <p:sp>
          <p:nvSpPr>
            <p:cNvPr id="118" name="文本框 117"/>
            <p:cNvSpPr txBox="1"/>
            <p:nvPr/>
          </p:nvSpPr>
          <p:spPr>
            <a:xfrm>
              <a:off x="1785372" y="2913091"/>
              <a:ext cx="1619114" cy="4589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E52343"/>
                  </a:solidFill>
                  <a:latin typeface="ADAM.CG PRO" pitchFamily="50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800" dirty="0">
                  <a:solidFill>
                    <a:srgbClr val="8A6900"/>
                  </a:solidFill>
                  <a:effectLst>
                    <a:glow rad="38100">
                      <a:srgbClr val="FB2740">
                        <a:alpha val="2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1800" dirty="0">
                <a:solidFill>
                  <a:srgbClr val="8A6900"/>
                </a:solidFill>
                <a:effectLst>
                  <a:glow rad="38100">
                    <a:srgbClr val="FB2740">
                      <a:alpha val="2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668409" y="3379565"/>
              <a:ext cx="2736077" cy="6167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Lorem ipsum dol sit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amet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,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consectetuer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adipiscing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elit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. 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285503" y="5120402"/>
            <a:ext cx="2736077" cy="1043891"/>
            <a:chOff x="1858860" y="5204614"/>
            <a:chExt cx="2736077" cy="1043891"/>
          </a:xfrm>
        </p:grpSpPr>
        <p:sp>
          <p:nvSpPr>
            <p:cNvPr id="121" name="文本框 120"/>
            <p:cNvSpPr txBox="1"/>
            <p:nvPr/>
          </p:nvSpPr>
          <p:spPr>
            <a:xfrm>
              <a:off x="2562369" y="5204614"/>
              <a:ext cx="2032568" cy="4589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E52343"/>
                  </a:solidFill>
                  <a:latin typeface="ADAM.CG PRO" pitchFamily="50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800" dirty="0">
                  <a:solidFill>
                    <a:srgbClr val="8A6900"/>
                  </a:solidFill>
                  <a:effectLst>
                    <a:glow rad="38100">
                      <a:srgbClr val="FB2740">
                        <a:alpha val="2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1800" dirty="0">
                <a:solidFill>
                  <a:srgbClr val="8A6900"/>
                </a:solidFill>
                <a:effectLst>
                  <a:glow rad="38100">
                    <a:srgbClr val="FB2740">
                      <a:alpha val="2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858860" y="5631733"/>
              <a:ext cx="2736077" cy="6167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Lorem ipsum dol sit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amet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,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consectetuer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adipiscing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elit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. </a:t>
              </a: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9472671" y="3192703"/>
            <a:ext cx="2738441" cy="1053119"/>
            <a:chOff x="8791145" y="3691419"/>
            <a:chExt cx="2738441" cy="1053119"/>
          </a:xfrm>
        </p:grpSpPr>
        <p:sp>
          <p:nvSpPr>
            <p:cNvPr id="124" name="文本框 123"/>
            <p:cNvSpPr txBox="1"/>
            <p:nvPr/>
          </p:nvSpPr>
          <p:spPr>
            <a:xfrm>
              <a:off x="8791145" y="3691419"/>
              <a:ext cx="2652014" cy="4589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E52343"/>
                  </a:solidFill>
                  <a:latin typeface="ADAM.CG PRO" pitchFamily="50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zh-CN" sz="1800" dirty="0">
                  <a:solidFill>
                    <a:srgbClr val="8A6900"/>
                  </a:solidFill>
                  <a:effectLst>
                    <a:glow rad="38100">
                      <a:srgbClr val="FB2740">
                        <a:alpha val="2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1800" dirty="0">
                <a:solidFill>
                  <a:srgbClr val="8A6900"/>
                </a:solidFill>
                <a:effectLst>
                  <a:glow rad="38100">
                    <a:srgbClr val="FB2740">
                      <a:alpha val="2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8793509" y="4127766"/>
              <a:ext cx="2736077" cy="6167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Lorem ipsum dol sit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amet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,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consectetuer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adipiscing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 </a:t>
              </a:r>
              <a:r>
                <a:rPr lang="en-US" altLang="zh-CN" sz="1600" dirty="0" err="1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elit</a:t>
              </a:r>
              <a:r>
                <a:rPr lang="en-US" altLang="zh-CN" sz="1600" dirty="0">
                  <a:solidFill>
                    <a:srgbClr val="8A69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Levenim MT" panose="02010502060101010101" pitchFamily="2" charset="-79"/>
                </a:rPr>
                <a:t>. </a:t>
              </a:r>
              <a:endParaRPr lang="zh-CN" altLang="en-US" sz="1600" dirty="0">
                <a:solidFill>
                  <a:srgbClr val="8A69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evenim MT" panose="02010502060101010101" pitchFamily="2" charset="-79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4184045" y="1410570"/>
            <a:ext cx="3873124" cy="4036862"/>
            <a:chOff x="4184045" y="1410570"/>
            <a:chExt cx="3873124" cy="4036862"/>
          </a:xfrm>
        </p:grpSpPr>
        <p:sp>
          <p:nvSpPr>
            <p:cNvPr id="127" name="椭圆 126"/>
            <p:cNvSpPr/>
            <p:nvPr/>
          </p:nvSpPr>
          <p:spPr>
            <a:xfrm>
              <a:off x="4184045" y="1410570"/>
              <a:ext cx="3873124" cy="4036862"/>
            </a:xfrm>
            <a:prstGeom prst="ellipse">
              <a:avLst/>
            </a:prstGeom>
            <a:solidFill>
              <a:srgbClr val="C89800"/>
            </a:solidFill>
            <a:ln>
              <a:noFill/>
            </a:ln>
            <a:effectLst>
              <a:glow rad="38100">
                <a:srgbClr val="E52343">
                  <a:alpha val="2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8A69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4313948" y="2090172"/>
              <a:ext cx="3613316" cy="131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38100">
                      <a:srgbClr val="FB2740">
                        <a:alpha val="2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Summarize: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the text you want to render.</a:t>
              </a:r>
              <a:endParaRPr lang="zh-CN" altLang="en-US" sz="2800" dirty="0">
                <a:solidFill>
                  <a:schemeClr val="bg1"/>
                </a:solidFill>
                <a:effectLst>
                  <a:glow rad="38100">
                    <a:srgbClr val="FB2740">
                      <a:alpha val="2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97973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-4.81481E-6 L -0.08932 0.01852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92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1.85185E-6 L -0.01302 0.06504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324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17083 0.00139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6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2.96296E-6 L 0.00691 0.1356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678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-2.96296E-6 L -0.19817 -0.01828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-92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48148E-6 L -0.18242 -0.12732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-636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7.40741E-7 L 0.30859 -0.01343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67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4.07407E-6 L -0.1875 0.0412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206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6 L -0.17279 0.02824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1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59259E-6 L -0.04662 0.11088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553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2.22222E-6 L 0.12734 -0.15092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754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1.48148E-6 L 0.36081 0.01343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67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22222E-6 L 0.29466 -0.04144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208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1.11111E-6 L 0.21445 -0.0882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442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4.81481E-6 L 0.22708 -0.13889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69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1.48148E-6 L 0.20977 -0.15579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-780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59259E-6 L 0.153 -0.1382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692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4.81481E-6 L 0.1414 -0.13101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655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22222E-6 L 0.10352 -0.33333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1666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1.85185E-6 L -0.07813 -0.10347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518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07407E-6 L 0.05977 0.15463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773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-2.59259E-6 L -0.10078 -0.04028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201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5.55112E-17 L -0.09088 0.03611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180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4.44444E-6 L -0.08815 0.09375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467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1.48148E-6 L -0.07812 0.04884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243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2.59259E-6 L -0.05821 0.0882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439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2.59259E-6 L -0.00443 0.06597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32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6" dur="12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6" dur="12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9" dur="1200" fill="hold"/>
                                        <p:tgtEl>
                                          <p:spTgt spid="10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82" dur="1200" fill="hold"/>
                                        <p:tgtEl>
                                          <p:spTgt spid="1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200"/>
                            </p:stCondLst>
                            <p:childTnLst>
                              <p:par>
                                <p:cTn id="1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4" name="椭圆 3"/>
          <p:cNvSpPr/>
          <p:nvPr/>
        </p:nvSpPr>
        <p:spPr>
          <a:xfrm>
            <a:off x="1990529" y="1053367"/>
            <a:ext cx="1350340" cy="1350340"/>
          </a:xfrm>
          <a:prstGeom prst="ellipse">
            <a:avLst/>
          </a:prstGeom>
          <a:noFill/>
          <a:ln w="28575">
            <a:solidFill>
              <a:srgbClr val="8A69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17171" y="1408832"/>
            <a:ext cx="1261410" cy="973750"/>
            <a:chOff x="2116916" y="3109295"/>
            <a:chExt cx="1261410" cy="973750"/>
          </a:xfrm>
        </p:grpSpPr>
        <p:sp>
          <p:nvSpPr>
            <p:cNvPr id="6" name="任意多边形 166"/>
            <p:cNvSpPr/>
            <p:nvPr/>
          </p:nvSpPr>
          <p:spPr>
            <a:xfrm>
              <a:off x="2116916" y="3177497"/>
              <a:ext cx="1261410" cy="905548"/>
            </a:xfrm>
            <a:custGeom>
              <a:avLst/>
              <a:gdLst>
                <a:gd name="connsiteX0" fmla="*/ 57077 w 1290271"/>
                <a:gd name="connsiteY0" fmla="*/ 0 h 945381"/>
                <a:gd name="connsiteX1" fmla="*/ 1290271 w 1290271"/>
                <a:gd name="connsiteY1" fmla="*/ 545934 h 945381"/>
                <a:gd name="connsiteX2" fmla="*/ 1235032 w 1290271"/>
                <a:gd name="connsiteY2" fmla="*/ 647705 h 945381"/>
                <a:gd name="connsiteX3" fmla="*/ 675170 w 1290271"/>
                <a:gd name="connsiteY3" fmla="*/ 945381 h 945381"/>
                <a:gd name="connsiteX4" fmla="*/ 0 w 1290271"/>
                <a:gd name="connsiteY4" fmla="*/ 270211 h 945381"/>
                <a:gd name="connsiteX5" fmla="*/ 53059 w 1290271"/>
                <a:gd name="connsiteY5" fmla="*/ 7405 h 945381"/>
                <a:gd name="connsiteX0" fmla="*/ 57077 w 1290271"/>
                <a:gd name="connsiteY0" fmla="*/ 0 h 958855"/>
                <a:gd name="connsiteX1" fmla="*/ 1290271 w 1290271"/>
                <a:gd name="connsiteY1" fmla="*/ 545934 h 958855"/>
                <a:gd name="connsiteX2" fmla="*/ 1235032 w 1290271"/>
                <a:gd name="connsiteY2" fmla="*/ 647705 h 958855"/>
                <a:gd name="connsiteX3" fmla="*/ 675170 w 1290271"/>
                <a:gd name="connsiteY3" fmla="*/ 958855 h 958855"/>
                <a:gd name="connsiteX4" fmla="*/ 0 w 1290271"/>
                <a:gd name="connsiteY4" fmla="*/ 270211 h 958855"/>
                <a:gd name="connsiteX5" fmla="*/ 53059 w 1290271"/>
                <a:gd name="connsiteY5" fmla="*/ 7405 h 958855"/>
                <a:gd name="connsiteX6" fmla="*/ 57077 w 1290271"/>
                <a:gd name="connsiteY6" fmla="*/ 0 h 958855"/>
                <a:gd name="connsiteX0" fmla="*/ 57077 w 1290271"/>
                <a:gd name="connsiteY0" fmla="*/ 0 h 960666"/>
                <a:gd name="connsiteX1" fmla="*/ 1290271 w 1290271"/>
                <a:gd name="connsiteY1" fmla="*/ 545934 h 960666"/>
                <a:gd name="connsiteX2" fmla="*/ 1235032 w 1290271"/>
                <a:gd name="connsiteY2" fmla="*/ 647705 h 960666"/>
                <a:gd name="connsiteX3" fmla="*/ 675170 w 1290271"/>
                <a:gd name="connsiteY3" fmla="*/ 958855 h 960666"/>
                <a:gd name="connsiteX4" fmla="*/ 0 w 1290271"/>
                <a:gd name="connsiteY4" fmla="*/ 270211 h 960666"/>
                <a:gd name="connsiteX5" fmla="*/ 53059 w 1290271"/>
                <a:gd name="connsiteY5" fmla="*/ 7405 h 960666"/>
                <a:gd name="connsiteX6" fmla="*/ 57077 w 1290271"/>
                <a:gd name="connsiteY6" fmla="*/ 0 h 960666"/>
                <a:gd name="connsiteX0" fmla="*/ 57931 w 1291125"/>
                <a:gd name="connsiteY0" fmla="*/ 0 h 960666"/>
                <a:gd name="connsiteX1" fmla="*/ 1291125 w 1291125"/>
                <a:gd name="connsiteY1" fmla="*/ 545934 h 960666"/>
                <a:gd name="connsiteX2" fmla="*/ 1235886 w 1291125"/>
                <a:gd name="connsiteY2" fmla="*/ 647705 h 960666"/>
                <a:gd name="connsiteX3" fmla="*/ 676024 w 1291125"/>
                <a:gd name="connsiteY3" fmla="*/ 958855 h 960666"/>
                <a:gd name="connsiteX4" fmla="*/ 854 w 1291125"/>
                <a:gd name="connsiteY4" fmla="*/ 270211 h 960666"/>
                <a:gd name="connsiteX5" fmla="*/ 53913 w 1291125"/>
                <a:gd name="connsiteY5" fmla="*/ 7405 h 960666"/>
                <a:gd name="connsiteX6" fmla="*/ 57931 w 1291125"/>
                <a:gd name="connsiteY6" fmla="*/ 0 h 960666"/>
                <a:gd name="connsiteX0" fmla="*/ 57931 w 1291125"/>
                <a:gd name="connsiteY0" fmla="*/ 0 h 960740"/>
                <a:gd name="connsiteX1" fmla="*/ 1291125 w 1291125"/>
                <a:gd name="connsiteY1" fmla="*/ 545934 h 960740"/>
                <a:gd name="connsiteX2" fmla="*/ 1242435 w 1291125"/>
                <a:gd name="connsiteY2" fmla="*/ 654442 h 960740"/>
                <a:gd name="connsiteX3" fmla="*/ 676024 w 1291125"/>
                <a:gd name="connsiteY3" fmla="*/ 958855 h 960740"/>
                <a:gd name="connsiteX4" fmla="*/ 854 w 1291125"/>
                <a:gd name="connsiteY4" fmla="*/ 270211 h 960740"/>
                <a:gd name="connsiteX5" fmla="*/ 53913 w 1291125"/>
                <a:gd name="connsiteY5" fmla="*/ 7405 h 960740"/>
                <a:gd name="connsiteX6" fmla="*/ 57931 w 1291125"/>
                <a:gd name="connsiteY6" fmla="*/ 0 h 960740"/>
                <a:gd name="connsiteX0" fmla="*/ 57931 w 1304224"/>
                <a:gd name="connsiteY0" fmla="*/ 0 h 960740"/>
                <a:gd name="connsiteX1" fmla="*/ 1304224 w 1304224"/>
                <a:gd name="connsiteY1" fmla="*/ 559409 h 960740"/>
                <a:gd name="connsiteX2" fmla="*/ 1242435 w 1304224"/>
                <a:gd name="connsiteY2" fmla="*/ 654442 h 960740"/>
                <a:gd name="connsiteX3" fmla="*/ 676024 w 1304224"/>
                <a:gd name="connsiteY3" fmla="*/ 958855 h 960740"/>
                <a:gd name="connsiteX4" fmla="*/ 854 w 1304224"/>
                <a:gd name="connsiteY4" fmla="*/ 270211 h 960740"/>
                <a:gd name="connsiteX5" fmla="*/ 53913 w 1304224"/>
                <a:gd name="connsiteY5" fmla="*/ 7405 h 960740"/>
                <a:gd name="connsiteX6" fmla="*/ 57931 w 1304224"/>
                <a:gd name="connsiteY6" fmla="*/ 0 h 960740"/>
                <a:gd name="connsiteX0" fmla="*/ 57931 w 1304224"/>
                <a:gd name="connsiteY0" fmla="*/ 0 h 960740"/>
                <a:gd name="connsiteX1" fmla="*/ 1304224 w 1304224"/>
                <a:gd name="connsiteY1" fmla="*/ 559409 h 960740"/>
                <a:gd name="connsiteX2" fmla="*/ 1242435 w 1304224"/>
                <a:gd name="connsiteY2" fmla="*/ 654442 h 960740"/>
                <a:gd name="connsiteX3" fmla="*/ 676024 w 1304224"/>
                <a:gd name="connsiteY3" fmla="*/ 958855 h 960740"/>
                <a:gd name="connsiteX4" fmla="*/ 854 w 1304224"/>
                <a:gd name="connsiteY4" fmla="*/ 270211 h 960740"/>
                <a:gd name="connsiteX5" fmla="*/ 53913 w 1304224"/>
                <a:gd name="connsiteY5" fmla="*/ 7405 h 960740"/>
                <a:gd name="connsiteX6" fmla="*/ 57931 w 1304224"/>
                <a:gd name="connsiteY6" fmla="*/ 0 h 960740"/>
                <a:gd name="connsiteX0" fmla="*/ 57931 w 1304224"/>
                <a:gd name="connsiteY0" fmla="*/ 0 h 960740"/>
                <a:gd name="connsiteX1" fmla="*/ 1304224 w 1304224"/>
                <a:gd name="connsiteY1" fmla="*/ 559409 h 960740"/>
                <a:gd name="connsiteX2" fmla="*/ 1242435 w 1304224"/>
                <a:gd name="connsiteY2" fmla="*/ 654442 h 960740"/>
                <a:gd name="connsiteX3" fmla="*/ 676024 w 1304224"/>
                <a:gd name="connsiteY3" fmla="*/ 958855 h 960740"/>
                <a:gd name="connsiteX4" fmla="*/ 854 w 1304224"/>
                <a:gd name="connsiteY4" fmla="*/ 270211 h 960740"/>
                <a:gd name="connsiteX5" fmla="*/ 53913 w 1304224"/>
                <a:gd name="connsiteY5" fmla="*/ 7405 h 960740"/>
                <a:gd name="connsiteX6" fmla="*/ 57931 w 1304224"/>
                <a:gd name="connsiteY6" fmla="*/ 0 h 960740"/>
                <a:gd name="connsiteX0" fmla="*/ 57931 w 1301060"/>
                <a:gd name="connsiteY0" fmla="*/ 0 h 960740"/>
                <a:gd name="connsiteX1" fmla="*/ 1301060 w 1301060"/>
                <a:gd name="connsiteY1" fmla="*/ 552898 h 960740"/>
                <a:gd name="connsiteX2" fmla="*/ 1242435 w 1301060"/>
                <a:gd name="connsiteY2" fmla="*/ 654442 h 960740"/>
                <a:gd name="connsiteX3" fmla="*/ 676024 w 1301060"/>
                <a:gd name="connsiteY3" fmla="*/ 958855 h 960740"/>
                <a:gd name="connsiteX4" fmla="*/ 854 w 1301060"/>
                <a:gd name="connsiteY4" fmla="*/ 270211 h 960740"/>
                <a:gd name="connsiteX5" fmla="*/ 53913 w 1301060"/>
                <a:gd name="connsiteY5" fmla="*/ 7405 h 960740"/>
                <a:gd name="connsiteX6" fmla="*/ 57931 w 1301060"/>
                <a:gd name="connsiteY6" fmla="*/ 0 h 9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060" h="960740">
                  <a:moveTo>
                    <a:pt x="57931" y="0"/>
                  </a:moveTo>
                  <a:lnTo>
                    <a:pt x="1301060" y="552898"/>
                  </a:lnTo>
                  <a:lnTo>
                    <a:pt x="1242435" y="654442"/>
                  </a:lnTo>
                  <a:cubicBezTo>
                    <a:pt x="1121102" y="834038"/>
                    <a:pt x="895979" y="979066"/>
                    <a:pt x="676024" y="958855"/>
                  </a:cubicBezTo>
                  <a:cubicBezTo>
                    <a:pt x="303138" y="958855"/>
                    <a:pt x="-18795" y="643097"/>
                    <a:pt x="854" y="270211"/>
                  </a:cubicBezTo>
                  <a:cubicBezTo>
                    <a:pt x="854" y="176990"/>
                    <a:pt x="19747" y="88181"/>
                    <a:pt x="53913" y="7405"/>
                  </a:cubicBezTo>
                  <a:lnTo>
                    <a:pt x="5793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Group 71"/>
            <p:cNvGrpSpPr>
              <a:grpSpLocks noChangeAspect="1"/>
            </p:cNvGrpSpPr>
            <p:nvPr/>
          </p:nvGrpSpPr>
          <p:grpSpPr bwMode="auto">
            <a:xfrm>
              <a:off x="2445178" y="3109295"/>
              <a:ext cx="640533" cy="639410"/>
              <a:chOff x="2" y="0"/>
              <a:chExt cx="570" cy="569"/>
            </a:xfrm>
            <a:solidFill>
              <a:schemeClr val="bg1"/>
            </a:solidFill>
          </p:grpSpPr>
          <p:sp>
            <p:nvSpPr>
              <p:cNvPr id="8" name="Freeform 72"/>
              <p:cNvSpPr>
                <a:spLocks/>
              </p:cNvSpPr>
              <p:nvPr/>
            </p:nvSpPr>
            <p:spPr bwMode="auto">
              <a:xfrm>
                <a:off x="170" y="0"/>
                <a:ext cx="234" cy="330"/>
              </a:xfrm>
              <a:custGeom>
                <a:avLst/>
                <a:gdLst>
                  <a:gd name="T0" fmla="*/ 14 w 98"/>
                  <a:gd name="T1" fmla="*/ 89 h 138"/>
                  <a:gd name="T2" fmla="*/ 19 w 98"/>
                  <a:gd name="T3" fmla="*/ 109 h 138"/>
                  <a:gd name="T4" fmla="*/ 19 w 98"/>
                  <a:gd name="T5" fmla="*/ 119 h 138"/>
                  <a:gd name="T6" fmla="*/ 49 w 98"/>
                  <a:gd name="T7" fmla="*/ 138 h 138"/>
                  <a:gd name="T8" fmla="*/ 78 w 98"/>
                  <a:gd name="T9" fmla="*/ 119 h 138"/>
                  <a:gd name="T10" fmla="*/ 78 w 98"/>
                  <a:gd name="T11" fmla="*/ 109 h 138"/>
                  <a:gd name="T12" fmla="*/ 83 w 98"/>
                  <a:gd name="T13" fmla="*/ 89 h 138"/>
                  <a:gd name="T14" fmla="*/ 91 w 98"/>
                  <a:gd name="T15" fmla="*/ 87 h 138"/>
                  <a:gd name="T16" fmla="*/ 94 w 98"/>
                  <a:gd name="T17" fmla="*/ 63 h 138"/>
                  <a:gd name="T18" fmla="*/ 88 w 98"/>
                  <a:gd name="T19" fmla="*/ 59 h 138"/>
                  <a:gd name="T20" fmla="*/ 88 w 98"/>
                  <a:gd name="T21" fmla="*/ 36 h 138"/>
                  <a:gd name="T22" fmla="*/ 75 w 98"/>
                  <a:gd name="T23" fmla="*/ 12 h 138"/>
                  <a:gd name="T24" fmla="*/ 49 w 98"/>
                  <a:gd name="T25" fmla="*/ 0 h 138"/>
                  <a:gd name="T26" fmla="*/ 9 w 98"/>
                  <a:gd name="T27" fmla="*/ 34 h 138"/>
                  <a:gd name="T28" fmla="*/ 9 w 98"/>
                  <a:gd name="T29" fmla="*/ 59 h 138"/>
                  <a:gd name="T30" fmla="*/ 3 w 98"/>
                  <a:gd name="T31" fmla="*/ 63 h 138"/>
                  <a:gd name="T32" fmla="*/ 7 w 98"/>
                  <a:gd name="T33" fmla="*/ 87 h 138"/>
                  <a:gd name="T34" fmla="*/ 14 w 98"/>
                  <a:gd name="T35" fmla="*/ 8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" h="138">
                    <a:moveTo>
                      <a:pt x="14" y="89"/>
                    </a:moveTo>
                    <a:cubicBezTo>
                      <a:pt x="19" y="109"/>
                      <a:pt x="19" y="109"/>
                      <a:pt x="19" y="109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49" y="138"/>
                      <a:pt x="49" y="138"/>
                      <a:pt x="49" y="138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8" y="89"/>
                      <a:pt x="91" y="87"/>
                    </a:cubicBezTo>
                    <a:cubicBezTo>
                      <a:pt x="96" y="82"/>
                      <a:pt x="98" y="69"/>
                      <a:pt x="94" y="63"/>
                    </a:cubicBezTo>
                    <a:cubicBezTo>
                      <a:pt x="91" y="58"/>
                      <a:pt x="88" y="59"/>
                      <a:pt x="88" y="59"/>
                    </a:cubicBezTo>
                    <a:cubicBezTo>
                      <a:pt x="88" y="59"/>
                      <a:pt x="88" y="49"/>
                      <a:pt x="88" y="36"/>
                    </a:cubicBezTo>
                    <a:cubicBezTo>
                      <a:pt x="88" y="22"/>
                      <a:pt x="87" y="12"/>
                      <a:pt x="75" y="12"/>
                    </a:cubicBezTo>
                    <a:cubicBezTo>
                      <a:pt x="71" y="3"/>
                      <a:pt x="61" y="0"/>
                      <a:pt x="49" y="0"/>
                    </a:cubicBezTo>
                    <a:cubicBezTo>
                      <a:pt x="22" y="0"/>
                      <a:pt x="9" y="14"/>
                      <a:pt x="9" y="34"/>
                    </a:cubicBezTo>
                    <a:cubicBezTo>
                      <a:pt x="9" y="47"/>
                      <a:pt x="9" y="59"/>
                      <a:pt x="9" y="59"/>
                    </a:cubicBezTo>
                    <a:cubicBezTo>
                      <a:pt x="9" y="59"/>
                      <a:pt x="6" y="58"/>
                      <a:pt x="3" y="63"/>
                    </a:cubicBezTo>
                    <a:cubicBezTo>
                      <a:pt x="0" y="69"/>
                      <a:pt x="1" y="82"/>
                      <a:pt x="7" y="87"/>
                    </a:cubicBezTo>
                    <a:cubicBezTo>
                      <a:pt x="9" y="89"/>
                      <a:pt x="14" y="89"/>
                      <a:pt x="14" y="89"/>
                    </a:cubicBezTo>
                    <a:close/>
                  </a:path>
                </a:pathLst>
              </a:custGeom>
              <a:noFill/>
              <a:ln w="9525">
                <a:solidFill>
                  <a:srgbClr val="8A6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 73"/>
              <p:cNvSpPr>
                <a:spLocks noEditPoints="1"/>
              </p:cNvSpPr>
              <p:nvPr/>
            </p:nvSpPr>
            <p:spPr bwMode="auto">
              <a:xfrm>
                <a:off x="2" y="284"/>
                <a:ext cx="570" cy="285"/>
              </a:xfrm>
              <a:custGeom>
                <a:avLst/>
                <a:gdLst>
                  <a:gd name="T0" fmla="*/ 238 w 238"/>
                  <a:gd name="T1" fmla="*/ 39 h 119"/>
                  <a:gd name="T2" fmla="*/ 218 w 238"/>
                  <a:gd name="T3" fmla="*/ 9 h 119"/>
                  <a:gd name="T4" fmla="*/ 218 w 238"/>
                  <a:gd name="T5" fmla="*/ 0 h 119"/>
                  <a:gd name="T6" fmla="*/ 178 w 238"/>
                  <a:gd name="T7" fmla="*/ 0 h 119"/>
                  <a:gd name="T8" fmla="*/ 178 w 238"/>
                  <a:gd name="T9" fmla="*/ 9 h 119"/>
                  <a:gd name="T10" fmla="*/ 168 w 238"/>
                  <a:gd name="T11" fmla="*/ 16 h 119"/>
                  <a:gd name="T12" fmla="*/ 156 w 238"/>
                  <a:gd name="T13" fmla="*/ 12 h 119"/>
                  <a:gd name="T14" fmla="*/ 129 w 238"/>
                  <a:gd name="T15" fmla="*/ 94 h 119"/>
                  <a:gd name="T16" fmla="*/ 129 w 238"/>
                  <a:gd name="T17" fmla="*/ 29 h 119"/>
                  <a:gd name="T18" fmla="*/ 109 w 238"/>
                  <a:gd name="T19" fmla="*/ 29 h 119"/>
                  <a:gd name="T20" fmla="*/ 109 w 238"/>
                  <a:gd name="T21" fmla="*/ 94 h 119"/>
                  <a:gd name="T22" fmla="*/ 81 w 238"/>
                  <a:gd name="T23" fmla="*/ 12 h 119"/>
                  <a:gd name="T24" fmla="*/ 19 w 238"/>
                  <a:gd name="T25" fmla="*/ 34 h 119"/>
                  <a:gd name="T26" fmla="*/ 0 w 238"/>
                  <a:gd name="T27" fmla="*/ 104 h 119"/>
                  <a:gd name="T28" fmla="*/ 119 w 238"/>
                  <a:gd name="T29" fmla="*/ 119 h 119"/>
                  <a:gd name="T30" fmla="*/ 178 w 238"/>
                  <a:gd name="T31" fmla="*/ 116 h 119"/>
                  <a:gd name="T32" fmla="*/ 178 w 238"/>
                  <a:gd name="T33" fmla="*/ 119 h 119"/>
                  <a:gd name="T34" fmla="*/ 218 w 238"/>
                  <a:gd name="T35" fmla="*/ 119 h 119"/>
                  <a:gd name="T36" fmla="*/ 218 w 238"/>
                  <a:gd name="T37" fmla="*/ 110 h 119"/>
                  <a:gd name="T38" fmla="*/ 238 w 238"/>
                  <a:gd name="T39" fmla="*/ 104 h 119"/>
                  <a:gd name="T40" fmla="*/ 236 w 238"/>
                  <a:gd name="T41" fmla="*/ 89 h 119"/>
                  <a:gd name="T42" fmla="*/ 238 w 238"/>
                  <a:gd name="T43" fmla="*/ 77 h 119"/>
                  <a:gd name="T44" fmla="*/ 228 w 238"/>
                  <a:gd name="T45" fmla="*/ 55 h 119"/>
                  <a:gd name="T46" fmla="*/ 226 w 238"/>
                  <a:gd name="T47" fmla="*/ 49 h 119"/>
                  <a:gd name="T48" fmla="*/ 238 w 238"/>
                  <a:gd name="T49" fmla="*/ 49 h 119"/>
                  <a:gd name="T50" fmla="*/ 238 w 238"/>
                  <a:gd name="T51" fmla="*/ 39 h 119"/>
                  <a:gd name="T52" fmla="*/ 213 w 238"/>
                  <a:gd name="T53" fmla="*/ 39 h 119"/>
                  <a:gd name="T54" fmla="*/ 198 w 238"/>
                  <a:gd name="T55" fmla="*/ 29 h 119"/>
                  <a:gd name="T56" fmla="*/ 186 w 238"/>
                  <a:gd name="T57" fmla="*/ 39 h 119"/>
                  <a:gd name="T58" fmla="*/ 200 w 238"/>
                  <a:gd name="T59" fmla="*/ 49 h 119"/>
                  <a:gd name="T60" fmla="*/ 230 w 238"/>
                  <a:gd name="T61" fmla="*/ 77 h 119"/>
                  <a:gd name="T62" fmla="*/ 208 w 238"/>
                  <a:gd name="T63" fmla="*/ 101 h 119"/>
                  <a:gd name="T64" fmla="*/ 208 w 238"/>
                  <a:gd name="T65" fmla="*/ 109 h 119"/>
                  <a:gd name="T66" fmla="*/ 188 w 238"/>
                  <a:gd name="T67" fmla="*/ 109 h 119"/>
                  <a:gd name="T68" fmla="*/ 188 w 238"/>
                  <a:gd name="T69" fmla="*/ 101 h 119"/>
                  <a:gd name="T70" fmla="*/ 166 w 238"/>
                  <a:gd name="T71" fmla="*/ 79 h 119"/>
                  <a:gd name="T72" fmla="*/ 183 w 238"/>
                  <a:gd name="T73" fmla="*/ 79 h 119"/>
                  <a:gd name="T74" fmla="*/ 198 w 238"/>
                  <a:gd name="T75" fmla="*/ 89 h 119"/>
                  <a:gd name="T76" fmla="*/ 210 w 238"/>
                  <a:gd name="T77" fmla="*/ 79 h 119"/>
                  <a:gd name="T78" fmla="*/ 196 w 238"/>
                  <a:gd name="T79" fmla="*/ 69 h 119"/>
                  <a:gd name="T80" fmla="*/ 166 w 238"/>
                  <a:gd name="T81" fmla="*/ 41 h 119"/>
                  <a:gd name="T82" fmla="*/ 188 w 238"/>
                  <a:gd name="T83" fmla="*/ 17 h 119"/>
                  <a:gd name="T84" fmla="*/ 188 w 238"/>
                  <a:gd name="T85" fmla="*/ 9 h 119"/>
                  <a:gd name="T86" fmla="*/ 208 w 238"/>
                  <a:gd name="T87" fmla="*/ 9 h 119"/>
                  <a:gd name="T88" fmla="*/ 208 w 238"/>
                  <a:gd name="T89" fmla="*/ 17 h 119"/>
                  <a:gd name="T90" fmla="*/ 230 w 238"/>
                  <a:gd name="T91" fmla="*/ 39 h 119"/>
                  <a:gd name="T92" fmla="*/ 213 w 238"/>
                  <a:gd name="T93" fmla="*/ 3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8" h="119">
                    <a:moveTo>
                      <a:pt x="238" y="39"/>
                    </a:moveTo>
                    <a:cubicBezTo>
                      <a:pt x="238" y="19"/>
                      <a:pt x="228" y="9"/>
                      <a:pt x="218" y="9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8" y="9"/>
                      <a:pt x="178" y="9"/>
                      <a:pt x="178" y="9"/>
                    </a:cubicBezTo>
                    <a:cubicBezTo>
                      <a:pt x="174" y="10"/>
                      <a:pt x="170" y="13"/>
                      <a:pt x="168" y="16"/>
                    </a:cubicBezTo>
                    <a:cubicBezTo>
                      <a:pt x="160" y="13"/>
                      <a:pt x="156" y="12"/>
                      <a:pt x="156" y="12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29" y="29"/>
                      <a:pt x="129" y="29"/>
                      <a:pt x="129" y="29"/>
                    </a:cubicBezTo>
                    <a:cubicBezTo>
                      <a:pt x="109" y="29"/>
                      <a:pt x="109" y="29"/>
                      <a:pt x="109" y="29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25" y="30"/>
                      <a:pt x="19" y="34"/>
                    </a:cubicBezTo>
                    <a:cubicBezTo>
                      <a:pt x="11" y="41"/>
                      <a:pt x="0" y="89"/>
                      <a:pt x="0" y="104"/>
                    </a:cubicBezTo>
                    <a:cubicBezTo>
                      <a:pt x="0" y="109"/>
                      <a:pt x="59" y="119"/>
                      <a:pt x="119" y="119"/>
                    </a:cubicBezTo>
                    <a:cubicBezTo>
                      <a:pt x="139" y="119"/>
                      <a:pt x="160" y="117"/>
                      <a:pt x="178" y="116"/>
                    </a:cubicBezTo>
                    <a:cubicBezTo>
                      <a:pt x="178" y="119"/>
                      <a:pt x="178" y="119"/>
                      <a:pt x="178" y="119"/>
                    </a:cubicBezTo>
                    <a:cubicBezTo>
                      <a:pt x="218" y="119"/>
                      <a:pt x="218" y="119"/>
                      <a:pt x="218" y="119"/>
                    </a:cubicBezTo>
                    <a:cubicBezTo>
                      <a:pt x="218" y="110"/>
                      <a:pt x="218" y="110"/>
                      <a:pt x="218" y="110"/>
                    </a:cubicBezTo>
                    <a:cubicBezTo>
                      <a:pt x="230" y="108"/>
                      <a:pt x="238" y="105"/>
                      <a:pt x="238" y="104"/>
                    </a:cubicBezTo>
                    <a:cubicBezTo>
                      <a:pt x="238" y="100"/>
                      <a:pt x="237" y="95"/>
                      <a:pt x="236" y="89"/>
                    </a:cubicBezTo>
                    <a:cubicBezTo>
                      <a:pt x="237" y="85"/>
                      <a:pt x="238" y="82"/>
                      <a:pt x="238" y="77"/>
                    </a:cubicBezTo>
                    <a:cubicBezTo>
                      <a:pt x="238" y="68"/>
                      <a:pt x="234" y="61"/>
                      <a:pt x="228" y="55"/>
                    </a:cubicBezTo>
                    <a:cubicBezTo>
                      <a:pt x="227" y="53"/>
                      <a:pt x="227" y="51"/>
                      <a:pt x="226" y="49"/>
                    </a:cubicBezTo>
                    <a:cubicBezTo>
                      <a:pt x="238" y="49"/>
                      <a:pt x="238" y="49"/>
                      <a:pt x="238" y="49"/>
                    </a:cubicBezTo>
                    <a:lnTo>
                      <a:pt x="238" y="39"/>
                    </a:lnTo>
                    <a:close/>
                    <a:moveTo>
                      <a:pt x="213" y="39"/>
                    </a:moveTo>
                    <a:cubicBezTo>
                      <a:pt x="213" y="34"/>
                      <a:pt x="208" y="29"/>
                      <a:pt x="198" y="29"/>
                    </a:cubicBezTo>
                    <a:cubicBezTo>
                      <a:pt x="188" y="29"/>
                      <a:pt x="186" y="34"/>
                      <a:pt x="186" y="39"/>
                    </a:cubicBezTo>
                    <a:cubicBezTo>
                      <a:pt x="186" y="46"/>
                      <a:pt x="191" y="47"/>
                      <a:pt x="200" y="49"/>
                    </a:cubicBezTo>
                    <a:cubicBezTo>
                      <a:pt x="217" y="54"/>
                      <a:pt x="230" y="64"/>
                      <a:pt x="230" y="77"/>
                    </a:cubicBezTo>
                    <a:cubicBezTo>
                      <a:pt x="230" y="86"/>
                      <a:pt x="230" y="101"/>
                      <a:pt x="208" y="101"/>
                    </a:cubicBezTo>
                    <a:cubicBezTo>
                      <a:pt x="208" y="109"/>
                      <a:pt x="208" y="109"/>
                      <a:pt x="208" y="109"/>
                    </a:cubicBezTo>
                    <a:cubicBezTo>
                      <a:pt x="188" y="109"/>
                      <a:pt x="188" y="109"/>
                      <a:pt x="188" y="109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71" y="101"/>
                      <a:pt x="166" y="96"/>
                      <a:pt x="166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84"/>
                      <a:pt x="185" y="89"/>
                      <a:pt x="198" y="89"/>
                    </a:cubicBezTo>
                    <a:cubicBezTo>
                      <a:pt x="208" y="89"/>
                      <a:pt x="210" y="84"/>
                      <a:pt x="210" y="79"/>
                    </a:cubicBezTo>
                    <a:cubicBezTo>
                      <a:pt x="210" y="72"/>
                      <a:pt x="206" y="72"/>
                      <a:pt x="196" y="69"/>
                    </a:cubicBezTo>
                    <a:cubicBezTo>
                      <a:pt x="172" y="62"/>
                      <a:pt x="166" y="49"/>
                      <a:pt x="166" y="41"/>
                    </a:cubicBezTo>
                    <a:cubicBezTo>
                      <a:pt x="166" y="32"/>
                      <a:pt x="167" y="17"/>
                      <a:pt x="188" y="17"/>
                    </a:cubicBezTo>
                    <a:cubicBezTo>
                      <a:pt x="188" y="9"/>
                      <a:pt x="188" y="9"/>
                      <a:pt x="188" y="9"/>
                    </a:cubicBezTo>
                    <a:cubicBezTo>
                      <a:pt x="208" y="9"/>
                      <a:pt x="208" y="9"/>
                      <a:pt x="208" y="9"/>
                    </a:cubicBezTo>
                    <a:cubicBezTo>
                      <a:pt x="208" y="17"/>
                      <a:pt x="208" y="17"/>
                      <a:pt x="208" y="17"/>
                    </a:cubicBezTo>
                    <a:cubicBezTo>
                      <a:pt x="225" y="17"/>
                      <a:pt x="230" y="23"/>
                      <a:pt x="230" y="39"/>
                    </a:cubicBezTo>
                    <a:lnTo>
                      <a:pt x="213" y="39"/>
                    </a:lnTo>
                    <a:close/>
                  </a:path>
                </a:pathLst>
              </a:custGeom>
              <a:noFill/>
              <a:ln w="9525">
                <a:solidFill>
                  <a:srgbClr val="8A6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椭圆 9"/>
          <p:cNvSpPr/>
          <p:nvPr/>
        </p:nvSpPr>
        <p:spPr>
          <a:xfrm>
            <a:off x="5388746" y="1053367"/>
            <a:ext cx="1350340" cy="1350340"/>
          </a:xfrm>
          <a:prstGeom prst="ellipse">
            <a:avLst/>
          </a:prstGeom>
          <a:noFill/>
          <a:ln w="28575">
            <a:solidFill>
              <a:srgbClr val="8A69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33211" y="1393928"/>
            <a:ext cx="1261410" cy="988654"/>
            <a:chOff x="5447472" y="3094391"/>
            <a:chExt cx="1261410" cy="988654"/>
          </a:xfrm>
        </p:grpSpPr>
        <p:sp>
          <p:nvSpPr>
            <p:cNvPr id="12" name="任意多边形 101"/>
            <p:cNvSpPr/>
            <p:nvPr/>
          </p:nvSpPr>
          <p:spPr>
            <a:xfrm>
              <a:off x="5447472" y="3177497"/>
              <a:ext cx="1261410" cy="905548"/>
            </a:xfrm>
            <a:custGeom>
              <a:avLst/>
              <a:gdLst>
                <a:gd name="connsiteX0" fmla="*/ 57077 w 1290271"/>
                <a:gd name="connsiteY0" fmla="*/ 0 h 945381"/>
                <a:gd name="connsiteX1" fmla="*/ 1290271 w 1290271"/>
                <a:gd name="connsiteY1" fmla="*/ 545934 h 945381"/>
                <a:gd name="connsiteX2" fmla="*/ 1235032 w 1290271"/>
                <a:gd name="connsiteY2" fmla="*/ 647705 h 945381"/>
                <a:gd name="connsiteX3" fmla="*/ 675170 w 1290271"/>
                <a:gd name="connsiteY3" fmla="*/ 945381 h 945381"/>
                <a:gd name="connsiteX4" fmla="*/ 0 w 1290271"/>
                <a:gd name="connsiteY4" fmla="*/ 270211 h 945381"/>
                <a:gd name="connsiteX5" fmla="*/ 53059 w 1290271"/>
                <a:gd name="connsiteY5" fmla="*/ 7405 h 945381"/>
                <a:gd name="connsiteX0" fmla="*/ 57077 w 1290271"/>
                <a:gd name="connsiteY0" fmla="*/ 0 h 958855"/>
                <a:gd name="connsiteX1" fmla="*/ 1290271 w 1290271"/>
                <a:gd name="connsiteY1" fmla="*/ 545934 h 958855"/>
                <a:gd name="connsiteX2" fmla="*/ 1235032 w 1290271"/>
                <a:gd name="connsiteY2" fmla="*/ 647705 h 958855"/>
                <a:gd name="connsiteX3" fmla="*/ 675170 w 1290271"/>
                <a:gd name="connsiteY3" fmla="*/ 958855 h 958855"/>
                <a:gd name="connsiteX4" fmla="*/ 0 w 1290271"/>
                <a:gd name="connsiteY4" fmla="*/ 270211 h 958855"/>
                <a:gd name="connsiteX5" fmla="*/ 53059 w 1290271"/>
                <a:gd name="connsiteY5" fmla="*/ 7405 h 958855"/>
                <a:gd name="connsiteX6" fmla="*/ 57077 w 1290271"/>
                <a:gd name="connsiteY6" fmla="*/ 0 h 958855"/>
                <a:gd name="connsiteX0" fmla="*/ 57077 w 1290271"/>
                <a:gd name="connsiteY0" fmla="*/ 0 h 960666"/>
                <a:gd name="connsiteX1" fmla="*/ 1290271 w 1290271"/>
                <a:gd name="connsiteY1" fmla="*/ 545934 h 960666"/>
                <a:gd name="connsiteX2" fmla="*/ 1235032 w 1290271"/>
                <a:gd name="connsiteY2" fmla="*/ 647705 h 960666"/>
                <a:gd name="connsiteX3" fmla="*/ 675170 w 1290271"/>
                <a:gd name="connsiteY3" fmla="*/ 958855 h 960666"/>
                <a:gd name="connsiteX4" fmla="*/ 0 w 1290271"/>
                <a:gd name="connsiteY4" fmla="*/ 270211 h 960666"/>
                <a:gd name="connsiteX5" fmla="*/ 53059 w 1290271"/>
                <a:gd name="connsiteY5" fmla="*/ 7405 h 960666"/>
                <a:gd name="connsiteX6" fmla="*/ 57077 w 1290271"/>
                <a:gd name="connsiteY6" fmla="*/ 0 h 960666"/>
                <a:gd name="connsiteX0" fmla="*/ 57931 w 1291125"/>
                <a:gd name="connsiteY0" fmla="*/ 0 h 960666"/>
                <a:gd name="connsiteX1" fmla="*/ 1291125 w 1291125"/>
                <a:gd name="connsiteY1" fmla="*/ 545934 h 960666"/>
                <a:gd name="connsiteX2" fmla="*/ 1235886 w 1291125"/>
                <a:gd name="connsiteY2" fmla="*/ 647705 h 960666"/>
                <a:gd name="connsiteX3" fmla="*/ 676024 w 1291125"/>
                <a:gd name="connsiteY3" fmla="*/ 958855 h 960666"/>
                <a:gd name="connsiteX4" fmla="*/ 854 w 1291125"/>
                <a:gd name="connsiteY4" fmla="*/ 270211 h 960666"/>
                <a:gd name="connsiteX5" fmla="*/ 53913 w 1291125"/>
                <a:gd name="connsiteY5" fmla="*/ 7405 h 960666"/>
                <a:gd name="connsiteX6" fmla="*/ 57931 w 1291125"/>
                <a:gd name="connsiteY6" fmla="*/ 0 h 960666"/>
                <a:gd name="connsiteX0" fmla="*/ 57931 w 1291125"/>
                <a:gd name="connsiteY0" fmla="*/ 0 h 960740"/>
                <a:gd name="connsiteX1" fmla="*/ 1291125 w 1291125"/>
                <a:gd name="connsiteY1" fmla="*/ 545934 h 960740"/>
                <a:gd name="connsiteX2" fmla="*/ 1242435 w 1291125"/>
                <a:gd name="connsiteY2" fmla="*/ 654442 h 960740"/>
                <a:gd name="connsiteX3" fmla="*/ 676024 w 1291125"/>
                <a:gd name="connsiteY3" fmla="*/ 958855 h 960740"/>
                <a:gd name="connsiteX4" fmla="*/ 854 w 1291125"/>
                <a:gd name="connsiteY4" fmla="*/ 270211 h 960740"/>
                <a:gd name="connsiteX5" fmla="*/ 53913 w 1291125"/>
                <a:gd name="connsiteY5" fmla="*/ 7405 h 960740"/>
                <a:gd name="connsiteX6" fmla="*/ 57931 w 1291125"/>
                <a:gd name="connsiteY6" fmla="*/ 0 h 960740"/>
                <a:gd name="connsiteX0" fmla="*/ 57931 w 1304224"/>
                <a:gd name="connsiteY0" fmla="*/ 0 h 960740"/>
                <a:gd name="connsiteX1" fmla="*/ 1304224 w 1304224"/>
                <a:gd name="connsiteY1" fmla="*/ 559409 h 960740"/>
                <a:gd name="connsiteX2" fmla="*/ 1242435 w 1304224"/>
                <a:gd name="connsiteY2" fmla="*/ 654442 h 960740"/>
                <a:gd name="connsiteX3" fmla="*/ 676024 w 1304224"/>
                <a:gd name="connsiteY3" fmla="*/ 958855 h 960740"/>
                <a:gd name="connsiteX4" fmla="*/ 854 w 1304224"/>
                <a:gd name="connsiteY4" fmla="*/ 270211 h 960740"/>
                <a:gd name="connsiteX5" fmla="*/ 53913 w 1304224"/>
                <a:gd name="connsiteY5" fmla="*/ 7405 h 960740"/>
                <a:gd name="connsiteX6" fmla="*/ 57931 w 1304224"/>
                <a:gd name="connsiteY6" fmla="*/ 0 h 960740"/>
                <a:gd name="connsiteX0" fmla="*/ 57931 w 1304224"/>
                <a:gd name="connsiteY0" fmla="*/ 0 h 960740"/>
                <a:gd name="connsiteX1" fmla="*/ 1304224 w 1304224"/>
                <a:gd name="connsiteY1" fmla="*/ 559409 h 960740"/>
                <a:gd name="connsiteX2" fmla="*/ 1242435 w 1304224"/>
                <a:gd name="connsiteY2" fmla="*/ 654442 h 960740"/>
                <a:gd name="connsiteX3" fmla="*/ 676024 w 1304224"/>
                <a:gd name="connsiteY3" fmla="*/ 958855 h 960740"/>
                <a:gd name="connsiteX4" fmla="*/ 854 w 1304224"/>
                <a:gd name="connsiteY4" fmla="*/ 270211 h 960740"/>
                <a:gd name="connsiteX5" fmla="*/ 53913 w 1304224"/>
                <a:gd name="connsiteY5" fmla="*/ 7405 h 960740"/>
                <a:gd name="connsiteX6" fmla="*/ 57931 w 1304224"/>
                <a:gd name="connsiteY6" fmla="*/ 0 h 960740"/>
                <a:gd name="connsiteX0" fmla="*/ 57931 w 1304224"/>
                <a:gd name="connsiteY0" fmla="*/ 0 h 960740"/>
                <a:gd name="connsiteX1" fmla="*/ 1304224 w 1304224"/>
                <a:gd name="connsiteY1" fmla="*/ 559409 h 960740"/>
                <a:gd name="connsiteX2" fmla="*/ 1242435 w 1304224"/>
                <a:gd name="connsiteY2" fmla="*/ 654442 h 960740"/>
                <a:gd name="connsiteX3" fmla="*/ 676024 w 1304224"/>
                <a:gd name="connsiteY3" fmla="*/ 958855 h 960740"/>
                <a:gd name="connsiteX4" fmla="*/ 854 w 1304224"/>
                <a:gd name="connsiteY4" fmla="*/ 270211 h 960740"/>
                <a:gd name="connsiteX5" fmla="*/ 53913 w 1304224"/>
                <a:gd name="connsiteY5" fmla="*/ 7405 h 960740"/>
                <a:gd name="connsiteX6" fmla="*/ 57931 w 1304224"/>
                <a:gd name="connsiteY6" fmla="*/ 0 h 960740"/>
                <a:gd name="connsiteX0" fmla="*/ 57931 w 1301060"/>
                <a:gd name="connsiteY0" fmla="*/ 0 h 960740"/>
                <a:gd name="connsiteX1" fmla="*/ 1301060 w 1301060"/>
                <a:gd name="connsiteY1" fmla="*/ 552898 h 960740"/>
                <a:gd name="connsiteX2" fmla="*/ 1242435 w 1301060"/>
                <a:gd name="connsiteY2" fmla="*/ 654442 h 960740"/>
                <a:gd name="connsiteX3" fmla="*/ 676024 w 1301060"/>
                <a:gd name="connsiteY3" fmla="*/ 958855 h 960740"/>
                <a:gd name="connsiteX4" fmla="*/ 854 w 1301060"/>
                <a:gd name="connsiteY4" fmla="*/ 270211 h 960740"/>
                <a:gd name="connsiteX5" fmla="*/ 53913 w 1301060"/>
                <a:gd name="connsiteY5" fmla="*/ 7405 h 960740"/>
                <a:gd name="connsiteX6" fmla="*/ 57931 w 1301060"/>
                <a:gd name="connsiteY6" fmla="*/ 0 h 9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060" h="960740">
                  <a:moveTo>
                    <a:pt x="57931" y="0"/>
                  </a:moveTo>
                  <a:lnTo>
                    <a:pt x="1301060" y="552898"/>
                  </a:lnTo>
                  <a:lnTo>
                    <a:pt x="1242435" y="654442"/>
                  </a:lnTo>
                  <a:cubicBezTo>
                    <a:pt x="1121102" y="834038"/>
                    <a:pt x="895979" y="979066"/>
                    <a:pt x="676024" y="958855"/>
                  </a:cubicBezTo>
                  <a:cubicBezTo>
                    <a:pt x="303138" y="958855"/>
                    <a:pt x="-18795" y="643097"/>
                    <a:pt x="854" y="270211"/>
                  </a:cubicBezTo>
                  <a:cubicBezTo>
                    <a:pt x="854" y="176990"/>
                    <a:pt x="19747" y="88181"/>
                    <a:pt x="53913" y="7405"/>
                  </a:cubicBezTo>
                  <a:lnTo>
                    <a:pt x="5793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64"/>
            <p:cNvSpPr>
              <a:spLocks noEditPoints="1"/>
            </p:cNvSpPr>
            <p:nvPr/>
          </p:nvSpPr>
          <p:spPr bwMode="auto">
            <a:xfrm>
              <a:off x="5625300" y="3094391"/>
              <a:ext cx="941401" cy="669219"/>
            </a:xfrm>
            <a:custGeom>
              <a:avLst/>
              <a:gdLst>
                <a:gd name="T0" fmla="*/ 154 w 476"/>
                <a:gd name="T1" fmla="*/ 154 h 337"/>
                <a:gd name="T2" fmla="*/ 179 w 476"/>
                <a:gd name="T3" fmla="*/ 172 h 337"/>
                <a:gd name="T4" fmla="*/ 318 w 476"/>
                <a:gd name="T5" fmla="*/ 159 h 337"/>
                <a:gd name="T6" fmla="*/ 298 w 476"/>
                <a:gd name="T7" fmla="*/ 172 h 337"/>
                <a:gd name="T8" fmla="*/ 318 w 476"/>
                <a:gd name="T9" fmla="*/ 159 h 337"/>
                <a:gd name="T10" fmla="*/ 109 w 476"/>
                <a:gd name="T11" fmla="*/ 175 h 337"/>
                <a:gd name="T12" fmla="*/ 109 w 476"/>
                <a:gd name="T13" fmla="*/ 194 h 337"/>
                <a:gd name="T14" fmla="*/ 127 w 476"/>
                <a:gd name="T15" fmla="*/ 190 h 337"/>
                <a:gd name="T16" fmla="*/ 129 w 476"/>
                <a:gd name="T17" fmla="*/ 175 h 337"/>
                <a:gd name="T18" fmla="*/ 86 w 476"/>
                <a:gd name="T19" fmla="*/ 207 h 337"/>
                <a:gd name="T20" fmla="*/ 85 w 476"/>
                <a:gd name="T21" fmla="*/ 154 h 337"/>
                <a:gd name="T22" fmla="*/ 0 w 476"/>
                <a:gd name="T23" fmla="*/ 240 h 337"/>
                <a:gd name="T24" fmla="*/ 86 w 476"/>
                <a:gd name="T25" fmla="*/ 207 h 337"/>
                <a:gd name="T26" fmla="*/ 397 w 476"/>
                <a:gd name="T27" fmla="*/ 159 h 337"/>
                <a:gd name="T28" fmla="*/ 382 w 476"/>
                <a:gd name="T29" fmla="*/ 198 h 337"/>
                <a:gd name="T30" fmla="*/ 391 w 476"/>
                <a:gd name="T31" fmla="*/ 207 h 337"/>
                <a:gd name="T32" fmla="*/ 476 w 476"/>
                <a:gd name="T33" fmla="*/ 240 h 337"/>
                <a:gd name="T34" fmla="*/ 238 w 476"/>
                <a:gd name="T35" fmla="*/ 198 h 337"/>
                <a:gd name="T36" fmla="*/ 278 w 476"/>
                <a:gd name="T37" fmla="*/ 159 h 337"/>
                <a:gd name="T38" fmla="*/ 300 w 476"/>
                <a:gd name="T39" fmla="*/ 123 h 337"/>
                <a:gd name="T40" fmla="*/ 298 w 476"/>
                <a:gd name="T41" fmla="*/ 84 h 337"/>
                <a:gd name="T42" fmla="*/ 276 w 476"/>
                <a:gd name="T43" fmla="*/ 19 h 337"/>
                <a:gd name="T44" fmla="*/ 179 w 476"/>
                <a:gd name="T45" fmla="*/ 49 h 337"/>
                <a:gd name="T46" fmla="*/ 169 w 476"/>
                <a:gd name="T47" fmla="*/ 89 h 337"/>
                <a:gd name="T48" fmla="*/ 188 w 476"/>
                <a:gd name="T49" fmla="*/ 126 h 337"/>
                <a:gd name="T50" fmla="*/ 199 w 476"/>
                <a:gd name="T51" fmla="*/ 178 h 337"/>
                <a:gd name="T52" fmla="*/ 288 w 476"/>
                <a:gd name="T53" fmla="*/ 190 h 337"/>
                <a:gd name="T54" fmla="*/ 258 w 476"/>
                <a:gd name="T55" fmla="*/ 263 h 337"/>
                <a:gd name="T56" fmla="*/ 258 w 476"/>
                <a:gd name="T57" fmla="*/ 223 h 337"/>
                <a:gd name="T58" fmla="*/ 218 w 476"/>
                <a:gd name="T59" fmla="*/ 223 h 337"/>
                <a:gd name="T60" fmla="*/ 218 w 476"/>
                <a:gd name="T61" fmla="*/ 263 h 337"/>
                <a:gd name="T62" fmla="*/ 189 w 476"/>
                <a:gd name="T63" fmla="*/ 190 h 337"/>
                <a:gd name="T64" fmla="*/ 70 w 476"/>
                <a:gd name="T65" fmla="*/ 317 h 337"/>
                <a:gd name="T66" fmla="*/ 407 w 476"/>
                <a:gd name="T67" fmla="*/ 317 h 337"/>
                <a:gd name="T68" fmla="*/ 288 w 476"/>
                <a:gd name="T69" fmla="*/ 190 h 337"/>
                <a:gd name="T70" fmla="*/ 362 w 476"/>
                <a:gd name="T71" fmla="*/ 194 h 337"/>
                <a:gd name="T72" fmla="*/ 412 w 476"/>
                <a:gd name="T73" fmla="*/ 134 h 337"/>
                <a:gd name="T74" fmla="*/ 357 w 476"/>
                <a:gd name="T75" fmla="*/ 20 h 337"/>
                <a:gd name="T76" fmla="*/ 318 w 476"/>
                <a:gd name="T77" fmla="*/ 71 h 337"/>
                <a:gd name="T78" fmla="*/ 314 w 476"/>
                <a:gd name="T79" fmla="*/ 138 h 337"/>
                <a:gd name="T80" fmla="*/ 330 w 476"/>
                <a:gd name="T81" fmla="*/ 148 h 337"/>
                <a:gd name="T82" fmla="*/ 149 w 476"/>
                <a:gd name="T83" fmla="*/ 129 h 337"/>
                <a:gd name="T84" fmla="*/ 151 w 476"/>
                <a:gd name="T85" fmla="*/ 80 h 337"/>
                <a:gd name="T86" fmla="*/ 159 w 476"/>
                <a:gd name="T87" fmla="*/ 38 h 337"/>
                <a:gd name="T88" fmla="*/ 119 w 476"/>
                <a:gd name="T89" fmla="*/ 20 h 337"/>
                <a:gd name="T90" fmla="*/ 80 w 476"/>
                <a:gd name="T91" fmla="*/ 79 h 337"/>
                <a:gd name="T92" fmla="*/ 78 w 476"/>
                <a:gd name="T93" fmla="*/ 107 h 337"/>
                <a:gd name="T94" fmla="*/ 90 w 476"/>
                <a:gd name="T95" fmla="*/ 129 h 337"/>
                <a:gd name="T96" fmla="*/ 119 w 476"/>
                <a:gd name="T97" fmla="*/ 159 h 337"/>
                <a:gd name="T98" fmla="*/ 149 w 476"/>
                <a:gd name="T99" fmla="*/ 12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6" h="337">
                  <a:moveTo>
                    <a:pt x="179" y="161"/>
                  </a:moveTo>
                  <a:cubicBezTo>
                    <a:pt x="165" y="157"/>
                    <a:pt x="154" y="154"/>
                    <a:pt x="154" y="15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54" y="180"/>
                    <a:pt x="165" y="177"/>
                    <a:pt x="179" y="172"/>
                  </a:cubicBezTo>
                  <a:lnTo>
                    <a:pt x="179" y="161"/>
                  </a:lnTo>
                  <a:close/>
                  <a:moveTo>
                    <a:pt x="318" y="159"/>
                  </a:moveTo>
                  <a:cubicBezTo>
                    <a:pt x="318" y="159"/>
                    <a:pt x="309" y="162"/>
                    <a:pt x="298" y="167"/>
                  </a:cubicBezTo>
                  <a:cubicBezTo>
                    <a:pt x="298" y="172"/>
                    <a:pt x="298" y="172"/>
                    <a:pt x="298" y="172"/>
                  </a:cubicBezTo>
                  <a:cubicBezTo>
                    <a:pt x="301" y="173"/>
                    <a:pt x="304" y="174"/>
                    <a:pt x="307" y="175"/>
                  </a:cubicBezTo>
                  <a:lnTo>
                    <a:pt x="318" y="159"/>
                  </a:lnTo>
                  <a:close/>
                  <a:moveTo>
                    <a:pt x="119" y="166"/>
                  </a:moveTo>
                  <a:cubicBezTo>
                    <a:pt x="109" y="175"/>
                    <a:pt x="109" y="175"/>
                    <a:pt x="109" y="17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14" y="194"/>
                    <a:pt x="120" y="192"/>
                    <a:pt x="127" y="190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9" y="175"/>
                    <a:pt x="129" y="175"/>
                    <a:pt x="129" y="175"/>
                  </a:cubicBezTo>
                  <a:lnTo>
                    <a:pt x="119" y="166"/>
                  </a:lnTo>
                  <a:close/>
                  <a:moveTo>
                    <a:pt x="86" y="207"/>
                  </a:moveTo>
                  <a:cubicBezTo>
                    <a:pt x="87" y="206"/>
                    <a:pt x="89" y="205"/>
                    <a:pt x="100" y="200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26" y="171"/>
                    <a:pt x="20" y="176"/>
                  </a:cubicBezTo>
                  <a:cubicBezTo>
                    <a:pt x="12" y="182"/>
                    <a:pt x="0" y="225"/>
                    <a:pt x="0" y="240"/>
                  </a:cubicBezTo>
                  <a:cubicBezTo>
                    <a:pt x="0" y="243"/>
                    <a:pt x="27" y="250"/>
                    <a:pt x="62" y="254"/>
                  </a:cubicBezTo>
                  <a:cubicBezTo>
                    <a:pt x="68" y="234"/>
                    <a:pt x="76" y="215"/>
                    <a:pt x="86" y="207"/>
                  </a:cubicBezTo>
                  <a:close/>
                  <a:moveTo>
                    <a:pt x="457" y="185"/>
                  </a:moveTo>
                  <a:cubicBezTo>
                    <a:pt x="452" y="181"/>
                    <a:pt x="397" y="159"/>
                    <a:pt x="397" y="159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382" y="198"/>
                    <a:pt x="382" y="198"/>
                    <a:pt x="382" y="198"/>
                  </a:cubicBezTo>
                  <a:cubicBezTo>
                    <a:pt x="379" y="201"/>
                    <a:pt x="379" y="201"/>
                    <a:pt x="379" y="201"/>
                  </a:cubicBezTo>
                  <a:cubicBezTo>
                    <a:pt x="388" y="205"/>
                    <a:pt x="390" y="207"/>
                    <a:pt x="391" y="207"/>
                  </a:cubicBezTo>
                  <a:cubicBezTo>
                    <a:pt x="400" y="215"/>
                    <a:pt x="408" y="234"/>
                    <a:pt x="415" y="254"/>
                  </a:cubicBezTo>
                  <a:cubicBezTo>
                    <a:pt x="450" y="250"/>
                    <a:pt x="476" y="243"/>
                    <a:pt x="476" y="240"/>
                  </a:cubicBezTo>
                  <a:cubicBezTo>
                    <a:pt x="476" y="225"/>
                    <a:pt x="465" y="191"/>
                    <a:pt x="457" y="185"/>
                  </a:cubicBezTo>
                  <a:close/>
                  <a:moveTo>
                    <a:pt x="238" y="198"/>
                  </a:moveTo>
                  <a:cubicBezTo>
                    <a:pt x="278" y="178"/>
                    <a:pt x="278" y="178"/>
                    <a:pt x="278" y="17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9" y="126"/>
                    <a:pt x="289" y="126"/>
                    <a:pt x="289" y="126"/>
                  </a:cubicBezTo>
                  <a:cubicBezTo>
                    <a:pt x="289" y="126"/>
                    <a:pt x="296" y="127"/>
                    <a:pt x="300" y="123"/>
                  </a:cubicBezTo>
                  <a:cubicBezTo>
                    <a:pt x="308" y="116"/>
                    <a:pt x="313" y="99"/>
                    <a:pt x="308" y="89"/>
                  </a:cubicBezTo>
                  <a:cubicBezTo>
                    <a:pt x="304" y="83"/>
                    <a:pt x="298" y="84"/>
                    <a:pt x="298" y="84"/>
                  </a:cubicBezTo>
                  <a:cubicBezTo>
                    <a:pt x="298" y="84"/>
                    <a:pt x="298" y="70"/>
                    <a:pt x="298" y="52"/>
                  </a:cubicBezTo>
                  <a:cubicBezTo>
                    <a:pt x="298" y="32"/>
                    <a:pt x="293" y="19"/>
                    <a:pt x="276" y="19"/>
                  </a:cubicBezTo>
                  <a:cubicBezTo>
                    <a:pt x="270" y="6"/>
                    <a:pt x="256" y="0"/>
                    <a:pt x="238" y="0"/>
                  </a:cubicBezTo>
                  <a:cubicBezTo>
                    <a:pt x="200" y="0"/>
                    <a:pt x="179" y="21"/>
                    <a:pt x="179" y="49"/>
                  </a:cubicBezTo>
                  <a:cubicBezTo>
                    <a:pt x="179" y="67"/>
                    <a:pt x="179" y="84"/>
                    <a:pt x="179" y="84"/>
                  </a:cubicBezTo>
                  <a:cubicBezTo>
                    <a:pt x="179" y="84"/>
                    <a:pt x="172" y="83"/>
                    <a:pt x="169" y="89"/>
                  </a:cubicBezTo>
                  <a:cubicBezTo>
                    <a:pt x="164" y="99"/>
                    <a:pt x="169" y="116"/>
                    <a:pt x="176" y="123"/>
                  </a:cubicBezTo>
                  <a:cubicBezTo>
                    <a:pt x="180" y="127"/>
                    <a:pt x="188" y="126"/>
                    <a:pt x="188" y="126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199" y="178"/>
                    <a:pt x="199" y="178"/>
                    <a:pt x="199" y="178"/>
                  </a:cubicBezTo>
                  <a:lnTo>
                    <a:pt x="238" y="198"/>
                  </a:lnTo>
                  <a:close/>
                  <a:moveTo>
                    <a:pt x="288" y="190"/>
                  </a:moveTo>
                  <a:cubicBezTo>
                    <a:pt x="258" y="312"/>
                    <a:pt x="258" y="312"/>
                    <a:pt x="258" y="312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43" y="238"/>
                    <a:pt x="243" y="238"/>
                    <a:pt x="243" y="238"/>
                  </a:cubicBezTo>
                  <a:cubicBezTo>
                    <a:pt x="258" y="223"/>
                    <a:pt x="258" y="223"/>
                    <a:pt x="258" y="223"/>
                  </a:cubicBezTo>
                  <a:cubicBezTo>
                    <a:pt x="238" y="203"/>
                    <a:pt x="238" y="203"/>
                    <a:pt x="238" y="203"/>
                  </a:cubicBezTo>
                  <a:cubicBezTo>
                    <a:pt x="218" y="223"/>
                    <a:pt x="218" y="223"/>
                    <a:pt x="218" y="223"/>
                  </a:cubicBezTo>
                  <a:cubicBezTo>
                    <a:pt x="233" y="238"/>
                    <a:pt x="233" y="238"/>
                    <a:pt x="233" y="238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8" y="312"/>
                    <a:pt x="218" y="312"/>
                    <a:pt x="218" y="312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89" y="190"/>
                    <a:pt x="106" y="217"/>
                    <a:pt x="98" y="223"/>
                  </a:cubicBezTo>
                  <a:cubicBezTo>
                    <a:pt x="86" y="232"/>
                    <a:pt x="70" y="296"/>
                    <a:pt x="70" y="317"/>
                  </a:cubicBezTo>
                  <a:cubicBezTo>
                    <a:pt x="70" y="324"/>
                    <a:pt x="154" y="337"/>
                    <a:pt x="238" y="337"/>
                  </a:cubicBezTo>
                  <a:cubicBezTo>
                    <a:pt x="323" y="337"/>
                    <a:pt x="407" y="324"/>
                    <a:pt x="407" y="317"/>
                  </a:cubicBezTo>
                  <a:cubicBezTo>
                    <a:pt x="407" y="296"/>
                    <a:pt x="391" y="232"/>
                    <a:pt x="379" y="223"/>
                  </a:cubicBezTo>
                  <a:cubicBezTo>
                    <a:pt x="370" y="217"/>
                    <a:pt x="288" y="190"/>
                    <a:pt x="288" y="190"/>
                  </a:cubicBezTo>
                  <a:close/>
                  <a:moveTo>
                    <a:pt x="351" y="190"/>
                  </a:moveTo>
                  <a:cubicBezTo>
                    <a:pt x="355" y="192"/>
                    <a:pt x="359" y="193"/>
                    <a:pt x="362" y="194"/>
                  </a:cubicBezTo>
                  <a:cubicBezTo>
                    <a:pt x="385" y="148"/>
                    <a:pt x="385" y="148"/>
                    <a:pt x="385" y="148"/>
                  </a:cubicBezTo>
                  <a:cubicBezTo>
                    <a:pt x="412" y="134"/>
                    <a:pt x="412" y="134"/>
                    <a:pt x="412" y="134"/>
                  </a:cubicBezTo>
                  <a:cubicBezTo>
                    <a:pt x="400" y="117"/>
                    <a:pt x="403" y="84"/>
                    <a:pt x="403" y="84"/>
                  </a:cubicBezTo>
                  <a:cubicBezTo>
                    <a:pt x="403" y="56"/>
                    <a:pt x="402" y="20"/>
                    <a:pt x="357" y="20"/>
                  </a:cubicBezTo>
                  <a:cubicBezTo>
                    <a:pt x="335" y="20"/>
                    <a:pt x="324" y="29"/>
                    <a:pt x="318" y="42"/>
                  </a:cubicBezTo>
                  <a:cubicBezTo>
                    <a:pt x="318" y="71"/>
                    <a:pt x="318" y="71"/>
                    <a:pt x="318" y="71"/>
                  </a:cubicBezTo>
                  <a:cubicBezTo>
                    <a:pt x="321" y="73"/>
                    <a:pt x="323" y="76"/>
                    <a:pt x="325" y="80"/>
                  </a:cubicBezTo>
                  <a:cubicBezTo>
                    <a:pt x="335" y="98"/>
                    <a:pt x="327" y="126"/>
                    <a:pt x="314" y="138"/>
                  </a:cubicBezTo>
                  <a:cubicBezTo>
                    <a:pt x="313" y="138"/>
                    <a:pt x="313" y="139"/>
                    <a:pt x="312" y="139"/>
                  </a:cubicBezTo>
                  <a:cubicBezTo>
                    <a:pt x="330" y="148"/>
                    <a:pt x="330" y="148"/>
                    <a:pt x="330" y="148"/>
                  </a:cubicBezTo>
                  <a:lnTo>
                    <a:pt x="351" y="190"/>
                  </a:lnTo>
                  <a:close/>
                  <a:moveTo>
                    <a:pt x="149" y="129"/>
                  </a:moveTo>
                  <a:cubicBezTo>
                    <a:pt x="151" y="119"/>
                    <a:pt x="151" y="119"/>
                    <a:pt x="151" y="119"/>
                  </a:cubicBezTo>
                  <a:cubicBezTo>
                    <a:pt x="146" y="107"/>
                    <a:pt x="145" y="91"/>
                    <a:pt x="151" y="80"/>
                  </a:cubicBezTo>
                  <a:cubicBezTo>
                    <a:pt x="153" y="76"/>
                    <a:pt x="156" y="73"/>
                    <a:pt x="159" y="71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6" y="34"/>
                    <a:pt x="151" y="31"/>
                    <a:pt x="146" y="31"/>
                  </a:cubicBezTo>
                  <a:cubicBezTo>
                    <a:pt x="141" y="22"/>
                    <a:pt x="131" y="20"/>
                    <a:pt x="119" y="20"/>
                  </a:cubicBezTo>
                  <a:cubicBezTo>
                    <a:pt x="92" y="20"/>
                    <a:pt x="80" y="35"/>
                    <a:pt x="80" y="55"/>
                  </a:cubicBezTo>
                  <a:cubicBezTo>
                    <a:pt x="80" y="67"/>
                    <a:pt x="80" y="79"/>
                    <a:pt x="80" y="79"/>
                  </a:cubicBezTo>
                  <a:cubicBezTo>
                    <a:pt x="80" y="79"/>
                    <a:pt x="76" y="78"/>
                    <a:pt x="74" y="83"/>
                  </a:cubicBezTo>
                  <a:cubicBezTo>
                    <a:pt x="70" y="90"/>
                    <a:pt x="73" y="102"/>
                    <a:pt x="78" y="107"/>
                  </a:cubicBezTo>
                  <a:cubicBezTo>
                    <a:pt x="81" y="110"/>
                    <a:pt x="85" y="109"/>
                    <a:pt x="85" y="10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119" y="159"/>
                    <a:pt x="119" y="159"/>
                    <a:pt x="119" y="159"/>
                  </a:cubicBezTo>
                  <a:cubicBezTo>
                    <a:pt x="149" y="139"/>
                    <a:pt x="149" y="139"/>
                    <a:pt x="149" y="139"/>
                  </a:cubicBezTo>
                  <a:lnTo>
                    <a:pt x="149" y="129"/>
                  </a:lnTo>
                  <a:close/>
                </a:path>
              </a:pathLst>
            </a:custGeom>
            <a:noFill/>
            <a:ln>
              <a:solidFill>
                <a:srgbClr val="8A69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8806222" y="1053367"/>
            <a:ext cx="1350340" cy="1350340"/>
          </a:xfrm>
          <a:prstGeom prst="ellipse">
            <a:avLst/>
          </a:prstGeom>
          <a:noFill/>
          <a:ln w="28575">
            <a:solidFill>
              <a:srgbClr val="8A69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832864" y="1401380"/>
            <a:ext cx="1261410" cy="981202"/>
            <a:chOff x="8864948" y="3101843"/>
            <a:chExt cx="1261410" cy="981202"/>
          </a:xfrm>
        </p:grpSpPr>
        <p:sp>
          <p:nvSpPr>
            <p:cNvPr id="16" name="任意多边形 174"/>
            <p:cNvSpPr/>
            <p:nvPr/>
          </p:nvSpPr>
          <p:spPr>
            <a:xfrm>
              <a:off x="8864948" y="3177497"/>
              <a:ext cx="1261410" cy="905548"/>
            </a:xfrm>
            <a:custGeom>
              <a:avLst/>
              <a:gdLst>
                <a:gd name="connsiteX0" fmla="*/ 57077 w 1290271"/>
                <a:gd name="connsiteY0" fmla="*/ 0 h 945381"/>
                <a:gd name="connsiteX1" fmla="*/ 1290271 w 1290271"/>
                <a:gd name="connsiteY1" fmla="*/ 545934 h 945381"/>
                <a:gd name="connsiteX2" fmla="*/ 1235032 w 1290271"/>
                <a:gd name="connsiteY2" fmla="*/ 647705 h 945381"/>
                <a:gd name="connsiteX3" fmla="*/ 675170 w 1290271"/>
                <a:gd name="connsiteY3" fmla="*/ 945381 h 945381"/>
                <a:gd name="connsiteX4" fmla="*/ 0 w 1290271"/>
                <a:gd name="connsiteY4" fmla="*/ 270211 h 945381"/>
                <a:gd name="connsiteX5" fmla="*/ 53059 w 1290271"/>
                <a:gd name="connsiteY5" fmla="*/ 7405 h 945381"/>
                <a:gd name="connsiteX0" fmla="*/ 57077 w 1290271"/>
                <a:gd name="connsiteY0" fmla="*/ 0 h 958855"/>
                <a:gd name="connsiteX1" fmla="*/ 1290271 w 1290271"/>
                <a:gd name="connsiteY1" fmla="*/ 545934 h 958855"/>
                <a:gd name="connsiteX2" fmla="*/ 1235032 w 1290271"/>
                <a:gd name="connsiteY2" fmla="*/ 647705 h 958855"/>
                <a:gd name="connsiteX3" fmla="*/ 675170 w 1290271"/>
                <a:gd name="connsiteY3" fmla="*/ 958855 h 958855"/>
                <a:gd name="connsiteX4" fmla="*/ 0 w 1290271"/>
                <a:gd name="connsiteY4" fmla="*/ 270211 h 958855"/>
                <a:gd name="connsiteX5" fmla="*/ 53059 w 1290271"/>
                <a:gd name="connsiteY5" fmla="*/ 7405 h 958855"/>
                <a:gd name="connsiteX6" fmla="*/ 57077 w 1290271"/>
                <a:gd name="connsiteY6" fmla="*/ 0 h 958855"/>
                <a:gd name="connsiteX0" fmla="*/ 57077 w 1290271"/>
                <a:gd name="connsiteY0" fmla="*/ 0 h 960666"/>
                <a:gd name="connsiteX1" fmla="*/ 1290271 w 1290271"/>
                <a:gd name="connsiteY1" fmla="*/ 545934 h 960666"/>
                <a:gd name="connsiteX2" fmla="*/ 1235032 w 1290271"/>
                <a:gd name="connsiteY2" fmla="*/ 647705 h 960666"/>
                <a:gd name="connsiteX3" fmla="*/ 675170 w 1290271"/>
                <a:gd name="connsiteY3" fmla="*/ 958855 h 960666"/>
                <a:gd name="connsiteX4" fmla="*/ 0 w 1290271"/>
                <a:gd name="connsiteY4" fmla="*/ 270211 h 960666"/>
                <a:gd name="connsiteX5" fmla="*/ 53059 w 1290271"/>
                <a:gd name="connsiteY5" fmla="*/ 7405 h 960666"/>
                <a:gd name="connsiteX6" fmla="*/ 57077 w 1290271"/>
                <a:gd name="connsiteY6" fmla="*/ 0 h 960666"/>
                <a:gd name="connsiteX0" fmla="*/ 57931 w 1291125"/>
                <a:gd name="connsiteY0" fmla="*/ 0 h 960666"/>
                <a:gd name="connsiteX1" fmla="*/ 1291125 w 1291125"/>
                <a:gd name="connsiteY1" fmla="*/ 545934 h 960666"/>
                <a:gd name="connsiteX2" fmla="*/ 1235886 w 1291125"/>
                <a:gd name="connsiteY2" fmla="*/ 647705 h 960666"/>
                <a:gd name="connsiteX3" fmla="*/ 676024 w 1291125"/>
                <a:gd name="connsiteY3" fmla="*/ 958855 h 960666"/>
                <a:gd name="connsiteX4" fmla="*/ 854 w 1291125"/>
                <a:gd name="connsiteY4" fmla="*/ 270211 h 960666"/>
                <a:gd name="connsiteX5" fmla="*/ 53913 w 1291125"/>
                <a:gd name="connsiteY5" fmla="*/ 7405 h 960666"/>
                <a:gd name="connsiteX6" fmla="*/ 57931 w 1291125"/>
                <a:gd name="connsiteY6" fmla="*/ 0 h 960666"/>
                <a:gd name="connsiteX0" fmla="*/ 57931 w 1291125"/>
                <a:gd name="connsiteY0" fmla="*/ 0 h 960740"/>
                <a:gd name="connsiteX1" fmla="*/ 1291125 w 1291125"/>
                <a:gd name="connsiteY1" fmla="*/ 545934 h 960740"/>
                <a:gd name="connsiteX2" fmla="*/ 1242435 w 1291125"/>
                <a:gd name="connsiteY2" fmla="*/ 654442 h 960740"/>
                <a:gd name="connsiteX3" fmla="*/ 676024 w 1291125"/>
                <a:gd name="connsiteY3" fmla="*/ 958855 h 960740"/>
                <a:gd name="connsiteX4" fmla="*/ 854 w 1291125"/>
                <a:gd name="connsiteY4" fmla="*/ 270211 h 960740"/>
                <a:gd name="connsiteX5" fmla="*/ 53913 w 1291125"/>
                <a:gd name="connsiteY5" fmla="*/ 7405 h 960740"/>
                <a:gd name="connsiteX6" fmla="*/ 57931 w 1291125"/>
                <a:gd name="connsiteY6" fmla="*/ 0 h 960740"/>
                <a:gd name="connsiteX0" fmla="*/ 57931 w 1304224"/>
                <a:gd name="connsiteY0" fmla="*/ 0 h 960740"/>
                <a:gd name="connsiteX1" fmla="*/ 1304224 w 1304224"/>
                <a:gd name="connsiteY1" fmla="*/ 559409 h 960740"/>
                <a:gd name="connsiteX2" fmla="*/ 1242435 w 1304224"/>
                <a:gd name="connsiteY2" fmla="*/ 654442 h 960740"/>
                <a:gd name="connsiteX3" fmla="*/ 676024 w 1304224"/>
                <a:gd name="connsiteY3" fmla="*/ 958855 h 960740"/>
                <a:gd name="connsiteX4" fmla="*/ 854 w 1304224"/>
                <a:gd name="connsiteY4" fmla="*/ 270211 h 960740"/>
                <a:gd name="connsiteX5" fmla="*/ 53913 w 1304224"/>
                <a:gd name="connsiteY5" fmla="*/ 7405 h 960740"/>
                <a:gd name="connsiteX6" fmla="*/ 57931 w 1304224"/>
                <a:gd name="connsiteY6" fmla="*/ 0 h 960740"/>
                <a:gd name="connsiteX0" fmla="*/ 57931 w 1304224"/>
                <a:gd name="connsiteY0" fmla="*/ 0 h 960740"/>
                <a:gd name="connsiteX1" fmla="*/ 1304224 w 1304224"/>
                <a:gd name="connsiteY1" fmla="*/ 559409 h 960740"/>
                <a:gd name="connsiteX2" fmla="*/ 1242435 w 1304224"/>
                <a:gd name="connsiteY2" fmla="*/ 654442 h 960740"/>
                <a:gd name="connsiteX3" fmla="*/ 676024 w 1304224"/>
                <a:gd name="connsiteY3" fmla="*/ 958855 h 960740"/>
                <a:gd name="connsiteX4" fmla="*/ 854 w 1304224"/>
                <a:gd name="connsiteY4" fmla="*/ 270211 h 960740"/>
                <a:gd name="connsiteX5" fmla="*/ 53913 w 1304224"/>
                <a:gd name="connsiteY5" fmla="*/ 7405 h 960740"/>
                <a:gd name="connsiteX6" fmla="*/ 57931 w 1304224"/>
                <a:gd name="connsiteY6" fmla="*/ 0 h 960740"/>
                <a:gd name="connsiteX0" fmla="*/ 57931 w 1304224"/>
                <a:gd name="connsiteY0" fmla="*/ 0 h 960740"/>
                <a:gd name="connsiteX1" fmla="*/ 1304224 w 1304224"/>
                <a:gd name="connsiteY1" fmla="*/ 559409 h 960740"/>
                <a:gd name="connsiteX2" fmla="*/ 1242435 w 1304224"/>
                <a:gd name="connsiteY2" fmla="*/ 654442 h 960740"/>
                <a:gd name="connsiteX3" fmla="*/ 676024 w 1304224"/>
                <a:gd name="connsiteY3" fmla="*/ 958855 h 960740"/>
                <a:gd name="connsiteX4" fmla="*/ 854 w 1304224"/>
                <a:gd name="connsiteY4" fmla="*/ 270211 h 960740"/>
                <a:gd name="connsiteX5" fmla="*/ 53913 w 1304224"/>
                <a:gd name="connsiteY5" fmla="*/ 7405 h 960740"/>
                <a:gd name="connsiteX6" fmla="*/ 57931 w 1304224"/>
                <a:gd name="connsiteY6" fmla="*/ 0 h 960740"/>
                <a:gd name="connsiteX0" fmla="*/ 57931 w 1301060"/>
                <a:gd name="connsiteY0" fmla="*/ 0 h 960740"/>
                <a:gd name="connsiteX1" fmla="*/ 1301060 w 1301060"/>
                <a:gd name="connsiteY1" fmla="*/ 552898 h 960740"/>
                <a:gd name="connsiteX2" fmla="*/ 1242435 w 1301060"/>
                <a:gd name="connsiteY2" fmla="*/ 654442 h 960740"/>
                <a:gd name="connsiteX3" fmla="*/ 676024 w 1301060"/>
                <a:gd name="connsiteY3" fmla="*/ 958855 h 960740"/>
                <a:gd name="connsiteX4" fmla="*/ 854 w 1301060"/>
                <a:gd name="connsiteY4" fmla="*/ 270211 h 960740"/>
                <a:gd name="connsiteX5" fmla="*/ 53913 w 1301060"/>
                <a:gd name="connsiteY5" fmla="*/ 7405 h 960740"/>
                <a:gd name="connsiteX6" fmla="*/ 57931 w 1301060"/>
                <a:gd name="connsiteY6" fmla="*/ 0 h 9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060" h="960740">
                  <a:moveTo>
                    <a:pt x="57931" y="0"/>
                  </a:moveTo>
                  <a:lnTo>
                    <a:pt x="1301060" y="552898"/>
                  </a:lnTo>
                  <a:lnTo>
                    <a:pt x="1242435" y="654442"/>
                  </a:lnTo>
                  <a:cubicBezTo>
                    <a:pt x="1121102" y="834038"/>
                    <a:pt x="895979" y="979066"/>
                    <a:pt x="676024" y="958855"/>
                  </a:cubicBezTo>
                  <a:cubicBezTo>
                    <a:pt x="303138" y="958855"/>
                    <a:pt x="-18795" y="643097"/>
                    <a:pt x="854" y="270211"/>
                  </a:cubicBezTo>
                  <a:cubicBezTo>
                    <a:pt x="854" y="176990"/>
                    <a:pt x="19747" y="88181"/>
                    <a:pt x="53913" y="7405"/>
                  </a:cubicBezTo>
                  <a:lnTo>
                    <a:pt x="5793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8"/>
            <p:cNvSpPr>
              <a:spLocks noEditPoints="1"/>
            </p:cNvSpPr>
            <p:nvPr/>
          </p:nvSpPr>
          <p:spPr bwMode="auto">
            <a:xfrm>
              <a:off x="9240366" y="3101843"/>
              <a:ext cx="546221" cy="654315"/>
            </a:xfrm>
            <a:custGeom>
              <a:avLst/>
              <a:gdLst>
                <a:gd name="T0" fmla="*/ 129 w 198"/>
                <a:gd name="T1" fmla="*/ 158 h 238"/>
                <a:gd name="T2" fmla="*/ 109 w 198"/>
                <a:gd name="T3" fmla="*/ 168 h 238"/>
                <a:gd name="T4" fmla="*/ 89 w 198"/>
                <a:gd name="T5" fmla="*/ 223 h 238"/>
                <a:gd name="T6" fmla="*/ 10 w 198"/>
                <a:gd name="T7" fmla="*/ 183 h 238"/>
                <a:gd name="T8" fmla="*/ 198 w 198"/>
                <a:gd name="T9" fmla="*/ 238 h 238"/>
                <a:gd name="T10" fmla="*/ 72 w 198"/>
                <a:gd name="T11" fmla="*/ 107 h 238"/>
                <a:gd name="T12" fmla="*/ 79 w 198"/>
                <a:gd name="T13" fmla="*/ 133 h 238"/>
                <a:gd name="T14" fmla="*/ 89 w 198"/>
                <a:gd name="T15" fmla="*/ 138 h 238"/>
                <a:gd name="T16" fmla="*/ 109 w 198"/>
                <a:gd name="T17" fmla="*/ 148 h 238"/>
                <a:gd name="T18" fmla="*/ 114 w 198"/>
                <a:gd name="T19" fmla="*/ 138 h 238"/>
                <a:gd name="T20" fmla="*/ 119 w 198"/>
                <a:gd name="T21" fmla="*/ 119 h 238"/>
                <a:gd name="T22" fmla="*/ 139 w 198"/>
                <a:gd name="T23" fmla="*/ 79 h 238"/>
                <a:gd name="T24" fmla="*/ 59 w 198"/>
                <a:gd name="T25" fmla="*/ 79 h 238"/>
                <a:gd name="T26" fmla="*/ 99 w 198"/>
                <a:gd name="T27" fmla="*/ 57 h 238"/>
                <a:gd name="T28" fmla="*/ 109 w 198"/>
                <a:gd name="T29" fmla="*/ 99 h 238"/>
                <a:gd name="T30" fmla="*/ 89 w 198"/>
                <a:gd name="T31" fmla="*/ 99 h 238"/>
                <a:gd name="T32" fmla="*/ 99 w 198"/>
                <a:gd name="T33" fmla="*/ 57 h 238"/>
                <a:gd name="T34" fmla="*/ 20 w 198"/>
                <a:gd name="T35" fmla="*/ 69 h 238"/>
                <a:gd name="T36" fmla="*/ 49 w 198"/>
                <a:gd name="T37" fmla="*/ 89 h 238"/>
                <a:gd name="T38" fmla="*/ 178 w 198"/>
                <a:gd name="T39" fmla="*/ 69 h 238"/>
                <a:gd name="T40" fmla="*/ 149 w 198"/>
                <a:gd name="T41" fmla="*/ 89 h 238"/>
                <a:gd name="T42" fmla="*/ 178 w 198"/>
                <a:gd name="T43" fmla="*/ 69 h 238"/>
                <a:gd name="T44" fmla="*/ 48 w 198"/>
                <a:gd name="T45" fmla="*/ 140 h 238"/>
                <a:gd name="T46" fmla="*/ 59 w 198"/>
                <a:gd name="T47" fmla="*/ 109 h 238"/>
                <a:gd name="T48" fmla="*/ 160 w 198"/>
                <a:gd name="T49" fmla="*/ 28 h 238"/>
                <a:gd name="T50" fmla="*/ 129 w 198"/>
                <a:gd name="T51" fmla="*/ 39 h 238"/>
                <a:gd name="T52" fmla="*/ 160 w 198"/>
                <a:gd name="T53" fmla="*/ 28 h 238"/>
                <a:gd name="T54" fmla="*/ 150 w 198"/>
                <a:gd name="T55" fmla="*/ 140 h 238"/>
                <a:gd name="T56" fmla="*/ 139 w 198"/>
                <a:gd name="T57" fmla="*/ 109 h 238"/>
                <a:gd name="T58" fmla="*/ 69 w 198"/>
                <a:gd name="T59" fmla="*/ 39 h 238"/>
                <a:gd name="T60" fmla="*/ 38 w 198"/>
                <a:gd name="T61" fmla="*/ 28 h 238"/>
                <a:gd name="T62" fmla="*/ 69 w 198"/>
                <a:gd name="T63" fmla="*/ 39 h 238"/>
                <a:gd name="T64" fmla="*/ 89 w 198"/>
                <a:gd name="T65" fmla="*/ 0 h 238"/>
                <a:gd name="T66" fmla="*/ 109 w 198"/>
                <a:gd name="T67" fmla="*/ 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8" h="238">
                  <a:moveTo>
                    <a:pt x="188" y="183"/>
                  </a:moveTo>
                  <a:cubicBezTo>
                    <a:pt x="184" y="180"/>
                    <a:pt x="129" y="158"/>
                    <a:pt x="129" y="158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223"/>
                    <a:pt x="89" y="223"/>
                    <a:pt x="89" y="223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58"/>
                    <a:pt x="14" y="180"/>
                    <a:pt x="10" y="183"/>
                  </a:cubicBezTo>
                  <a:cubicBezTo>
                    <a:pt x="4" y="188"/>
                    <a:pt x="0" y="208"/>
                    <a:pt x="0" y="238"/>
                  </a:cubicBezTo>
                  <a:cubicBezTo>
                    <a:pt x="198" y="238"/>
                    <a:pt x="198" y="238"/>
                    <a:pt x="198" y="238"/>
                  </a:cubicBezTo>
                  <a:cubicBezTo>
                    <a:pt x="198" y="208"/>
                    <a:pt x="194" y="188"/>
                    <a:pt x="188" y="183"/>
                  </a:cubicBezTo>
                  <a:close/>
                  <a:moveTo>
                    <a:pt x="72" y="107"/>
                  </a:moveTo>
                  <a:cubicBezTo>
                    <a:pt x="75" y="110"/>
                    <a:pt x="79" y="117"/>
                    <a:pt x="79" y="119"/>
                  </a:cubicBezTo>
                  <a:cubicBezTo>
                    <a:pt x="79" y="120"/>
                    <a:pt x="79" y="128"/>
                    <a:pt x="79" y="133"/>
                  </a:cubicBezTo>
                  <a:cubicBezTo>
                    <a:pt x="79" y="138"/>
                    <a:pt x="84" y="138"/>
                    <a:pt x="84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9" y="138"/>
                    <a:pt x="119" y="133"/>
                  </a:cubicBezTo>
                  <a:cubicBezTo>
                    <a:pt x="119" y="128"/>
                    <a:pt x="119" y="119"/>
                    <a:pt x="119" y="119"/>
                  </a:cubicBezTo>
                  <a:cubicBezTo>
                    <a:pt x="119" y="116"/>
                    <a:pt x="123" y="109"/>
                    <a:pt x="127" y="104"/>
                  </a:cubicBezTo>
                  <a:cubicBezTo>
                    <a:pt x="132" y="96"/>
                    <a:pt x="139" y="89"/>
                    <a:pt x="139" y="79"/>
                  </a:cubicBezTo>
                  <a:cubicBezTo>
                    <a:pt x="139" y="58"/>
                    <a:pt x="120" y="39"/>
                    <a:pt x="99" y="39"/>
                  </a:cubicBezTo>
                  <a:cubicBezTo>
                    <a:pt x="78" y="39"/>
                    <a:pt x="59" y="58"/>
                    <a:pt x="59" y="79"/>
                  </a:cubicBezTo>
                  <a:cubicBezTo>
                    <a:pt x="59" y="92"/>
                    <a:pt x="67" y="98"/>
                    <a:pt x="72" y="107"/>
                  </a:cubicBezTo>
                  <a:close/>
                  <a:moveTo>
                    <a:pt x="99" y="57"/>
                  </a:moveTo>
                  <a:cubicBezTo>
                    <a:pt x="109" y="57"/>
                    <a:pt x="121" y="68"/>
                    <a:pt x="121" y="79"/>
                  </a:cubicBezTo>
                  <a:cubicBezTo>
                    <a:pt x="121" y="81"/>
                    <a:pt x="109" y="99"/>
                    <a:pt x="109" y="99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77" y="82"/>
                    <a:pt x="77" y="79"/>
                  </a:cubicBezTo>
                  <a:cubicBezTo>
                    <a:pt x="77" y="68"/>
                    <a:pt x="89" y="57"/>
                    <a:pt x="99" y="57"/>
                  </a:cubicBezTo>
                  <a:close/>
                  <a:moveTo>
                    <a:pt x="49" y="69"/>
                  </a:moveTo>
                  <a:cubicBezTo>
                    <a:pt x="20" y="69"/>
                    <a:pt x="20" y="69"/>
                    <a:pt x="20" y="6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9" y="89"/>
                    <a:pt x="49" y="89"/>
                    <a:pt x="49" y="89"/>
                  </a:cubicBezTo>
                  <a:lnTo>
                    <a:pt x="49" y="69"/>
                  </a:lnTo>
                  <a:close/>
                  <a:moveTo>
                    <a:pt x="178" y="69"/>
                  </a:moveTo>
                  <a:cubicBezTo>
                    <a:pt x="149" y="69"/>
                    <a:pt x="149" y="69"/>
                    <a:pt x="149" y="6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78" y="89"/>
                    <a:pt x="178" y="89"/>
                    <a:pt x="178" y="89"/>
                  </a:cubicBezTo>
                  <a:lnTo>
                    <a:pt x="178" y="69"/>
                  </a:lnTo>
                  <a:close/>
                  <a:moveTo>
                    <a:pt x="38" y="130"/>
                  </a:moveTo>
                  <a:cubicBezTo>
                    <a:pt x="48" y="140"/>
                    <a:pt x="48" y="140"/>
                    <a:pt x="48" y="140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59" y="109"/>
                    <a:pt x="59" y="109"/>
                    <a:pt x="59" y="109"/>
                  </a:cubicBezTo>
                  <a:lnTo>
                    <a:pt x="38" y="130"/>
                  </a:lnTo>
                  <a:close/>
                  <a:moveTo>
                    <a:pt x="160" y="28"/>
                  </a:moveTo>
                  <a:cubicBezTo>
                    <a:pt x="150" y="17"/>
                    <a:pt x="150" y="17"/>
                    <a:pt x="150" y="17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39" y="49"/>
                    <a:pt x="139" y="49"/>
                    <a:pt x="139" y="49"/>
                  </a:cubicBezTo>
                  <a:lnTo>
                    <a:pt x="160" y="28"/>
                  </a:lnTo>
                  <a:close/>
                  <a:moveTo>
                    <a:pt x="129" y="119"/>
                  </a:moveTo>
                  <a:cubicBezTo>
                    <a:pt x="150" y="140"/>
                    <a:pt x="150" y="140"/>
                    <a:pt x="150" y="140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39" y="109"/>
                    <a:pt x="139" y="109"/>
                    <a:pt x="139" y="109"/>
                  </a:cubicBezTo>
                  <a:lnTo>
                    <a:pt x="129" y="119"/>
                  </a:lnTo>
                  <a:close/>
                  <a:moveTo>
                    <a:pt x="69" y="39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69" y="39"/>
                  </a:lnTo>
                  <a:close/>
                  <a:moveTo>
                    <a:pt x="10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109" y="29"/>
                    <a:pt x="109" y="29"/>
                    <a:pt x="109" y="29"/>
                  </a:cubicBezTo>
                  <a:lnTo>
                    <a:pt x="109" y="0"/>
                  </a:lnTo>
                  <a:close/>
                </a:path>
              </a:pathLst>
            </a:custGeom>
            <a:noFill/>
            <a:ln>
              <a:solidFill>
                <a:srgbClr val="8A69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 bwMode="auto">
          <a:xfrm>
            <a:off x="1360085" y="2654647"/>
            <a:ext cx="2582780" cy="3826363"/>
          </a:xfrm>
          <a:prstGeom prst="rect">
            <a:avLst/>
          </a:pr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772526" y="2669993"/>
            <a:ext cx="2582780" cy="3826363"/>
          </a:xfrm>
          <a:prstGeom prst="rect">
            <a:avLst/>
          </a:pr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8190002" y="2654647"/>
            <a:ext cx="2582780" cy="3826363"/>
          </a:xfrm>
          <a:prstGeom prst="rect">
            <a:avLst/>
          </a:pr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53" y="2968840"/>
            <a:ext cx="1760610" cy="9898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11" y="2968840"/>
            <a:ext cx="1760610" cy="98985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87" y="2968840"/>
            <a:ext cx="1760610" cy="9898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98899" y="4158506"/>
            <a:ext cx="2133600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the text you want to render.</a:t>
            </a:r>
            <a:endParaRPr lang="zh-CN" altLang="en-US" dirty="0">
              <a:solidFill>
                <a:srgbClr val="8A69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14939" y="4158506"/>
            <a:ext cx="2133600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the text you want to render.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14592" y="4158506"/>
            <a:ext cx="2133600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the text you want to render.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5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梯形 4"/>
          <p:cNvSpPr/>
          <p:nvPr>
            <p:custDataLst>
              <p:tags r:id="rId1"/>
            </p:custDataLst>
          </p:nvPr>
        </p:nvSpPr>
        <p:spPr>
          <a:xfrm rot="10800000">
            <a:off x="4235823" y="0"/>
            <a:ext cx="10407088" cy="6858000"/>
          </a:xfrm>
          <a:custGeom>
            <a:avLst/>
            <a:gdLst>
              <a:gd name="connsiteX0" fmla="*/ 0 w 10090483"/>
              <a:gd name="connsiteY0" fmla="*/ 6858000 h 6858000"/>
              <a:gd name="connsiteX1" fmla="*/ 2389053 w 10090483"/>
              <a:gd name="connsiteY1" fmla="*/ 0 h 6858000"/>
              <a:gd name="connsiteX2" fmla="*/ 7701430 w 10090483"/>
              <a:gd name="connsiteY2" fmla="*/ 0 h 6858000"/>
              <a:gd name="connsiteX3" fmla="*/ 10090483 w 10090483"/>
              <a:gd name="connsiteY3" fmla="*/ 6858000 h 6858000"/>
              <a:gd name="connsiteX4" fmla="*/ 0 w 1009048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0483" h="6858000">
                <a:moveTo>
                  <a:pt x="0" y="6858000"/>
                </a:moveTo>
                <a:lnTo>
                  <a:pt x="2389053" y="0"/>
                </a:lnTo>
                <a:lnTo>
                  <a:pt x="7701430" y="0"/>
                </a:lnTo>
                <a:lnTo>
                  <a:pt x="100904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4611131" y="1010653"/>
            <a:ext cx="2531454" cy="5847347"/>
          </a:xfrm>
          <a:prstGeom prst="parallelogram">
            <a:avLst>
              <a:gd name="adj" fmla="val 81136"/>
            </a:avLst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6992" y="197364"/>
            <a:ext cx="408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u="sng" dirty="0">
                <a:solidFill>
                  <a:srgbClr val="CF9E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</a:t>
            </a:r>
            <a:endParaRPr lang="zh-CN" altLang="en-US" sz="5400" b="1" u="sng" dirty="0">
              <a:solidFill>
                <a:srgbClr val="CF9E0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PA_组合 11"/>
          <p:cNvGrpSpPr/>
          <p:nvPr>
            <p:custDataLst>
              <p:tags r:id="rId2"/>
            </p:custDataLst>
          </p:nvPr>
        </p:nvGrpSpPr>
        <p:grpSpPr>
          <a:xfrm>
            <a:off x="5705853" y="1646380"/>
            <a:ext cx="5168271" cy="646331"/>
            <a:chOff x="6878913" y="1472318"/>
            <a:chExt cx="5011042" cy="646331"/>
          </a:xfrm>
        </p:grpSpPr>
        <p:sp>
          <p:nvSpPr>
            <p:cNvPr id="10" name="文本框 9"/>
            <p:cNvSpPr txBox="1"/>
            <p:nvPr/>
          </p:nvSpPr>
          <p:spPr>
            <a:xfrm>
              <a:off x="6878913" y="1472318"/>
              <a:ext cx="1015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u="sng" dirty="0">
                  <a:solidFill>
                    <a:srgbClr val="CF9E0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3600" b="1" u="sng" dirty="0">
                <a:solidFill>
                  <a:srgbClr val="CF9E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845435" y="1609929"/>
              <a:ext cx="4044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方正细圆简体" panose="03000509000000000000" pitchFamily="65" charset="-122"/>
                  <a:ea typeface="方正细圆简体" panose="03000509000000000000" pitchFamily="65" charset="-122"/>
                </a:rPr>
                <a:t>Add title one here</a:t>
              </a:r>
            </a:p>
          </p:txBody>
        </p:sp>
      </p:grpSp>
      <p:grpSp>
        <p:nvGrpSpPr>
          <p:cNvPr id="28" name="PA_组合 27"/>
          <p:cNvGrpSpPr/>
          <p:nvPr>
            <p:custDataLst>
              <p:tags r:id="rId3"/>
            </p:custDataLst>
          </p:nvPr>
        </p:nvGrpSpPr>
        <p:grpSpPr>
          <a:xfrm>
            <a:off x="7083830" y="5640157"/>
            <a:ext cx="5168271" cy="646331"/>
            <a:chOff x="6878913" y="1472318"/>
            <a:chExt cx="5011042" cy="646331"/>
          </a:xfrm>
        </p:grpSpPr>
        <p:sp>
          <p:nvSpPr>
            <p:cNvPr id="29" name="文本框 28"/>
            <p:cNvSpPr txBox="1"/>
            <p:nvPr/>
          </p:nvSpPr>
          <p:spPr>
            <a:xfrm>
              <a:off x="6878913" y="1472318"/>
              <a:ext cx="1015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u="sng" dirty="0">
                  <a:solidFill>
                    <a:srgbClr val="CF9E0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3600" b="1" u="sng" dirty="0">
                <a:solidFill>
                  <a:srgbClr val="CF9E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845435" y="1609929"/>
              <a:ext cx="4044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方正细圆简体" panose="03000509000000000000" pitchFamily="65" charset="-122"/>
                  <a:ea typeface="方正细圆简体" panose="03000509000000000000" pitchFamily="65" charset="-122"/>
                </a:rPr>
                <a:t>Add title five here</a:t>
              </a:r>
            </a:p>
          </p:txBody>
        </p:sp>
      </p:grpSp>
      <p:grpSp>
        <p:nvGrpSpPr>
          <p:cNvPr id="31" name="PA_组合 30"/>
          <p:cNvGrpSpPr/>
          <p:nvPr>
            <p:custDataLst>
              <p:tags r:id="rId4"/>
            </p:custDataLst>
          </p:nvPr>
        </p:nvGrpSpPr>
        <p:grpSpPr>
          <a:xfrm>
            <a:off x="6734208" y="4641712"/>
            <a:ext cx="5168271" cy="646331"/>
            <a:chOff x="6878913" y="1472318"/>
            <a:chExt cx="5011042" cy="646331"/>
          </a:xfrm>
        </p:grpSpPr>
        <p:sp>
          <p:nvSpPr>
            <p:cNvPr id="32" name="文本框 31"/>
            <p:cNvSpPr txBox="1"/>
            <p:nvPr/>
          </p:nvSpPr>
          <p:spPr>
            <a:xfrm>
              <a:off x="6878913" y="1472318"/>
              <a:ext cx="1015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u="sng" dirty="0">
                  <a:solidFill>
                    <a:srgbClr val="CF9E0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3600" b="1" u="sng" dirty="0">
                <a:solidFill>
                  <a:srgbClr val="CF9E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845435" y="1609929"/>
              <a:ext cx="4044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方正细圆简体" panose="03000509000000000000" pitchFamily="65" charset="-122"/>
                  <a:ea typeface="方正细圆简体" panose="03000509000000000000" pitchFamily="65" charset="-122"/>
                </a:rPr>
                <a:t>Add title four here</a:t>
              </a:r>
            </a:p>
          </p:txBody>
        </p:sp>
      </p:grpSp>
      <p:grpSp>
        <p:nvGrpSpPr>
          <p:cNvPr id="34" name="PA_组合 33"/>
          <p:cNvGrpSpPr/>
          <p:nvPr>
            <p:custDataLst>
              <p:tags r:id="rId5"/>
            </p:custDataLst>
          </p:nvPr>
        </p:nvGrpSpPr>
        <p:grpSpPr>
          <a:xfrm>
            <a:off x="6384586" y="3643268"/>
            <a:ext cx="5168271" cy="646331"/>
            <a:chOff x="6878913" y="1472318"/>
            <a:chExt cx="5011042" cy="646331"/>
          </a:xfrm>
        </p:grpSpPr>
        <p:sp>
          <p:nvSpPr>
            <p:cNvPr id="35" name="文本框 34"/>
            <p:cNvSpPr txBox="1"/>
            <p:nvPr/>
          </p:nvSpPr>
          <p:spPr>
            <a:xfrm>
              <a:off x="6878913" y="1472318"/>
              <a:ext cx="1015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u="sng" dirty="0">
                  <a:solidFill>
                    <a:srgbClr val="CF9E0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3600" b="1" u="sng" dirty="0">
                <a:solidFill>
                  <a:srgbClr val="CF9E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845435" y="1609929"/>
              <a:ext cx="4044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方正细圆简体" panose="03000509000000000000" pitchFamily="65" charset="-122"/>
                  <a:ea typeface="方正细圆简体" panose="03000509000000000000" pitchFamily="65" charset="-122"/>
                </a:rPr>
                <a:t>Add title three here</a:t>
              </a:r>
            </a:p>
          </p:txBody>
        </p:sp>
      </p:grpSp>
      <p:grpSp>
        <p:nvGrpSpPr>
          <p:cNvPr id="37" name="PA_组合 36"/>
          <p:cNvGrpSpPr/>
          <p:nvPr>
            <p:custDataLst>
              <p:tags r:id="rId6"/>
            </p:custDataLst>
          </p:nvPr>
        </p:nvGrpSpPr>
        <p:grpSpPr>
          <a:xfrm>
            <a:off x="6047703" y="2644824"/>
            <a:ext cx="5168271" cy="646331"/>
            <a:chOff x="6878913" y="1472318"/>
            <a:chExt cx="5011042" cy="646331"/>
          </a:xfrm>
        </p:grpSpPr>
        <p:sp>
          <p:nvSpPr>
            <p:cNvPr id="38" name="文本框 37"/>
            <p:cNvSpPr txBox="1"/>
            <p:nvPr/>
          </p:nvSpPr>
          <p:spPr>
            <a:xfrm>
              <a:off x="6878913" y="1472318"/>
              <a:ext cx="1015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u="sng" dirty="0">
                  <a:solidFill>
                    <a:srgbClr val="CF9E0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3600" b="1" u="sng" dirty="0">
                <a:solidFill>
                  <a:srgbClr val="CF9E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45435" y="1609929"/>
              <a:ext cx="4044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方正细圆简体" panose="03000509000000000000" pitchFamily="65" charset="-122"/>
                  <a:ea typeface="方正细圆简体" panose="03000509000000000000" pitchFamily="65" charset="-122"/>
                </a:rPr>
                <a:t>Add title two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5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838200" y="1614640"/>
            <a:ext cx="10510314" cy="4356172"/>
            <a:chOff x="838200" y="1614640"/>
            <a:chExt cx="10510314" cy="4356172"/>
          </a:xfrm>
          <a:gradFill flip="none" rotWithShape="1">
            <a:gsLst>
              <a:gs pos="58000">
                <a:srgbClr val="C2C2C2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</p:grpSpPr>
        <p:sp>
          <p:nvSpPr>
            <p:cNvPr id="16" name="Freeform 26"/>
            <p:cNvSpPr/>
            <p:nvPr/>
          </p:nvSpPr>
          <p:spPr>
            <a:xfrm>
              <a:off x="838200" y="1614640"/>
              <a:ext cx="3223862" cy="2306634"/>
            </a:xfrm>
            <a:custGeom>
              <a:avLst/>
              <a:gdLst>
                <a:gd name="connsiteX0" fmla="*/ 1828800 w 3657600"/>
                <a:gd name="connsiteY0" fmla="*/ 0 h 2616968"/>
                <a:gd name="connsiteX1" fmla="*/ 3657600 w 3657600"/>
                <a:gd name="connsiteY1" fmla="*/ 1828800 h 2616968"/>
                <a:gd name="connsiteX2" fmla="*/ 3513884 w 3657600"/>
                <a:gd name="connsiteY2" fmla="*/ 2540652 h 2616968"/>
                <a:gd name="connsiteX3" fmla="*/ 3477120 w 3657600"/>
                <a:gd name="connsiteY3" fmla="*/ 2616968 h 2616968"/>
                <a:gd name="connsiteX4" fmla="*/ 2988913 w 3657600"/>
                <a:gd name="connsiteY4" fmla="*/ 2269937 h 2616968"/>
                <a:gd name="connsiteX5" fmla="*/ 3047995 w 3657600"/>
                <a:gd name="connsiteY5" fmla="*/ 2079607 h 2616968"/>
                <a:gd name="connsiteX6" fmla="*/ 3073278 w 3657600"/>
                <a:gd name="connsiteY6" fmla="*/ 1828801 h 2616968"/>
                <a:gd name="connsiteX7" fmla="*/ 1828801 w 3657600"/>
                <a:gd name="connsiteY7" fmla="*/ 584324 h 2616968"/>
                <a:gd name="connsiteX8" fmla="*/ 584324 w 3657600"/>
                <a:gd name="connsiteY8" fmla="*/ 1828801 h 2616968"/>
                <a:gd name="connsiteX9" fmla="*/ 609608 w 3657600"/>
                <a:gd name="connsiteY9" fmla="*/ 2079607 h 2616968"/>
                <a:gd name="connsiteX10" fmla="*/ 668689 w 3657600"/>
                <a:gd name="connsiteY10" fmla="*/ 2269936 h 2616968"/>
                <a:gd name="connsiteX11" fmla="*/ 180480 w 3657600"/>
                <a:gd name="connsiteY11" fmla="*/ 2616968 h 2616968"/>
                <a:gd name="connsiteX12" fmla="*/ 143716 w 3657600"/>
                <a:gd name="connsiteY12" fmla="*/ 2540652 h 2616968"/>
                <a:gd name="connsiteX13" fmla="*/ 0 w 3657600"/>
                <a:gd name="connsiteY13" fmla="*/ 1828800 h 2616968"/>
                <a:gd name="connsiteX14" fmla="*/ 1828800 w 3657600"/>
                <a:gd name="connsiteY14" fmla="*/ 0 h 261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7600" h="2616968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Freeform 29"/>
            <p:cNvSpPr/>
            <p:nvPr/>
          </p:nvSpPr>
          <p:spPr>
            <a:xfrm rot="10800000">
              <a:off x="3261694" y="3664178"/>
              <a:ext cx="3223862" cy="2306634"/>
            </a:xfrm>
            <a:custGeom>
              <a:avLst/>
              <a:gdLst>
                <a:gd name="connsiteX0" fmla="*/ 1828800 w 3657600"/>
                <a:gd name="connsiteY0" fmla="*/ 0 h 2616968"/>
                <a:gd name="connsiteX1" fmla="*/ 3657600 w 3657600"/>
                <a:gd name="connsiteY1" fmla="*/ 1828800 h 2616968"/>
                <a:gd name="connsiteX2" fmla="*/ 3513884 w 3657600"/>
                <a:gd name="connsiteY2" fmla="*/ 2540652 h 2616968"/>
                <a:gd name="connsiteX3" fmla="*/ 3477120 w 3657600"/>
                <a:gd name="connsiteY3" fmla="*/ 2616968 h 2616968"/>
                <a:gd name="connsiteX4" fmla="*/ 2988913 w 3657600"/>
                <a:gd name="connsiteY4" fmla="*/ 2269937 h 2616968"/>
                <a:gd name="connsiteX5" fmla="*/ 3047995 w 3657600"/>
                <a:gd name="connsiteY5" fmla="*/ 2079607 h 2616968"/>
                <a:gd name="connsiteX6" fmla="*/ 3073278 w 3657600"/>
                <a:gd name="connsiteY6" fmla="*/ 1828801 h 2616968"/>
                <a:gd name="connsiteX7" fmla="*/ 1828801 w 3657600"/>
                <a:gd name="connsiteY7" fmla="*/ 584324 h 2616968"/>
                <a:gd name="connsiteX8" fmla="*/ 584324 w 3657600"/>
                <a:gd name="connsiteY8" fmla="*/ 1828801 h 2616968"/>
                <a:gd name="connsiteX9" fmla="*/ 609608 w 3657600"/>
                <a:gd name="connsiteY9" fmla="*/ 2079607 h 2616968"/>
                <a:gd name="connsiteX10" fmla="*/ 668689 w 3657600"/>
                <a:gd name="connsiteY10" fmla="*/ 2269936 h 2616968"/>
                <a:gd name="connsiteX11" fmla="*/ 180480 w 3657600"/>
                <a:gd name="connsiteY11" fmla="*/ 2616968 h 2616968"/>
                <a:gd name="connsiteX12" fmla="*/ 143716 w 3657600"/>
                <a:gd name="connsiteY12" fmla="*/ 2540652 h 2616968"/>
                <a:gd name="connsiteX13" fmla="*/ 0 w 3657600"/>
                <a:gd name="connsiteY13" fmla="*/ 1828800 h 2616968"/>
                <a:gd name="connsiteX14" fmla="*/ 1828800 w 3657600"/>
                <a:gd name="connsiteY14" fmla="*/ 0 h 261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7600" h="2616968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5685188" y="1614640"/>
              <a:ext cx="3223862" cy="2306634"/>
            </a:xfrm>
            <a:custGeom>
              <a:avLst/>
              <a:gdLst>
                <a:gd name="connsiteX0" fmla="*/ 1828800 w 3657600"/>
                <a:gd name="connsiteY0" fmla="*/ 0 h 2616968"/>
                <a:gd name="connsiteX1" fmla="*/ 3657600 w 3657600"/>
                <a:gd name="connsiteY1" fmla="*/ 1828800 h 2616968"/>
                <a:gd name="connsiteX2" fmla="*/ 3513884 w 3657600"/>
                <a:gd name="connsiteY2" fmla="*/ 2540652 h 2616968"/>
                <a:gd name="connsiteX3" fmla="*/ 3477120 w 3657600"/>
                <a:gd name="connsiteY3" fmla="*/ 2616968 h 2616968"/>
                <a:gd name="connsiteX4" fmla="*/ 2988913 w 3657600"/>
                <a:gd name="connsiteY4" fmla="*/ 2269937 h 2616968"/>
                <a:gd name="connsiteX5" fmla="*/ 3047995 w 3657600"/>
                <a:gd name="connsiteY5" fmla="*/ 2079607 h 2616968"/>
                <a:gd name="connsiteX6" fmla="*/ 3073278 w 3657600"/>
                <a:gd name="connsiteY6" fmla="*/ 1828801 h 2616968"/>
                <a:gd name="connsiteX7" fmla="*/ 1828801 w 3657600"/>
                <a:gd name="connsiteY7" fmla="*/ 584324 h 2616968"/>
                <a:gd name="connsiteX8" fmla="*/ 584324 w 3657600"/>
                <a:gd name="connsiteY8" fmla="*/ 1828801 h 2616968"/>
                <a:gd name="connsiteX9" fmla="*/ 609608 w 3657600"/>
                <a:gd name="connsiteY9" fmla="*/ 2079607 h 2616968"/>
                <a:gd name="connsiteX10" fmla="*/ 668689 w 3657600"/>
                <a:gd name="connsiteY10" fmla="*/ 2269936 h 2616968"/>
                <a:gd name="connsiteX11" fmla="*/ 180480 w 3657600"/>
                <a:gd name="connsiteY11" fmla="*/ 2616968 h 2616968"/>
                <a:gd name="connsiteX12" fmla="*/ 143716 w 3657600"/>
                <a:gd name="connsiteY12" fmla="*/ 2540652 h 2616968"/>
                <a:gd name="connsiteX13" fmla="*/ 0 w 3657600"/>
                <a:gd name="connsiteY13" fmla="*/ 1828800 h 2616968"/>
                <a:gd name="connsiteX14" fmla="*/ 1828800 w 3657600"/>
                <a:gd name="connsiteY14" fmla="*/ 0 h 261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7600" h="2616968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24"/>
            <p:cNvSpPr/>
            <p:nvPr userDrawn="1"/>
          </p:nvSpPr>
          <p:spPr>
            <a:xfrm rot="10800000">
              <a:off x="8124652" y="3662231"/>
              <a:ext cx="3223862" cy="2306634"/>
            </a:xfrm>
            <a:custGeom>
              <a:avLst/>
              <a:gdLst>
                <a:gd name="connsiteX0" fmla="*/ 1828800 w 3657600"/>
                <a:gd name="connsiteY0" fmla="*/ 0 h 2616968"/>
                <a:gd name="connsiteX1" fmla="*/ 3657600 w 3657600"/>
                <a:gd name="connsiteY1" fmla="*/ 1828800 h 2616968"/>
                <a:gd name="connsiteX2" fmla="*/ 3513884 w 3657600"/>
                <a:gd name="connsiteY2" fmla="*/ 2540652 h 2616968"/>
                <a:gd name="connsiteX3" fmla="*/ 3477120 w 3657600"/>
                <a:gd name="connsiteY3" fmla="*/ 2616968 h 2616968"/>
                <a:gd name="connsiteX4" fmla="*/ 2988913 w 3657600"/>
                <a:gd name="connsiteY4" fmla="*/ 2269937 h 2616968"/>
                <a:gd name="connsiteX5" fmla="*/ 3047995 w 3657600"/>
                <a:gd name="connsiteY5" fmla="*/ 2079607 h 2616968"/>
                <a:gd name="connsiteX6" fmla="*/ 3073278 w 3657600"/>
                <a:gd name="connsiteY6" fmla="*/ 1828801 h 2616968"/>
                <a:gd name="connsiteX7" fmla="*/ 1828801 w 3657600"/>
                <a:gd name="connsiteY7" fmla="*/ 584324 h 2616968"/>
                <a:gd name="connsiteX8" fmla="*/ 584324 w 3657600"/>
                <a:gd name="connsiteY8" fmla="*/ 1828801 h 2616968"/>
                <a:gd name="connsiteX9" fmla="*/ 609608 w 3657600"/>
                <a:gd name="connsiteY9" fmla="*/ 2079607 h 2616968"/>
                <a:gd name="connsiteX10" fmla="*/ 668689 w 3657600"/>
                <a:gd name="connsiteY10" fmla="*/ 2269936 h 2616968"/>
                <a:gd name="connsiteX11" fmla="*/ 180480 w 3657600"/>
                <a:gd name="connsiteY11" fmla="*/ 2616968 h 2616968"/>
                <a:gd name="connsiteX12" fmla="*/ 143716 w 3657600"/>
                <a:gd name="connsiteY12" fmla="*/ 2540652 h 2616968"/>
                <a:gd name="connsiteX13" fmla="*/ 0 w 3657600"/>
                <a:gd name="connsiteY13" fmla="*/ 1828800 h 2616968"/>
                <a:gd name="connsiteX14" fmla="*/ 1828800 w 3657600"/>
                <a:gd name="connsiteY14" fmla="*/ 0 h 261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7600" h="2616968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aphicFrame>
        <p:nvGraphicFramePr>
          <p:cNvPr id="3" name="Char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037256"/>
              </p:ext>
            </p:extLst>
          </p:nvPr>
        </p:nvGraphicFramePr>
        <p:xfrm>
          <a:off x="1300163" y="2268538"/>
          <a:ext cx="2295525" cy="201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Placeholder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879169"/>
              </p:ext>
            </p:extLst>
          </p:nvPr>
        </p:nvGraphicFramePr>
        <p:xfrm>
          <a:off x="3729038" y="3359150"/>
          <a:ext cx="2293937" cy="201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Placeholder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600388"/>
              </p:ext>
            </p:extLst>
          </p:nvPr>
        </p:nvGraphicFramePr>
        <p:xfrm>
          <a:off x="6149975" y="2268538"/>
          <a:ext cx="2293938" cy="201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Placeholder 19"/>
          <p:cNvSpPr txBox="1">
            <a:spLocks/>
          </p:cNvSpPr>
          <p:nvPr/>
        </p:nvSpPr>
        <p:spPr>
          <a:xfrm>
            <a:off x="1300832" y="4433755"/>
            <a:ext cx="1727559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Keywords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6441325" y="4433755"/>
            <a:ext cx="1727559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Keywords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 Placeholder 14"/>
          <p:cNvSpPr txBox="1">
            <a:spLocks/>
          </p:cNvSpPr>
          <p:nvPr/>
        </p:nvSpPr>
        <p:spPr>
          <a:xfrm>
            <a:off x="4009846" y="2184550"/>
            <a:ext cx="1727559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Keywords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 Placeholder 18"/>
          <p:cNvSpPr txBox="1">
            <a:spLocks/>
          </p:cNvSpPr>
          <p:nvPr/>
        </p:nvSpPr>
        <p:spPr>
          <a:xfrm>
            <a:off x="1661665" y="1666874"/>
            <a:ext cx="1572963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DELE" panose="02000000000000000000" pitchFamily="2" charset="0"/>
              </a:rPr>
              <a:t>2017</a:t>
            </a:r>
          </a:p>
        </p:txBody>
      </p:sp>
      <p:sp>
        <p:nvSpPr>
          <p:cNvPr id="10" name="Text Placeholder 15"/>
          <p:cNvSpPr txBox="1">
            <a:spLocks/>
          </p:cNvSpPr>
          <p:nvPr/>
        </p:nvSpPr>
        <p:spPr>
          <a:xfrm>
            <a:off x="4087142" y="5472835"/>
            <a:ext cx="1572963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DELE" panose="02000000000000000000" pitchFamily="2" charset="0"/>
              </a:rPr>
              <a:t>2018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6510638" y="1666874"/>
            <a:ext cx="1572963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ADELE" panose="02000000000000000000" pitchFamily="2" charset="0"/>
              </a:rPr>
              <a:t>2019</a:t>
            </a:r>
          </a:p>
        </p:txBody>
      </p:sp>
      <p:graphicFrame>
        <p:nvGraphicFramePr>
          <p:cNvPr id="12" name="Char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898727"/>
              </p:ext>
            </p:extLst>
          </p:nvPr>
        </p:nvGraphicFramePr>
        <p:xfrm>
          <a:off x="8591550" y="3355975"/>
          <a:ext cx="2293938" cy="20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 Placeholder 6"/>
          <p:cNvSpPr txBox="1">
            <a:spLocks/>
          </p:cNvSpPr>
          <p:nvPr/>
        </p:nvSpPr>
        <p:spPr>
          <a:xfrm>
            <a:off x="8872804" y="2182603"/>
            <a:ext cx="1727559" cy="1089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Keywords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8950100" y="5470888"/>
            <a:ext cx="1572963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ADELE" panose="02000000000000000000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302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197181" y="2124410"/>
            <a:ext cx="2232025" cy="8413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Five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8904" y="1543867"/>
            <a:ext cx="51554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rgbClr val="C89800"/>
                </a:solidFill>
                <a:latin typeface="Aroly" pitchFamily="2" charset="0"/>
                <a:ea typeface="Adobe Gothic Std B" panose="020B0800000000000000" pitchFamily="34" charset="-128"/>
              </a:rPr>
              <a:t>05</a:t>
            </a:r>
            <a:endParaRPr lang="zh-CN" altLang="en-US" sz="23900" b="1" dirty="0">
              <a:solidFill>
                <a:srgbClr val="C89800"/>
              </a:solidFill>
              <a:latin typeface="Aroly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584030" y="3252536"/>
            <a:ext cx="345832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84030" y="3577389"/>
            <a:ext cx="345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04042"/>
              </a:clrFrom>
              <a:clrTo>
                <a:srgbClr val="40404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66" t="12948" r="2266" b="10678"/>
          <a:stretch/>
        </p:blipFill>
        <p:spPr>
          <a:xfrm>
            <a:off x="4831030" y="5102570"/>
            <a:ext cx="2529940" cy="25299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52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3743557" y="1545751"/>
            <a:ext cx="4704887" cy="4666258"/>
            <a:chOff x="1581543" y="1298448"/>
            <a:chExt cx="4704887" cy="4666258"/>
          </a:xfrm>
          <a:solidFill>
            <a:srgbClr val="92D050"/>
          </a:solidFill>
        </p:grpSpPr>
        <p:grpSp>
          <p:nvGrpSpPr>
            <p:cNvPr id="4" name="Group 9"/>
            <p:cNvGrpSpPr/>
            <p:nvPr userDrawn="1"/>
          </p:nvGrpSpPr>
          <p:grpSpPr>
            <a:xfrm>
              <a:off x="1581543" y="1298448"/>
              <a:ext cx="2266926" cy="4662029"/>
              <a:chOff x="1581543" y="1298448"/>
              <a:chExt cx="2266926" cy="4662029"/>
            </a:xfrm>
            <a:grpFill/>
          </p:grpSpPr>
          <p:sp>
            <p:nvSpPr>
              <p:cNvPr id="8" name="Teardrop 8"/>
              <p:cNvSpPr/>
              <p:nvPr userDrawn="1"/>
            </p:nvSpPr>
            <p:spPr>
              <a:xfrm rot="5400000">
                <a:off x="1581543" y="1298448"/>
                <a:ext cx="2266926" cy="226692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" name="Teardrop 38"/>
              <p:cNvSpPr/>
              <p:nvPr userDrawn="1"/>
            </p:nvSpPr>
            <p:spPr>
              <a:xfrm>
                <a:off x="1581543" y="3693551"/>
                <a:ext cx="2266926" cy="226692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5" name="Group 39"/>
            <p:cNvGrpSpPr/>
            <p:nvPr userDrawn="1"/>
          </p:nvGrpSpPr>
          <p:grpSpPr>
            <a:xfrm rot="10800000">
              <a:off x="4006919" y="1302677"/>
              <a:ext cx="2279511" cy="4662029"/>
              <a:chOff x="1581543" y="1298448"/>
              <a:chExt cx="2279511" cy="4662029"/>
            </a:xfrm>
            <a:grpFill/>
          </p:grpSpPr>
          <p:sp>
            <p:nvSpPr>
              <p:cNvPr id="6" name="Teardrop 40"/>
              <p:cNvSpPr/>
              <p:nvPr userDrawn="1"/>
            </p:nvSpPr>
            <p:spPr>
              <a:xfrm rot="5400000">
                <a:off x="1594128" y="1298448"/>
                <a:ext cx="2266926" cy="226692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" name="Teardrop 41"/>
              <p:cNvSpPr/>
              <p:nvPr userDrawn="1"/>
            </p:nvSpPr>
            <p:spPr>
              <a:xfrm>
                <a:off x="1581543" y="3693551"/>
                <a:ext cx="2266926" cy="226692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TextBox 14"/>
          <p:cNvSpPr txBox="1"/>
          <p:nvPr/>
        </p:nvSpPr>
        <p:spPr>
          <a:xfrm>
            <a:off x="5559859" y="3234004"/>
            <a:ext cx="4619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</a:rPr>
              <a:t>S</a:t>
            </a:r>
          </a:p>
        </p:txBody>
      </p:sp>
      <p:sp>
        <p:nvSpPr>
          <p:cNvPr id="11" name="TextBox 56"/>
          <p:cNvSpPr txBox="1"/>
          <p:nvPr/>
        </p:nvSpPr>
        <p:spPr>
          <a:xfrm>
            <a:off x="6090088" y="3234004"/>
            <a:ext cx="68159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</a:rPr>
              <a:t>W</a:t>
            </a:r>
          </a:p>
        </p:txBody>
      </p:sp>
      <p:sp>
        <p:nvSpPr>
          <p:cNvPr id="12" name="TextBox 57"/>
          <p:cNvSpPr txBox="1"/>
          <p:nvPr/>
        </p:nvSpPr>
        <p:spPr>
          <a:xfrm>
            <a:off x="5489930" y="3892735"/>
            <a:ext cx="5629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</a:rPr>
              <a:t>O</a:t>
            </a:r>
          </a:p>
        </p:txBody>
      </p:sp>
      <p:sp>
        <p:nvSpPr>
          <p:cNvPr id="13" name="TextBox 58"/>
          <p:cNvSpPr txBox="1"/>
          <p:nvPr/>
        </p:nvSpPr>
        <p:spPr>
          <a:xfrm>
            <a:off x="6182266" y="3892735"/>
            <a:ext cx="4732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</a:rPr>
              <a:t>T</a:t>
            </a:r>
          </a:p>
        </p:txBody>
      </p:sp>
      <p:sp>
        <p:nvSpPr>
          <p:cNvPr id="18" name="Text Placeholder 14"/>
          <p:cNvSpPr txBox="1">
            <a:spLocks/>
          </p:cNvSpPr>
          <p:nvPr/>
        </p:nvSpPr>
        <p:spPr>
          <a:xfrm>
            <a:off x="3914912" y="1721082"/>
            <a:ext cx="1920240" cy="192024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rgbClr val="0095CD">
                <a:lumMod val="7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73339"/>
              </a:solidFill>
              <a:effectLst/>
              <a:uLnTx/>
              <a:uFillTx/>
              <a:latin typeface="ADELE" panose="02000000000000000000" pitchFamily="2" charset="0"/>
            </a:endParaRPr>
          </a:p>
        </p:txBody>
      </p:sp>
      <p:sp>
        <p:nvSpPr>
          <p:cNvPr id="19" name="Text Placeholder 15"/>
          <p:cNvSpPr txBox="1">
            <a:spLocks/>
          </p:cNvSpPr>
          <p:nvPr/>
        </p:nvSpPr>
        <p:spPr>
          <a:xfrm>
            <a:off x="6344264" y="1721082"/>
            <a:ext cx="1920240" cy="192024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rgbClr val="F17C3F">
                <a:lumMod val="7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zh-CN" dirty="0">
              <a:solidFill>
                <a:srgbClr val="273339"/>
              </a:solidFill>
              <a:latin typeface="ADELE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0" name="Text Placeholder 16"/>
          <p:cNvSpPr txBox="1">
            <a:spLocks/>
          </p:cNvSpPr>
          <p:nvPr/>
        </p:nvSpPr>
        <p:spPr>
          <a:xfrm>
            <a:off x="3914912" y="4116185"/>
            <a:ext cx="1920240" cy="192024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rgbClr val="7BB21B">
                <a:lumMod val="7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zh-CN" dirty="0">
              <a:solidFill>
                <a:srgbClr val="273339"/>
              </a:solidFill>
              <a:latin typeface="ADELE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Text Placeholder 17"/>
          <p:cNvSpPr txBox="1">
            <a:spLocks/>
          </p:cNvSpPr>
          <p:nvPr/>
        </p:nvSpPr>
        <p:spPr>
          <a:xfrm>
            <a:off x="6344264" y="4116185"/>
            <a:ext cx="1920240" cy="192024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8575">
            <a:solidFill>
              <a:srgbClr val="9D1217">
                <a:lumMod val="7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zh-CN" dirty="0">
              <a:solidFill>
                <a:srgbClr val="273339"/>
              </a:solidFill>
              <a:latin typeface="ADELE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35116" y="2291928"/>
            <a:ext cx="1253199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solidFill>
                  <a:srgbClr val="273339"/>
                </a:solidFill>
                <a:latin typeface="ADELE" panose="02000000000000000000" pitchFamily="2" charset="0"/>
                <a:ea typeface="微软雅黑" panose="020B0503020204020204" pitchFamily="34" charset="-122"/>
              </a:rPr>
              <a:t>TITLE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solidFill>
                  <a:srgbClr val="273339"/>
                </a:solidFill>
                <a:latin typeface="ADELE" panose="02000000000000000000" pitchFamily="2" charset="0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35116" y="4687031"/>
            <a:ext cx="1253199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solidFill>
                  <a:srgbClr val="273339"/>
                </a:solidFill>
                <a:latin typeface="ADELE" panose="02000000000000000000" pitchFamily="2" charset="0"/>
                <a:ea typeface="微软雅黑" panose="020B0503020204020204" pitchFamily="34" charset="-122"/>
              </a:rPr>
              <a:t>TITLE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solidFill>
                  <a:srgbClr val="273339"/>
                </a:solidFill>
                <a:latin typeface="ADELE" panose="02000000000000000000" pitchFamily="2" charset="0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84847" y="2331257"/>
            <a:ext cx="1253199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solidFill>
                  <a:srgbClr val="273339"/>
                </a:solidFill>
                <a:latin typeface="ADELE" panose="02000000000000000000" pitchFamily="2" charset="0"/>
                <a:ea typeface="微软雅黑" panose="020B0503020204020204" pitchFamily="34" charset="-122"/>
              </a:rPr>
              <a:t>TITLE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solidFill>
                  <a:srgbClr val="273339"/>
                </a:solidFill>
                <a:latin typeface="ADELE" panose="02000000000000000000" pitchFamily="2" charset="0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84847" y="4687031"/>
            <a:ext cx="1253199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solidFill>
                  <a:srgbClr val="273339"/>
                </a:solidFill>
                <a:latin typeface="ADELE" panose="02000000000000000000" pitchFamily="2" charset="0"/>
                <a:ea typeface="微软雅黑" panose="020B0503020204020204" pitchFamily="34" charset="-122"/>
              </a:rPr>
              <a:t>TITLE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000" dirty="0">
                <a:solidFill>
                  <a:srgbClr val="273339"/>
                </a:solidFill>
                <a:latin typeface="ADELE" panose="02000000000000000000" pitchFamily="2" charset="0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26" name="TextBox 18"/>
          <p:cNvSpPr txBox="1"/>
          <p:nvPr/>
        </p:nvSpPr>
        <p:spPr>
          <a:xfrm>
            <a:off x="581528" y="1723539"/>
            <a:ext cx="2755563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4400" dirty="0">
                <a:solidFill>
                  <a:schemeClr val="accent1"/>
                </a:solidFill>
                <a:latin typeface="微软雅黑" panose="020B0503020204020204" pitchFamily="34" charset="-122"/>
              </a:rPr>
              <a:t>Strengths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-341950" y="4539066"/>
            <a:ext cx="3956532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4400" dirty="0">
                <a:solidFill>
                  <a:schemeClr val="accent4"/>
                </a:solidFill>
                <a:latin typeface="微软雅黑" panose="020B0503020204020204" pitchFamily="34" charset="-122"/>
              </a:rPr>
              <a:t>Opportunities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8789027" y="1660526"/>
            <a:ext cx="3457806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微软雅黑" panose="020B0503020204020204" pitchFamily="34" charset="-122"/>
              </a:rPr>
              <a:t>Weaknesses</a:t>
            </a:r>
          </a:p>
        </p:txBody>
      </p:sp>
      <p:sp>
        <p:nvSpPr>
          <p:cNvPr id="29" name="TextBox 21"/>
          <p:cNvSpPr txBox="1"/>
          <p:nvPr/>
        </p:nvSpPr>
        <p:spPr>
          <a:xfrm>
            <a:off x="8982398" y="4539066"/>
            <a:ext cx="216758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dirty="0">
                <a:solidFill>
                  <a:schemeClr val="accent6"/>
                </a:solidFill>
                <a:latin typeface="微软雅黑" panose="020B0503020204020204" pitchFamily="34" charset="-122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204879422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092509" y="3590027"/>
            <a:ext cx="2006983" cy="1180359"/>
            <a:chOff x="3270162" y="5998926"/>
            <a:chExt cx="855663" cy="503238"/>
          </a:xfrm>
          <a:solidFill>
            <a:srgbClr val="546E7A"/>
          </a:solidFill>
        </p:grpSpPr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3492412" y="5998926"/>
              <a:ext cx="428625" cy="498475"/>
            </a:xfrm>
            <a:custGeom>
              <a:avLst/>
              <a:gdLst>
                <a:gd name="T0" fmla="*/ 0 w 190"/>
                <a:gd name="T1" fmla="*/ 221 h 221"/>
                <a:gd name="T2" fmla="*/ 190 w 190"/>
                <a:gd name="T3" fmla="*/ 221 h 221"/>
                <a:gd name="T4" fmla="*/ 129 w 190"/>
                <a:gd name="T5" fmla="*/ 100 h 221"/>
                <a:gd name="T6" fmla="*/ 151 w 190"/>
                <a:gd name="T7" fmla="*/ 56 h 221"/>
                <a:gd name="T8" fmla="*/ 95 w 190"/>
                <a:gd name="T9" fmla="*/ 0 h 221"/>
                <a:gd name="T10" fmla="*/ 38 w 190"/>
                <a:gd name="T11" fmla="*/ 57 h 221"/>
                <a:gd name="T12" fmla="*/ 61 w 190"/>
                <a:gd name="T13" fmla="*/ 100 h 221"/>
                <a:gd name="T14" fmla="*/ 0 w 190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221">
                  <a:moveTo>
                    <a:pt x="0" y="221"/>
                  </a:moveTo>
                  <a:cubicBezTo>
                    <a:pt x="190" y="221"/>
                    <a:pt x="190" y="221"/>
                    <a:pt x="190" y="221"/>
                  </a:cubicBezTo>
                  <a:cubicBezTo>
                    <a:pt x="190" y="172"/>
                    <a:pt x="165" y="119"/>
                    <a:pt x="129" y="100"/>
                  </a:cubicBezTo>
                  <a:cubicBezTo>
                    <a:pt x="143" y="90"/>
                    <a:pt x="151" y="75"/>
                    <a:pt x="151" y="56"/>
                  </a:cubicBezTo>
                  <a:cubicBezTo>
                    <a:pt x="151" y="25"/>
                    <a:pt x="126" y="0"/>
                    <a:pt x="95" y="0"/>
                  </a:cubicBezTo>
                  <a:cubicBezTo>
                    <a:pt x="64" y="0"/>
                    <a:pt x="38" y="26"/>
                    <a:pt x="38" y="57"/>
                  </a:cubicBezTo>
                  <a:cubicBezTo>
                    <a:pt x="38" y="75"/>
                    <a:pt x="47" y="90"/>
                    <a:pt x="61" y="100"/>
                  </a:cubicBezTo>
                  <a:cubicBezTo>
                    <a:pt x="25" y="119"/>
                    <a:pt x="0" y="172"/>
                    <a:pt x="0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6"/>
            <p:cNvSpPr>
              <a:spLocks/>
            </p:cNvSpPr>
            <p:nvPr/>
          </p:nvSpPr>
          <p:spPr bwMode="auto">
            <a:xfrm>
              <a:off x="3884525" y="6141801"/>
              <a:ext cx="241300" cy="360363"/>
            </a:xfrm>
            <a:custGeom>
              <a:avLst/>
              <a:gdLst>
                <a:gd name="T0" fmla="*/ 64 w 107"/>
                <a:gd name="T1" fmla="*/ 72 h 160"/>
                <a:gd name="T2" fmla="*/ 80 w 107"/>
                <a:gd name="T3" fmla="*/ 40 h 160"/>
                <a:gd name="T4" fmla="*/ 40 w 107"/>
                <a:gd name="T5" fmla="*/ 0 h 160"/>
                <a:gd name="T6" fmla="*/ 0 w 107"/>
                <a:gd name="T7" fmla="*/ 40 h 160"/>
                <a:gd name="T8" fmla="*/ 16 w 107"/>
                <a:gd name="T9" fmla="*/ 71 h 160"/>
                <a:gd name="T10" fmla="*/ 7 w 107"/>
                <a:gd name="T11" fmla="*/ 79 h 160"/>
                <a:gd name="T12" fmla="*/ 28 w 107"/>
                <a:gd name="T13" fmla="*/ 160 h 160"/>
                <a:gd name="T14" fmla="*/ 107 w 107"/>
                <a:gd name="T15" fmla="*/ 160 h 160"/>
                <a:gd name="T16" fmla="*/ 64 w 107"/>
                <a:gd name="T1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60">
                  <a:moveTo>
                    <a:pt x="64" y="72"/>
                  </a:moveTo>
                  <a:cubicBezTo>
                    <a:pt x="74" y="65"/>
                    <a:pt x="80" y="5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3"/>
                    <a:pt x="6" y="63"/>
                    <a:pt x="16" y="71"/>
                  </a:cubicBezTo>
                  <a:cubicBezTo>
                    <a:pt x="13" y="72"/>
                    <a:pt x="10" y="76"/>
                    <a:pt x="7" y="79"/>
                  </a:cubicBezTo>
                  <a:cubicBezTo>
                    <a:pt x="20" y="102"/>
                    <a:pt x="28" y="136"/>
                    <a:pt x="28" y="160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7" y="121"/>
                    <a:pt x="89" y="86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7"/>
            <p:cNvSpPr>
              <a:spLocks/>
            </p:cNvSpPr>
            <p:nvPr/>
          </p:nvSpPr>
          <p:spPr bwMode="auto">
            <a:xfrm>
              <a:off x="3270162" y="6141801"/>
              <a:ext cx="241300" cy="360363"/>
            </a:xfrm>
            <a:custGeom>
              <a:avLst/>
              <a:gdLst>
                <a:gd name="T0" fmla="*/ 91 w 107"/>
                <a:gd name="T1" fmla="*/ 71 h 160"/>
                <a:gd name="T2" fmla="*/ 107 w 107"/>
                <a:gd name="T3" fmla="*/ 39 h 160"/>
                <a:gd name="T4" fmla="*/ 67 w 107"/>
                <a:gd name="T5" fmla="*/ 0 h 160"/>
                <a:gd name="T6" fmla="*/ 27 w 107"/>
                <a:gd name="T7" fmla="*/ 40 h 160"/>
                <a:gd name="T8" fmla="*/ 43 w 107"/>
                <a:gd name="T9" fmla="*/ 72 h 160"/>
                <a:gd name="T10" fmla="*/ 0 w 107"/>
                <a:gd name="T11" fmla="*/ 160 h 160"/>
                <a:gd name="T12" fmla="*/ 86 w 107"/>
                <a:gd name="T13" fmla="*/ 160 h 160"/>
                <a:gd name="T14" fmla="*/ 105 w 107"/>
                <a:gd name="T15" fmla="*/ 82 h 160"/>
                <a:gd name="T16" fmla="*/ 91 w 107"/>
                <a:gd name="T17" fmla="*/ 7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60">
                  <a:moveTo>
                    <a:pt x="91" y="71"/>
                  </a:moveTo>
                  <a:cubicBezTo>
                    <a:pt x="101" y="63"/>
                    <a:pt x="107" y="52"/>
                    <a:pt x="107" y="39"/>
                  </a:cubicBezTo>
                  <a:cubicBezTo>
                    <a:pt x="107" y="17"/>
                    <a:pt x="89" y="0"/>
                    <a:pt x="67" y="0"/>
                  </a:cubicBezTo>
                  <a:cubicBezTo>
                    <a:pt x="45" y="0"/>
                    <a:pt x="27" y="18"/>
                    <a:pt x="27" y="40"/>
                  </a:cubicBezTo>
                  <a:cubicBezTo>
                    <a:pt x="27" y="53"/>
                    <a:pt x="33" y="65"/>
                    <a:pt x="43" y="72"/>
                  </a:cubicBezTo>
                  <a:cubicBezTo>
                    <a:pt x="18" y="86"/>
                    <a:pt x="0" y="121"/>
                    <a:pt x="0" y="160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36"/>
                    <a:pt x="93" y="105"/>
                    <a:pt x="105" y="82"/>
                  </a:cubicBezTo>
                  <a:cubicBezTo>
                    <a:pt x="101" y="78"/>
                    <a:pt x="96" y="73"/>
                    <a:pt x="91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Rounded Rectangle 9"/>
          <p:cNvSpPr/>
          <p:nvPr/>
        </p:nvSpPr>
        <p:spPr>
          <a:xfrm>
            <a:off x="7960806" y="3859899"/>
            <a:ext cx="1422400" cy="1374681"/>
          </a:xfrm>
          <a:prstGeom prst="roundRect">
            <a:avLst>
              <a:gd name="adj" fmla="val 8094"/>
            </a:avLst>
          </a:prstGeom>
          <a:solidFill>
            <a:srgbClr val="61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33" name="Rounded Rectangle 10"/>
          <p:cNvSpPr/>
          <p:nvPr/>
        </p:nvSpPr>
        <p:spPr>
          <a:xfrm>
            <a:off x="2779206" y="3859899"/>
            <a:ext cx="1422400" cy="1374681"/>
          </a:xfrm>
          <a:prstGeom prst="roundRect">
            <a:avLst>
              <a:gd name="adj" fmla="val 8094"/>
            </a:avLst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34" name="Rounded Rectangle 11"/>
          <p:cNvSpPr/>
          <p:nvPr/>
        </p:nvSpPr>
        <p:spPr>
          <a:xfrm>
            <a:off x="3490406" y="2186580"/>
            <a:ext cx="1422400" cy="1374681"/>
          </a:xfrm>
          <a:prstGeom prst="roundRect">
            <a:avLst>
              <a:gd name="adj" fmla="val 8094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35" name="Rounded Rectangle 12"/>
          <p:cNvSpPr/>
          <p:nvPr/>
        </p:nvSpPr>
        <p:spPr>
          <a:xfrm>
            <a:off x="7295931" y="2186580"/>
            <a:ext cx="1422400" cy="1374681"/>
          </a:xfrm>
          <a:prstGeom prst="roundRect">
            <a:avLst>
              <a:gd name="adj" fmla="val 8094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36" name="PA_矩形 20"/>
          <p:cNvSpPr/>
          <p:nvPr>
            <p:custDataLst>
              <p:tags r:id="rId1"/>
            </p:custDataLst>
          </p:nvPr>
        </p:nvSpPr>
        <p:spPr>
          <a:xfrm>
            <a:off x="3439606" y="3042899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DELE" panose="02000000000000000000" pitchFamily="2" charset="0"/>
                <a:ea typeface="Open Sans" pitchFamily="34" charset="0"/>
                <a:cs typeface="Open Sans" pitchFamily="34" charset="0"/>
              </a:rPr>
              <a:t>TITLE</a:t>
            </a:r>
          </a:p>
        </p:txBody>
      </p:sp>
      <p:grpSp>
        <p:nvGrpSpPr>
          <p:cNvPr id="37" name="Group 21"/>
          <p:cNvGrpSpPr/>
          <p:nvPr/>
        </p:nvGrpSpPr>
        <p:grpSpPr>
          <a:xfrm>
            <a:off x="3847061" y="2461738"/>
            <a:ext cx="709091" cy="485389"/>
            <a:chOff x="2324100" y="1814513"/>
            <a:chExt cx="266700" cy="182563"/>
          </a:xfrm>
          <a:solidFill>
            <a:schemeClr val="bg1"/>
          </a:solidFill>
        </p:grpSpPr>
        <p:sp>
          <p:nvSpPr>
            <p:cNvPr id="38" name="Freeform 55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56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0" name="Rectangle 25"/>
          <p:cNvSpPr/>
          <p:nvPr/>
        </p:nvSpPr>
        <p:spPr>
          <a:xfrm>
            <a:off x="7245131" y="3042899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DELE" panose="02000000000000000000" pitchFamily="2" charset="0"/>
                <a:ea typeface="Open Sans" pitchFamily="34" charset="0"/>
                <a:cs typeface="Open Sans" pitchFamily="34" charset="0"/>
              </a:rPr>
              <a:t>TITLE</a:t>
            </a:r>
          </a:p>
        </p:txBody>
      </p:sp>
      <p:sp>
        <p:nvSpPr>
          <p:cNvPr id="41" name="Rectangle 26"/>
          <p:cNvSpPr/>
          <p:nvPr/>
        </p:nvSpPr>
        <p:spPr>
          <a:xfrm>
            <a:off x="2728406" y="4624979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DELE" panose="02000000000000000000" pitchFamily="2" charset="0"/>
                <a:ea typeface="Open Sans" pitchFamily="34" charset="0"/>
                <a:cs typeface="Open Sans" pitchFamily="34" charset="0"/>
              </a:rPr>
              <a:t>TITLE</a:t>
            </a:r>
            <a:endParaRPr lang="en-US" b="1" dirty="0">
              <a:solidFill>
                <a:schemeClr val="bg1"/>
              </a:solidFill>
              <a:latin typeface="ADELE" panose="02000000000000000000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2" name="Rectangle 27"/>
          <p:cNvSpPr/>
          <p:nvPr/>
        </p:nvSpPr>
        <p:spPr>
          <a:xfrm>
            <a:off x="7897010" y="4624979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DELE" panose="02000000000000000000" pitchFamily="2" charset="0"/>
                <a:ea typeface="Open Sans" pitchFamily="34" charset="0"/>
                <a:cs typeface="Open Sans" pitchFamily="34" charset="0"/>
              </a:rPr>
              <a:t>TITLE</a:t>
            </a:r>
          </a:p>
        </p:txBody>
      </p:sp>
      <p:sp>
        <p:nvSpPr>
          <p:cNvPr id="43" name="Rounded Rectangle 8"/>
          <p:cNvSpPr/>
          <p:nvPr/>
        </p:nvSpPr>
        <p:spPr>
          <a:xfrm>
            <a:off x="5384800" y="1780180"/>
            <a:ext cx="1422400" cy="1374681"/>
          </a:xfrm>
          <a:prstGeom prst="roundRect">
            <a:avLst>
              <a:gd name="adj" fmla="val 8094"/>
            </a:avLst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44" name="Rectangle 24"/>
          <p:cNvSpPr/>
          <p:nvPr/>
        </p:nvSpPr>
        <p:spPr>
          <a:xfrm>
            <a:off x="5334000" y="264997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DELE" panose="02000000000000000000" pitchFamily="2" charset="0"/>
                <a:ea typeface="Open Sans" pitchFamily="34" charset="0"/>
                <a:cs typeface="Open Sans" pitchFamily="34" charset="0"/>
              </a:rPr>
              <a:t>TITLE</a:t>
            </a:r>
          </a:p>
        </p:txBody>
      </p:sp>
      <p:grpSp>
        <p:nvGrpSpPr>
          <p:cNvPr id="46" name="Group 29"/>
          <p:cNvGrpSpPr/>
          <p:nvPr/>
        </p:nvGrpSpPr>
        <p:grpSpPr>
          <a:xfrm>
            <a:off x="7738260" y="2443321"/>
            <a:ext cx="537741" cy="534059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0" name="Group 33"/>
          <p:cNvGrpSpPr/>
          <p:nvPr/>
        </p:nvGrpSpPr>
        <p:grpSpPr>
          <a:xfrm>
            <a:off x="8407108" y="4128122"/>
            <a:ext cx="503804" cy="500596"/>
            <a:chOff x="744538" y="3198813"/>
            <a:chExt cx="249237" cy="247650"/>
          </a:xfrm>
          <a:solidFill>
            <a:schemeClr val="bg1"/>
          </a:solidFill>
        </p:grpSpPr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26" y="2014696"/>
            <a:ext cx="557348" cy="554576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11" y="4014258"/>
            <a:ext cx="572590" cy="572590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4633901" y="4865248"/>
            <a:ext cx="2924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https://www.freeppt7.com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09243" y="4032325"/>
            <a:ext cx="2246812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meticulous, earnest, not going to be, committed to providing practical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 and design works and tips.</a:t>
            </a:r>
          </a:p>
        </p:txBody>
      </p:sp>
      <p:sp>
        <p:nvSpPr>
          <p:cNvPr id="67" name="矩形 66"/>
          <p:cNvSpPr/>
          <p:nvPr/>
        </p:nvSpPr>
        <p:spPr>
          <a:xfrm>
            <a:off x="1022430" y="2317332"/>
            <a:ext cx="2246812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meticulous, earnest, not going to be, committed to providing practical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 and design works and tips.</a:t>
            </a:r>
          </a:p>
        </p:txBody>
      </p:sp>
      <p:sp>
        <p:nvSpPr>
          <p:cNvPr id="68" name="矩形 67"/>
          <p:cNvSpPr/>
          <p:nvPr/>
        </p:nvSpPr>
        <p:spPr>
          <a:xfrm>
            <a:off x="3803868" y="1015083"/>
            <a:ext cx="4625222" cy="65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meticulous, earnest, not going to be, committed to providing practical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 and design works and tips.</a:t>
            </a:r>
          </a:p>
        </p:txBody>
      </p:sp>
      <p:sp>
        <p:nvSpPr>
          <p:cNvPr id="69" name="矩形 68"/>
          <p:cNvSpPr/>
          <p:nvPr/>
        </p:nvSpPr>
        <p:spPr>
          <a:xfrm>
            <a:off x="9639254" y="4069576"/>
            <a:ext cx="2246812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meticulous, earnest, not going to be, committed to providing practical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 and design works and tips.</a:t>
            </a:r>
          </a:p>
        </p:txBody>
      </p:sp>
      <p:sp>
        <p:nvSpPr>
          <p:cNvPr id="70" name="矩形 69"/>
          <p:cNvSpPr/>
          <p:nvPr/>
        </p:nvSpPr>
        <p:spPr>
          <a:xfrm>
            <a:off x="8890650" y="2344952"/>
            <a:ext cx="2246812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meticulous, earnest, not going to be, committed to providing practical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 and design works and tips.</a:t>
            </a:r>
          </a:p>
        </p:txBody>
      </p:sp>
      <p:sp>
        <p:nvSpPr>
          <p:cNvPr id="71" name="矩形 70"/>
          <p:cNvSpPr/>
          <p:nvPr/>
        </p:nvSpPr>
        <p:spPr bwMode="auto">
          <a:xfrm>
            <a:off x="0" y="5535467"/>
            <a:ext cx="12192000" cy="1322534"/>
          </a:xfrm>
          <a:prstGeom prst="rect">
            <a:avLst/>
          </a:prstGeom>
          <a:solidFill>
            <a:srgbClr val="546E7A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419497" y="6035042"/>
            <a:ext cx="93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For more high-quality free templates, please visit:</a:t>
            </a:r>
            <a:r>
              <a:rPr lang="en-US" altLang="zh-CN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https://www.freeppt7.com</a:t>
            </a:r>
            <a:endParaRPr lang="zh-CN" altLang="en-US" dirty="0">
              <a:solidFill>
                <a:schemeClr val="accent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0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04042"/>
              </a:clrFrom>
              <a:clrTo>
                <a:srgbClr val="404042">
                  <a:alpha val="0"/>
                </a:srgbClr>
              </a:clrTo>
            </a:clrChange>
          </a:blip>
          <a:srcRect l="2266" t="12948" r="2266" b="10678"/>
          <a:stretch/>
        </p:blipFill>
        <p:spPr>
          <a:xfrm>
            <a:off x="3682671" y="1015671"/>
            <a:ext cx="4826658" cy="4826658"/>
          </a:xfrm>
          <a:prstGeom prst="ellipse">
            <a:avLst/>
          </a:prstGeom>
        </p:spPr>
      </p:pic>
      <p:sp>
        <p:nvSpPr>
          <p:cNvPr id="9" name="等腰三角形 8"/>
          <p:cNvSpPr/>
          <p:nvPr/>
        </p:nvSpPr>
        <p:spPr>
          <a:xfrm rot="10800000">
            <a:off x="2231754" y="3592693"/>
            <a:ext cx="264995" cy="28006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60162" y="2620034"/>
            <a:ext cx="9071676" cy="1754933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ELE" panose="02000000000000000000" pitchFamily="2" charset="0"/>
              <a:ea typeface="微软雅黑"/>
              <a:cs typeface="+mn-cs"/>
            </a:endParaRPr>
          </a:p>
        </p:txBody>
      </p:sp>
      <p:sp>
        <p:nvSpPr>
          <p:cNvPr id="18" name="等腰三角形 17"/>
          <p:cNvSpPr/>
          <p:nvPr/>
        </p:nvSpPr>
        <p:spPr>
          <a:xfrm flipH="1">
            <a:off x="1563656" y="2216258"/>
            <a:ext cx="2051969" cy="403776"/>
          </a:xfrm>
          <a:prstGeom prst="triangle">
            <a:avLst>
              <a:gd name="adj" fmla="val 0"/>
            </a:avLst>
          </a:prstGeom>
          <a:solidFill>
            <a:srgbClr val="FFC000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ELE" panose="02000000000000000000" pitchFamily="2" charset="0"/>
              <a:ea typeface="微软雅黑"/>
              <a:cs typeface="+mn-cs"/>
            </a:endParaRPr>
          </a:p>
        </p:txBody>
      </p:sp>
      <p:sp>
        <p:nvSpPr>
          <p:cNvPr id="22" name="文本占位符 1"/>
          <p:cNvSpPr txBox="1">
            <a:spLocks/>
          </p:cNvSpPr>
          <p:nvPr/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47378" y="2304877"/>
            <a:ext cx="871227" cy="1232317"/>
          </a:xfrm>
          <a:custGeom>
            <a:avLst/>
            <a:gdLst/>
            <a:ahLst/>
            <a:cxnLst/>
            <a:rect l="l" t="t" r="r" b="b"/>
            <a:pathLst>
              <a:path w="541511" h="1083022">
                <a:moveTo>
                  <a:pt x="0" y="0"/>
                </a:moveTo>
                <a:lnTo>
                  <a:pt x="541511" y="0"/>
                </a:lnTo>
                <a:lnTo>
                  <a:pt x="541511" y="584262"/>
                </a:lnTo>
                <a:cubicBezTo>
                  <a:pt x="503511" y="897768"/>
                  <a:pt x="337257" y="1064022"/>
                  <a:pt x="42751" y="1083022"/>
                </a:cubicBezTo>
                <a:lnTo>
                  <a:pt x="42751" y="855017"/>
                </a:lnTo>
                <a:cubicBezTo>
                  <a:pt x="166254" y="817017"/>
                  <a:pt x="228005" y="722015"/>
                  <a:pt x="228005" y="570011"/>
                </a:cubicBezTo>
                <a:lnTo>
                  <a:pt x="0" y="570011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8700" dirty="0"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 flipV="1">
            <a:off x="8818536" y="4355240"/>
            <a:ext cx="1813302" cy="403776"/>
          </a:xfrm>
          <a:prstGeom prst="triangle">
            <a:avLst>
              <a:gd name="adj" fmla="val 0"/>
            </a:avLst>
          </a:prstGeom>
          <a:solidFill>
            <a:srgbClr val="FFC000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ELE" panose="02000000000000000000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0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197181" y="2124410"/>
            <a:ext cx="2232025" cy="8413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One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8904" y="1543867"/>
            <a:ext cx="51554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rgbClr val="C89800"/>
                </a:solidFill>
                <a:latin typeface="Aroly" pitchFamily="2" charset="0"/>
                <a:ea typeface="Adobe Gothic Std B" panose="020B0800000000000000" pitchFamily="34" charset="-128"/>
              </a:rPr>
              <a:t>01</a:t>
            </a:r>
            <a:endParaRPr lang="zh-CN" altLang="en-US" sz="23900" b="1" dirty="0">
              <a:solidFill>
                <a:srgbClr val="C89800"/>
              </a:solidFill>
              <a:latin typeface="Aroly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584030" y="3252536"/>
            <a:ext cx="345832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84030" y="3577389"/>
            <a:ext cx="345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</a:t>
            </a:r>
          </a:p>
        </p:txBody>
      </p:sp>
      <p:sp>
        <p:nvSpPr>
          <p:cNvPr id="10" name="矩形 9"/>
          <p:cNvSpPr/>
          <p:nvPr/>
        </p:nvSpPr>
        <p:spPr>
          <a:xfrm>
            <a:off x="-921658" y="6857997"/>
            <a:ext cx="921658" cy="921658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04042"/>
              </a:clrFrom>
              <a:clrTo>
                <a:srgbClr val="40404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66" t="12948" r="2266" b="10678"/>
          <a:stretch/>
        </p:blipFill>
        <p:spPr>
          <a:xfrm>
            <a:off x="4831030" y="5102570"/>
            <a:ext cx="2529940" cy="25299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03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0" y="2249713"/>
            <a:ext cx="12192000" cy="4608287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33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0" y="2249712"/>
            <a:ext cx="12192000" cy="4608287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Line 28"/>
          <p:cNvSpPr>
            <a:spLocks noChangeShapeType="1"/>
          </p:cNvSpPr>
          <p:nvPr/>
        </p:nvSpPr>
        <p:spPr bwMode="auto">
          <a:xfrm>
            <a:off x="2550312" y="294458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Line 29"/>
          <p:cNvSpPr>
            <a:spLocks noChangeShapeType="1"/>
          </p:cNvSpPr>
          <p:nvPr/>
        </p:nvSpPr>
        <p:spPr bwMode="auto">
          <a:xfrm>
            <a:off x="6109888" y="294458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Line 30"/>
          <p:cNvSpPr>
            <a:spLocks noChangeShapeType="1"/>
          </p:cNvSpPr>
          <p:nvPr/>
        </p:nvSpPr>
        <p:spPr bwMode="auto">
          <a:xfrm>
            <a:off x="9669464" y="294458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headEnd/>
            <a:tailEnd type="oval" w="med" len="med"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2107324" y="1738260"/>
            <a:ext cx="914400" cy="968375"/>
            <a:chOff x="2907575" y="3200399"/>
            <a:chExt cx="914400" cy="968375"/>
          </a:xfrm>
        </p:grpSpPr>
        <p:sp>
          <p:nvSpPr>
            <p:cNvPr id="68" name="Oval 10"/>
            <p:cNvSpPr>
              <a:spLocks noChangeArrowheads="1"/>
            </p:cNvSpPr>
            <p:nvPr/>
          </p:nvSpPr>
          <p:spPr bwMode="auto">
            <a:xfrm>
              <a:off x="2907575" y="3254374"/>
              <a:ext cx="914400" cy="914400"/>
            </a:xfrm>
            <a:prstGeom prst="ellipse">
              <a:avLst/>
            </a:prstGeom>
            <a:solidFill>
              <a:srgbClr val="CF9E0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9" name="Group 11"/>
            <p:cNvGrpSpPr>
              <a:grpSpLocks/>
            </p:cNvGrpSpPr>
            <p:nvPr/>
          </p:nvGrpSpPr>
          <p:grpSpPr bwMode="auto">
            <a:xfrm>
              <a:off x="3148875" y="3500436"/>
              <a:ext cx="457200" cy="419100"/>
              <a:chOff x="0" y="0"/>
              <a:chExt cx="378" cy="347"/>
            </a:xfrm>
          </p:grpSpPr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330" y="0"/>
                <a:ext cx="48" cy="48"/>
              </a:xfrm>
              <a:custGeom>
                <a:avLst/>
                <a:gdLst>
                  <a:gd name="T0" fmla="*/ 19 w 23"/>
                  <a:gd name="T1" fmla="*/ 4 h 23"/>
                  <a:gd name="T2" fmla="*/ 15 w 23"/>
                  <a:gd name="T3" fmla="*/ 2 h 23"/>
                  <a:gd name="T4" fmla="*/ 5 w 23"/>
                  <a:gd name="T5" fmla="*/ 5 h 23"/>
                  <a:gd name="T6" fmla="*/ 0 w 23"/>
                  <a:gd name="T7" fmla="*/ 13 h 23"/>
                  <a:gd name="T8" fmla="*/ 16 w 23"/>
                  <a:gd name="T9" fmla="*/ 23 h 23"/>
                  <a:gd name="T10" fmla="*/ 21 w 23"/>
                  <a:gd name="T11" fmla="*/ 15 h 23"/>
                  <a:gd name="T12" fmla="*/ 19 w 23"/>
                  <a:gd name="T13" fmla="*/ 4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3"/>
                  <a:gd name="T23" fmla="*/ 23 w 2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3">
                    <a:moveTo>
                      <a:pt x="19" y="4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11" y="0"/>
                      <a:pt x="7" y="1"/>
                      <a:pt x="5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3" y="11"/>
                      <a:pt x="22" y="7"/>
                      <a:pt x="1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158" y="123"/>
                <a:ext cx="108" cy="19"/>
              </a:xfrm>
              <a:custGeom>
                <a:avLst/>
                <a:gdLst>
                  <a:gd name="T0" fmla="*/ 108 w 108"/>
                  <a:gd name="T1" fmla="*/ 0 h 19"/>
                  <a:gd name="T2" fmla="*/ 0 w 108"/>
                  <a:gd name="T3" fmla="*/ 0 h 19"/>
                  <a:gd name="T4" fmla="*/ 0 w 108"/>
                  <a:gd name="T5" fmla="*/ 19 h 19"/>
                  <a:gd name="T6" fmla="*/ 97 w 108"/>
                  <a:gd name="T7" fmla="*/ 19 h 19"/>
                  <a:gd name="T8" fmla="*/ 108 w 10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9"/>
                  <a:gd name="T17" fmla="*/ 108 w 10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9">
                    <a:moveTo>
                      <a:pt x="108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97" y="19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158" y="162"/>
                <a:ext cx="85" cy="19"/>
              </a:xfrm>
              <a:custGeom>
                <a:avLst/>
                <a:gdLst>
                  <a:gd name="T0" fmla="*/ 0 w 85"/>
                  <a:gd name="T1" fmla="*/ 0 h 19"/>
                  <a:gd name="T2" fmla="*/ 0 w 85"/>
                  <a:gd name="T3" fmla="*/ 19 h 19"/>
                  <a:gd name="T4" fmla="*/ 79 w 85"/>
                  <a:gd name="T5" fmla="*/ 19 h 19"/>
                  <a:gd name="T6" fmla="*/ 85 w 85"/>
                  <a:gd name="T7" fmla="*/ 0 h 19"/>
                  <a:gd name="T8" fmla="*/ 0 w 8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9"/>
                  <a:gd name="T17" fmla="*/ 85 w 8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9">
                    <a:moveTo>
                      <a:pt x="0" y="0"/>
                    </a:moveTo>
                    <a:lnTo>
                      <a:pt x="0" y="19"/>
                    </a:lnTo>
                    <a:lnTo>
                      <a:pt x="79" y="19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237" y="173"/>
                <a:ext cx="41" cy="50"/>
              </a:xfrm>
              <a:custGeom>
                <a:avLst/>
                <a:gdLst>
                  <a:gd name="T0" fmla="*/ 0 w 41"/>
                  <a:gd name="T1" fmla="*/ 50 h 50"/>
                  <a:gd name="T2" fmla="*/ 41 w 41"/>
                  <a:gd name="T3" fmla="*/ 21 h 50"/>
                  <a:gd name="T4" fmla="*/ 6 w 41"/>
                  <a:gd name="T5" fmla="*/ 0 h 50"/>
                  <a:gd name="T6" fmla="*/ 0 w 41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50"/>
                  <a:gd name="T14" fmla="*/ 41 w 4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50">
                    <a:moveTo>
                      <a:pt x="0" y="50"/>
                    </a:moveTo>
                    <a:lnTo>
                      <a:pt x="41" y="21"/>
                    </a:lnTo>
                    <a:lnTo>
                      <a:pt x="6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16"/>
              <p:cNvSpPr>
                <a:spLocks/>
              </p:cNvSpPr>
              <p:nvPr/>
            </p:nvSpPr>
            <p:spPr bwMode="auto">
              <a:xfrm>
                <a:off x="245" y="206"/>
                <a:ext cx="42" cy="19"/>
              </a:xfrm>
              <a:custGeom>
                <a:avLst/>
                <a:gdLst>
                  <a:gd name="T0" fmla="*/ 42 w 42"/>
                  <a:gd name="T1" fmla="*/ 0 h 19"/>
                  <a:gd name="T2" fmla="*/ 25 w 42"/>
                  <a:gd name="T3" fmla="*/ 0 h 19"/>
                  <a:gd name="T4" fmla="*/ 0 w 42"/>
                  <a:gd name="T5" fmla="*/ 19 h 19"/>
                  <a:gd name="T6" fmla="*/ 42 w 42"/>
                  <a:gd name="T7" fmla="*/ 19 h 19"/>
                  <a:gd name="T8" fmla="*/ 42 w 4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9"/>
                  <a:gd name="T17" fmla="*/ 42 w 4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9">
                    <a:moveTo>
                      <a:pt x="42" y="0"/>
                    </a:moveTo>
                    <a:lnTo>
                      <a:pt x="25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17"/>
              <p:cNvSpPr>
                <a:spLocks noEditPoints="1"/>
              </p:cNvSpPr>
              <p:nvPr/>
            </p:nvSpPr>
            <p:spPr bwMode="auto">
              <a:xfrm>
                <a:off x="245" y="31"/>
                <a:ext cx="116" cy="161"/>
              </a:xfrm>
              <a:custGeom>
                <a:avLst/>
                <a:gdLst>
                  <a:gd name="T0" fmla="*/ 0 w 56"/>
                  <a:gd name="T1" fmla="*/ 67 h 77"/>
                  <a:gd name="T2" fmla="*/ 16 w 56"/>
                  <a:gd name="T3" fmla="*/ 77 h 77"/>
                  <a:gd name="T4" fmla="*/ 56 w 56"/>
                  <a:gd name="T5" fmla="*/ 10 h 77"/>
                  <a:gd name="T6" fmla="*/ 40 w 56"/>
                  <a:gd name="T7" fmla="*/ 0 h 77"/>
                  <a:gd name="T8" fmla="*/ 0 w 56"/>
                  <a:gd name="T9" fmla="*/ 67 h 77"/>
                  <a:gd name="T10" fmla="*/ 53 w 56"/>
                  <a:gd name="T11" fmla="*/ 10 h 77"/>
                  <a:gd name="T12" fmla="*/ 26 w 56"/>
                  <a:gd name="T13" fmla="*/ 55 h 77"/>
                  <a:gd name="T14" fmla="*/ 23 w 56"/>
                  <a:gd name="T15" fmla="*/ 56 h 77"/>
                  <a:gd name="T16" fmla="*/ 23 w 56"/>
                  <a:gd name="T17" fmla="*/ 52 h 77"/>
                  <a:gd name="T18" fmla="*/ 49 w 56"/>
                  <a:gd name="T19" fmla="*/ 8 h 77"/>
                  <a:gd name="T20" fmla="*/ 53 w 56"/>
                  <a:gd name="T21" fmla="*/ 10 h 77"/>
                  <a:gd name="T22" fmla="*/ 45 w 56"/>
                  <a:gd name="T23" fmla="*/ 5 h 77"/>
                  <a:gd name="T24" fmla="*/ 19 w 56"/>
                  <a:gd name="T25" fmla="*/ 50 h 77"/>
                  <a:gd name="T26" fmla="*/ 15 w 56"/>
                  <a:gd name="T27" fmla="*/ 52 h 77"/>
                  <a:gd name="T28" fmla="*/ 15 w 56"/>
                  <a:gd name="T29" fmla="*/ 48 h 77"/>
                  <a:gd name="T30" fmla="*/ 42 w 56"/>
                  <a:gd name="T31" fmla="*/ 3 h 77"/>
                  <a:gd name="T32" fmla="*/ 45 w 56"/>
                  <a:gd name="T33" fmla="*/ 5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77"/>
                  <a:gd name="T53" fmla="*/ 56 w 56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77">
                    <a:moveTo>
                      <a:pt x="0" y="67"/>
                    </a:moveTo>
                    <a:cubicBezTo>
                      <a:pt x="16" y="77"/>
                      <a:pt x="16" y="77"/>
                      <a:pt x="16" y="77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0" y="67"/>
                    </a:lnTo>
                    <a:close/>
                    <a:moveTo>
                      <a:pt x="53" y="10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25" y="56"/>
                      <a:pt x="24" y="57"/>
                      <a:pt x="23" y="56"/>
                    </a:cubicBezTo>
                    <a:cubicBezTo>
                      <a:pt x="22" y="55"/>
                      <a:pt x="22" y="54"/>
                      <a:pt x="23" y="52"/>
                    </a:cubicBezTo>
                    <a:cubicBezTo>
                      <a:pt x="49" y="8"/>
                      <a:pt x="49" y="8"/>
                      <a:pt x="49" y="8"/>
                    </a:cubicBezTo>
                    <a:lnTo>
                      <a:pt x="53" y="10"/>
                    </a:lnTo>
                    <a:close/>
                    <a:moveTo>
                      <a:pt x="45" y="5"/>
                    </a:moveTo>
                    <a:cubicBezTo>
                      <a:pt x="19" y="50"/>
                      <a:pt x="19" y="50"/>
                      <a:pt x="19" y="50"/>
                    </a:cubicBezTo>
                    <a:cubicBezTo>
                      <a:pt x="18" y="52"/>
                      <a:pt x="16" y="52"/>
                      <a:pt x="15" y="52"/>
                    </a:cubicBezTo>
                    <a:cubicBezTo>
                      <a:pt x="14" y="51"/>
                      <a:pt x="14" y="49"/>
                      <a:pt x="15" y="48"/>
                    </a:cubicBezTo>
                    <a:cubicBezTo>
                      <a:pt x="42" y="3"/>
                      <a:pt x="42" y="3"/>
                      <a:pt x="42" y="3"/>
                    </a:cubicBez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18"/>
              <p:cNvSpPr>
                <a:spLocks/>
              </p:cNvSpPr>
              <p:nvPr/>
            </p:nvSpPr>
            <p:spPr bwMode="auto">
              <a:xfrm>
                <a:off x="112" y="81"/>
                <a:ext cx="179" cy="115"/>
              </a:xfrm>
              <a:custGeom>
                <a:avLst/>
                <a:gdLst>
                  <a:gd name="T0" fmla="*/ 23 w 179"/>
                  <a:gd name="T1" fmla="*/ 23 h 115"/>
                  <a:gd name="T2" fmla="*/ 166 w 179"/>
                  <a:gd name="T3" fmla="*/ 23 h 115"/>
                  <a:gd name="T4" fmla="*/ 179 w 179"/>
                  <a:gd name="T5" fmla="*/ 0 h 115"/>
                  <a:gd name="T6" fmla="*/ 0 w 179"/>
                  <a:gd name="T7" fmla="*/ 0 h 115"/>
                  <a:gd name="T8" fmla="*/ 0 w 179"/>
                  <a:gd name="T9" fmla="*/ 115 h 115"/>
                  <a:gd name="T10" fmla="*/ 23 w 179"/>
                  <a:gd name="T11" fmla="*/ 115 h 115"/>
                  <a:gd name="T12" fmla="*/ 23 w 179"/>
                  <a:gd name="T13" fmla="*/ 23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"/>
                  <a:gd name="T22" fmla="*/ 0 h 115"/>
                  <a:gd name="T23" fmla="*/ 179 w 179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" h="115">
                    <a:moveTo>
                      <a:pt x="23" y="23"/>
                    </a:moveTo>
                    <a:lnTo>
                      <a:pt x="166" y="23"/>
                    </a:lnTo>
                    <a:lnTo>
                      <a:pt x="179" y="0"/>
                    </a:lnTo>
                    <a:lnTo>
                      <a:pt x="0" y="0"/>
                    </a:lnTo>
                    <a:lnTo>
                      <a:pt x="0" y="115"/>
                    </a:lnTo>
                    <a:lnTo>
                      <a:pt x="23" y="115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>
                <a:off x="226" y="115"/>
                <a:ext cx="104" cy="191"/>
              </a:xfrm>
              <a:custGeom>
                <a:avLst/>
                <a:gdLst>
                  <a:gd name="T0" fmla="*/ 39 w 50"/>
                  <a:gd name="T1" fmla="*/ 81 h 92"/>
                  <a:gd name="T2" fmla="*/ 0 w 50"/>
                  <a:gd name="T3" fmla="*/ 81 h 92"/>
                  <a:gd name="T4" fmla="*/ 0 w 50"/>
                  <a:gd name="T5" fmla="*/ 92 h 92"/>
                  <a:gd name="T6" fmla="*/ 48 w 50"/>
                  <a:gd name="T7" fmla="*/ 92 h 92"/>
                  <a:gd name="T8" fmla="*/ 48 w 50"/>
                  <a:gd name="T9" fmla="*/ 91 h 92"/>
                  <a:gd name="T10" fmla="*/ 50 w 50"/>
                  <a:gd name="T11" fmla="*/ 91 h 92"/>
                  <a:gd name="T12" fmla="*/ 50 w 50"/>
                  <a:gd name="T13" fmla="*/ 0 h 92"/>
                  <a:gd name="T14" fmla="*/ 39 w 50"/>
                  <a:gd name="T15" fmla="*/ 19 h 92"/>
                  <a:gd name="T16" fmla="*/ 39 w 50"/>
                  <a:gd name="T17" fmla="*/ 81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92"/>
                  <a:gd name="T29" fmla="*/ 50 w 50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92">
                    <a:moveTo>
                      <a:pt x="39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48" y="92"/>
                      <a:pt x="48" y="91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9" y="19"/>
                      <a:pt x="39" y="19"/>
                      <a:pt x="39" y="19"/>
                    </a:cubicBezTo>
                    <a:lnTo>
                      <a:pt x="39" y="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Rectangle 20"/>
              <p:cNvSpPr>
                <a:spLocks noChangeArrowheads="1"/>
              </p:cNvSpPr>
              <p:nvPr/>
            </p:nvSpPr>
            <p:spPr bwMode="auto">
              <a:xfrm>
                <a:off x="226" y="246"/>
                <a:ext cx="61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21"/>
              <p:cNvSpPr>
                <a:spLocks/>
              </p:cNvSpPr>
              <p:nvPr/>
            </p:nvSpPr>
            <p:spPr bwMode="auto">
              <a:xfrm>
                <a:off x="0" y="202"/>
                <a:ext cx="220" cy="27"/>
              </a:xfrm>
              <a:custGeom>
                <a:avLst/>
                <a:gdLst>
                  <a:gd name="T0" fmla="*/ 101 w 106"/>
                  <a:gd name="T1" fmla="*/ 0 h 13"/>
                  <a:gd name="T2" fmla="*/ 6 w 106"/>
                  <a:gd name="T3" fmla="*/ 0 h 13"/>
                  <a:gd name="T4" fmla="*/ 0 w 106"/>
                  <a:gd name="T5" fmla="*/ 5 h 13"/>
                  <a:gd name="T6" fmla="*/ 0 w 106"/>
                  <a:gd name="T7" fmla="*/ 13 h 13"/>
                  <a:gd name="T8" fmla="*/ 106 w 106"/>
                  <a:gd name="T9" fmla="*/ 13 h 13"/>
                  <a:gd name="T10" fmla="*/ 106 w 106"/>
                  <a:gd name="T11" fmla="*/ 5 h 13"/>
                  <a:gd name="T12" fmla="*/ 101 w 10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13"/>
                  <a:gd name="T23" fmla="*/ 106 w 10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13">
                    <a:moveTo>
                      <a:pt x="10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6" y="2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22"/>
              <p:cNvSpPr>
                <a:spLocks/>
              </p:cNvSpPr>
              <p:nvPr/>
            </p:nvSpPr>
            <p:spPr bwMode="auto">
              <a:xfrm>
                <a:off x="224" y="206"/>
                <a:ext cx="11" cy="19"/>
              </a:xfrm>
              <a:custGeom>
                <a:avLst/>
                <a:gdLst>
                  <a:gd name="T0" fmla="*/ 1 w 5"/>
                  <a:gd name="T1" fmla="*/ 9 h 9"/>
                  <a:gd name="T2" fmla="*/ 3 w 5"/>
                  <a:gd name="T3" fmla="*/ 9 h 9"/>
                  <a:gd name="T4" fmla="*/ 5 w 5"/>
                  <a:gd name="T5" fmla="*/ 0 h 9"/>
                  <a:gd name="T6" fmla="*/ 0 w 5"/>
                  <a:gd name="T7" fmla="*/ 0 h 9"/>
                  <a:gd name="T8" fmla="*/ 1 w 5"/>
                  <a:gd name="T9" fmla="*/ 3 h 9"/>
                  <a:gd name="T10" fmla="*/ 1 w 5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9"/>
                  <a:gd name="T20" fmla="*/ 5 w 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9">
                    <a:moveTo>
                      <a:pt x="1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23"/>
              <p:cNvSpPr>
                <a:spLocks noEditPoints="1"/>
              </p:cNvSpPr>
              <p:nvPr/>
            </p:nvSpPr>
            <p:spPr bwMode="auto">
              <a:xfrm>
                <a:off x="0" y="241"/>
                <a:ext cx="220" cy="106"/>
              </a:xfrm>
              <a:custGeom>
                <a:avLst/>
                <a:gdLst>
                  <a:gd name="T0" fmla="*/ 0 w 106"/>
                  <a:gd name="T1" fmla="*/ 46 h 51"/>
                  <a:gd name="T2" fmla="*/ 6 w 106"/>
                  <a:gd name="T3" fmla="*/ 51 h 51"/>
                  <a:gd name="T4" fmla="*/ 101 w 106"/>
                  <a:gd name="T5" fmla="*/ 51 h 51"/>
                  <a:gd name="T6" fmla="*/ 106 w 106"/>
                  <a:gd name="T7" fmla="*/ 46 h 51"/>
                  <a:gd name="T8" fmla="*/ 106 w 106"/>
                  <a:gd name="T9" fmla="*/ 0 h 51"/>
                  <a:gd name="T10" fmla="*/ 0 w 106"/>
                  <a:gd name="T11" fmla="*/ 0 h 51"/>
                  <a:gd name="T12" fmla="*/ 0 w 106"/>
                  <a:gd name="T13" fmla="*/ 46 h 51"/>
                  <a:gd name="T14" fmla="*/ 63 w 106"/>
                  <a:gd name="T15" fmla="*/ 14 h 51"/>
                  <a:gd name="T16" fmla="*/ 99 w 106"/>
                  <a:gd name="T17" fmla="*/ 14 h 51"/>
                  <a:gd name="T18" fmla="*/ 99 w 106"/>
                  <a:gd name="T19" fmla="*/ 36 h 51"/>
                  <a:gd name="T20" fmla="*/ 63 w 106"/>
                  <a:gd name="T21" fmla="*/ 36 h 51"/>
                  <a:gd name="T22" fmla="*/ 63 w 106"/>
                  <a:gd name="T23" fmla="*/ 14 h 51"/>
                  <a:gd name="T24" fmla="*/ 8 w 106"/>
                  <a:gd name="T25" fmla="*/ 14 h 51"/>
                  <a:gd name="T26" fmla="*/ 50 w 106"/>
                  <a:gd name="T27" fmla="*/ 14 h 51"/>
                  <a:gd name="T28" fmla="*/ 50 w 106"/>
                  <a:gd name="T29" fmla="*/ 21 h 51"/>
                  <a:gd name="T30" fmla="*/ 8 w 106"/>
                  <a:gd name="T31" fmla="*/ 21 h 51"/>
                  <a:gd name="T32" fmla="*/ 8 w 106"/>
                  <a:gd name="T33" fmla="*/ 14 h 51"/>
                  <a:gd name="T34" fmla="*/ 8 w 106"/>
                  <a:gd name="T35" fmla="*/ 30 h 51"/>
                  <a:gd name="T36" fmla="*/ 50 w 106"/>
                  <a:gd name="T37" fmla="*/ 30 h 51"/>
                  <a:gd name="T38" fmla="*/ 50 w 106"/>
                  <a:gd name="T39" fmla="*/ 36 h 51"/>
                  <a:gd name="T40" fmla="*/ 8 w 106"/>
                  <a:gd name="T41" fmla="*/ 36 h 51"/>
                  <a:gd name="T42" fmla="*/ 8 w 106"/>
                  <a:gd name="T43" fmla="*/ 3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51"/>
                  <a:gd name="T68" fmla="*/ 106 w 106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51">
                    <a:moveTo>
                      <a:pt x="0" y="46"/>
                    </a:moveTo>
                    <a:cubicBezTo>
                      <a:pt x="0" y="49"/>
                      <a:pt x="3" y="51"/>
                      <a:pt x="6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4" y="51"/>
                      <a:pt x="106" y="49"/>
                      <a:pt x="106" y="46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6"/>
                    </a:lnTo>
                    <a:close/>
                    <a:moveTo>
                      <a:pt x="63" y="14"/>
                    </a:moveTo>
                    <a:cubicBezTo>
                      <a:pt x="99" y="14"/>
                      <a:pt x="99" y="14"/>
                      <a:pt x="99" y="14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63" y="36"/>
                      <a:pt x="63" y="36"/>
                      <a:pt x="63" y="36"/>
                    </a:cubicBezTo>
                    <a:lnTo>
                      <a:pt x="63" y="14"/>
                    </a:lnTo>
                    <a:close/>
                    <a:moveTo>
                      <a:pt x="8" y="14"/>
                    </a:move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8" y="21"/>
                      <a:pt x="8" y="21"/>
                      <a:pt x="8" y="21"/>
                    </a:cubicBezTo>
                    <a:lnTo>
                      <a:pt x="8" y="14"/>
                    </a:lnTo>
                    <a:close/>
                    <a:moveTo>
                      <a:pt x="8" y="30"/>
                    </a:move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8" y="36"/>
                      <a:pt x="8" y="36"/>
                      <a:pt x="8" y="36"/>
                    </a:cubicBez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2" name="Group 24"/>
            <p:cNvGrpSpPr>
              <a:grpSpLocks/>
            </p:cNvGrpSpPr>
            <p:nvPr/>
          </p:nvGrpSpPr>
          <p:grpSpPr bwMode="auto">
            <a:xfrm>
              <a:off x="3015525" y="3200399"/>
              <a:ext cx="222250" cy="222250"/>
              <a:chOff x="0" y="0"/>
              <a:chExt cx="140" cy="140"/>
            </a:xfrm>
          </p:grpSpPr>
          <p:sp>
            <p:nvSpPr>
              <p:cNvPr id="83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0" cy="14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43" y="19"/>
                <a:ext cx="5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zh-CN" sz="11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5638800" y="1738260"/>
            <a:ext cx="914400" cy="968375"/>
            <a:chOff x="5460275" y="3200399"/>
            <a:chExt cx="914400" cy="968375"/>
          </a:xfrm>
        </p:grpSpPr>
        <p:sp>
          <p:nvSpPr>
            <p:cNvPr id="89" name="Oval 31"/>
            <p:cNvSpPr>
              <a:spLocks noChangeArrowheads="1"/>
            </p:cNvSpPr>
            <p:nvPr/>
          </p:nvSpPr>
          <p:spPr bwMode="auto">
            <a:xfrm>
              <a:off x="5460275" y="3254374"/>
              <a:ext cx="914400" cy="914400"/>
            </a:xfrm>
            <a:prstGeom prst="ellipse">
              <a:avLst/>
            </a:prstGeom>
            <a:solidFill>
              <a:srgbClr val="CF9E0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0" name="Group 32"/>
            <p:cNvGrpSpPr>
              <a:grpSpLocks/>
            </p:cNvGrpSpPr>
            <p:nvPr/>
          </p:nvGrpSpPr>
          <p:grpSpPr bwMode="auto">
            <a:xfrm>
              <a:off x="5696813" y="3541711"/>
              <a:ext cx="438150" cy="342900"/>
              <a:chOff x="0" y="0"/>
              <a:chExt cx="359" cy="282"/>
            </a:xfrm>
          </p:grpSpPr>
          <p:sp>
            <p:nvSpPr>
              <p:cNvPr id="91" name="Freeform 33"/>
              <p:cNvSpPr>
                <a:spLocks noEditPoints="1"/>
              </p:cNvSpPr>
              <p:nvPr/>
            </p:nvSpPr>
            <p:spPr bwMode="auto">
              <a:xfrm>
                <a:off x="0" y="232"/>
                <a:ext cx="343" cy="50"/>
              </a:xfrm>
              <a:custGeom>
                <a:avLst/>
                <a:gdLst>
                  <a:gd name="T0" fmla="*/ 337 w 343"/>
                  <a:gd name="T1" fmla="*/ 0 h 50"/>
                  <a:gd name="T2" fmla="*/ 6 w 343"/>
                  <a:gd name="T3" fmla="*/ 0 h 50"/>
                  <a:gd name="T4" fmla="*/ 0 w 343"/>
                  <a:gd name="T5" fmla="*/ 23 h 50"/>
                  <a:gd name="T6" fmla="*/ 0 w 343"/>
                  <a:gd name="T7" fmla="*/ 23 h 50"/>
                  <a:gd name="T8" fmla="*/ 0 w 343"/>
                  <a:gd name="T9" fmla="*/ 50 h 50"/>
                  <a:gd name="T10" fmla="*/ 343 w 343"/>
                  <a:gd name="T11" fmla="*/ 50 h 50"/>
                  <a:gd name="T12" fmla="*/ 343 w 343"/>
                  <a:gd name="T13" fmla="*/ 23 h 50"/>
                  <a:gd name="T14" fmla="*/ 343 w 343"/>
                  <a:gd name="T15" fmla="*/ 23 h 50"/>
                  <a:gd name="T16" fmla="*/ 337 w 343"/>
                  <a:gd name="T17" fmla="*/ 0 h 50"/>
                  <a:gd name="T18" fmla="*/ 226 w 343"/>
                  <a:gd name="T19" fmla="*/ 40 h 50"/>
                  <a:gd name="T20" fmla="*/ 116 w 343"/>
                  <a:gd name="T21" fmla="*/ 40 h 50"/>
                  <a:gd name="T22" fmla="*/ 116 w 343"/>
                  <a:gd name="T23" fmla="*/ 27 h 50"/>
                  <a:gd name="T24" fmla="*/ 226 w 343"/>
                  <a:gd name="T25" fmla="*/ 27 h 50"/>
                  <a:gd name="T26" fmla="*/ 226 w 343"/>
                  <a:gd name="T27" fmla="*/ 4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3"/>
                  <a:gd name="T43" fmla="*/ 0 h 50"/>
                  <a:gd name="T44" fmla="*/ 343 w 343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3" h="50">
                    <a:moveTo>
                      <a:pt x="337" y="0"/>
                    </a:moveTo>
                    <a:lnTo>
                      <a:pt x="6" y="0"/>
                    </a:lnTo>
                    <a:lnTo>
                      <a:pt x="0" y="23"/>
                    </a:lnTo>
                    <a:lnTo>
                      <a:pt x="0" y="50"/>
                    </a:lnTo>
                    <a:lnTo>
                      <a:pt x="343" y="50"/>
                    </a:lnTo>
                    <a:lnTo>
                      <a:pt x="343" y="23"/>
                    </a:lnTo>
                    <a:lnTo>
                      <a:pt x="337" y="0"/>
                    </a:lnTo>
                    <a:close/>
                    <a:moveTo>
                      <a:pt x="226" y="40"/>
                    </a:moveTo>
                    <a:lnTo>
                      <a:pt x="116" y="40"/>
                    </a:lnTo>
                    <a:lnTo>
                      <a:pt x="116" y="27"/>
                    </a:lnTo>
                    <a:lnTo>
                      <a:pt x="226" y="27"/>
                    </a:lnTo>
                    <a:lnTo>
                      <a:pt x="226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34"/>
              <p:cNvSpPr>
                <a:spLocks/>
              </p:cNvSpPr>
              <p:nvPr/>
            </p:nvSpPr>
            <p:spPr bwMode="auto">
              <a:xfrm>
                <a:off x="25" y="0"/>
                <a:ext cx="291" cy="226"/>
              </a:xfrm>
              <a:custGeom>
                <a:avLst/>
                <a:gdLst>
                  <a:gd name="T0" fmla="*/ 140 w 140"/>
                  <a:gd name="T1" fmla="*/ 50 h 109"/>
                  <a:gd name="T2" fmla="*/ 128 w 140"/>
                  <a:gd name="T3" fmla="*/ 62 h 109"/>
                  <a:gd name="T4" fmla="*/ 128 w 140"/>
                  <a:gd name="T5" fmla="*/ 97 h 109"/>
                  <a:gd name="T6" fmla="*/ 12 w 140"/>
                  <a:gd name="T7" fmla="*/ 97 h 109"/>
                  <a:gd name="T8" fmla="*/ 12 w 140"/>
                  <a:gd name="T9" fmla="*/ 12 h 109"/>
                  <a:gd name="T10" fmla="*/ 128 w 140"/>
                  <a:gd name="T11" fmla="*/ 12 h 109"/>
                  <a:gd name="T12" fmla="*/ 128 w 140"/>
                  <a:gd name="T13" fmla="*/ 46 h 109"/>
                  <a:gd name="T14" fmla="*/ 138 w 140"/>
                  <a:gd name="T15" fmla="*/ 36 h 109"/>
                  <a:gd name="T16" fmla="*/ 137 w 140"/>
                  <a:gd name="T17" fmla="*/ 29 h 109"/>
                  <a:gd name="T18" fmla="*/ 140 w 140"/>
                  <a:gd name="T19" fmla="*/ 20 h 109"/>
                  <a:gd name="T20" fmla="*/ 140 w 140"/>
                  <a:gd name="T21" fmla="*/ 0 h 109"/>
                  <a:gd name="T22" fmla="*/ 0 w 140"/>
                  <a:gd name="T23" fmla="*/ 0 h 109"/>
                  <a:gd name="T24" fmla="*/ 0 w 140"/>
                  <a:gd name="T25" fmla="*/ 109 h 109"/>
                  <a:gd name="T26" fmla="*/ 140 w 140"/>
                  <a:gd name="T27" fmla="*/ 109 h 109"/>
                  <a:gd name="T28" fmla="*/ 140 w 140"/>
                  <a:gd name="T29" fmla="*/ 50 h 1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109"/>
                  <a:gd name="T47" fmla="*/ 140 w 140"/>
                  <a:gd name="T48" fmla="*/ 109 h 1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109">
                    <a:moveTo>
                      <a:pt x="140" y="50"/>
                    </a:moveTo>
                    <a:cubicBezTo>
                      <a:pt x="128" y="62"/>
                      <a:pt x="128" y="62"/>
                      <a:pt x="128" y="62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46"/>
                      <a:pt x="128" y="46"/>
                      <a:pt x="128" y="4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7" y="34"/>
                      <a:pt x="137" y="31"/>
                      <a:pt x="137" y="29"/>
                    </a:cubicBezTo>
                    <a:cubicBezTo>
                      <a:pt x="137" y="26"/>
                      <a:pt x="138" y="23"/>
                      <a:pt x="140" y="2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140" y="109"/>
                      <a:pt x="140" y="109"/>
                      <a:pt x="140" y="109"/>
                    </a:cubicBezTo>
                    <a:lnTo>
                      <a:pt x="14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35"/>
              <p:cNvSpPr>
                <a:spLocks/>
              </p:cNvSpPr>
              <p:nvPr/>
            </p:nvSpPr>
            <p:spPr bwMode="auto">
              <a:xfrm>
                <a:off x="72" y="37"/>
                <a:ext cx="287" cy="145"/>
              </a:xfrm>
              <a:custGeom>
                <a:avLst/>
                <a:gdLst>
                  <a:gd name="T0" fmla="*/ 127 w 138"/>
                  <a:gd name="T1" fmla="*/ 0 h 70"/>
                  <a:gd name="T2" fmla="*/ 117 w 138"/>
                  <a:gd name="T3" fmla="*/ 11 h 70"/>
                  <a:gd name="T4" fmla="*/ 120 w 138"/>
                  <a:gd name="T5" fmla="*/ 18 h 70"/>
                  <a:gd name="T6" fmla="*/ 91 w 138"/>
                  <a:gd name="T7" fmla="*/ 47 h 70"/>
                  <a:gd name="T8" fmla="*/ 87 w 138"/>
                  <a:gd name="T9" fmla="*/ 46 h 70"/>
                  <a:gd name="T10" fmla="*/ 81 w 138"/>
                  <a:gd name="T11" fmla="*/ 48 h 70"/>
                  <a:gd name="T12" fmla="*/ 60 w 138"/>
                  <a:gd name="T13" fmla="*/ 23 h 70"/>
                  <a:gd name="T14" fmla="*/ 62 w 138"/>
                  <a:gd name="T15" fmla="*/ 17 h 70"/>
                  <a:gd name="T16" fmla="*/ 51 w 138"/>
                  <a:gd name="T17" fmla="*/ 7 h 70"/>
                  <a:gd name="T18" fmla="*/ 41 w 138"/>
                  <a:gd name="T19" fmla="*/ 17 h 70"/>
                  <a:gd name="T20" fmla="*/ 42 w 138"/>
                  <a:gd name="T21" fmla="*/ 23 h 70"/>
                  <a:gd name="T22" fmla="*/ 15 w 138"/>
                  <a:gd name="T23" fmla="*/ 50 h 70"/>
                  <a:gd name="T24" fmla="*/ 10 w 138"/>
                  <a:gd name="T25" fmla="*/ 49 h 70"/>
                  <a:gd name="T26" fmla="*/ 0 w 138"/>
                  <a:gd name="T27" fmla="*/ 59 h 70"/>
                  <a:gd name="T28" fmla="*/ 10 w 138"/>
                  <a:gd name="T29" fmla="*/ 70 h 70"/>
                  <a:gd name="T30" fmla="*/ 21 w 138"/>
                  <a:gd name="T31" fmla="*/ 59 h 70"/>
                  <a:gd name="T32" fmla="*/ 19 w 138"/>
                  <a:gd name="T33" fmla="*/ 53 h 70"/>
                  <a:gd name="T34" fmla="*/ 46 w 138"/>
                  <a:gd name="T35" fmla="*/ 26 h 70"/>
                  <a:gd name="T36" fmla="*/ 51 w 138"/>
                  <a:gd name="T37" fmla="*/ 28 h 70"/>
                  <a:gd name="T38" fmla="*/ 56 w 138"/>
                  <a:gd name="T39" fmla="*/ 26 h 70"/>
                  <a:gd name="T40" fmla="*/ 78 w 138"/>
                  <a:gd name="T41" fmla="*/ 51 h 70"/>
                  <a:gd name="T42" fmla="*/ 77 w 138"/>
                  <a:gd name="T43" fmla="*/ 56 h 70"/>
                  <a:gd name="T44" fmla="*/ 87 w 138"/>
                  <a:gd name="T45" fmla="*/ 67 h 70"/>
                  <a:gd name="T46" fmla="*/ 98 w 138"/>
                  <a:gd name="T47" fmla="*/ 56 h 70"/>
                  <a:gd name="T48" fmla="*/ 95 w 138"/>
                  <a:gd name="T49" fmla="*/ 49 h 70"/>
                  <a:gd name="T50" fmla="*/ 124 w 138"/>
                  <a:gd name="T51" fmla="*/ 21 h 70"/>
                  <a:gd name="T52" fmla="*/ 127 w 138"/>
                  <a:gd name="T53" fmla="*/ 21 h 70"/>
                  <a:gd name="T54" fmla="*/ 138 w 138"/>
                  <a:gd name="T55" fmla="*/ 11 h 70"/>
                  <a:gd name="T56" fmla="*/ 127 w 138"/>
                  <a:gd name="T57" fmla="*/ 0 h 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8"/>
                  <a:gd name="T88" fmla="*/ 0 h 70"/>
                  <a:gd name="T89" fmla="*/ 138 w 138"/>
                  <a:gd name="T90" fmla="*/ 70 h 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8" h="70">
                    <a:moveTo>
                      <a:pt x="127" y="0"/>
                    </a:moveTo>
                    <a:cubicBezTo>
                      <a:pt x="121" y="0"/>
                      <a:pt x="117" y="5"/>
                      <a:pt x="117" y="11"/>
                    </a:cubicBezTo>
                    <a:cubicBezTo>
                      <a:pt x="117" y="14"/>
                      <a:pt x="118" y="16"/>
                      <a:pt x="120" y="18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0" y="46"/>
                      <a:pt x="88" y="46"/>
                      <a:pt x="87" y="46"/>
                    </a:cubicBezTo>
                    <a:cubicBezTo>
                      <a:pt x="85" y="46"/>
                      <a:pt x="83" y="47"/>
                      <a:pt x="81" y="48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1" y="22"/>
                      <a:pt x="62" y="20"/>
                      <a:pt x="62" y="17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45" y="7"/>
                      <a:pt x="41" y="12"/>
                      <a:pt x="41" y="17"/>
                    </a:cubicBezTo>
                    <a:cubicBezTo>
                      <a:pt x="41" y="20"/>
                      <a:pt x="41" y="21"/>
                      <a:pt x="42" y="23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9"/>
                      <a:pt x="12" y="49"/>
                      <a:pt x="10" y="49"/>
                    </a:cubicBezTo>
                    <a:cubicBezTo>
                      <a:pt x="5" y="49"/>
                      <a:pt x="0" y="53"/>
                      <a:pt x="0" y="59"/>
                    </a:cubicBezTo>
                    <a:cubicBezTo>
                      <a:pt x="0" y="65"/>
                      <a:pt x="5" y="70"/>
                      <a:pt x="10" y="70"/>
                    </a:cubicBezTo>
                    <a:cubicBezTo>
                      <a:pt x="16" y="70"/>
                      <a:pt x="21" y="65"/>
                      <a:pt x="21" y="59"/>
                    </a:cubicBezTo>
                    <a:cubicBezTo>
                      <a:pt x="21" y="57"/>
                      <a:pt x="20" y="55"/>
                      <a:pt x="19" y="5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7"/>
                      <a:pt x="49" y="28"/>
                      <a:pt x="51" y="28"/>
                    </a:cubicBezTo>
                    <a:cubicBezTo>
                      <a:pt x="53" y="28"/>
                      <a:pt x="55" y="27"/>
                      <a:pt x="56" y="26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7" y="53"/>
                      <a:pt x="77" y="54"/>
                      <a:pt x="77" y="56"/>
                    </a:cubicBezTo>
                    <a:cubicBezTo>
                      <a:pt x="77" y="62"/>
                      <a:pt x="81" y="67"/>
                      <a:pt x="87" y="67"/>
                    </a:cubicBezTo>
                    <a:cubicBezTo>
                      <a:pt x="93" y="67"/>
                      <a:pt x="98" y="62"/>
                      <a:pt x="98" y="56"/>
                    </a:cubicBezTo>
                    <a:cubicBezTo>
                      <a:pt x="98" y="54"/>
                      <a:pt x="97" y="51"/>
                      <a:pt x="95" y="49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25" y="21"/>
                      <a:pt x="126" y="21"/>
                      <a:pt x="127" y="21"/>
                    </a:cubicBezTo>
                    <a:cubicBezTo>
                      <a:pt x="133" y="21"/>
                      <a:pt x="138" y="17"/>
                      <a:pt x="138" y="11"/>
                    </a:cubicBezTo>
                    <a:cubicBezTo>
                      <a:pt x="138" y="5"/>
                      <a:pt x="133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66" y="97"/>
                <a:ext cx="13" cy="31"/>
              </a:xfrm>
              <a:custGeom>
                <a:avLst/>
                <a:gdLst>
                  <a:gd name="T0" fmla="*/ 13 w 13"/>
                  <a:gd name="T1" fmla="*/ 31 h 31"/>
                  <a:gd name="T2" fmla="*/ 13 w 13"/>
                  <a:gd name="T3" fmla="*/ 0 h 31"/>
                  <a:gd name="T4" fmla="*/ 6 w 13"/>
                  <a:gd name="T5" fmla="*/ 0 h 31"/>
                  <a:gd name="T6" fmla="*/ 0 w 13"/>
                  <a:gd name="T7" fmla="*/ 4 h 31"/>
                  <a:gd name="T8" fmla="*/ 0 w 13"/>
                  <a:gd name="T9" fmla="*/ 11 h 31"/>
                  <a:gd name="T10" fmla="*/ 6 w 13"/>
                  <a:gd name="T11" fmla="*/ 6 h 31"/>
                  <a:gd name="T12" fmla="*/ 6 w 13"/>
                  <a:gd name="T13" fmla="*/ 6 h 31"/>
                  <a:gd name="T14" fmla="*/ 6 w 13"/>
                  <a:gd name="T15" fmla="*/ 31 h 31"/>
                  <a:gd name="T16" fmla="*/ 13 w 13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31"/>
                  <a:gd name="T29" fmla="*/ 13 w 13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31">
                    <a:moveTo>
                      <a:pt x="13" y="31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6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37"/>
              <p:cNvSpPr>
                <a:spLocks/>
              </p:cNvSpPr>
              <p:nvPr/>
            </p:nvSpPr>
            <p:spPr bwMode="auto">
              <a:xfrm>
                <a:off x="214" y="45"/>
                <a:ext cx="23" cy="31"/>
              </a:xfrm>
              <a:custGeom>
                <a:avLst/>
                <a:gdLst>
                  <a:gd name="T0" fmla="*/ 2 w 11"/>
                  <a:gd name="T1" fmla="*/ 11 h 15"/>
                  <a:gd name="T2" fmla="*/ 0 w 11"/>
                  <a:gd name="T3" fmla="*/ 13 h 15"/>
                  <a:gd name="T4" fmla="*/ 0 w 11"/>
                  <a:gd name="T5" fmla="*/ 15 h 15"/>
                  <a:gd name="T6" fmla="*/ 11 w 11"/>
                  <a:gd name="T7" fmla="*/ 15 h 15"/>
                  <a:gd name="T8" fmla="*/ 11 w 11"/>
                  <a:gd name="T9" fmla="*/ 12 h 15"/>
                  <a:gd name="T10" fmla="*/ 5 w 11"/>
                  <a:gd name="T11" fmla="*/ 12 h 15"/>
                  <a:gd name="T12" fmla="*/ 5 w 11"/>
                  <a:gd name="T13" fmla="*/ 12 h 15"/>
                  <a:gd name="T14" fmla="*/ 6 w 11"/>
                  <a:gd name="T15" fmla="*/ 11 h 15"/>
                  <a:gd name="T16" fmla="*/ 10 w 11"/>
                  <a:gd name="T17" fmla="*/ 5 h 15"/>
                  <a:gd name="T18" fmla="*/ 5 w 11"/>
                  <a:gd name="T19" fmla="*/ 0 h 15"/>
                  <a:gd name="T20" fmla="*/ 0 w 11"/>
                  <a:gd name="T21" fmla="*/ 2 h 15"/>
                  <a:gd name="T22" fmla="*/ 1 w 11"/>
                  <a:gd name="T23" fmla="*/ 4 h 15"/>
                  <a:gd name="T24" fmla="*/ 4 w 11"/>
                  <a:gd name="T25" fmla="*/ 3 h 15"/>
                  <a:gd name="T26" fmla="*/ 7 w 11"/>
                  <a:gd name="T27" fmla="*/ 5 h 15"/>
                  <a:gd name="T28" fmla="*/ 2 w 11"/>
                  <a:gd name="T29" fmla="*/ 11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5"/>
                  <a:gd name="T47" fmla="*/ 11 w 11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5">
                    <a:moveTo>
                      <a:pt x="2" y="11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7"/>
                      <a:pt x="5" y="8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38"/>
              <p:cNvSpPr>
                <a:spLocks/>
              </p:cNvSpPr>
              <p:nvPr/>
            </p:nvSpPr>
            <p:spPr bwMode="auto">
              <a:xfrm>
                <a:off x="203" y="166"/>
                <a:ext cx="21" cy="31"/>
              </a:xfrm>
              <a:custGeom>
                <a:avLst/>
                <a:gdLst>
                  <a:gd name="T0" fmla="*/ 4 w 10"/>
                  <a:gd name="T1" fmla="*/ 12 h 15"/>
                  <a:gd name="T2" fmla="*/ 1 w 10"/>
                  <a:gd name="T3" fmla="*/ 12 h 15"/>
                  <a:gd name="T4" fmla="*/ 0 w 10"/>
                  <a:gd name="T5" fmla="*/ 14 h 15"/>
                  <a:gd name="T6" fmla="*/ 4 w 10"/>
                  <a:gd name="T7" fmla="*/ 15 h 15"/>
                  <a:gd name="T8" fmla="*/ 10 w 10"/>
                  <a:gd name="T9" fmla="*/ 11 h 15"/>
                  <a:gd name="T10" fmla="*/ 7 w 10"/>
                  <a:gd name="T11" fmla="*/ 7 h 15"/>
                  <a:gd name="T12" fmla="*/ 7 w 10"/>
                  <a:gd name="T13" fmla="*/ 7 h 15"/>
                  <a:gd name="T14" fmla="*/ 10 w 10"/>
                  <a:gd name="T15" fmla="*/ 4 h 15"/>
                  <a:gd name="T16" fmla="*/ 5 w 10"/>
                  <a:gd name="T17" fmla="*/ 0 h 15"/>
                  <a:gd name="T18" fmla="*/ 1 w 10"/>
                  <a:gd name="T19" fmla="*/ 1 h 15"/>
                  <a:gd name="T20" fmla="*/ 1 w 10"/>
                  <a:gd name="T21" fmla="*/ 4 h 15"/>
                  <a:gd name="T22" fmla="*/ 4 w 10"/>
                  <a:gd name="T23" fmla="*/ 3 h 15"/>
                  <a:gd name="T24" fmla="*/ 6 w 10"/>
                  <a:gd name="T25" fmla="*/ 4 h 15"/>
                  <a:gd name="T26" fmla="*/ 4 w 10"/>
                  <a:gd name="T27" fmla="*/ 6 h 15"/>
                  <a:gd name="T28" fmla="*/ 3 w 10"/>
                  <a:gd name="T29" fmla="*/ 6 h 15"/>
                  <a:gd name="T30" fmla="*/ 3 w 10"/>
                  <a:gd name="T31" fmla="*/ 8 h 15"/>
                  <a:gd name="T32" fmla="*/ 4 w 10"/>
                  <a:gd name="T33" fmla="*/ 8 h 15"/>
                  <a:gd name="T34" fmla="*/ 7 w 10"/>
                  <a:gd name="T35" fmla="*/ 11 h 15"/>
                  <a:gd name="T36" fmla="*/ 4 w 10"/>
                  <a:gd name="T37" fmla="*/ 12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"/>
                  <a:gd name="T58" fmla="*/ 0 h 15"/>
                  <a:gd name="T59" fmla="*/ 10 w 10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" h="15">
                    <a:moveTo>
                      <a:pt x="4" y="12"/>
                    </a:moveTo>
                    <a:cubicBezTo>
                      <a:pt x="3" y="12"/>
                      <a:pt x="1" y="12"/>
                      <a:pt x="1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3" y="15"/>
                      <a:pt x="4" y="15"/>
                    </a:cubicBezTo>
                    <a:cubicBezTo>
                      <a:pt x="8" y="15"/>
                      <a:pt x="10" y="13"/>
                      <a:pt x="10" y="11"/>
                    </a:cubicBezTo>
                    <a:cubicBezTo>
                      <a:pt x="10" y="9"/>
                      <a:pt x="9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9" y="7"/>
                      <a:pt x="10" y="5"/>
                      <a:pt x="10" y="4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9"/>
                      <a:pt x="7" y="11"/>
                    </a:cubicBezTo>
                    <a:cubicBezTo>
                      <a:pt x="7" y="12"/>
                      <a:pt x="6" y="12"/>
                      <a:pt x="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39"/>
              <p:cNvSpPr>
                <a:spLocks noEditPoints="1"/>
              </p:cNvSpPr>
              <p:nvPr/>
            </p:nvSpPr>
            <p:spPr bwMode="auto">
              <a:xfrm>
                <a:off x="330" y="0"/>
                <a:ext cx="23" cy="29"/>
              </a:xfrm>
              <a:custGeom>
                <a:avLst/>
                <a:gdLst>
                  <a:gd name="T0" fmla="*/ 7 w 11"/>
                  <a:gd name="T1" fmla="*/ 14 h 14"/>
                  <a:gd name="T2" fmla="*/ 10 w 11"/>
                  <a:gd name="T3" fmla="*/ 14 h 14"/>
                  <a:gd name="T4" fmla="*/ 10 w 11"/>
                  <a:gd name="T5" fmla="*/ 11 h 14"/>
                  <a:gd name="T6" fmla="*/ 11 w 11"/>
                  <a:gd name="T7" fmla="*/ 11 h 14"/>
                  <a:gd name="T8" fmla="*/ 11 w 11"/>
                  <a:gd name="T9" fmla="*/ 8 h 14"/>
                  <a:gd name="T10" fmla="*/ 10 w 11"/>
                  <a:gd name="T11" fmla="*/ 8 h 14"/>
                  <a:gd name="T12" fmla="*/ 10 w 11"/>
                  <a:gd name="T13" fmla="*/ 0 h 14"/>
                  <a:gd name="T14" fmla="*/ 6 w 11"/>
                  <a:gd name="T15" fmla="*/ 0 h 14"/>
                  <a:gd name="T16" fmla="*/ 0 w 11"/>
                  <a:gd name="T17" fmla="*/ 9 h 14"/>
                  <a:gd name="T18" fmla="*/ 0 w 11"/>
                  <a:gd name="T19" fmla="*/ 11 h 14"/>
                  <a:gd name="T20" fmla="*/ 7 w 11"/>
                  <a:gd name="T21" fmla="*/ 11 h 14"/>
                  <a:gd name="T22" fmla="*/ 7 w 11"/>
                  <a:gd name="T23" fmla="*/ 14 h 14"/>
                  <a:gd name="T24" fmla="*/ 3 w 11"/>
                  <a:gd name="T25" fmla="*/ 8 h 14"/>
                  <a:gd name="T26" fmla="*/ 3 w 11"/>
                  <a:gd name="T27" fmla="*/ 8 h 14"/>
                  <a:gd name="T28" fmla="*/ 5 w 11"/>
                  <a:gd name="T29" fmla="*/ 5 h 14"/>
                  <a:gd name="T30" fmla="*/ 7 w 11"/>
                  <a:gd name="T31" fmla="*/ 2 h 14"/>
                  <a:gd name="T32" fmla="*/ 7 w 11"/>
                  <a:gd name="T33" fmla="*/ 2 h 14"/>
                  <a:gd name="T34" fmla="*/ 7 w 11"/>
                  <a:gd name="T35" fmla="*/ 5 h 14"/>
                  <a:gd name="T36" fmla="*/ 7 w 11"/>
                  <a:gd name="T37" fmla="*/ 8 h 14"/>
                  <a:gd name="T38" fmla="*/ 3 w 11"/>
                  <a:gd name="T39" fmla="*/ 8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14"/>
                  <a:gd name="T62" fmla="*/ 11 w 11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14">
                    <a:moveTo>
                      <a:pt x="7" y="14"/>
                    </a:move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lnTo>
                      <a:pt x="7" y="14"/>
                    </a:lnTo>
                    <a:close/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8"/>
                      <a:pt x="7" y="8"/>
                      <a:pt x="7" y="8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8" name="Group 40"/>
            <p:cNvGrpSpPr>
              <a:grpSpLocks/>
            </p:cNvGrpSpPr>
            <p:nvPr/>
          </p:nvGrpSpPr>
          <p:grpSpPr bwMode="auto">
            <a:xfrm>
              <a:off x="5553938" y="3200399"/>
              <a:ext cx="220662" cy="222250"/>
              <a:chOff x="0" y="0"/>
              <a:chExt cx="139" cy="140"/>
            </a:xfrm>
          </p:grpSpPr>
          <p:sp>
            <p:nvSpPr>
              <p:cNvPr id="99" name="Oval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9" cy="14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Rectangle 42"/>
              <p:cNvSpPr>
                <a:spLocks noChangeArrowheads="1"/>
              </p:cNvSpPr>
              <p:nvPr/>
            </p:nvSpPr>
            <p:spPr bwMode="auto">
              <a:xfrm>
                <a:off x="42" y="19"/>
                <a:ext cx="5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zh-CN" sz="11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9170276" y="1738260"/>
            <a:ext cx="914400" cy="968375"/>
            <a:chOff x="7936775" y="3200399"/>
            <a:chExt cx="914400" cy="968375"/>
          </a:xfrm>
        </p:grpSpPr>
        <p:sp>
          <p:nvSpPr>
            <p:cNvPr id="101" name="Oval 43"/>
            <p:cNvSpPr>
              <a:spLocks noChangeArrowheads="1"/>
            </p:cNvSpPr>
            <p:nvPr/>
          </p:nvSpPr>
          <p:spPr bwMode="auto">
            <a:xfrm>
              <a:off x="7936775" y="3254374"/>
              <a:ext cx="914400" cy="914400"/>
            </a:xfrm>
            <a:prstGeom prst="ellipse">
              <a:avLst/>
            </a:prstGeom>
            <a:solidFill>
              <a:srgbClr val="CF9E0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2" name="Group 44"/>
            <p:cNvGrpSpPr>
              <a:grpSpLocks/>
            </p:cNvGrpSpPr>
            <p:nvPr/>
          </p:nvGrpSpPr>
          <p:grpSpPr bwMode="auto">
            <a:xfrm>
              <a:off x="8152675" y="3554411"/>
              <a:ext cx="574675" cy="317500"/>
              <a:chOff x="0" y="0"/>
              <a:chExt cx="474" cy="262"/>
            </a:xfrm>
          </p:grpSpPr>
          <p:sp>
            <p:nvSpPr>
              <p:cNvPr id="103" name="Freeform 45"/>
              <p:cNvSpPr>
                <a:spLocks noEditPoints="1"/>
              </p:cNvSpPr>
              <p:nvPr/>
            </p:nvSpPr>
            <p:spPr bwMode="auto">
              <a:xfrm>
                <a:off x="0" y="214"/>
                <a:ext cx="318" cy="48"/>
              </a:xfrm>
              <a:custGeom>
                <a:avLst/>
                <a:gdLst>
                  <a:gd name="T0" fmla="*/ 312 w 318"/>
                  <a:gd name="T1" fmla="*/ 0 h 48"/>
                  <a:gd name="T2" fmla="*/ 6 w 318"/>
                  <a:gd name="T3" fmla="*/ 0 h 48"/>
                  <a:gd name="T4" fmla="*/ 0 w 318"/>
                  <a:gd name="T5" fmla="*/ 23 h 48"/>
                  <a:gd name="T6" fmla="*/ 0 w 318"/>
                  <a:gd name="T7" fmla="*/ 23 h 48"/>
                  <a:gd name="T8" fmla="*/ 0 w 318"/>
                  <a:gd name="T9" fmla="*/ 48 h 48"/>
                  <a:gd name="T10" fmla="*/ 318 w 318"/>
                  <a:gd name="T11" fmla="*/ 48 h 48"/>
                  <a:gd name="T12" fmla="*/ 318 w 318"/>
                  <a:gd name="T13" fmla="*/ 23 h 48"/>
                  <a:gd name="T14" fmla="*/ 318 w 318"/>
                  <a:gd name="T15" fmla="*/ 23 h 48"/>
                  <a:gd name="T16" fmla="*/ 312 w 318"/>
                  <a:gd name="T17" fmla="*/ 0 h 48"/>
                  <a:gd name="T18" fmla="*/ 210 w 318"/>
                  <a:gd name="T19" fmla="*/ 37 h 48"/>
                  <a:gd name="T20" fmla="*/ 108 w 318"/>
                  <a:gd name="T21" fmla="*/ 37 h 48"/>
                  <a:gd name="T22" fmla="*/ 108 w 318"/>
                  <a:gd name="T23" fmla="*/ 25 h 48"/>
                  <a:gd name="T24" fmla="*/ 210 w 318"/>
                  <a:gd name="T25" fmla="*/ 25 h 48"/>
                  <a:gd name="T26" fmla="*/ 210 w 318"/>
                  <a:gd name="T27" fmla="*/ 37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8"/>
                  <a:gd name="T43" fmla="*/ 0 h 48"/>
                  <a:gd name="T44" fmla="*/ 318 w 318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8" h="48">
                    <a:moveTo>
                      <a:pt x="312" y="0"/>
                    </a:moveTo>
                    <a:lnTo>
                      <a:pt x="6" y="0"/>
                    </a:lnTo>
                    <a:lnTo>
                      <a:pt x="0" y="23"/>
                    </a:lnTo>
                    <a:lnTo>
                      <a:pt x="0" y="48"/>
                    </a:lnTo>
                    <a:lnTo>
                      <a:pt x="318" y="48"/>
                    </a:lnTo>
                    <a:lnTo>
                      <a:pt x="318" y="23"/>
                    </a:lnTo>
                    <a:lnTo>
                      <a:pt x="312" y="0"/>
                    </a:lnTo>
                    <a:close/>
                    <a:moveTo>
                      <a:pt x="210" y="37"/>
                    </a:moveTo>
                    <a:lnTo>
                      <a:pt x="108" y="37"/>
                    </a:lnTo>
                    <a:lnTo>
                      <a:pt x="108" y="25"/>
                    </a:lnTo>
                    <a:lnTo>
                      <a:pt x="210" y="25"/>
                    </a:lnTo>
                    <a:lnTo>
                      <a:pt x="21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Rectangle 46"/>
              <p:cNvSpPr>
                <a:spLocks noChangeArrowheads="1"/>
              </p:cNvSpPr>
              <p:nvPr/>
            </p:nvSpPr>
            <p:spPr bwMode="auto">
              <a:xfrm>
                <a:off x="64" y="56"/>
                <a:ext cx="123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Rectangle 47"/>
              <p:cNvSpPr>
                <a:spLocks noChangeArrowheads="1"/>
              </p:cNvSpPr>
              <p:nvPr/>
            </p:nvSpPr>
            <p:spPr bwMode="auto">
              <a:xfrm>
                <a:off x="64" y="100"/>
                <a:ext cx="123" cy="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Rectangle 48"/>
              <p:cNvSpPr>
                <a:spLocks noChangeArrowheads="1"/>
              </p:cNvSpPr>
              <p:nvPr/>
            </p:nvSpPr>
            <p:spPr bwMode="auto">
              <a:xfrm>
                <a:off x="64" y="143"/>
                <a:ext cx="123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49"/>
              <p:cNvSpPr>
                <a:spLocks/>
              </p:cNvSpPr>
              <p:nvPr/>
            </p:nvSpPr>
            <p:spPr bwMode="auto">
              <a:xfrm>
                <a:off x="23" y="0"/>
                <a:ext cx="270" cy="210"/>
              </a:xfrm>
              <a:custGeom>
                <a:avLst/>
                <a:gdLst>
                  <a:gd name="T0" fmla="*/ 130 w 130"/>
                  <a:gd name="T1" fmla="*/ 98 h 101"/>
                  <a:gd name="T2" fmla="*/ 105 w 130"/>
                  <a:gd name="T3" fmla="*/ 90 h 101"/>
                  <a:gd name="T4" fmla="*/ 11 w 130"/>
                  <a:gd name="T5" fmla="*/ 90 h 101"/>
                  <a:gd name="T6" fmla="*/ 11 w 130"/>
                  <a:gd name="T7" fmla="*/ 11 h 101"/>
                  <a:gd name="T8" fmla="*/ 110 w 130"/>
                  <a:gd name="T9" fmla="*/ 11 h 101"/>
                  <a:gd name="T10" fmla="*/ 129 w 130"/>
                  <a:gd name="T11" fmla="*/ 7 h 101"/>
                  <a:gd name="T12" fmla="*/ 130 w 130"/>
                  <a:gd name="T13" fmla="*/ 7 h 101"/>
                  <a:gd name="T14" fmla="*/ 130 w 130"/>
                  <a:gd name="T15" fmla="*/ 0 h 101"/>
                  <a:gd name="T16" fmla="*/ 0 w 130"/>
                  <a:gd name="T17" fmla="*/ 0 h 101"/>
                  <a:gd name="T18" fmla="*/ 0 w 130"/>
                  <a:gd name="T19" fmla="*/ 101 h 101"/>
                  <a:gd name="T20" fmla="*/ 130 w 130"/>
                  <a:gd name="T21" fmla="*/ 101 h 101"/>
                  <a:gd name="T22" fmla="*/ 130 w 130"/>
                  <a:gd name="T23" fmla="*/ 98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101"/>
                  <a:gd name="T38" fmla="*/ 130 w 130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101">
                    <a:moveTo>
                      <a:pt x="130" y="98"/>
                    </a:moveTo>
                    <a:cubicBezTo>
                      <a:pt x="121" y="98"/>
                      <a:pt x="112" y="95"/>
                      <a:pt x="105" y="90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6" y="8"/>
                      <a:pt x="122" y="7"/>
                      <a:pt x="129" y="7"/>
                    </a:cubicBezTo>
                    <a:cubicBezTo>
                      <a:pt x="129" y="7"/>
                      <a:pt x="129" y="7"/>
                      <a:pt x="130" y="7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0" y="101"/>
                      <a:pt x="130" y="101"/>
                      <a:pt x="130" y="101"/>
                    </a:cubicBezTo>
                    <a:lnTo>
                      <a:pt x="130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50"/>
              <p:cNvSpPr>
                <a:spLocks noEditPoints="1"/>
              </p:cNvSpPr>
              <p:nvPr/>
            </p:nvSpPr>
            <p:spPr bwMode="auto">
              <a:xfrm>
                <a:off x="193" y="8"/>
                <a:ext cx="281" cy="239"/>
              </a:xfrm>
              <a:custGeom>
                <a:avLst/>
                <a:gdLst>
                  <a:gd name="T0" fmla="*/ 129 w 135"/>
                  <a:gd name="T1" fmla="*/ 92 h 115"/>
                  <a:gd name="T2" fmla="*/ 90 w 135"/>
                  <a:gd name="T3" fmla="*/ 64 h 115"/>
                  <a:gd name="T4" fmla="*/ 88 w 135"/>
                  <a:gd name="T5" fmla="*/ 62 h 115"/>
                  <a:gd name="T6" fmla="*/ 85 w 135"/>
                  <a:gd name="T7" fmla="*/ 30 h 115"/>
                  <a:gd name="T8" fmla="*/ 29 w 135"/>
                  <a:gd name="T9" fmla="*/ 10 h 115"/>
                  <a:gd name="T10" fmla="*/ 11 w 135"/>
                  <a:gd name="T11" fmla="*/ 67 h 115"/>
                  <a:gd name="T12" fmla="*/ 67 w 135"/>
                  <a:gd name="T13" fmla="*/ 87 h 115"/>
                  <a:gd name="T14" fmla="*/ 74 w 135"/>
                  <a:gd name="T15" fmla="*/ 82 h 115"/>
                  <a:gd name="T16" fmla="*/ 76 w 135"/>
                  <a:gd name="T17" fmla="*/ 84 h 115"/>
                  <a:gd name="T18" fmla="*/ 114 w 135"/>
                  <a:gd name="T19" fmla="*/ 112 h 115"/>
                  <a:gd name="T20" fmla="*/ 129 w 135"/>
                  <a:gd name="T21" fmla="*/ 110 h 115"/>
                  <a:gd name="T22" fmla="*/ 131 w 135"/>
                  <a:gd name="T23" fmla="*/ 107 h 115"/>
                  <a:gd name="T24" fmla="*/ 129 w 135"/>
                  <a:gd name="T25" fmla="*/ 92 h 115"/>
                  <a:gd name="T26" fmla="*/ 61 w 135"/>
                  <a:gd name="T27" fmla="*/ 75 h 115"/>
                  <a:gd name="T28" fmla="*/ 23 w 135"/>
                  <a:gd name="T29" fmla="*/ 61 h 115"/>
                  <a:gd name="T30" fmla="*/ 35 w 135"/>
                  <a:gd name="T31" fmla="*/ 22 h 115"/>
                  <a:gd name="T32" fmla="*/ 73 w 135"/>
                  <a:gd name="T33" fmla="*/ 36 h 115"/>
                  <a:gd name="T34" fmla="*/ 61 w 135"/>
                  <a:gd name="T35" fmla="*/ 75 h 1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5"/>
                  <a:gd name="T55" fmla="*/ 0 h 115"/>
                  <a:gd name="T56" fmla="*/ 135 w 135"/>
                  <a:gd name="T57" fmla="*/ 115 h 1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5" h="115">
                    <a:moveTo>
                      <a:pt x="129" y="92"/>
                    </a:moveTo>
                    <a:cubicBezTo>
                      <a:pt x="90" y="64"/>
                      <a:pt x="90" y="64"/>
                      <a:pt x="90" y="64"/>
                    </a:cubicBezTo>
                    <a:cubicBezTo>
                      <a:pt x="89" y="63"/>
                      <a:pt x="89" y="63"/>
                      <a:pt x="88" y="62"/>
                    </a:cubicBezTo>
                    <a:cubicBezTo>
                      <a:pt x="91" y="52"/>
                      <a:pt x="90" y="40"/>
                      <a:pt x="85" y="30"/>
                    </a:cubicBezTo>
                    <a:cubicBezTo>
                      <a:pt x="75" y="9"/>
                      <a:pt x="49" y="0"/>
                      <a:pt x="29" y="10"/>
                    </a:cubicBezTo>
                    <a:cubicBezTo>
                      <a:pt x="9" y="20"/>
                      <a:pt x="0" y="46"/>
                      <a:pt x="11" y="67"/>
                    </a:cubicBezTo>
                    <a:cubicBezTo>
                      <a:pt x="21" y="88"/>
                      <a:pt x="47" y="97"/>
                      <a:pt x="67" y="87"/>
                    </a:cubicBezTo>
                    <a:cubicBezTo>
                      <a:pt x="69" y="85"/>
                      <a:pt x="72" y="84"/>
                      <a:pt x="74" y="82"/>
                    </a:cubicBezTo>
                    <a:cubicBezTo>
                      <a:pt x="74" y="83"/>
                      <a:pt x="75" y="84"/>
                      <a:pt x="76" y="84"/>
                    </a:cubicBezTo>
                    <a:cubicBezTo>
                      <a:pt x="114" y="112"/>
                      <a:pt x="114" y="112"/>
                      <a:pt x="114" y="112"/>
                    </a:cubicBezTo>
                    <a:cubicBezTo>
                      <a:pt x="119" y="115"/>
                      <a:pt x="126" y="114"/>
                      <a:pt x="129" y="110"/>
                    </a:cubicBezTo>
                    <a:cubicBezTo>
                      <a:pt x="131" y="107"/>
                      <a:pt x="131" y="107"/>
                      <a:pt x="131" y="107"/>
                    </a:cubicBezTo>
                    <a:cubicBezTo>
                      <a:pt x="135" y="102"/>
                      <a:pt x="134" y="95"/>
                      <a:pt x="129" y="92"/>
                    </a:cubicBezTo>
                    <a:close/>
                    <a:moveTo>
                      <a:pt x="61" y="75"/>
                    </a:moveTo>
                    <a:cubicBezTo>
                      <a:pt x="47" y="82"/>
                      <a:pt x="30" y="75"/>
                      <a:pt x="23" y="61"/>
                    </a:cubicBezTo>
                    <a:cubicBezTo>
                      <a:pt x="16" y="46"/>
                      <a:pt x="21" y="29"/>
                      <a:pt x="35" y="22"/>
                    </a:cubicBezTo>
                    <a:cubicBezTo>
                      <a:pt x="49" y="15"/>
                      <a:pt x="66" y="21"/>
                      <a:pt x="73" y="36"/>
                    </a:cubicBezTo>
                    <a:cubicBezTo>
                      <a:pt x="80" y="50"/>
                      <a:pt x="75" y="68"/>
                      <a:pt x="61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" name="Group 51"/>
            <p:cNvGrpSpPr>
              <a:grpSpLocks/>
            </p:cNvGrpSpPr>
            <p:nvPr/>
          </p:nvGrpSpPr>
          <p:grpSpPr bwMode="auto">
            <a:xfrm>
              <a:off x="8014563" y="3200399"/>
              <a:ext cx="220662" cy="222250"/>
              <a:chOff x="0" y="0"/>
              <a:chExt cx="139" cy="140"/>
            </a:xfrm>
          </p:grpSpPr>
          <p:sp>
            <p:nvSpPr>
              <p:cNvPr id="110" name="Oval 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9" cy="14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Rectangle 53"/>
              <p:cNvSpPr>
                <a:spLocks noChangeArrowheads="1"/>
              </p:cNvSpPr>
              <p:nvPr/>
            </p:nvSpPr>
            <p:spPr bwMode="auto">
              <a:xfrm>
                <a:off x="42" y="19"/>
                <a:ext cx="5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zh-CN" sz="110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9" name="矩形 118"/>
          <p:cNvSpPr/>
          <p:nvPr/>
        </p:nvSpPr>
        <p:spPr bwMode="auto">
          <a:xfrm>
            <a:off x="1676249" y="987545"/>
            <a:ext cx="1776549" cy="482121"/>
          </a:xfrm>
          <a:prstGeom prst="rect">
            <a:avLst/>
          </a:pr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Item 1</a:t>
            </a:r>
          </a:p>
        </p:txBody>
      </p:sp>
      <p:sp>
        <p:nvSpPr>
          <p:cNvPr id="120" name="矩形 119"/>
          <p:cNvSpPr/>
          <p:nvPr/>
        </p:nvSpPr>
        <p:spPr bwMode="auto">
          <a:xfrm>
            <a:off x="8739201" y="987545"/>
            <a:ext cx="1776549" cy="482121"/>
          </a:xfrm>
          <a:prstGeom prst="rect">
            <a:avLst/>
          </a:pr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Item 3</a:t>
            </a:r>
          </a:p>
        </p:txBody>
      </p:sp>
      <p:sp>
        <p:nvSpPr>
          <p:cNvPr id="121" name="矩形 120"/>
          <p:cNvSpPr/>
          <p:nvPr/>
        </p:nvSpPr>
        <p:spPr bwMode="auto">
          <a:xfrm>
            <a:off x="5195154" y="987545"/>
            <a:ext cx="1776549" cy="482121"/>
          </a:xfrm>
          <a:prstGeom prst="rect">
            <a:avLst/>
          </a:pr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Item 2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1038075" y="3812821"/>
            <a:ext cx="302447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Design. meticulous, earnest, not going to be, committed to providing practical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 and design works and tips.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4583763" y="3812821"/>
            <a:ext cx="302447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Design. meticulous, earnest, not going to be, committed to providing practical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 and design works and tips.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8157227" y="3812821"/>
            <a:ext cx="302447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Design. meticulous, earnest, not going to be, committed to providing practical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 and design works and tips.</a:t>
            </a:r>
          </a:p>
        </p:txBody>
      </p:sp>
    </p:spTree>
    <p:extLst>
      <p:ext uri="{BB962C8B-B14F-4D97-AF65-F5344CB8AC3E}">
        <p14:creationId xmlns:p14="http://schemas.microsoft.com/office/powerpoint/2010/main" val="18119887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0" y="1340033"/>
            <a:ext cx="982980" cy="982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08" y="1340033"/>
            <a:ext cx="982980" cy="9829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06" y="1340033"/>
            <a:ext cx="982980" cy="98298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36469" y="2833033"/>
            <a:ext cx="2756262" cy="3332636"/>
            <a:chOff x="943767" y="1668256"/>
            <a:chExt cx="2252870" cy="2438521"/>
          </a:xfrm>
        </p:grpSpPr>
        <p:grpSp>
          <p:nvGrpSpPr>
            <p:cNvPr id="10" name="组合 9"/>
            <p:cNvGrpSpPr/>
            <p:nvPr/>
          </p:nvGrpSpPr>
          <p:grpSpPr>
            <a:xfrm>
              <a:off x="943767" y="1668256"/>
              <a:ext cx="2252870" cy="2438521"/>
              <a:chOff x="943767" y="1668256"/>
              <a:chExt cx="2252870" cy="243852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943767" y="1668256"/>
                <a:ext cx="2252870" cy="2438521"/>
              </a:xfrm>
              <a:prstGeom prst="rect">
                <a:avLst/>
              </a:prstGeom>
              <a:solidFill>
                <a:srgbClr val="F8300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1025564" y="1829782"/>
                <a:ext cx="2089276" cy="1583081"/>
                <a:chOff x="1025564" y="1822440"/>
                <a:chExt cx="2089276" cy="1583081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1402889" y="1822440"/>
                  <a:ext cx="1334624" cy="270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zh-CN" altLang="en-US" b="1" spc="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rPr>
                    <a:t>Click to add a title</a:t>
                  </a:r>
                </a:p>
              </p:txBody>
            </p:sp>
            <p:sp>
              <p:nvSpPr>
                <p:cNvPr id="15" name="矩形 1"/>
                <p:cNvSpPr>
                  <a:spLocks noChangeArrowheads="1"/>
                </p:cNvSpPr>
                <p:nvPr/>
              </p:nvSpPr>
              <p:spPr bwMode="auto">
                <a:xfrm>
                  <a:off x="1025564" y="2183513"/>
                  <a:ext cx="2089276" cy="1222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https://www.freeppt7.com</a:t>
                  </a:r>
                  <a:r>
                    <a:rPr lang="zh-CN" altLang="en-US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To</a:t>
                  </a:r>
                  <a:r>
                    <a:rPr lang="en-US" altLang="zh-CN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Design. meticulous, earnest, not going to be, committed to providing practical</a:t>
                  </a:r>
                  <a:r>
                    <a:rPr lang="en-US" altLang="zh-CN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Templates and design works and tips.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zh-CN" altLang="en-US" sz="1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945" y="3512953"/>
              <a:ext cx="338510" cy="351048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4613367" y="2833033"/>
            <a:ext cx="2756262" cy="3332636"/>
            <a:chOff x="3501224" y="1668256"/>
            <a:chExt cx="2252870" cy="2438521"/>
          </a:xfrm>
        </p:grpSpPr>
        <p:grpSp>
          <p:nvGrpSpPr>
            <p:cNvPr id="36" name="组合 35"/>
            <p:cNvGrpSpPr/>
            <p:nvPr/>
          </p:nvGrpSpPr>
          <p:grpSpPr>
            <a:xfrm>
              <a:off x="3501224" y="1668256"/>
              <a:ext cx="2252870" cy="2438521"/>
              <a:chOff x="3501224" y="1668256"/>
              <a:chExt cx="2252870" cy="2438521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501224" y="1668256"/>
                <a:ext cx="2252870" cy="2438521"/>
              </a:xfrm>
              <a:prstGeom prst="rect">
                <a:avLst/>
              </a:prstGeom>
              <a:solidFill>
                <a:srgbClr val="EBAC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3607701" y="1833402"/>
                <a:ext cx="2081006" cy="1580068"/>
                <a:chOff x="3607701" y="1904352"/>
                <a:chExt cx="2081006" cy="1580068"/>
              </a:xfrm>
            </p:grpSpPr>
            <p:sp>
              <p:nvSpPr>
                <p:cNvPr id="40" name="文本框 39"/>
                <p:cNvSpPr txBox="1"/>
                <p:nvPr/>
              </p:nvSpPr>
              <p:spPr>
                <a:xfrm>
                  <a:off x="3949595" y="1904352"/>
                  <a:ext cx="1390765" cy="270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zh-CN" altLang="en-US" b="1" spc="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rPr>
                    <a:t>Click to add a title</a:t>
                  </a:r>
                </a:p>
              </p:txBody>
            </p:sp>
            <p:sp>
              <p:nvSpPr>
                <p:cNvPr id="41" name="矩形 1"/>
                <p:cNvSpPr>
                  <a:spLocks noChangeArrowheads="1"/>
                </p:cNvSpPr>
                <p:nvPr/>
              </p:nvSpPr>
              <p:spPr bwMode="auto">
                <a:xfrm>
                  <a:off x="3607701" y="2262412"/>
                  <a:ext cx="2081006" cy="1222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https://www.freeppt7.com</a:t>
                  </a:r>
                  <a:r>
                    <a:rPr lang="zh-CN" altLang="en-US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To</a:t>
                  </a:r>
                  <a:r>
                    <a:rPr lang="en-US" altLang="zh-CN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Design. meticulous, earnest, not going to be, committed to providing practical</a:t>
                  </a:r>
                  <a:r>
                    <a:rPr lang="en-US" altLang="zh-CN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Templates and design works and tips.</a:t>
                  </a:r>
                </a:p>
                <a:p>
                  <a:pPr lvl="0" algn="just">
                    <a:lnSpc>
                      <a:spcPct val="150000"/>
                    </a:lnSpc>
                  </a:pPr>
                  <a:endParaRPr lang="zh-CN" altLang="en-US" sz="1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7851" y="3508118"/>
              <a:ext cx="294253" cy="420363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8090265" y="2833033"/>
            <a:ext cx="2756262" cy="3332636"/>
            <a:chOff x="6051006" y="1668256"/>
            <a:chExt cx="2252870" cy="2438521"/>
          </a:xfrm>
        </p:grpSpPr>
        <p:grpSp>
          <p:nvGrpSpPr>
            <p:cNvPr id="43" name="组合 42"/>
            <p:cNvGrpSpPr/>
            <p:nvPr/>
          </p:nvGrpSpPr>
          <p:grpSpPr>
            <a:xfrm>
              <a:off x="6051006" y="1668256"/>
              <a:ext cx="2252870" cy="2438521"/>
              <a:chOff x="6051006" y="1668256"/>
              <a:chExt cx="2252870" cy="2438521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6051006" y="1668256"/>
                <a:ext cx="2252870" cy="2438521"/>
              </a:xfrm>
              <a:prstGeom prst="rect">
                <a:avLst/>
              </a:prstGeom>
              <a:solidFill>
                <a:srgbClr val="A2B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6164556" y="1833402"/>
                <a:ext cx="2081006" cy="1552881"/>
                <a:chOff x="6164556" y="1883564"/>
                <a:chExt cx="2081006" cy="1552881"/>
              </a:xfrm>
            </p:grpSpPr>
            <p:sp>
              <p:nvSpPr>
                <p:cNvPr id="47" name="文本框 46"/>
                <p:cNvSpPr txBox="1"/>
                <p:nvPr/>
              </p:nvSpPr>
              <p:spPr>
                <a:xfrm>
                  <a:off x="6508047" y="1883564"/>
                  <a:ext cx="1338788" cy="270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zh-CN" altLang="en-US" b="1" spc="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itchFamily="34" charset="-122"/>
                      <a:cs typeface="Arial" panose="020B0604020202020204" pitchFamily="34" charset="0"/>
                    </a:rPr>
                    <a:t>Click to add a title</a:t>
                  </a:r>
                </a:p>
              </p:txBody>
            </p:sp>
            <p:sp>
              <p:nvSpPr>
                <p:cNvPr id="48" name="矩形 1"/>
                <p:cNvSpPr>
                  <a:spLocks noChangeArrowheads="1"/>
                </p:cNvSpPr>
                <p:nvPr/>
              </p:nvSpPr>
              <p:spPr bwMode="auto">
                <a:xfrm>
                  <a:off x="6164556" y="2214437"/>
                  <a:ext cx="2081006" cy="1222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https://www.freeppt7.com</a:t>
                  </a:r>
                  <a:r>
                    <a:rPr lang="zh-CN" altLang="en-US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To</a:t>
                  </a:r>
                  <a:r>
                    <a:rPr lang="en-US" altLang="zh-CN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Design. meticulous, earnest, not going to be, committed to providing practical</a:t>
                  </a:r>
                  <a:r>
                    <a:rPr lang="en-US" altLang="zh-CN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4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Templates and design works and tips.</a:t>
                  </a:r>
                </a:p>
                <a:p>
                  <a:pPr lvl="0" algn="just">
                    <a:lnSpc>
                      <a:spcPct val="150000"/>
                    </a:lnSpc>
                  </a:pPr>
                  <a:endParaRPr lang="zh-CN" altLang="en-US" sz="1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80494" y="3558485"/>
              <a:ext cx="449129" cy="305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7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pSp>
        <p:nvGrpSpPr>
          <p:cNvPr id="19" name="组合 18"/>
          <p:cNvGrpSpPr/>
          <p:nvPr/>
        </p:nvGrpSpPr>
        <p:grpSpPr>
          <a:xfrm rot="10800000">
            <a:off x="3858172" y="1368020"/>
            <a:ext cx="4554336" cy="4522250"/>
            <a:chOff x="3858172" y="1223641"/>
            <a:chExt cx="4554336" cy="4522250"/>
          </a:xfrm>
        </p:grpSpPr>
        <p:pic>
          <p:nvPicPr>
            <p:cNvPr id="18" name="图片 1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172" y="1223641"/>
              <a:ext cx="4490167" cy="4490167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 rot="8100000">
              <a:off x="3922340" y="1255724"/>
              <a:ext cx="4490168" cy="4490167"/>
              <a:chOff x="4218904" y="1713741"/>
              <a:chExt cx="3838098" cy="3739006"/>
            </a:xfrm>
          </p:grpSpPr>
          <p:sp>
            <p:nvSpPr>
              <p:cNvPr id="28" name="自由: 形状 27"/>
              <p:cNvSpPr/>
              <p:nvPr/>
            </p:nvSpPr>
            <p:spPr>
              <a:xfrm>
                <a:off x="4218904" y="1713741"/>
                <a:ext cx="3838098" cy="2965138"/>
              </a:xfrm>
              <a:custGeom>
                <a:avLst/>
                <a:gdLst>
                  <a:gd name="connsiteX0" fmla="*/ 1944216 w 3888432"/>
                  <a:gd name="connsiteY0" fmla="*/ 0 h 2965138"/>
                  <a:gd name="connsiteX1" fmla="*/ 3888432 w 3888432"/>
                  <a:gd name="connsiteY1" fmla="*/ 1944216 h 2965138"/>
                  <a:gd name="connsiteX2" fmla="*/ 3886348 w 3888432"/>
                  <a:gd name="connsiteY2" fmla="*/ 1985488 h 2965138"/>
                  <a:gd name="connsiteX3" fmla="*/ 3883375 w 3888432"/>
                  <a:gd name="connsiteY3" fmla="*/ 1926615 h 2965138"/>
                  <a:gd name="connsiteX4" fmla="*/ 2908784 w 3888432"/>
                  <a:gd name="connsiteY4" fmla="*/ 1047129 h 2965138"/>
                  <a:gd name="connsiteX5" fmla="*/ 1949038 w 3888432"/>
                  <a:gd name="connsiteY5" fmla="*/ 1829345 h 2965138"/>
                  <a:gd name="connsiteX6" fmla="*/ 1947368 w 3888432"/>
                  <a:gd name="connsiteY6" fmla="*/ 1840290 h 2965138"/>
                  <a:gd name="connsiteX7" fmla="*/ 1954241 w 3888432"/>
                  <a:gd name="connsiteY7" fmla="*/ 1885326 h 2965138"/>
                  <a:gd name="connsiteX8" fmla="*/ 1959299 w 3888432"/>
                  <a:gd name="connsiteY8" fmla="*/ 1985489 h 2965138"/>
                  <a:gd name="connsiteX9" fmla="*/ 979650 w 3888432"/>
                  <a:gd name="connsiteY9" fmla="*/ 2965138 h 2965138"/>
                  <a:gd name="connsiteX10" fmla="*/ 44044 w 3888432"/>
                  <a:gd name="connsiteY10" fmla="*/ 2276807 h 2965138"/>
                  <a:gd name="connsiteX11" fmla="*/ 26127 w 3888432"/>
                  <a:gd name="connsiteY11" fmla="*/ 2207125 h 2965138"/>
                  <a:gd name="connsiteX12" fmla="*/ 10039 w 3888432"/>
                  <a:gd name="connsiteY12" fmla="*/ 2101712 h 2965138"/>
                  <a:gd name="connsiteX13" fmla="*/ 3128 w 3888432"/>
                  <a:gd name="connsiteY13" fmla="*/ 1964843 h 2965138"/>
                  <a:gd name="connsiteX14" fmla="*/ 2085 w 3888432"/>
                  <a:gd name="connsiteY14" fmla="*/ 1985498 h 2965138"/>
                  <a:gd name="connsiteX15" fmla="*/ 0 w 3888432"/>
                  <a:gd name="connsiteY15" fmla="*/ 1944216 h 2965138"/>
                  <a:gd name="connsiteX16" fmla="*/ 1944216 w 3888432"/>
                  <a:gd name="connsiteY16" fmla="*/ 0 h 296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88432" h="2965138">
                    <a:moveTo>
                      <a:pt x="1944216" y="0"/>
                    </a:moveTo>
                    <a:cubicBezTo>
                      <a:pt x="3017977" y="0"/>
                      <a:pt x="3888432" y="870455"/>
                      <a:pt x="3888432" y="1944216"/>
                    </a:cubicBezTo>
                    <a:lnTo>
                      <a:pt x="3886348" y="1985488"/>
                    </a:lnTo>
                    <a:lnTo>
                      <a:pt x="3883375" y="1926615"/>
                    </a:lnTo>
                    <a:cubicBezTo>
                      <a:pt x="3833208" y="1432621"/>
                      <a:pt x="3416014" y="1047129"/>
                      <a:pt x="2908784" y="1047129"/>
                    </a:cubicBezTo>
                    <a:cubicBezTo>
                      <a:pt x="2435370" y="1047129"/>
                      <a:pt x="2040387" y="1382935"/>
                      <a:pt x="1949038" y="1829345"/>
                    </a:cubicBezTo>
                    <a:lnTo>
                      <a:pt x="1947368" y="1840290"/>
                    </a:lnTo>
                    <a:lnTo>
                      <a:pt x="1954241" y="1885326"/>
                    </a:lnTo>
                    <a:cubicBezTo>
                      <a:pt x="1957586" y="1918259"/>
                      <a:pt x="1959299" y="1951674"/>
                      <a:pt x="1959299" y="1985489"/>
                    </a:cubicBezTo>
                    <a:cubicBezTo>
                      <a:pt x="1959299" y="2526534"/>
                      <a:pt x="1520695" y="2965138"/>
                      <a:pt x="979650" y="2965138"/>
                    </a:cubicBezTo>
                    <a:cubicBezTo>
                      <a:pt x="540051" y="2965138"/>
                      <a:pt x="168079" y="2675591"/>
                      <a:pt x="44044" y="2276807"/>
                    </a:cubicBezTo>
                    <a:lnTo>
                      <a:pt x="26127" y="2207125"/>
                    </a:lnTo>
                    <a:lnTo>
                      <a:pt x="10039" y="2101712"/>
                    </a:lnTo>
                    <a:lnTo>
                      <a:pt x="3128" y="1964843"/>
                    </a:lnTo>
                    <a:lnTo>
                      <a:pt x="2085" y="1985498"/>
                    </a:lnTo>
                    <a:lnTo>
                      <a:pt x="0" y="1944216"/>
                    </a:lnTo>
                    <a:cubicBezTo>
                      <a:pt x="0" y="870455"/>
                      <a:pt x="870455" y="0"/>
                      <a:pt x="1944216" y="0"/>
                    </a:cubicBezTo>
                    <a:close/>
                  </a:path>
                </a:pathLst>
              </a:custGeom>
              <a:solidFill>
                <a:schemeClr val="bg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自由: 形状 28"/>
              <p:cNvSpPr/>
              <p:nvPr/>
            </p:nvSpPr>
            <p:spPr>
              <a:xfrm>
                <a:off x="4218904" y="2627306"/>
                <a:ext cx="3838097" cy="2825441"/>
              </a:xfrm>
              <a:custGeom>
                <a:avLst/>
                <a:gdLst>
                  <a:gd name="connsiteX0" fmla="*/ 2878177 w 3855741"/>
                  <a:gd name="connsiteY0" fmla="*/ 0 h 2825441"/>
                  <a:gd name="connsiteX1" fmla="*/ 3852768 w 3855741"/>
                  <a:gd name="connsiteY1" fmla="*/ 879486 h 2825441"/>
                  <a:gd name="connsiteX2" fmla="*/ 3855741 w 3855741"/>
                  <a:gd name="connsiteY2" fmla="*/ 938359 h 2825441"/>
                  <a:gd name="connsiteX3" fmla="*/ 3847787 w 3855741"/>
                  <a:gd name="connsiteY3" fmla="*/ 1095872 h 2825441"/>
                  <a:gd name="connsiteX4" fmla="*/ 3831698 w 3855741"/>
                  <a:gd name="connsiteY4" fmla="*/ 1201294 h 2825441"/>
                  <a:gd name="connsiteX5" fmla="*/ 3817143 w 3855741"/>
                  <a:gd name="connsiteY5" fmla="*/ 1257901 h 2825441"/>
                  <a:gd name="connsiteX6" fmla="*/ 3818264 w 3855741"/>
                  <a:gd name="connsiteY6" fmla="*/ 1255105 h 2825441"/>
                  <a:gd name="connsiteX7" fmla="*/ 3836179 w 3855741"/>
                  <a:gd name="connsiteY7" fmla="*/ 1185432 h 2825441"/>
                  <a:gd name="connsiteX8" fmla="*/ 3822806 w 3855741"/>
                  <a:gd name="connsiteY8" fmla="*/ 1273052 h 2825441"/>
                  <a:gd name="connsiteX9" fmla="*/ 1918090 w 3855741"/>
                  <a:gd name="connsiteY9" fmla="*/ 2825441 h 2825441"/>
                  <a:gd name="connsiteX10" fmla="*/ 13374 w 3855741"/>
                  <a:gd name="connsiteY10" fmla="*/ 1273052 h 2825441"/>
                  <a:gd name="connsiteX11" fmla="*/ 0 w 3855741"/>
                  <a:gd name="connsiteY11" fmla="*/ 1185423 h 2825441"/>
                  <a:gd name="connsiteX12" fmla="*/ 17917 w 3855741"/>
                  <a:gd name="connsiteY12" fmla="*/ 1255105 h 2825441"/>
                  <a:gd name="connsiteX13" fmla="*/ 953523 w 3855741"/>
                  <a:gd name="connsiteY13" fmla="*/ 1943436 h 2825441"/>
                  <a:gd name="connsiteX14" fmla="*/ 1913269 w 3855741"/>
                  <a:gd name="connsiteY14" fmla="*/ 1161220 h 2825441"/>
                  <a:gd name="connsiteX15" fmla="*/ 1914640 w 3855741"/>
                  <a:gd name="connsiteY15" fmla="*/ 1152239 h 2825441"/>
                  <a:gd name="connsiteX16" fmla="*/ 1913610 w 3855741"/>
                  <a:gd name="connsiteY16" fmla="*/ 1145490 h 2825441"/>
                  <a:gd name="connsiteX17" fmla="*/ 1923633 w 3855741"/>
                  <a:gd name="connsiteY17" fmla="*/ 1079812 h 2825441"/>
                  <a:gd name="connsiteX18" fmla="*/ 1928691 w 3855741"/>
                  <a:gd name="connsiteY18" fmla="*/ 979649 h 2825441"/>
                  <a:gd name="connsiteX19" fmla="*/ 1923633 w 3855741"/>
                  <a:gd name="connsiteY19" fmla="*/ 879486 h 2825441"/>
                  <a:gd name="connsiteX20" fmla="*/ 1913610 w 3855741"/>
                  <a:gd name="connsiteY20" fmla="*/ 813808 h 2825441"/>
                  <a:gd name="connsiteX21" fmla="*/ 1918431 w 3855741"/>
                  <a:gd name="connsiteY21" fmla="*/ 782216 h 2825441"/>
                  <a:gd name="connsiteX22" fmla="*/ 2878177 w 3855741"/>
                  <a:gd name="connsiteY22" fmla="*/ 0 h 28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55741" h="2825441">
                    <a:moveTo>
                      <a:pt x="2878177" y="0"/>
                    </a:moveTo>
                    <a:cubicBezTo>
                      <a:pt x="3385407" y="0"/>
                      <a:pt x="3802601" y="385492"/>
                      <a:pt x="3852768" y="879486"/>
                    </a:cubicBezTo>
                    <a:lnTo>
                      <a:pt x="3855741" y="938359"/>
                    </a:lnTo>
                    <a:lnTo>
                      <a:pt x="3847787" y="1095872"/>
                    </a:lnTo>
                    <a:lnTo>
                      <a:pt x="3831698" y="1201294"/>
                    </a:lnTo>
                    <a:lnTo>
                      <a:pt x="3817143" y="1257901"/>
                    </a:lnTo>
                    <a:lnTo>
                      <a:pt x="3818264" y="1255105"/>
                    </a:lnTo>
                    <a:lnTo>
                      <a:pt x="3836179" y="1185432"/>
                    </a:lnTo>
                    <a:lnTo>
                      <a:pt x="3822806" y="1273052"/>
                    </a:lnTo>
                    <a:cubicBezTo>
                      <a:pt x="3641516" y="2158999"/>
                      <a:pt x="2857631" y="2825441"/>
                      <a:pt x="1918090" y="2825441"/>
                    </a:cubicBezTo>
                    <a:cubicBezTo>
                      <a:pt x="978549" y="2825441"/>
                      <a:pt x="194665" y="2158999"/>
                      <a:pt x="13374" y="1273052"/>
                    </a:cubicBezTo>
                    <a:lnTo>
                      <a:pt x="0" y="1185423"/>
                    </a:lnTo>
                    <a:lnTo>
                      <a:pt x="17917" y="1255105"/>
                    </a:lnTo>
                    <a:cubicBezTo>
                      <a:pt x="141952" y="1653889"/>
                      <a:pt x="513924" y="1943436"/>
                      <a:pt x="953523" y="1943436"/>
                    </a:cubicBezTo>
                    <a:cubicBezTo>
                      <a:pt x="1426938" y="1943436"/>
                      <a:pt x="1821921" y="1607630"/>
                      <a:pt x="1913269" y="1161220"/>
                    </a:cubicBezTo>
                    <a:lnTo>
                      <a:pt x="1914640" y="1152239"/>
                    </a:lnTo>
                    <a:lnTo>
                      <a:pt x="1913610" y="1145490"/>
                    </a:lnTo>
                    <a:lnTo>
                      <a:pt x="1923633" y="1079812"/>
                    </a:lnTo>
                    <a:cubicBezTo>
                      <a:pt x="1926978" y="1046880"/>
                      <a:pt x="1928691" y="1013464"/>
                      <a:pt x="1928691" y="979649"/>
                    </a:cubicBezTo>
                    <a:cubicBezTo>
                      <a:pt x="1928691" y="945834"/>
                      <a:pt x="1926978" y="912419"/>
                      <a:pt x="1923633" y="879486"/>
                    </a:cubicBezTo>
                    <a:lnTo>
                      <a:pt x="1913610" y="813808"/>
                    </a:lnTo>
                    <a:lnTo>
                      <a:pt x="1918431" y="782216"/>
                    </a:lnTo>
                    <a:cubicBezTo>
                      <a:pt x="2009780" y="335806"/>
                      <a:pt x="2404763" y="0"/>
                      <a:pt x="2878177" y="0"/>
                    </a:cubicBez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4441600" y="2583357"/>
            <a:ext cx="11229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Title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832406" y="2583357"/>
            <a:ext cx="11229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637618" y="1777156"/>
            <a:ext cx="3025094" cy="19947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https://www.freeppt7.com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Design. meticulous, earnest, not going to be, committed to providing practical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 and design works and tips.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662426" y="1777156"/>
            <a:ext cx="3025094" cy="19947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Design. meticulous, earnest, not going to be, committed to providing practical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 and design works and tips.</a:t>
            </a:r>
          </a:p>
          <a:p>
            <a:pPr>
              <a:lnSpc>
                <a:spcPct val="150000"/>
              </a:lnSpc>
            </a:pPr>
            <a:endParaRPr lang="zh-CN" altLang="en-US" sz="1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64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197181" y="2124410"/>
            <a:ext cx="2232025" cy="841375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8904" y="1543867"/>
            <a:ext cx="51554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rgbClr val="C89800"/>
                </a:solidFill>
                <a:latin typeface="Aroly" pitchFamily="2" charset="0"/>
                <a:ea typeface="Adobe Gothic Std B" panose="020B0800000000000000" pitchFamily="34" charset="-128"/>
              </a:rPr>
              <a:t>02</a:t>
            </a:r>
            <a:endParaRPr lang="zh-CN" altLang="en-US" sz="23900" b="1" dirty="0">
              <a:solidFill>
                <a:srgbClr val="C89800"/>
              </a:solidFill>
              <a:latin typeface="Aroly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584030" y="3252536"/>
            <a:ext cx="345832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84030" y="3577389"/>
            <a:ext cx="345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04042"/>
              </a:clrFrom>
              <a:clrTo>
                <a:srgbClr val="40404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66" t="12948" r="2266" b="10678"/>
          <a:stretch/>
        </p:blipFill>
        <p:spPr>
          <a:xfrm>
            <a:off x="4831030" y="5102570"/>
            <a:ext cx="2529940" cy="25299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741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:a14="http://schemas.microsoft.com/office/drawing/2010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588610575"/>
              </p:ext>
            </p:extLst>
          </p:nvPr>
        </p:nvGraphicFramePr>
        <p:xfrm>
          <a:off x="5812971" y="1502228"/>
          <a:ext cx="6125028" cy="449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116874" y="1985555"/>
            <a:ext cx="301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A27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TITLE</a:t>
            </a:r>
            <a:endParaRPr lang="zh-CN" altLang="en-US" sz="2000" dirty="0">
              <a:solidFill>
                <a:srgbClr val="A27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8274" y="2580740"/>
            <a:ext cx="462425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27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 Fusce posuere, magna sed pulvinara ultricies, purus lectus malesuada libero, sit amet commodo magna s quis gurna.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A27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27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Nunc viverra imperdiet enim. Fusce est. Vivamus a</a:t>
            </a:r>
            <a:r>
              <a:rPr lang="en-US" altLang="zh-CN" dirty="0" err="1">
                <a:solidFill>
                  <a:srgbClr val="A27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tellus</a:t>
            </a:r>
            <a:r>
              <a:rPr lang="en-US" altLang="zh-CN" dirty="0">
                <a:solidFill>
                  <a:srgbClr val="A27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999307" y="2150625"/>
            <a:ext cx="91441" cy="91441"/>
          </a:xfrm>
          <a:prstGeom prst="ellipse">
            <a:avLst/>
          </a:pr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5387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896615311"/>
              </p:ext>
            </p:extLst>
          </p:nvPr>
        </p:nvGraphicFramePr>
        <p:xfrm>
          <a:off x="6062133" y="1075266"/>
          <a:ext cx="56387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9" name="自由: 形状 58"/>
          <p:cNvSpPr/>
          <p:nvPr/>
        </p:nvSpPr>
        <p:spPr bwMode="auto">
          <a:xfrm>
            <a:off x="561703" y="1515293"/>
            <a:ext cx="849086" cy="846633"/>
          </a:xfrm>
          <a:custGeom>
            <a:avLst/>
            <a:gdLst>
              <a:gd name="connsiteX0" fmla="*/ 424543 w 849086"/>
              <a:gd name="connsiteY0" fmla="*/ 0 h 846633"/>
              <a:gd name="connsiteX1" fmla="*/ 849086 w 849086"/>
              <a:gd name="connsiteY1" fmla="*/ 424543 h 846633"/>
              <a:gd name="connsiteX2" fmla="*/ 510103 w 849086"/>
              <a:gd name="connsiteY2" fmla="*/ 840461 h 846633"/>
              <a:gd name="connsiteX3" fmla="*/ 462294 w 849086"/>
              <a:gd name="connsiteY3" fmla="*/ 845280 h 846633"/>
              <a:gd name="connsiteX4" fmla="*/ 470166 w 849086"/>
              <a:gd name="connsiteY4" fmla="*/ 827259 h 846633"/>
              <a:gd name="connsiteX5" fmla="*/ 689870 w 849086"/>
              <a:gd name="connsiteY5" fmla="*/ 632640 h 846633"/>
              <a:gd name="connsiteX6" fmla="*/ 692331 w 849086"/>
              <a:gd name="connsiteY6" fmla="*/ 631876 h 846633"/>
              <a:gd name="connsiteX7" fmla="*/ 692331 w 849086"/>
              <a:gd name="connsiteY7" fmla="*/ 482185 h 846633"/>
              <a:gd name="connsiteX8" fmla="*/ 693076 w 849086"/>
              <a:gd name="connsiteY8" fmla="*/ 479784 h 846633"/>
              <a:gd name="connsiteX9" fmla="*/ 698645 w 849086"/>
              <a:gd name="connsiteY9" fmla="*/ 424543 h 846633"/>
              <a:gd name="connsiteX10" fmla="*/ 693076 w 849086"/>
              <a:gd name="connsiteY10" fmla="*/ 369302 h 846633"/>
              <a:gd name="connsiteX11" fmla="*/ 692068 w 849086"/>
              <a:gd name="connsiteY11" fmla="*/ 366055 h 846633"/>
              <a:gd name="connsiteX12" fmla="*/ 686891 w 849086"/>
              <a:gd name="connsiteY12" fmla="*/ 314694 h 846633"/>
              <a:gd name="connsiteX13" fmla="*/ 424543 w 849086"/>
              <a:gd name="connsiteY13" fmla="*/ 100874 h 846633"/>
              <a:gd name="connsiteX14" fmla="*/ 162196 w 849086"/>
              <a:gd name="connsiteY14" fmla="*/ 314694 h 846633"/>
              <a:gd name="connsiteX15" fmla="*/ 157018 w 849086"/>
              <a:gd name="connsiteY15" fmla="*/ 366055 h 846633"/>
              <a:gd name="connsiteX16" fmla="*/ 156010 w 849086"/>
              <a:gd name="connsiteY16" fmla="*/ 369302 h 846633"/>
              <a:gd name="connsiteX17" fmla="*/ 150441 w 849086"/>
              <a:gd name="connsiteY17" fmla="*/ 424543 h 846633"/>
              <a:gd name="connsiteX18" fmla="*/ 156010 w 849086"/>
              <a:gd name="connsiteY18" fmla="*/ 479784 h 846633"/>
              <a:gd name="connsiteX19" fmla="*/ 156755 w 849086"/>
              <a:gd name="connsiteY19" fmla="*/ 482185 h 846633"/>
              <a:gd name="connsiteX20" fmla="*/ 156755 w 849086"/>
              <a:gd name="connsiteY20" fmla="*/ 627821 h 846633"/>
              <a:gd name="connsiteX21" fmla="*/ 172280 w 849086"/>
              <a:gd name="connsiteY21" fmla="*/ 632640 h 846633"/>
              <a:gd name="connsiteX22" fmla="*/ 374392 w 849086"/>
              <a:gd name="connsiteY22" fmla="*/ 799075 h 846633"/>
              <a:gd name="connsiteX23" fmla="*/ 400206 w 849086"/>
              <a:gd name="connsiteY23" fmla="*/ 846633 h 846633"/>
              <a:gd name="connsiteX24" fmla="*/ 338983 w 849086"/>
              <a:gd name="connsiteY24" fmla="*/ 840461 h 846633"/>
              <a:gd name="connsiteX25" fmla="*/ 0 w 849086"/>
              <a:gd name="connsiteY25" fmla="*/ 424543 h 846633"/>
              <a:gd name="connsiteX26" fmla="*/ 424543 w 849086"/>
              <a:gd name="connsiteY26" fmla="*/ 0 h 84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49086" h="846633">
                <a:moveTo>
                  <a:pt x="424543" y="0"/>
                </a:moveTo>
                <a:cubicBezTo>
                  <a:pt x="659012" y="0"/>
                  <a:pt x="849086" y="190074"/>
                  <a:pt x="849086" y="424543"/>
                </a:cubicBezTo>
                <a:cubicBezTo>
                  <a:pt x="849086" y="629703"/>
                  <a:pt x="703561" y="800874"/>
                  <a:pt x="510103" y="840461"/>
                </a:cubicBezTo>
                <a:lnTo>
                  <a:pt x="462294" y="845280"/>
                </a:lnTo>
                <a:lnTo>
                  <a:pt x="470166" y="827259"/>
                </a:lnTo>
                <a:cubicBezTo>
                  <a:pt x="519947" y="740686"/>
                  <a:pt x="597127" y="671867"/>
                  <a:pt x="689870" y="632640"/>
                </a:cubicBezTo>
                <a:lnTo>
                  <a:pt x="692331" y="631876"/>
                </a:lnTo>
                <a:lnTo>
                  <a:pt x="692331" y="482185"/>
                </a:lnTo>
                <a:lnTo>
                  <a:pt x="693076" y="479784"/>
                </a:lnTo>
                <a:cubicBezTo>
                  <a:pt x="696728" y="461941"/>
                  <a:pt x="698645" y="443466"/>
                  <a:pt x="698645" y="424543"/>
                </a:cubicBezTo>
                <a:cubicBezTo>
                  <a:pt x="698645" y="405620"/>
                  <a:pt x="696728" y="387145"/>
                  <a:pt x="693076" y="369302"/>
                </a:cubicBezTo>
                <a:lnTo>
                  <a:pt x="692068" y="366055"/>
                </a:lnTo>
                <a:lnTo>
                  <a:pt x="686891" y="314694"/>
                </a:lnTo>
                <a:cubicBezTo>
                  <a:pt x="661920" y="192667"/>
                  <a:pt x="553951" y="100874"/>
                  <a:pt x="424543" y="100874"/>
                </a:cubicBezTo>
                <a:cubicBezTo>
                  <a:pt x="295135" y="100874"/>
                  <a:pt x="187166" y="192667"/>
                  <a:pt x="162196" y="314694"/>
                </a:cubicBezTo>
                <a:lnTo>
                  <a:pt x="157018" y="366055"/>
                </a:lnTo>
                <a:lnTo>
                  <a:pt x="156010" y="369302"/>
                </a:lnTo>
                <a:cubicBezTo>
                  <a:pt x="152359" y="387145"/>
                  <a:pt x="150441" y="405620"/>
                  <a:pt x="150441" y="424543"/>
                </a:cubicBezTo>
                <a:cubicBezTo>
                  <a:pt x="150441" y="443466"/>
                  <a:pt x="152359" y="461941"/>
                  <a:pt x="156010" y="479784"/>
                </a:cubicBezTo>
                <a:lnTo>
                  <a:pt x="156755" y="482185"/>
                </a:lnTo>
                <a:lnTo>
                  <a:pt x="156755" y="627821"/>
                </a:lnTo>
                <a:lnTo>
                  <a:pt x="172280" y="632640"/>
                </a:lnTo>
                <a:cubicBezTo>
                  <a:pt x="254719" y="667509"/>
                  <a:pt x="324860" y="725758"/>
                  <a:pt x="374392" y="799075"/>
                </a:cubicBezTo>
                <a:lnTo>
                  <a:pt x="400206" y="846633"/>
                </a:lnTo>
                <a:lnTo>
                  <a:pt x="338983" y="840461"/>
                </a:lnTo>
                <a:cubicBezTo>
                  <a:pt x="145525" y="800874"/>
                  <a:pt x="0" y="629703"/>
                  <a:pt x="0" y="424543"/>
                </a:cubicBezTo>
                <a:cubicBezTo>
                  <a:pt x="0" y="190074"/>
                  <a:pt x="190074" y="0"/>
                  <a:pt x="424543" y="0"/>
                </a:cubicBezTo>
                <a:close/>
              </a:path>
            </a:pathLst>
          </a:cu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自由: 形状 57"/>
          <p:cNvSpPr/>
          <p:nvPr/>
        </p:nvSpPr>
        <p:spPr bwMode="auto">
          <a:xfrm>
            <a:off x="561703" y="2778035"/>
            <a:ext cx="849086" cy="848250"/>
          </a:xfrm>
          <a:custGeom>
            <a:avLst/>
            <a:gdLst>
              <a:gd name="connsiteX0" fmla="*/ 462293 w 849086"/>
              <a:gd name="connsiteY0" fmla="*/ 3806 h 848250"/>
              <a:gd name="connsiteX1" fmla="*/ 510103 w 849086"/>
              <a:gd name="connsiteY1" fmla="*/ 8625 h 848250"/>
              <a:gd name="connsiteX2" fmla="*/ 849086 w 849086"/>
              <a:gd name="connsiteY2" fmla="*/ 424543 h 848250"/>
              <a:gd name="connsiteX3" fmla="*/ 510103 w 849086"/>
              <a:gd name="connsiteY3" fmla="*/ 840461 h 848250"/>
              <a:gd name="connsiteX4" fmla="*/ 449527 w 849086"/>
              <a:gd name="connsiteY4" fmla="*/ 846567 h 848250"/>
              <a:gd name="connsiteX5" fmla="*/ 470166 w 849086"/>
              <a:gd name="connsiteY5" fmla="*/ 799317 h 848250"/>
              <a:gd name="connsiteX6" fmla="*/ 689870 w 849086"/>
              <a:gd name="connsiteY6" fmla="*/ 604698 h 848250"/>
              <a:gd name="connsiteX7" fmla="*/ 692331 w 849086"/>
              <a:gd name="connsiteY7" fmla="*/ 603934 h 848250"/>
              <a:gd name="connsiteX8" fmla="*/ 692331 w 849086"/>
              <a:gd name="connsiteY8" fmla="*/ 482185 h 848250"/>
              <a:gd name="connsiteX9" fmla="*/ 693076 w 849086"/>
              <a:gd name="connsiteY9" fmla="*/ 479784 h 848250"/>
              <a:gd name="connsiteX10" fmla="*/ 698645 w 849086"/>
              <a:gd name="connsiteY10" fmla="*/ 424543 h 848250"/>
              <a:gd name="connsiteX11" fmla="*/ 693076 w 849086"/>
              <a:gd name="connsiteY11" fmla="*/ 369302 h 848250"/>
              <a:gd name="connsiteX12" fmla="*/ 692331 w 849086"/>
              <a:gd name="connsiteY12" fmla="*/ 366901 h 848250"/>
              <a:gd name="connsiteX13" fmla="*/ 692331 w 849086"/>
              <a:gd name="connsiteY13" fmla="*/ 217213 h 848250"/>
              <a:gd name="connsiteX14" fmla="*/ 689870 w 849086"/>
              <a:gd name="connsiteY14" fmla="*/ 216449 h 848250"/>
              <a:gd name="connsiteX15" fmla="*/ 470166 w 849086"/>
              <a:gd name="connsiteY15" fmla="*/ 21831 h 848250"/>
              <a:gd name="connsiteX16" fmla="*/ 400207 w 849086"/>
              <a:gd name="connsiteY16" fmla="*/ 2453 h 848250"/>
              <a:gd name="connsiteX17" fmla="*/ 374392 w 849086"/>
              <a:gd name="connsiteY17" fmla="*/ 50015 h 848250"/>
              <a:gd name="connsiteX18" fmla="*/ 172280 w 849086"/>
              <a:gd name="connsiteY18" fmla="*/ 216449 h 848250"/>
              <a:gd name="connsiteX19" fmla="*/ 156755 w 849086"/>
              <a:gd name="connsiteY19" fmla="*/ 221268 h 848250"/>
              <a:gd name="connsiteX20" fmla="*/ 156755 w 849086"/>
              <a:gd name="connsiteY20" fmla="*/ 366901 h 848250"/>
              <a:gd name="connsiteX21" fmla="*/ 156010 w 849086"/>
              <a:gd name="connsiteY21" fmla="*/ 369302 h 848250"/>
              <a:gd name="connsiteX22" fmla="*/ 150441 w 849086"/>
              <a:gd name="connsiteY22" fmla="*/ 424543 h 848250"/>
              <a:gd name="connsiteX23" fmla="*/ 156010 w 849086"/>
              <a:gd name="connsiteY23" fmla="*/ 479784 h 848250"/>
              <a:gd name="connsiteX24" fmla="*/ 156755 w 849086"/>
              <a:gd name="connsiteY24" fmla="*/ 482185 h 848250"/>
              <a:gd name="connsiteX25" fmla="*/ 156755 w 849086"/>
              <a:gd name="connsiteY25" fmla="*/ 599879 h 848250"/>
              <a:gd name="connsiteX26" fmla="*/ 172280 w 849086"/>
              <a:gd name="connsiteY26" fmla="*/ 604698 h 848250"/>
              <a:gd name="connsiteX27" fmla="*/ 374392 w 849086"/>
              <a:gd name="connsiteY27" fmla="*/ 771133 h 848250"/>
              <a:gd name="connsiteX28" fmla="*/ 416250 w 849086"/>
              <a:gd name="connsiteY28" fmla="*/ 848250 h 848250"/>
              <a:gd name="connsiteX29" fmla="*/ 338983 w 849086"/>
              <a:gd name="connsiteY29" fmla="*/ 840461 h 848250"/>
              <a:gd name="connsiteX30" fmla="*/ 0 w 849086"/>
              <a:gd name="connsiteY30" fmla="*/ 424543 h 848250"/>
              <a:gd name="connsiteX31" fmla="*/ 338983 w 849086"/>
              <a:gd name="connsiteY31" fmla="*/ 8625 h 848250"/>
              <a:gd name="connsiteX32" fmla="*/ 424543 w 849086"/>
              <a:gd name="connsiteY32" fmla="*/ 0 h 848250"/>
              <a:gd name="connsiteX33" fmla="*/ 424553 w 849086"/>
              <a:gd name="connsiteY33" fmla="*/ 1 h 848250"/>
              <a:gd name="connsiteX34" fmla="*/ 424533 w 849086"/>
              <a:gd name="connsiteY34" fmla="*/ 1 h 8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49086" h="848250">
                <a:moveTo>
                  <a:pt x="462293" y="3806"/>
                </a:moveTo>
                <a:lnTo>
                  <a:pt x="510103" y="8625"/>
                </a:lnTo>
                <a:cubicBezTo>
                  <a:pt x="703561" y="48212"/>
                  <a:pt x="849086" y="219383"/>
                  <a:pt x="849086" y="424543"/>
                </a:cubicBezTo>
                <a:cubicBezTo>
                  <a:pt x="849086" y="629704"/>
                  <a:pt x="703561" y="800874"/>
                  <a:pt x="510103" y="840461"/>
                </a:cubicBezTo>
                <a:lnTo>
                  <a:pt x="449527" y="846567"/>
                </a:lnTo>
                <a:lnTo>
                  <a:pt x="470166" y="799317"/>
                </a:lnTo>
                <a:cubicBezTo>
                  <a:pt x="519947" y="712744"/>
                  <a:pt x="597127" y="643925"/>
                  <a:pt x="689870" y="604698"/>
                </a:cubicBezTo>
                <a:lnTo>
                  <a:pt x="692331" y="603934"/>
                </a:lnTo>
                <a:lnTo>
                  <a:pt x="692331" y="482185"/>
                </a:lnTo>
                <a:lnTo>
                  <a:pt x="693076" y="479784"/>
                </a:lnTo>
                <a:cubicBezTo>
                  <a:pt x="696728" y="461941"/>
                  <a:pt x="698645" y="443466"/>
                  <a:pt x="698645" y="424543"/>
                </a:cubicBezTo>
                <a:cubicBezTo>
                  <a:pt x="698645" y="405620"/>
                  <a:pt x="696728" y="387145"/>
                  <a:pt x="693076" y="369302"/>
                </a:cubicBezTo>
                <a:lnTo>
                  <a:pt x="692331" y="366901"/>
                </a:lnTo>
                <a:lnTo>
                  <a:pt x="692331" y="217213"/>
                </a:lnTo>
                <a:lnTo>
                  <a:pt x="689870" y="216449"/>
                </a:lnTo>
                <a:cubicBezTo>
                  <a:pt x="597127" y="177222"/>
                  <a:pt x="519947" y="108404"/>
                  <a:pt x="470166" y="21831"/>
                </a:cubicBezTo>
                <a:close/>
                <a:moveTo>
                  <a:pt x="400207" y="2453"/>
                </a:moveTo>
                <a:lnTo>
                  <a:pt x="374392" y="50015"/>
                </a:lnTo>
                <a:cubicBezTo>
                  <a:pt x="324860" y="123332"/>
                  <a:pt x="254719" y="181581"/>
                  <a:pt x="172280" y="216449"/>
                </a:cubicBezTo>
                <a:lnTo>
                  <a:pt x="156755" y="221268"/>
                </a:lnTo>
                <a:lnTo>
                  <a:pt x="156755" y="366901"/>
                </a:lnTo>
                <a:lnTo>
                  <a:pt x="156010" y="369302"/>
                </a:lnTo>
                <a:cubicBezTo>
                  <a:pt x="152359" y="387145"/>
                  <a:pt x="150441" y="405620"/>
                  <a:pt x="150441" y="424543"/>
                </a:cubicBezTo>
                <a:cubicBezTo>
                  <a:pt x="150441" y="443466"/>
                  <a:pt x="152359" y="461941"/>
                  <a:pt x="156010" y="479784"/>
                </a:cubicBezTo>
                <a:lnTo>
                  <a:pt x="156755" y="482185"/>
                </a:lnTo>
                <a:lnTo>
                  <a:pt x="156755" y="599879"/>
                </a:lnTo>
                <a:lnTo>
                  <a:pt x="172280" y="604698"/>
                </a:lnTo>
                <a:cubicBezTo>
                  <a:pt x="254719" y="639567"/>
                  <a:pt x="324860" y="697816"/>
                  <a:pt x="374392" y="771133"/>
                </a:cubicBezTo>
                <a:lnTo>
                  <a:pt x="416250" y="848250"/>
                </a:lnTo>
                <a:lnTo>
                  <a:pt x="338983" y="840461"/>
                </a:lnTo>
                <a:cubicBezTo>
                  <a:pt x="145525" y="800874"/>
                  <a:pt x="0" y="629704"/>
                  <a:pt x="0" y="424543"/>
                </a:cubicBezTo>
                <a:cubicBezTo>
                  <a:pt x="0" y="219383"/>
                  <a:pt x="145525" y="48212"/>
                  <a:pt x="338983" y="8625"/>
                </a:cubicBezTo>
                <a:close/>
                <a:moveTo>
                  <a:pt x="424543" y="0"/>
                </a:moveTo>
                <a:lnTo>
                  <a:pt x="424553" y="1"/>
                </a:lnTo>
                <a:lnTo>
                  <a:pt x="424533" y="1"/>
                </a:lnTo>
                <a:close/>
              </a:path>
            </a:pathLst>
          </a:cu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自由: 形状 56"/>
          <p:cNvSpPr/>
          <p:nvPr/>
        </p:nvSpPr>
        <p:spPr bwMode="auto">
          <a:xfrm>
            <a:off x="561703" y="4044850"/>
            <a:ext cx="849086" cy="845015"/>
          </a:xfrm>
          <a:custGeom>
            <a:avLst/>
            <a:gdLst>
              <a:gd name="connsiteX0" fmla="*/ 406548 w 849086"/>
              <a:gd name="connsiteY0" fmla="*/ 843201 h 845015"/>
              <a:gd name="connsiteX1" fmla="*/ 442538 w 849086"/>
              <a:gd name="connsiteY1" fmla="*/ 843201 h 845015"/>
              <a:gd name="connsiteX2" fmla="*/ 424543 w 849086"/>
              <a:gd name="connsiteY2" fmla="*/ 845015 h 845015"/>
              <a:gd name="connsiteX3" fmla="*/ 478593 w 849086"/>
              <a:gd name="connsiteY3" fmla="*/ 1378 h 845015"/>
              <a:gd name="connsiteX4" fmla="*/ 510103 w 849086"/>
              <a:gd name="connsiteY4" fmla="*/ 4554 h 845015"/>
              <a:gd name="connsiteX5" fmla="*/ 849086 w 849086"/>
              <a:gd name="connsiteY5" fmla="*/ 420472 h 845015"/>
              <a:gd name="connsiteX6" fmla="*/ 510103 w 849086"/>
              <a:gd name="connsiteY6" fmla="*/ 836390 h 845015"/>
              <a:gd name="connsiteX7" fmla="*/ 462294 w 849086"/>
              <a:gd name="connsiteY7" fmla="*/ 841210 h 845015"/>
              <a:gd name="connsiteX8" fmla="*/ 470166 w 849086"/>
              <a:gd name="connsiteY8" fmla="*/ 823188 h 845015"/>
              <a:gd name="connsiteX9" fmla="*/ 689870 w 849086"/>
              <a:gd name="connsiteY9" fmla="*/ 628569 h 845015"/>
              <a:gd name="connsiteX10" fmla="*/ 692331 w 849086"/>
              <a:gd name="connsiteY10" fmla="*/ 627805 h 845015"/>
              <a:gd name="connsiteX11" fmla="*/ 692331 w 849086"/>
              <a:gd name="connsiteY11" fmla="*/ 478114 h 845015"/>
              <a:gd name="connsiteX12" fmla="*/ 693076 w 849086"/>
              <a:gd name="connsiteY12" fmla="*/ 475713 h 845015"/>
              <a:gd name="connsiteX13" fmla="*/ 698645 w 849086"/>
              <a:gd name="connsiteY13" fmla="*/ 420472 h 845015"/>
              <a:gd name="connsiteX14" fmla="*/ 693076 w 849086"/>
              <a:gd name="connsiteY14" fmla="*/ 365231 h 845015"/>
              <a:gd name="connsiteX15" fmla="*/ 692331 w 849086"/>
              <a:gd name="connsiteY15" fmla="*/ 362831 h 845015"/>
              <a:gd name="connsiteX16" fmla="*/ 692331 w 849086"/>
              <a:gd name="connsiteY16" fmla="*/ 185200 h 845015"/>
              <a:gd name="connsiteX17" fmla="*/ 689870 w 849086"/>
              <a:gd name="connsiteY17" fmla="*/ 184436 h 845015"/>
              <a:gd name="connsiteX18" fmla="*/ 528642 w 849086"/>
              <a:gd name="connsiteY18" fmla="*/ 70035 h 845015"/>
              <a:gd name="connsiteX19" fmla="*/ 384163 w 849086"/>
              <a:gd name="connsiteY19" fmla="*/ 0 h 845015"/>
              <a:gd name="connsiteX20" fmla="*/ 374392 w 849086"/>
              <a:gd name="connsiteY20" fmla="*/ 18002 h 845015"/>
              <a:gd name="connsiteX21" fmla="*/ 172280 w 849086"/>
              <a:gd name="connsiteY21" fmla="*/ 184436 h 845015"/>
              <a:gd name="connsiteX22" fmla="*/ 156755 w 849086"/>
              <a:gd name="connsiteY22" fmla="*/ 189255 h 845015"/>
              <a:gd name="connsiteX23" fmla="*/ 156755 w 849086"/>
              <a:gd name="connsiteY23" fmla="*/ 362831 h 845015"/>
              <a:gd name="connsiteX24" fmla="*/ 156010 w 849086"/>
              <a:gd name="connsiteY24" fmla="*/ 365231 h 845015"/>
              <a:gd name="connsiteX25" fmla="*/ 150441 w 849086"/>
              <a:gd name="connsiteY25" fmla="*/ 420472 h 845015"/>
              <a:gd name="connsiteX26" fmla="*/ 156010 w 849086"/>
              <a:gd name="connsiteY26" fmla="*/ 475713 h 845015"/>
              <a:gd name="connsiteX27" fmla="*/ 156755 w 849086"/>
              <a:gd name="connsiteY27" fmla="*/ 478114 h 845015"/>
              <a:gd name="connsiteX28" fmla="*/ 156755 w 849086"/>
              <a:gd name="connsiteY28" fmla="*/ 623750 h 845015"/>
              <a:gd name="connsiteX29" fmla="*/ 172280 w 849086"/>
              <a:gd name="connsiteY29" fmla="*/ 628569 h 845015"/>
              <a:gd name="connsiteX30" fmla="*/ 374392 w 849086"/>
              <a:gd name="connsiteY30" fmla="*/ 795004 h 845015"/>
              <a:gd name="connsiteX31" fmla="*/ 400205 w 849086"/>
              <a:gd name="connsiteY31" fmla="*/ 842562 h 845015"/>
              <a:gd name="connsiteX32" fmla="*/ 338983 w 849086"/>
              <a:gd name="connsiteY32" fmla="*/ 836390 h 845015"/>
              <a:gd name="connsiteX33" fmla="*/ 0 w 849086"/>
              <a:gd name="connsiteY33" fmla="*/ 420472 h 845015"/>
              <a:gd name="connsiteX34" fmla="*/ 338983 w 849086"/>
              <a:gd name="connsiteY34" fmla="*/ 4554 h 84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49086" h="845015">
                <a:moveTo>
                  <a:pt x="406548" y="843201"/>
                </a:moveTo>
                <a:lnTo>
                  <a:pt x="442538" y="843201"/>
                </a:lnTo>
                <a:lnTo>
                  <a:pt x="424543" y="845015"/>
                </a:lnTo>
                <a:close/>
                <a:moveTo>
                  <a:pt x="478593" y="1378"/>
                </a:moveTo>
                <a:lnTo>
                  <a:pt x="510103" y="4554"/>
                </a:lnTo>
                <a:cubicBezTo>
                  <a:pt x="703561" y="44141"/>
                  <a:pt x="849086" y="215312"/>
                  <a:pt x="849086" y="420472"/>
                </a:cubicBezTo>
                <a:cubicBezTo>
                  <a:pt x="849086" y="625633"/>
                  <a:pt x="703561" y="796803"/>
                  <a:pt x="510103" y="836390"/>
                </a:cubicBezTo>
                <a:lnTo>
                  <a:pt x="462294" y="841210"/>
                </a:lnTo>
                <a:lnTo>
                  <a:pt x="470166" y="823188"/>
                </a:lnTo>
                <a:cubicBezTo>
                  <a:pt x="519947" y="736616"/>
                  <a:pt x="597127" y="667797"/>
                  <a:pt x="689870" y="628569"/>
                </a:cubicBezTo>
                <a:lnTo>
                  <a:pt x="692331" y="627805"/>
                </a:lnTo>
                <a:lnTo>
                  <a:pt x="692331" y="478114"/>
                </a:lnTo>
                <a:lnTo>
                  <a:pt x="693076" y="475713"/>
                </a:lnTo>
                <a:cubicBezTo>
                  <a:pt x="696728" y="457870"/>
                  <a:pt x="698645" y="439395"/>
                  <a:pt x="698645" y="420472"/>
                </a:cubicBezTo>
                <a:cubicBezTo>
                  <a:pt x="698645" y="401550"/>
                  <a:pt x="696728" y="383075"/>
                  <a:pt x="693076" y="365231"/>
                </a:cubicBezTo>
                <a:lnTo>
                  <a:pt x="692331" y="362831"/>
                </a:lnTo>
                <a:lnTo>
                  <a:pt x="692331" y="185200"/>
                </a:lnTo>
                <a:lnTo>
                  <a:pt x="689870" y="184436"/>
                </a:lnTo>
                <a:cubicBezTo>
                  <a:pt x="628041" y="158285"/>
                  <a:pt x="573129" y="118982"/>
                  <a:pt x="528642" y="70035"/>
                </a:cubicBezTo>
                <a:close/>
                <a:moveTo>
                  <a:pt x="384163" y="0"/>
                </a:moveTo>
                <a:lnTo>
                  <a:pt x="374392" y="18002"/>
                </a:lnTo>
                <a:cubicBezTo>
                  <a:pt x="324860" y="91319"/>
                  <a:pt x="254719" y="149568"/>
                  <a:pt x="172280" y="184436"/>
                </a:cubicBezTo>
                <a:lnTo>
                  <a:pt x="156755" y="189255"/>
                </a:lnTo>
                <a:lnTo>
                  <a:pt x="156755" y="362831"/>
                </a:lnTo>
                <a:lnTo>
                  <a:pt x="156010" y="365231"/>
                </a:lnTo>
                <a:cubicBezTo>
                  <a:pt x="152359" y="383075"/>
                  <a:pt x="150441" y="401550"/>
                  <a:pt x="150441" y="420472"/>
                </a:cubicBezTo>
                <a:cubicBezTo>
                  <a:pt x="150441" y="439395"/>
                  <a:pt x="152359" y="457870"/>
                  <a:pt x="156010" y="475713"/>
                </a:cubicBezTo>
                <a:lnTo>
                  <a:pt x="156755" y="478114"/>
                </a:lnTo>
                <a:lnTo>
                  <a:pt x="156755" y="623750"/>
                </a:lnTo>
                <a:lnTo>
                  <a:pt x="172280" y="628569"/>
                </a:lnTo>
                <a:cubicBezTo>
                  <a:pt x="254719" y="663438"/>
                  <a:pt x="324860" y="721688"/>
                  <a:pt x="374392" y="795004"/>
                </a:cubicBezTo>
                <a:lnTo>
                  <a:pt x="400205" y="842562"/>
                </a:lnTo>
                <a:lnTo>
                  <a:pt x="338983" y="836390"/>
                </a:lnTo>
                <a:cubicBezTo>
                  <a:pt x="145525" y="796803"/>
                  <a:pt x="0" y="625633"/>
                  <a:pt x="0" y="420472"/>
                </a:cubicBezTo>
                <a:cubicBezTo>
                  <a:pt x="0" y="215312"/>
                  <a:pt x="145525" y="44141"/>
                  <a:pt x="338983" y="4554"/>
                </a:cubicBezTo>
                <a:close/>
              </a:path>
            </a:pathLst>
          </a:cu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自由: 形状 55"/>
          <p:cNvSpPr/>
          <p:nvPr/>
        </p:nvSpPr>
        <p:spPr bwMode="auto">
          <a:xfrm>
            <a:off x="561703" y="5305975"/>
            <a:ext cx="849086" cy="846632"/>
          </a:xfrm>
          <a:custGeom>
            <a:avLst/>
            <a:gdLst>
              <a:gd name="connsiteX0" fmla="*/ 400207 w 849086"/>
              <a:gd name="connsiteY0" fmla="*/ 0 h 846632"/>
              <a:gd name="connsiteX1" fmla="*/ 374392 w 849086"/>
              <a:gd name="connsiteY1" fmla="*/ 47560 h 846632"/>
              <a:gd name="connsiteX2" fmla="*/ 172280 w 849086"/>
              <a:gd name="connsiteY2" fmla="*/ 213994 h 846632"/>
              <a:gd name="connsiteX3" fmla="*/ 156755 w 849086"/>
              <a:gd name="connsiteY3" fmla="*/ 218813 h 846632"/>
              <a:gd name="connsiteX4" fmla="*/ 156755 w 849086"/>
              <a:gd name="connsiteY4" fmla="*/ 364448 h 846632"/>
              <a:gd name="connsiteX5" fmla="*/ 156010 w 849086"/>
              <a:gd name="connsiteY5" fmla="*/ 366848 h 846632"/>
              <a:gd name="connsiteX6" fmla="*/ 150441 w 849086"/>
              <a:gd name="connsiteY6" fmla="*/ 422089 h 846632"/>
              <a:gd name="connsiteX7" fmla="*/ 424543 w 849086"/>
              <a:gd name="connsiteY7" fmla="*/ 696191 h 846632"/>
              <a:gd name="connsiteX8" fmla="*/ 698645 w 849086"/>
              <a:gd name="connsiteY8" fmla="*/ 422089 h 846632"/>
              <a:gd name="connsiteX9" fmla="*/ 693076 w 849086"/>
              <a:gd name="connsiteY9" fmla="*/ 366848 h 846632"/>
              <a:gd name="connsiteX10" fmla="*/ 692331 w 849086"/>
              <a:gd name="connsiteY10" fmla="*/ 364448 h 846632"/>
              <a:gd name="connsiteX11" fmla="*/ 692331 w 849086"/>
              <a:gd name="connsiteY11" fmla="*/ 214758 h 846632"/>
              <a:gd name="connsiteX12" fmla="*/ 689870 w 849086"/>
              <a:gd name="connsiteY12" fmla="*/ 213994 h 846632"/>
              <a:gd name="connsiteX13" fmla="*/ 470166 w 849086"/>
              <a:gd name="connsiteY13" fmla="*/ 19376 h 846632"/>
              <a:gd name="connsiteX14" fmla="*/ 462293 w 849086"/>
              <a:gd name="connsiteY14" fmla="*/ 1352 h 846632"/>
              <a:gd name="connsiteX15" fmla="*/ 510103 w 849086"/>
              <a:gd name="connsiteY15" fmla="*/ 6171 h 846632"/>
              <a:gd name="connsiteX16" fmla="*/ 849086 w 849086"/>
              <a:gd name="connsiteY16" fmla="*/ 422089 h 846632"/>
              <a:gd name="connsiteX17" fmla="*/ 424543 w 849086"/>
              <a:gd name="connsiteY17" fmla="*/ 846632 h 846632"/>
              <a:gd name="connsiteX18" fmla="*/ 0 w 849086"/>
              <a:gd name="connsiteY18" fmla="*/ 422089 h 846632"/>
              <a:gd name="connsiteX19" fmla="*/ 338983 w 849086"/>
              <a:gd name="connsiteY19" fmla="*/ 6171 h 8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9086" h="846632">
                <a:moveTo>
                  <a:pt x="400207" y="0"/>
                </a:moveTo>
                <a:lnTo>
                  <a:pt x="374392" y="47560"/>
                </a:lnTo>
                <a:cubicBezTo>
                  <a:pt x="324860" y="120877"/>
                  <a:pt x="254719" y="179126"/>
                  <a:pt x="172280" y="213994"/>
                </a:cubicBezTo>
                <a:lnTo>
                  <a:pt x="156755" y="218813"/>
                </a:lnTo>
                <a:lnTo>
                  <a:pt x="156755" y="364448"/>
                </a:lnTo>
                <a:lnTo>
                  <a:pt x="156010" y="366848"/>
                </a:lnTo>
                <a:cubicBezTo>
                  <a:pt x="152359" y="384692"/>
                  <a:pt x="150441" y="403167"/>
                  <a:pt x="150441" y="422089"/>
                </a:cubicBezTo>
                <a:cubicBezTo>
                  <a:pt x="150441" y="573471"/>
                  <a:pt x="273161" y="696191"/>
                  <a:pt x="424543" y="696191"/>
                </a:cubicBezTo>
                <a:cubicBezTo>
                  <a:pt x="575925" y="696191"/>
                  <a:pt x="698645" y="573471"/>
                  <a:pt x="698645" y="422089"/>
                </a:cubicBezTo>
                <a:cubicBezTo>
                  <a:pt x="698645" y="403167"/>
                  <a:pt x="696728" y="384692"/>
                  <a:pt x="693076" y="366848"/>
                </a:cubicBezTo>
                <a:lnTo>
                  <a:pt x="692331" y="364448"/>
                </a:lnTo>
                <a:lnTo>
                  <a:pt x="692331" y="214758"/>
                </a:lnTo>
                <a:lnTo>
                  <a:pt x="689870" y="213994"/>
                </a:lnTo>
                <a:cubicBezTo>
                  <a:pt x="597127" y="174767"/>
                  <a:pt x="519947" y="105949"/>
                  <a:pt x="470166" y="19376"/>
                </a:cubicBezTo>
                <a:lnTo>
                  <a:pt x="462293" y="1352"/>
                </a:lnTo>
                <a:lnTo>
                  <a:pt x="510103" y="6171"/>
                </a:lnTo>
                <a:cubicBezTo>
                  <a:pt x="703561" y="45758"/>
                  <a:pt x="849086" y="216929"/>
                  <a:pt x="849086" y="422089"/>
                </a:cubicBezTo>
                <a:cubicBezTo>
                  <a:pt x="849086" y="656558"/>
                  <a:pt x="659012" y="846632"/>
                  <a:pt x="424543" y="846632"/>
                </a:cubicBezTo>
                <a:cubicBezTo>
                  <a:pt x="190074" y="846632"/>
                  <a:pt x="0" y="656558"/>
                  <a:pt x="0" y="422089"/>
                </a:cubicBezTo>
                <a:cubicBezTo>
                  <a:pt x="0" y="216929"/>
                  <a:pt x="145525" y="45758"/>
                  <a:pt x="338983" y="6171"/>
                </a:cubicBezTo>
                <a:close/>
              </a:path>
            </a:pathLst>
          </a:custGeom>
          <a:solidFill>
            <a:srgbClr val="CF9E0A"/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自由: 形状 43"/>
          <p:cNvSpPr/>
          <p:nvPr/>
        </p:nvSpPr>
        <p:spPr bwMode="auto">
          <a:xfrm>
            <a:off x="3037598" y="1638997"/>
            <a:ext cx="1946366" cy="400593"/>
          </a:xfrm>
          <a:custGeom>
            <a:avLst/>
            <a:gdLst>
              <a:gd name="connsiteX0" fmla="*/ 0 w 1946366"/>
              <a:gd name="connsiteY0" fmla="*/ 0 h 400593"/>
              <a:gd name="connsiteX1" fmla="*/ 957269 w 1946366"/>
              <a:gd name="connsiteY1" fmla="*/ 0 h 400593"/>
              <a:gd name="connsiteX2" fmla="*/ 965386 w 1946366"/>
              <a:gd name="connsiteY2" fmla="*/ 14955 h 400593"/>
              <a:gd name="connsiteX3" fmla="*/ 978550 w 1946366"/>
              <a:gd name="connsiteY3" fmla="*/ 57363 h 400593"/>
              <a:gd name="connsiteX4" fmla="*/ 978597 w 1946366"/>
              <a:gd name="connsiteY4" fmla="*/ 57161 h 400593"/>
              <a:gd name="connsiteX5" fmla="*/ 1003565 w 1946366"/>
              <a:gd name="connsiteY5" fmla="*/ 0 h 400593"/>
              <a:gd name="connsiteX6" fmla="*/ 1946366 w 1946366"/>
              <a:gd name="connsiteY6" fmla="*/ 0 h 400593"/>
              <a:gd name="connsiteX7" fmla="*/ 1946366 w 1946366"/>
              <a:gd name="connsiteY7" fmla="*/ 400593 h 400593"/>
              <a:gd name="connsiteX8" fmla="*/ 1009271 w 1946366"/>
              <a:gd name="connsiteY8" fmla="*/ 400593 h 400593"/>
              <a:gd name="connsiteX9" fmla="*/ 978597 w 1946366"/>
              <a:gd name="connsiteY9" fmla="*/ 330370 h 400593"/>
              <a:gd name="connsiteX10" fmla="*/ 978550 w 1946366"/>
              <a:gd name="connsiteY10" fmla="*/ 330167 h 400593"/>
              <a:gd name="connsiteX11" fmla="*/ 965386 w 1946366"/>
              <a:gd name="connsiteY11" fmla="*/ 372575 h 400593"/>
              <a:gd name="connsiteX12" fmla="*/ 950178 w 1946366"/>
              <a:gd name="connsiteY12" fmla="*/ 400593 h 400593"/>
              <a:gd name="connsiteX13" fmla="*/ 0 w 1946366"/>
              <a:gd name="connsiteY13" fmla="*/ 400593 h 400593"/>
              <a:gd name="connsiteX14" fmla="*/ 0 w 1946366"/>
              <a:gd name="connsiteY14" fmla="*/ 0 h 40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46366" h="400593">
                <a:moveTo>
                  <a:pt x="0" y="0"/>
                </a:moveTo>
                <a:lnTo>
                  <a:pt x="957269" y="0"/>
                </a:lnTo>
                <a:lnTo>
                  <a:pt x="965386" y="14955"/>
                </a:lnTo>
                <a:lnTo>
                  <a:pt x="978550" y="57363"/>
                </a:lnTo>
                <a:lnTo>
                  <a:pt x="978597" y="57161"/>
                </a:lnTo>
                <a:lnTo>
                  <a:pt x="1003565" y="0"/>
                </a:lnTo>
                <a:lnTo>
                  <a:pt x="1946366" y="0"/>
                </a:lnTo>
                <a:lnTo>
                  <a:pt x="1946366" y="400593"/>
                </a:lnTo>
                <a:lnTo>
                  <a:pt x="1009271" y="400593"/>
                </a:lnTo>
                <a:lnTo>
                  <a:pt x="978597" y="330370"/>
                </a:lnTo>
                <a:lnTo>
                  <a:pt x="978550" y="330167"/>
                </a:lnTo>
                <a:lnTo>
                  <a:pt x="965386" y="372575"/>
                </a:lnTo>
                <a:lnTo>
                  <a:pt x="950178" y="400593"/>
                </a:lnTo>
                <a:lnTo>
                  <a:pt x="0" y="4005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_文本框 17"/>
          <p:cNvSpPr txBox="1"/>
          <p:nvPr>
            <p:custDataLst>
              <p:tags r:id="rId1"/>
            </p:custDataLst>
          </p:nvPr>
        </p:nvSpPr>
        <p:spPr>
          <a:xfrm>
            <a:off x="929648" y="1765232"/>
            <a:ext cx="150609" cy="355168"/>
          </a:xfrm>
          <a:custGeom>
            <a:avLst/>
            <a:gdLst/>
            <a:ahLst/>
            <a:cxnLst/>
            <a:rect l="l" t="t" r="r" b="b"/>
            <a:pathLst>
              <a:path w="150609" h="355168">
                <a:moveTo>
                  <a:pt x="135998" y="0"/>
                </a:moveTo>
                <a:cubicBezTo>
                  <a:pt x="145739" y="15361"/>
                  <a:pt x="150609" y="29597"/>
                  <a:pt x="150609" y="42710"/>
                </a:cubicBezTo>
                <a:cubicBezTo>
                  <a:pt x="150609" y="50203"/>
                  <a:pt x="149110" y="58726"/>
                  <a:pt x="146113" y="68280"/>
                </a:cubicBezTo>
                <a:cubicBezTo>
                  <a:pt x="143116" y="77833"/>
                  <a:pt x="132813" y="100593"/>
                  <a:pt x="115205" y="136560"/>
                </a:cubicBezTo>
                <a:cubicBezTo>
                  <a:pt x="94974" y="178521"/>
                  <a:pt x="78489" y="218234"/>
                  <a:pt x="65751" y="255699"/>
                </a:cubicBezTo>
                <a:cubicBezTo>
                  <a:pt x="53013" y="293164"/>
                  <a:pt x="47393" y="315268"/>
                  <a:pt x="48892" y="322012"/>
                </a:cubicBezTo>
                <a:cubicBezTo>
                  <a:pt x="51514" y="334000"/>
                  <a:pt x="52825" y="342243"/>
                  <a:pt x="52825" y="346739"/>
                </a:cubicBezTo>
                <a:cubicBezTo>
                  <a:pt x="52825" y="351609"/>
                  <a:pt x="51327" y="354419"/>
                  <a:pt x="48330" y="355168"/>
                </a:cubicBezTo>
                <a:cubicBezTo>
                  <a:pt x="41586" y="355168"/>
                  <a:pt x="31845" y="351047"/>
                  <a:pt x="19107" y="342805"/>
                </a:cubicBezTo>
                <a:cubicBezTo>
                  <a:pt x="6369" y="334562"/>
                  <a:pt x="0" y="322948"/>
                  <a:pt x="0" y="307962"/>
                </a:cubicBezTo>
                <a:cubicBezTo>
                  <a:pt x="0" y="283985"/>
                  <a:pt x="9647" y="248206"/>
                  <a:pt x="28941" y="200625"/>
                </a:cubicBezTo>
                <a:cubicBezTo>
                  <a:pt x="48236" y="153044"/>
                  <a:pt x="72682" y="106026"/>
                  <a:pt x="102279" y="59569"/>
                </a:cubicBezTo>
                <a:cubicBezTo>
                  <a:pt x="81673" y="67812"/>
                  <a:pt x="59944" y="79238"/>
                  <a:pt x="37090" y="93850"/>
                </a:cubicBezTo>
                <a:lnTo>
                  <a:pt x="37090" y="71371"/>
                </a:lnTo>
                <a:cubicBezTo>
                  <a:pt x="73431" y="39525"/>
                  <a:pt x="106400" y="15735"/>
                  <a:pt x="13599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0" name="PA_文本框 19"/>
          <p:cNvSpPr txBox="1"/>
          <p:nvPr>
            <p:custDataLst>
              <p:tags r:id="rId2"/>
            </p:custDataLst>
          </p:nvPr>
        </p:nvSpPr>
        <p:spPr>
          <a:xfrm>
            <a:off x="866817" y="2998067"/>
            <a:ext cx="270872" cy="345614"/>
          </a:xfrm>
          <a:custGeom>
            <a:avLst/>
            <a:gdLst/>
            <a:ahLst/>
            <a:cxnLst/>
            <a:rect l="l" t="t" r="r" b="b"/>
            <a:pathLst>
              <a:path w="270872" h="345614">
                <a:moveTo>
                  <a:pt x="228724" y="0"/>
                </a:moveTo>
                <a:cubicBezTo>
                  <a:pt x="237341" y="0"/>
                  <a:pt x="243522" y="842"/>
                  <a:pt x="247269" y="2528"/>
                </a:cubicBezTo>
                <a:cubicBezTo>
                  <a:pt x="251015" y="4214"/>
                  <a:pt x="255886" y="12550"/>
                  <a:pt x="261880" y="27536"/>
                </a:cubicBezTo>
                <a:cubicBezTo>
                  <a:pt x="267875" y="42522"/>
                  <a:pt x="270872" y="57696"/>
                  <a:pt x="270872" y="73056"/>
                </a:cubicBezTo>
                <a:cubicBezTo>
                  <a:pt x="270872" y="92163"/>
                  <a:pt x="266282" y="108461"/>
                  <a:pt x="257104" y="121948"/>
                </a:cubicBezTo>
                <a:cubicBezTo>
                  <a:pt x="247925" y="135436"/>
                  <a:pt x="235655" y="147612"/>
                  <a:pt x="220294" y="158477"/>
                </a:cubicBezTo>
                <a:cubicBezTo>
                  <a:pt x="204934" y="169341"/>
                  <a:pt x="181518" y="184515"/>
                  <a:pt x="150047" y="203996"/>
                </a:cubicBezTo>
                <a:cubicBezTo>
                  <a:pt x="73244" y="251577"/>
                  <a:pt x="32407" y="280425"/>
                  <a:pt x="27537" y="290541"/>
                </a:cubicBezTo>
                <a:cubicBezTo>
                  <a:pt x="45145" y="289042"/>
                  <a:pt x="69217" y="285389"/>
                  <a:pt x="99750" y="279582"/>
                </a:cubicBezTo>
                <a:cubicBezTo>
                  <a:pt x="130284" y="273775"/>
                  <a:pt x="156604" y="268155"/>
                  <a:pt x="178708" y="262723"/>
                </a:cubicBezTo>
                <a:cubicBezTo>
                  <a:pt x="200812" y="257290"/>
                  <a:pt x="212052" y="254574"/>
                  <a:pt x="212427" y="254574"/>
                </a:cubicBezTo>
                <a:cubicBezTo>
                  <a:pt x="215798" y="254574"/>
                  <a:pt x="217484" y="256822"/>
                  <a:pt x="217484" y="261318"/>
                </a:cubicBezTo>
                <a:cubicBezTo>
                  <a:pt x="217484" y="272932"/>
                  <a:pt x="212614" y="286138"/>
                  <a:pt x="202873" y="300937"/>
                </a:cubicBezTo>
                <a:cubicBezTo>
                  <a:pt x="193132" y="315736"/>
                  <a:pt x="175804" y="326882"/>
                  <a:pt x="150890" y="334375"/>
                </a:cubicBezTo>
                <a:cubicBezTo>
                  <a:pt x="125976" y="341868"/>
                  <a:pt x="93475" y="345614"/>
                  <a:pt x="53388" y="345614"/>
                </a:cubicBezTo>
                <a:cubicBezTo>
                  <a:pt x="41773" y="345614"/>
                  <a:pt x="32220" y="344303"/>
                  <a:pt x="24727" y="341680"/>
                </a:cubicBezTo>
                <a:cubicBezTo>
                  <a:pt x="17234" y="339058"/>
                  <a:pt x="11239" y="330815"/>
                  <a:pt x="6744" y="316953"/>
                </a:cubicBezTo>
                <a:cubicBezTo>
                  <a:pt x="2248" y="303091"/>
                  <a:pt x="0" y="293912"/>
                  <a:pt x="0" y="289417"/>
                </a:cubicBezTo>
                <a:cubicBezTo>
                  <a:pt x="0" y="280800"/>
                  <a:pt x="4402" y="269748"/>
                  <a:pt x="13206" y="256260"/>
                </a:cubicBezTo>
                <a:cubicBezTo>
                  <a:pt x="22011" y="242773"/>
                  <a:pt x="34842" y="228349"/>
                  <a:pt x="51702" y="212988"/>
                </a:cubicBezTo>
                <a:cubicBezTo>
                  <a:pt x="68561" y="197627"/>
                  <a:pt x="88043" y="183578"/>
                  <a:pt x="110147" y="170840"/>
                </a:cubicBezTo>
                <a:lnTo>
                  <a:pt x="168592" y="137121"/>
                </a:lnTo>
                <a:cubicBezTo>
                  <a:pt x="185826" y="127006"/>
                  <a:pt x="196691" y="120637"/>
                  <a:pt x="201187" y="118014"/>
                </a:cubicBezTo>
                <a:cubicBezTo>
                  <a:pt x="205683" y="115392"/>
                  <a:pt x="211958" y="110428"/>
                  <a:pt x="220013" y="103122"/>
                </a:cubicBezTo>
                <a:cubicBezTo>
                  <a:pt x="228068" y="95816"/>
                  <a:pt x="234063" y="89166"/>
                  <a:pt x="237996" y="83172"/>
                </a:cubicBezTo>
                <a:cubicBezTo>
                  <a:pt x="241930" y="77177"/>
                  <a:pt x="243897" y="72120"/>
                  <a:pt x="243897" y="67999"/>
                </a:cubicBezTo>
                <a:cubicBezTo>
                  <a:pt x="243897" y="62379"/>
                  <a:pt x="241368" y="58258"/>
                  <a:pt x="236310" y="55635"/>
                </a:cubicBezTo>
                <a:cubicBezTo>
                  <a:pt x="231253" y="53012"/>
                  <a:pt x="225914" y="51701"/>
                  <a:pt x="220294" y="51701"/>
                </a:cubicBezTo>
                <a:cubicBezTo>
                  <a:pt x="201936" y="51701"/>
                  <a:pt x="179270" y="56572"/>
                  <a:pt x="152295" y="66313"/>
                </a:cubicBezTo>
                <a:cubicBezTo>
                  <a:pt x="125320" y="76053"/>
                  <a:pt x="102092" y="88979"/>
                  <a:pt x="82610" y="105089"/>
                </a:cubicBezTo>
                <a:cubicBezTo>
                  <a:pt x="100593" y="105464"/>
                  <a:pt x="113987" y="106587"/>
                  <a:pt x="122791" y="108461"/>
                </a:cubicBezTo>
                <a:cubicBezTo>
                  <a:pt x="131596" y="110334"/>
                  <a:pt x="135998" y="113706"/>
                  <a:pt x="135998" y="118576"/>
                </a:cubicBezTo>
                <a:cubicBezTo>
                  <a:pt x="135998" y="120824"/>
                  <a:pt x="134031" y="122697"/>
                  <a:pt x="130097" y="124196"/>
                </a:cubicBezTo>
                <a:cubicBezTo>
                  <a:pt x="126163" y="125695"/>
                  <a:pt x="114362" y="128411"/>
                  <a:pt x="94693" y="132345"/>
                </a:cubicBezTo>
                <a:cubicBezTo>
                  <a:pt x="75024" y="136278"/>
                  <a:pt x="63503" y="138245"/>
                  <a:pt x="60131" y="138245"/>
                </a:cubicBezTo>
                <a:cubicBezTo>
                  <a:pt x="54137" y="138245"/>
                  <a:pt x="51140" y="133750"/>
                  <a:pt x="51140" y="124758"/>
                </a:cubicBezTo>
                <a:cubicBezTo>
                  <a:pt x="51140" y="116890"/>
                  <a:pt x="52732" y="106962"/>
                  <a:pt x="55916" y="94973"/>
                </a:cubicBezTo>
                <a:cubicBezTo>
                  <a:pt x="59101" y="82984"/>
                  <a:pt x="63409" y="71558"/>
                  <a:pt x="68842" y="60693"/>
                </a:cubicBezTo>
                <a:cubicBezTo>
                  <a:pt x="74274" y="49828"/>
                  <a:pt x="80269" y="41679"/>
                  <a:pt x="86825" y="36247"/>
                </a:cubicBezTo>
                <a:cubicBezTo>
                  <a:pt x="93381" y="30814"/>
                  <a:pt x="105651" y="25195"/>
                  <a:pt x="123634" y="19388"/>
                </a:cubicBezTo>
                <a:cubicBezTo>
                  <a:pt x="141618" y="13581"/>
                  <a:pt x="160350" y="8897"/>
                  <a:pt x="179832" y="5338"/>
                </a:cubicBezTo>
                <a:cubicBezTo>
                  <a:pt x="199314" y="1779"/>
                  <a:pt x="215611" y="0"/>
                  <a:pt x="2287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2" name="PA_文本框 21"/>
          <p:cNvSpPr txBox="1"/>
          <p:nvPr>
            <p:custDataLst>
              <p:tags r:id="rId3"/>
            </p:custDataLst>
          </p:nvPr>
        </p:nvSpPr>
        <p:spPr>
          <a:xfrm>
            <a:off x="831468" y="4272450"/>
            <a:ext cx="320326" cy="347863"/>
          </a:xfrm>
          <a:custGeom>
            <a:avLst/>
            <a:gdLst/>
            <a:ahLst/>
            <a:cxnLst/>
            <a:rect l="l" t="t" r="r" b="b"/>
            <a:pathLst>
              <a:path w="320326" h="347863">
                <a:moveTo>
                  <a:pt x="231534" y="0"/>
                </a:moveTo>
                <a:cubicBezTo>
                  <a:pt x="290729" y="0"/>
                  <a:pt x="320326" y="21355"/>
                  <a:pt x="320326" y="64066"/>
                </a:cubicBezTo>
                <a:cubicBezTo>
                  <a:pt x="320326" y="73806"/>
                  <a:pt x="318827" y="82330"/>
                  <a:pt x="315830" y="89635"/>
                </a:cubicBezTo>
                <a:cubicBezTo>
                  <a:pt x="312833" y="96941"/>
                  <a:pt x="308337" y="103497"/>
                  <a:pt x="302343" y="109305"/>
                </a:cubicBezTo>
                <a:cubicBezTo>
                  <a:pt x="296348" y="115112"/>
                  <a:pt x="290260" y="119888"/>
                  <a:pt x="284079" y="123635"/>
                </a:cubicBezTo>
                <a:cubicBezTo>
                  <a:pt x="277897" y="127381"/>
                  <a:pt x="263098" y="132439"/>
                  <a:pt x="239682" y="138808"/>
                </a:cubicBezTo>
                <a:cubicBezTo>
                  <a:pt x="216267" y="145177"/>
                  <a:pt x="183204" y="152858"/>
                  <a:pt x="140494" y="161849"/>
                </a:cubicBezTo>
                <a:cubicBezTo>
                  <a:pt x="189573" y="166345"/>
                  <a:pt x="221606" y="174681"/>
                  <a:pt x="236592" y="186857"/>
                </a:cubicBezTo>
                <a:cubicBezTo>
                  <a:pt x="251578" y="199033"/>
                  <a:pt x="259071" y="213551"/>
                  <a:pt x="259071" y="230410"/>
                </a:cubicBezTo>
                <a:cubicBezTo>
                  <a:pt x="259071" y="246895"/>
                  <a:pt x="251859" y="264691"/>
                  <a:pt x="237435" y="283798"/>
                </a:cubicBezTo>
                <a:cubicBezTo>
                  <a:pt x="223011" y="302905"/>
                  <a:pt x="200344" y="318359"/>
                  <a:pt x="169436" y="330161"/>
                </a:cubicBezTo>
                <a:cubicBezTo>
                  <a:pt x="138527" y="341962"/>
                  <a:pt x="108087" y="347863"/>
                  <a:pt x="78115" y="347863"/>
                </a:cubicBezTo>
                <a:cubicBezTo>
                  <a:pt x="53762" y="347863"/>
                  <a:pt x="34655" y="343929"/>
                  <a:pt x="20793" y="336061"/>
                </a:cubicBezTo>
                <a:cubicBezTo>
                  <a:pt x="6931" y="328194"/>
                  <a:pt x="0" y="318453"/>
                  <a:pt x="0" y="306839"/>
                </a:cubicBezTo>
                <a:cubicBezTo>
                  <a:pt x="0" y="297098"/>
                  <a:pt x="4590" y="286420"/>
                  <a:pt x="13769" y="274806"/>
                </a:cubicBezTo>
                <a:cubicBezTo>
                  <a:pt x="22947" y="263192"/>
                  <a:pt x="30909" y="257385"/>
                  <a:pt x="37652" y="257385"/>
                </a:cubicBezTo>
                <a:cubicBezTo>
                  <a:pt x="40275" y="257385"/>
                  <a:pt x="41586" y="258696"/>
                  <a:pt x="41586" y="261319"/>
                </a:cubicBezTo>
                <a:cubicBezTo>
                  <a:pt x="41586" y="263192"/>
                  <a:pt x="40650" y="265253"/>
                  <a:pt x="38776" y="267501"/>
                </a:cubicBezTo>
                <a:cubicBezTo>
                  <a:pt x="36903" y="269748"/>
                  <a:pt x="35967" y="271809"/>
                  <a:pt x="35967" y="273682"/>
                </a:cubicBezTo>
                <a:cubicBezTo>
                  <a:pt x="35967" y="278178"/>
                  <a:pt x="40275" y="281925"/>
                  <a:pt x="48892" y="284922"/>
                </a:cubicBezTo>
                <a:cubicBezTo>
                  <a:pt x="57509" y="287919"/>
                  <a:pt x="69123" y="289418"/>
                  <a:pt x="83734" y="289418"/>
                </a:cubicBezTo>
                <a:cubicBezTo>
                  <a:pt x="117453" y="289418"/>
                  <a:pt x="149485" y="282112"/>
                  <a:pt x="179832" y="267501"/>
                </a:cubicBezTo>
                <a:cubicBezTo>
                  <a:pt x="210179" y="252889"/>
                  <a:pt x="225352" y="238278"/>
                  <a:pt x="225352" y="223666"/>
                </a:cubicBezTo>
                <a:cubicBezTo>
                  <a:pt x="225352" y="212427"/>
                  <a:pt x="217485" y="204466"/>
                  <a:pt x="201749" y="199783"/>
                </a:cubicBezTo>
                <a:cubicBezTo>
                  <a:pt x="186014" y="195099"/>
                  <a:pt x="164097" y="192758"/>
                  <a:pt x="135998" y="192758"/>
                </a:cubicBezTo>
                <a:cubicBezTo>
                  <a:pt x="113519" y="192758"/>
                  <a:pt x="94974" y="194631"/>
                  <a:pt x="80363" y="198378"/>
                </a:cubicBezTo>
                <a:cubicBezTo>
                  <a:pt x="77740" y="198378"/>
                  <a:pt x="76429" y="195568"/>
                  <a:pt x="76429" y="189948"/>
                </a:cubicBezTo>
                <a:cubicBezTo>
                  <a:pt x="76429" y="181706"/>
                  <a:pt x="78583" y="172246"/>
                  <a:pt x="82891" y="161568"/>
                </a:cubicBezTo>
                <a:cubicBezTo>
                  <a:pt x="87200" y="150891"/>
                  <a:pt x="92070" y="144241"/>
                  <a:pt x="97503" y="141618"/>
                </a:cubicBezTo>
                <a:cubicBezTo>
                  <a:pt x="102935" y="138996"/>
                  <a:pt x="115205" y="136186"/>
                  <a:pt x="134312" y="133189"/>
                </a:cubicBezTo>
                <a:cubicBezTo>
                  <a:pt x="190135" y="124572"/>
                  <a:pt x="230129" y="114550"/>
                  <a:pt x="254294" y="103123"/>
                </a:cubicBezTo>
                <a:cubicBezTo>
                  <a:pt x="278459" y="91696"/>
                  <a:pt x="290541" y="79988"/>
                  <a:pt x="290541" y="67999"/>
                </a:cubicBezTo>
                <a:cubicBezTo>
                  <a:pt x="290541" y="61256"/>
                  <a:pt x="285952" y="55917"/>
                  <a:pt x="276773" y="51983"/>
                </a:cubicBezTo>
                <a:cubicBezTo>
                  <a:pt x="267594" y="48049"/>
                  <a:pt x="254575" y="46082"/>
                  <a:pt x="237716" y="46082"/>
                </a:cubicBezTo>
                <a:cubicBezTo>
                  <a:pt x="209991" y="46082"/>
                  <a:pt x="186014" y="48237"/>
                  <a:pt x="165783" y="52545"/>
                </a:cubicBezTo>
                <a:cubicBezTo>
                  <a:pt x="145552" y="56854"/>
                  <a:pt x="135436" y="61256"/>
                  <a:pt x="135436" y="65752"/>
                </a:cubicBezTo>
                <a:cubicBezTo>
                  <a:pt x="135436" y="67999"/>
                  <a:pt x="136466" y="69966"/>
                  <a:pt x="138527" y="71652"/>
                </a:cubicBezTo>
                <a:cubicBezTo>
                  <a:pt x="140588" y="73338"/>
                  <a:pt x="145552" y="75492"/>
                  <a:pt x="153419" y="78115"/>
                </a:cubicBezTo>
                <a:cubicBezTo>
                  <a:pt x="154543" y="78115"/>
                  <a:pt x="155667" y="78771"/>
                  <a:pt x="156791" y="80082"/>
                </a:cubicBezTo>
                <a:cubicBezTo>
                  <a:pt x="157915" y="81393"/>
                  <a:pt x="158477" y="82798"/>
                  <a:pt x="158477" y="84297"/>
                </a:cubicBezTo>
                <a:cubicBezTo>
                  <a:pt x="158477" y="88792"/>
                  <a:pt x="139370" y="90853"/>
                  <a:pt x="101156" y="90478"/>
                </a:cubicBezTo>
                <a:cubicBezTo>
                  <a:pt x="91040" y="85608"/>
                  <a:pt x="85982" y="76991"/>
                  <a:pt x="85982" y="64628"/>
                </a:cubicBezTo>
                <a:cubicBezTo>
                  <a:pt x="85982" y="44771"/>
                  <a:pt x="99844" y="29036"/>
                  <a:pt x="127568" y="17422"/>
                </a:cubicBezTo>
                <a:cubicBezTo>
                  <a:pt x="155293" y="5808"/>
                  <a:pt x="189948" y="0"/>
                  <a:pt x="23153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4" name="PA_文本框 23"/>
          <p:cNvSpPr txBox="1"/>
          <p:nvPr>
            <p:custDataLst>
              <p:tags r:id="rId4"/>
            </p:custDataLst>
          </p:nvPr>
        </p:nvSpPr>
        <p:spPr>
          <a:xfrm>
            <a:off x="874683" y="5533822"/>
            <a:ext cx="269186" cy="352921"/>
          </a:xfrm>
          <a:custGeom>
            <a:avLst/>
            <a:gdLst/>
            <a:ahLst/>
            <a:cxnLst/>
            <a:rect l="l" t="t" r="r" b="b"/>
            <a:pathLst>
              <a:path w="269186" h="352921">
                <a:moveTo>
                  <a:pt x="242773" y="34281"/>
                </a:moveTo>
                <a:cubicBezTo>
                  <a:pt x="236778" y="34281"/>
                  <a:pt x="206432" y="52826"/>
                  <a:pt x="151733" y="89916"/>
                </a:cubicBezTo>
                <a:cubicBezTo>
                  <a:pt x="97034" y="127007"/>
                  <a:pt x="58820" y="169155"/>
                  <a:pt x="37090" y="216361"/>
                </a:cubicBezTo>
                <a:cubicBezTo>
                  <a:pt x="72682" y="214113"/>
                  <a:pt x="104714" y="211303"/>
                  <a:pt x="133188" y="207931"/>
                </a:cubicBezTo>
                <a:cubicBezTo>
                  <a:pt x="147424" y="178709"/>
                  <a:pt x="160631" y="155199"/>
                  <a:pt x="172807" y="137403"/>
                </a:cubicBezTo>
                <a:cubicBezTo>
                  <a:pt x="184983" y="119607"/>
                  <a:pt x="202685" y="97222"/>
                  <a:pt x="225914" y="70247"/>
                </a:cubicBezTo>
                <a:cubicBezTo>
                  <a:pt x="241274" y="52639"/>
                  <a:pt x="248955" y="42336"/>
                  <a:pt x="248955" y="39339"/>
                </a:cubicBezTo>
                <a:cubicBezTo>
                  <a:pt x="248955" y="35967"/>
                  <a:pt x="246894" y="34281"/>
                  <a:pt x="242773" y="34281"/>
                </a:cubicBezTo>
                <a:close/>
                <a:moveTo>
                  <a:pt x="252326" y="0"/>
                </a:moveTo>
                <a:cubicBezTo>
                  <a:pt x="261318" y="0"/>
                  <a:pt x="265814" y="5058"/>
                  <a:pt x="265814" y="15174"/>
                </a:cubicBezTo>
                <a:cubicBezTo>
                  <a:pt x="265814" y="17047"/>
                  <a:pt x="263941" y="22292"/>
                  <a:pt x="260194" y="30909"/>
                </a:cubicBezTo>
                <a:cubicBezTo>
                  <a:pt x="266188" y="36154"/>
                  <a:pt x="269186" y="41399"/>
                  <a:pt x="269186" y="46644"/>
                </a:cubicBezTo>
                <a:cubicBezTo>
                  <a:pt x="269186" y="54137"/>
                  <a:pt x="267687" y="61162"/>
                  <a:pt x="264690" y="67718"/>
                </a:cubicBezTo>
                <a:cubicBezTo>
                  <a:pt x="261693" y="74275"/>
                  <a:pt x="253076" y="88418"/>
                  <a:pt x="238839" y="110148"/>
                </a:cubicBezTo>
                <a:cubicBezTo>
                  <a:pt x="212988" y="149111"/>
                  <a:pt x="195567" y="178709"/>
                  <a:pt x="186575" y="198940"/>
                </a:cubicBezTo>
                <a:cubicBezTo>
                  <a:pt x="214299" y="194069"/>
                  <a:pt x="230222" y="191634"/>
                  <a:pt x="234343" y="191634"/>
                </a:cubicBezTo>
                <a:cubicBezTo>
                  <a:pt x="242585" y="191634"/>
                  <a:pt x="246707" y="194818"/>
                  <a:pt x="246707" y="201188"/>
                </a:cubicBezTo>
                <a:cubicBezTo>
                  <a:pt x="246707" y="209804"/>
                  <a:pt x="238090" y="224978"/>
                  <a:pt x="220856" y="246707"/>
                </a:cubicBezTo>
                <a:lnTo>
                  <a:pt x="162972" y="259071"/>
                </a:lnTo>
                <a:cubicBezTo>
                  <a:pt x="157353" y="274432"/>
                  <a:pt x="153793" y="290167"/>
                  <a:pt x="152295" y="306277"/>
                </a:cubicBezTo>
                <a:cubicBezTo>
                  <a:pt x="157165" y="310398"/>
                  <a:pt x="159600" y="315081"/>
                  <a:pt x="159600" y="320326"/>
                </a:cubicBezTo>
                <a:cubicBezTo>
                  <a:pt x="159600" y="324073"/>
                  <a:pt x="153138" y="330442"/>
                  <a:pt x="140212" y="339433"/>
                </a:cubicBezTo>
                <a:cubicBezTo>
                  <a:pt x="127287" y="348425"/>
                  <a:pt x="118576" y="352921"/>
                  <a:pt x="114081" y="352921"/>
                </a:cubicBezTo>
                <a:cubicBezTo>
                  <a:pt x="105464" y="352921"/>
                  <a:pt x="101155" y="346364"/>
                  <a:pt x="101155" y="333252"/>
                </a:cubicBezTo>
                <a:cubicBezTo>
                  <a:pt x="101155" y="311147"/>
                  <a:pt x="103965" y="289418"/>
                  <a:pt x="109585" y="268063"/>
                </a:cubicBezTo>
                <a:cubicBezTo>
                  <a:pt x="79987" y="271060"/>
                  <a:pt x="59194" y="272558"/>
                  <a:pt x="47205" y="272558"/>
                </a:cubicBezTo>
                <a:cubicBezTo>
                  <a:pt x="37465" y="272558"/>
                  <a:pt x="29316" y="271247"/>
                  <a:pt x="22760" y="268625"/>
                </a:cubicBezTo>
                <a:cubicBezTo>
                  <a:pt x="16203" y="266002"/>
                  <a:pt x="10771" y="258415"/>
                  <a:pt x="6462" y="245865"/>
                </a:cubicBezTo>
                <a:cubicBezTo>
                  <a:pt x="2154" y="233314"/>
                  <a:pt x="0" y="224041"/>
                  <a:pt x="0" y="218047"/>
                </a:cubicBezTo>
                <a:cubicBezTo>
                  <a:pt x="0" y="205309"/>
                  <a:pt x="7680" y="187419"/>
                  <a:pt x="23041" y="164378"/>
                </a:cubicBezTo>
                <a:cubicBezTo>
                  <a:pt x="38401" y="141337"/>
                  <a:pt x="60318" y="118296"/>
                  <a:pt x="88792" y="95255"/>
                </a:cubicBezTo>
                <a:cubicBezTo>
                  <a:pt x="117265" y="72214"/>
                  <a:pt x="150141" y="50578"/>
                  <a:pt x="187418" y="30347"/>
                </a:cubicBezTo>
                <a:cubicBezTo>
                  <a:pt x="224696" y="10116"/>
                  <a:pt x="246332" y="0"/>
                  <a:pt x="2523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554480" y="1429984"/>
            <a:ext cx="41801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A27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</a:t>
            </a:r>
            <a:endParaRPr lang="zh-CN" altLang="en-US" dirty="0">
              <a:solidFill>
                <a:srgbClr val="A27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554480" y="2652703"/>
            <a:ext cx="41801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A27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</a:t>
            </a:r>
            <a:endParaRPr lang="zh-CN" altLang="en-US" dirty="0">
              <a:solidFill>
                <a:srgbClr val="A27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554480" y="3922591"/>
            <a:ext cx="41801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A27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</a:t>
            </a:r>
            <a:endParaRPr lang="zh-CN" altLang="en-US" dirty="0">
              <a:solidFill>
                <a:srgbClr val="A27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554480" y="5192479"/>
            <a:ext cx="41801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A27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 or sit amet, consectetuer adipiscing elit. Maecenas portitor congue massa.</a:t>
            </a:r>
            <a:endParaRPr lang="zh-CN" altLang="en-US" dirty="0">
              <a:solidFill>
                <a:srgbClr val="A27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35131" y="164681"/>
            <a:ext cx="47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8606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CF9E0A"/>
        </a:solidFill>
        <a:ln w="9525">
          <a:noFill/>
          <a:round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1106</Words>
  <Application>Microsoft Office PowerPoint</Application>
  <PresentationFormat>宽屏</PresentationFormat>
  <Paragraphs>152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方正大黑_GBK</vt:lpstr>
      <vt:lpstr>ADELE</vt:lpstr>
      <vt:lpstr>微软雅黑</vt:lpstr>
      <vt:lpstr>Aroly</vt:lpstr>
      <vt:lpstr>宋体</vt:lpstr>
      <vt:lpstr>方正剑体简体</vt:lpstr>
      <vt:lpstr>Times New Roman</vt:lpstr>
      <vt:lpstr>微软雅黑 Light</vt:lpstr>
      <vt:lpstr>Arial</vt:lpstr>
      <vt:lpstr>方正细圆简体</vt:lpstr>
      <vt:lpstr>华文行楷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之灵 宇</cp:lastModifiedBy>
  <cp:revision>100</cp:revision>
  <dcterms:created xsi:type="dcterms:W3CDTF">2016-11-26T04:51:08Z</dcterms:created>
  <dcterms:modified xsi:type="dcterms:W3CDTF">2019-09-04T03:42:00Z</dcterms:modified>
</cp:coreProperties>
</file>