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257" r:id="rId3"/>
    <p:sldId id="258" r:id="rId4"/>
    <p:sldId id="259" r:id="rId5"/>
    <p:sldId id="260" r:id="rId6"/>
    <p:sldId id="261" r:id="rId7"/>
    <p:sldId id="262" r:id="rId8"/>
    <p:sldId id="263" r:id="rId9"/>
    <p:sldId id="277" r:id="rId10"/>
    <p:sldId id="264" r:id="rId11"/>
    <p:sldId id="265" r:id="rId12"/>
    <p:sldId id="266" r:id="rId13"/>
    <p:sldId id="267" r:id="rId14"/>
    <p:sldId id="268" r:id="rId15"/>
    <p:sldId id="278" r:id="rId16"/>
    <p:sldId id="269" r:id="rId17"/>
    <p:sldId id="270" r:id="rId18"/>
    <p:sldId id="271" r:id="rId19"/>
    <p:sldId id="272" r:id="rId20"/>
    <p:sldId id="279" r:id="rId21"/>
    <p:sldId id="273" r:id="rId22"/>
    <p:sldId id="274" r:id="rId23"/>
    <p:sldId id="275" r:id="rId24"/>
    <p:sldId id="276" r:id="rId25"/>
    <p:sldId id="28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00C3"/>
    <a:srgbClr val="0000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A948D-43C3-475C-99FB-EB24C078A330}" type="datetimeFigureOut">
              <a:rPr lang="zh-CN" altLang="en-US" smtClean="0"/>
              <a:t>2019/9/4 Wednesday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E22F4-7D5E-4125-99CF-703A6C1083D9}" type="slidenum">
              <a:rPr lang="zh-CN" altLang="en-US" smtClean="0"/>
              <a:t>‹#›</a:t>
            </a:fld>
            <a:endParaRPr lang="zh-CN" altLang="en-US"/>
          </a:p>
        </p:txBody>
      </p:sp>
    </p:spTree>
    <p:extLst>
      <p:ext uri="{BB962C8B-B14F-4D97-AF65-F5344CB8AC3E}">
        <p14:creationId xmlns:p14="http://schemas.microsoft.com/office/powerpoint/2010/main" val="274150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7EAC9B-063A-4E6A-8199-F55753BE15B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29210E3-EAE3-4BD2-B8A9-CB2432C26E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F3029DF-6D59-472D-AF82-D20B97B8F78D}"/>
              </a:ext>
            </a:extLst>
          </p:cNvPr>
          <p:cNvSpPr>
            <a:spLocks noGrp="1"/>
          </p:cNvSpPr>
          <p:nvPr>
            <p:ph type="dt" sz="half" idx="10"/>
          </p:nvPr>
        </p:nvSpPr>
        <p:spPr/>
        <p:txBody>
          <a:bodyPr/>
          <a:lstStyle/>
          <a:p>
            <a:fld id="{2C19D7D3-EE34-4531-8C74-15BE0C2A53F6}" type="datetimeFigureOut">
              <a:rPr lang="zh-CN" altLang="en-US" smtClean="0"/>
              <a:t>2019/9/4 Wednesday</a:t>
            </a:fld>
            <a:endParaRPr lang="zh-CN" altLang="en-US"/>
          </a:p>
        </p:txBody>
      </p:sp>
      <p:sp>
        <p:nvSpPr>
          <p:cNvPr id="5" name="页脚占位符 4">
            <a:extLst>
              <a:ext uri="{FF2B5EF4-FFF2-40B4-BE49-F238E27FC236}">
                <a16:creationId xmlns:a16="http://schemas.microsoft.com/office/drawing/2014/main" id="{D50A8174-F20C-44DA-A5A8-E8608FBFC36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B0CFAE-7950-4937-B6A1-5EDABBECDB28}"/>
              </a:ext>
            </a:extLst>
          </p:cNvPr>
          <p:cNvSpPr>
            <a:spLocks noGrp="1"/>
          </p:cNvSpPr>
          <p:nvPr>
            <p:ph type="sldNum" sz="quarter" idx="12"/>
          </p:nvPr>
        </p:nvSpPr>
        <p:spPr/>
        <p:txBody>
          <a:bodyPr/>
          <a:lstStyle/>
          <a:p>
            <a:fld id="{FA3B6B23-84DD-4ACB-8E7A-F21182E2C7BE}" type="slidenum">
              <a:rPr lang="zh-CN" altLang="en-US" smtClean="0"/>
              <a:t>‹#›</a:t>
            </a:fld>
            <a:endParaRPr lang="zh-CN" altLang="en-US"/>
          </a:p>
        </p:txBody>
      </p:sp>
    </p:spTree>
    <p:extLst>
      <p:ext uri="{BB962C8B-B14F-4D97-AF65-F5344CB8AC3E}">
        <p14:creationId xmlns:p14="http://schemas.microsoft.com/office/powerpoint/2010/main" val="23469670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FDDC0D-90E0-46B6-BBDE-F10E73301F7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FC71D21-4395-4AEE-B5BA-759023C242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E20C39-48C3-4AA9-BBFF-C3992855B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4798A9E-133C-4BBD-9869-7116C8CF134A}"/>
              </a:ext>
            </a:extLst>
          </p:cNvPr>
          <p:cNvSpPr>
            <a:spLocks noGrp="1"/>
          </p:cNvSpPr>
          <p:nvPr>
            <p:ph type="dt" sz="half" idx="10"/>
          </p:nvPr>
        </p:nvSpPr>
        <p:spPr/>
        <p:txBody>
          <a:bodyPr/>
          <a:lstStyle/>
          <a:p>
            <a:fld id="{2C19D7D3-EE34-4531-8C74-15BE0C2A53F6}" type="datetimeFigureOut">
              <a:rPr lang="zh-CN" altLang="en-US" smtClean="0"/>
              <a:t>2019/9/4 Wednesday</a:t>
            </a:fld>
            <a:endParaRPr lang="zh-CN" altLang="en-US"/>
          </a:p>
        </p:txBody>
      </p:sp>
      <p:sp>
        <p:nvSpPr>
          <p:cNvPr id="6" name="页脚占位符 5">
            <a:extLst>
              <a:ext uri="{FF2B5EF4-FFF2-40B4-BE49-F238E27FC236}">
                <a16:creationId xmlns:a16="http://schemas.microsoft.com/office/drawing/2014/main" id="{282E518F-69A2-41BE-963D-E2677AB1F75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DEA81F1-F3A3-47E8-90D4-C65C5DCFE0A6}"/>
              </a:ext>
            </a:extLst>
          </p:cNvPr>
          <p:cNvSpPr>
            <a:spLocks noGrp="1"/>
          </p:cNvSpPr>
          <p:nvPr>
            <p:ph type="sldNum" sz="quarter" idx="12"/>
          </p:nvPr>
        </p:nvSpPr>
        <p:spPr/>
        <p:txBody>
          <a:bodyPr/>
          <a:lstStyle/>
          <a:p>
            <a:fld id="{FA3B6B23-84DD-4ACB-8E7A-F21182E2C7BE}" type="slidenum">
              <a:rPr lang="zh-CN" altLang="en-US" smtClean="0"/>
              <a:t>‹#›</a:t>
            </a:fld>
            <a:endParaRPr lang="zh-CN" altLang="en-US"/>
          </a:p>
        </p:txBody>
      </p:sp>
    </p:spTree>
    <p:extLst>
      <p:ext uri="{BB962C8B-B14F-4D97-AF65-F5344CB8AC3E}">
        <p14:creationId xmlns:p14="http://schemas.microsoft.com/office/powerpoint/2010/main" val="27081628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50814A-1095-43F2-A295-5B183F671A7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C22E1A-C2AC-4CA1-9B10-5A9292F273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1C86E4-399E-4EC6-AFB4-216A6AF959F5}"/>
              </a:ext>
            </a:extLst>
          </p:cNvPr>
          <p:cNvSpPr>
            <a:spLocks noGrp="1"/>
          </p:cNvSpPr>
          <p:nvPr>
            <p:ph type="dt" sz="half" idx="10"/>
          </p:nvPr>
        </p:nvSpPr>
        <p:spPr/>
        <p:txBody>
          <a:bodyPr/>
          <a:lstStyle/>
          <a:p>
            <a:fld id="{2C19D7D3-EE34-4531-8C74-15BE0C2A53F6}" type="datetimeFigureOut">
              <a:rPr lang="zh-CN" altLang="en-US" smtClean="0"/>
              <a:t>2019/9/4 Wednesday</a:t>
            </a:fld>
            <a:endParaRPr lang="zh-CN" altLang="en-US"/>
          </a:p>
        </p:txBody>
      </p:sp>
      <p:sp>
        <p:nvSpPr>
          <p:cNvPr id="5" name="页脚占位符 4">
            <a:extLst>
              <a:ext uri="{FF2B5EF4-FFF2-40B4-BE49-F238E27FC236}">
                <a16:creationId xmlns:a16="http://schemas.microsoft.com/office/drawing/2014/main" id="{A1AA2A7A-C7D8-4F50-B59A-74192D9B64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12A88C-C214-425B-9075-7FAC5F2F9706}"/>
              </a:ext>
            </a:extLst>
          </p:cNvPr>
          <p:cNvSpPr>
            <a:spLocks noGrp="1"/>
          </p:cNvSpPr>
          <p:nvPr>
            <p:ph type="sldNum" sz="quarter" idx="12"/>
          </p:nvPr>
        </p:nvSpPr>
        <p:spPr/>
        <p:txBody>
          <a:bodyPr/>
          <a:lstStyle/>
          <a:p>
            <a:fld id="{FA3B6B23-84DD-4ACB-8E7A-F21182E2C7BE}" type="slidenum">
              <a:rPr lang="zh-CN" altLang="en-US" smtClean="0"/>
              <a:t>‹#›</a:t>
            </a:fld>
            <a:endParaRPr lang="zh-CN" altLang="en-US"/>
          </a:p>
        </p:txBody>
      </p:sp>
    </p:spTree>
    <p:extLst>
      <p:ext uri="{BB962C8B-B14F-4D97-AF65-F5344CB8AC3E}">
        <p14:creationId xmlns:p14="http://schemas.microsoft.com/office/powerpoint/2010/main" val="9601452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89EC70A-7875-46E4-A8CE-9B78994C23E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160985F-F16C-40FD-9FAF-84420F55905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11EE012-E341-49BB-969B-596D334D6C26}"/>
              </a:ext>
            </a:extLst>
          </p:cNvPr>
          <p:cNvSpPr>
            <a:spLocks noGrp="1"/>
          </p:cNvSpPr>
          <p:nvPr>
            <p:ph type="dt" sz="half" idx="10"/>
          </p:nvPr>
        </p:nvSpPr>
        <p:spPr/>
        <p:txBody>
          <a:bodyPr/>
          <a:lstStyle/>
          <a:p>
            <a:fld id="{2C19D7D3-EE34-4531-8C74-15BE0C2A53F6}" type="datetimeFigureOut">
              <a:rPr lang="zh-CN" altLang="en-US" smtClean="0"/>
              <a:t>2019/9/4 Wednesday</a:t>
            </a:fld>
            <a:endParaRPr lang="zh-CN" altLang="en-US"/>
          </a:p>
        </p:txBody>
      </p:sp>
      <p:sp>
        <p:nvSpPr>
          <p:cNvPr id="5" name="页脚占位符 4">
            <a:extLst>
              <a:ext uri="{FF2B5EF4-FFF2-40B4-BE49-F238E27FC236}">
                <a16:creationId xmlns:a16="http://schemas.microsoft.com/office/drawing/2014/main" id="{86F4D27A-0836-464B-A280-D5044615A9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951909B-8129-45AF-A385-43CBE8002F13}"/>
              </a:ext>
            </a:extLst>
          </p:cNvPr>
          <p:cNvSpPr>
            <a:spLocks noGrp="1"/>
          </p:cNvSpPr>
          <p:nvPr>
            <p:ph type="sldNum" sz="quarter" idx="12"/>
          </p:nvPr>
        </p:nvSpPr>
        <p:spPr/>
        <p:txBody>
          <a:bodyPr/>
          <a:lstStyle/>
          <a:p>
            <a:fld id="{FA3B6B23-84DD-4ACB-8E7A-F21182E2C7BE}" type="slidenum">
              <a:rPr lang="zh-CN" altLang="en-US" smtClean="0"/>
              <a:t>‹#›</a:t>
            </a:fld>
            <a:endParaRPr lang="zh-CN" altLang="en-US"/>
          </a:p>
        </p:txBody>
      </p:sp>
    </p:spTree>
    <p:extLst>
      <p:ext uri="{BB962C8B-B14F-4D97-AF65-F5344CB8AC3E}">
        <p14:creationId xmlns:p14="http://schemas.microsoft.com/office/powerpoint/2010/main" val="10552888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7887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tx1"/>
        </a:solidFill>
        <a:effectLst/>
      </p:bgPr>
    </p:bg>
    <p:spTree>
      <p:nvGrpSpPr>
        <p:cNvPr id="1" name=""/>
        <p:cNvGrpSpPr/>
        <p:nvPr/>
      </p:nvGrpSpPr>
      <p:grpSpPr>
        <a:xfrm>
          <a:off x="0" y="0"/>
          <a:ext cx="0" cy="0"/>
          <a:chOff x="0" y="0"/>
          <a:chExt cx="0" cy="0"/>
        </a:xfrm>
      </p:grpSpPr>
      <p:sp>
        <p:nvSpPr>
          <p:cNvPr id="7" name="右箭头 9">
            <a:extLst>
              <a:ext uri="{FF2B5EF4-FFF2-40B4-BE49-F238E27FC236}">
                <a16:creationId xmlns:a16="http://schemas.microsoft.com/office/drawing/2014/main" id="{E7248540-49F9-45E2-92E7-A21858593C03}"/>
              </a:ext>
            </a:extLst>
          </p:cNvPr>
          <p:cNvSpPr/>
          <p:nvPr userDrawn="1"/>
        </p:nvSpPr>
        <p:spPr>
          <a:xfrm>
            <a:off x="467543" y="267494"/>
            <a:ext cx="886383" cy="590922"/>
          </a:xfrm>
          <a:prstGeom prst="rightArrow">
            <a:avLst/>
          </a:prstGeom>
          <a:gradFill>
            <a:gsLst>
              <a:gs pos="0">
                <a:srgbClr val="BF00C3"/>
              </a:gs>
              <a:gs pos="100000">
                <a:srgbClr val="00009E"/>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497E1383-0687-49DF-96B0-AF202567EDD7}"/>
              </a:ext>
            </a:extLst>
          </p:cNvPr>
          <p:cNvSpPr/>
          <p:nvPr userDrawn="1"/>
        </p:nvSpPr>
        <p:spPr>
          <a:xfrm>
            <a:off x="1472839" y="267494"/>
            <a:ext cx="2956259" cy="523220"/>
          </a:xfrm>
          <a:prstGeom prst="rect">
            <a:avLst/>
          </a:prstGeom>
        </p:spPr>
        <p:txBody>
          <a:bodyPr wrap="none">
            <a:spAutoFit/>
          </a:bodyPr>
          <a:lstStyle/>
          <a:p>
            <a:r>
              <a:rPr lang="en-US" altLang="zh-CN" sz="2800" b="1" dirty="0">
                <a:solidFill>
                  <a:schemeClr val="bg1">
                    <a:lumMod val="75000"/>
                  </a:schemeClr>
                </a:solidFill>
              </a:rPr>
              <a:t>ADD YOUR TITLE</a:t>
            </a:r>
          </a:p>
        </p:txBody>
      </p:sp>
    </p:spTree>
    <p:extLst>
      <p:ext uri="{BB962C8B-B14F-4D97-AF65-F5344CB8AC3E}">
        <p14:creationId xmlns:p14="http://schemas.microsoft.com/office/powerpoint/2010/main" val="5410641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D0476-8EF4-4196-BB17-E2630C45E99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C7397D9-27D3-426A-9C4C-B689CE009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9A977B0-93EB-4121-A0C2-894D298342F4}"/>
              </a:ext>
            </a:extLst>
          </p:cNvPr>
          <p:cNvSpPr>
            <a:spLocks noGrp="1"/>
          </p:cNvSpPr>
          <p:nvPr>
            <p:ph type="dt" sz="half" idx="10"/>
          </p:nvPr>
        </p:nvSpPr>
        <p:spPr/>
        <p:txBody>
          <a:bodyPr/>
          <a:lstStyle/>
          <a:p>
            <a:fld id="{2C19D7D3-EE34-4531-8C74-15BE0C2A53F6}" type="datetimeFigureOut">
              <a:rPr lang="zh-CN" altLang="en-US" smtClean="0"/>
              <a:t>2019/9/4 Wednesday</a:t>
            </a:fld>
            <a:endParaRPr lang="zh-CN" altLang="en-US"/>
          </a:p>
        </p:txBody>
      </p:sp>
      <p:sp>
        <p:nvSpPr>
          <p:cNvPr id="5" name="页脚占位符 4">
            <a:extLst>
              <a:ext uri="{FF2B5EF4-FFF2-40B4-BE49-F238E27FC236}">
                <a16:creationId xmlns:a16="http://schemas.microsoft.com/office/drawing/2014/main" id="{23124D06-DA2A-46FE-9CA0-4C465267AF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60EACC-AE34-4DA2-9646-87FD19F81272}"/>
              </a:ext>
            </a:extLst>
          </p:cNvPr>
          <p:cNvSpPr>
            <a:spLocks noGrp="1"/>
          </p:cNvSpPr>
          <p:nvPr>
            <p:ph type="sldNum" sz="quarter" idx="12"/>
          </p:nvPr>
        </p:nvSpPr>
        <p:spPr/>
        <p:txBody>
          <a:bodyPr/>
          <a:lstStyle/>
          <a:p>
            <a:fld id="{FA3B6B23-84DD-4ACB-8E7A-F21182E2C7BE}" type="slidenum">
              <a:rPr lang="zh-CN" altLang="en-US" smtClean="0"/>
              <a:t>‹#›</a:t>
            </a:fld>
            <a:endParaRPr lang="zh-CN" altLang="en-US"/>
          </a:p>
        </p:txBody>
      </p:sp>
    </p:spTree>
    <p:extLst>
      <p:ext uri="{BB962C8B-B14F-4D97-AF65-F5344CB8AC3E}">
        <p14:creationId xmlns:p14="http://schemas.microsoft.com/office/powerpoint/2010/main" val="11927525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6E2025-F99E-49ED-B7F5-4EA2A6E9216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8552934-F85A-40D7-895D-4D0EF32E10A8}"/>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A83BFC9-40C1-45AD-B51D-B3DB76285CD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AFDDAFA-0337-4184-952B-4728BBBAACCA}"/>
              </a:ext>
            </a:extLst>
          </p:cNvPr>
          <p:cNvSpPr>
            <a:spLocks noGrp="1"/>
          </p:cNvSpPr>
          <p:nvPr>
            <p:ph type="dt" sz="half" idx="10"/>
          </p:nvPr>
        </p:nvSpPr>
        <p:spPr/>
        <p:txBody>
          <a:bodyPr/>
          <a:lstStyle/>
          <a:p>
            <a:fld id="{2C19D7D3-EE34-4531-8C74-15BE0C2A53F6}" type="datetimeFigureOut">
              <a:rPr lang="zh-CN" altLang="en-US" smtClean="0"/>
              <a:t>2019/9/4 Wednesday</a:t>
            </a:fld>
            <a:endParaRPr lang="zh-CN" altLang="en-US"/>
          </a:p>
        </p:txBody>
      </p:sp>
      <p:sp>
        <p:nvSpPr>
          <p:cNvPr id="6" name="页脚占位符 5">
            <a:extLst>
              <a:ext uri="{FF2B5EF4-FFF2-40B4-BE49-F238E27FC236}">
                <a16:creationId xmlns:a16="http://schemas.microsoft.com/office/drawing/2014/main" id="{69AB57FE-B258-4B55-B507-D48BB072F16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0F55E7-4A9E-40BE-93A8-D544C911BC11}"/>
              </a:ext>
            </a:extLst>
          </p:cNvPr>
          <p:cNvSpPr>
            <a:spLocks noGrp="1"/>
          </p:cNvSpPr>
          <p:nvPr>
            <p:ph type="sldNum" sz="quarter" idx="12"/>
          </p:nvPr>
        </p:nvSpPr>
        <p:spPr/>
        <p:txBody>
          <a:bodyPr/>
          <a:lstStyle/>
          <a:p>
            <a:fld id="{FA3B6B23-84DD-4ACB-8E7A-F21182E2C7BE}" type="slidenum">
              <a:rPr lang="zh-CN" altLang="en-US" smtClean="0"/>
              <a:t>‹#›</a:t>
            </a:fld>
            <a:endParaRPr lang="zh-CN" altLang="en-US"/>
          </a:p>
        </p:txBody>
      </p:sp>
    </p:spTree>
    <p:extLst>
      <p:ext uri="{BB962C8B-B14F-4D97-AF65-F5344CB8AC3E}">
        <p14:creationId xmlns:p14="http://schemas.microsoft.com/office/powerpoint/2010/main" val="9889086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78CF66-C1C2-4C41-B95B-FD70708F4C3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321BB0C-CBA1-46A4-A31C-39612BB526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7728C60-05F6-4F0D-82A5-429D5A012E3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F27355F-ED9B-46C1-B8F0-CE1BBECD9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B6E3F0-1F1C-467E-9992-E0C6C6F19D7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A22F1A2-AE4A-4A49-8090-163BEA49E9F4}"/>
              </a:ext>
            </a:extLst>
          </p:cNvPr>
          <p:cNvSpPr>
            <a:spLocks noGrp="1"/>
          </p:cNvSpPr>
          <p:nvPr>
            <p:ph type="dt" sz="half" idx="10"/>
          </p:nvPr>
        </p:nvSpPr>
        <p:spPr/>
        <p:txBody>
          <a:bodyPr/>
          <a:lstStyle/>
          <a:p>
            <a:fld id="{2C19D7D3-EE34-4531-8C74-15BE0C2A53F6}" type="datetimeFigureOut">
              <a:rPr lang="zh-CN" altLang="en-US" smtClean="0"/>
              <a:t>2019/9/4 Wednesday</a:t>
            </a:fld>
            <a:endParaRPr lang="zh-CN" altLang="en-US"/>
          </a:p>
        </p:txBody>
      </p:sp>
      <p:sp>
        <p:nvSpPr>
          <p:cNvPr id="8" name="页脚占位符 7">
            <a:extLst>
              <a:ext uri="{FF2B5EF4-FFF2-40B4-BE49-F238E27FC236}">
                <a16:creationId xmlns:a16="http://schemas.microsoft.com/office/drawing/2014/main" id="{053C08DC-8380-421D-9EC6-E8CB7BDC7DE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F56D478-F9B6-4BD7-9C68-FC21BE1C8E1E}"/>
              </a:ext>
            </a:extLst>
          </p:cNvPr>
          <p:cNvSpPr>
            <a:spLocks noGrp="1"/>
          </p:cNvSpPr>
          <p:nvPr>
            <p:ph type="sldNum" sz="quarter" idx="12"/>
          </p:nvPr>
        </p:nvSpPr>
        <p:spPr/>
        <p:txBody>
          <a:bodyPr/>
          <a:lstStyle/>
          <a:p>
            <a:fld id="{FA3B6B23-84DD-4ACB-8E7A-F21182E2C7BE}" type="slidenum">
              <a:rPr lang="zh-CN" altLang="en-US" smtClean="0"/>
              <a:t>‹#›</a:t>
            </a:fld>
            <a:endParaRPr lang="zh-CN" altLang="en-US"/>
          </a:p>
        </p:txBody>
      </p:sp>
    </p:spTree>
    <p:extLst>
      <p:ext uri="{BB962C8B-B14F-4D97-AF65-F5344CB8AC3E}">
        <p14:creationId xmlns:p14="http://schemas.microsoft.com/office/powerpoint/2010/main" val="11783745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C68C50-F41F-4DCC-BA3F-6FE66DE8453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A85D97C-0F53-48FF-94C4-068F2AA79FD2}"/>
              </a:ext>
            </a:extLst>
          </p:cNvPr>
          <p:cNvSpPr>
            <a:spLocks noGrp="1"/>
          </p:cNvSpPr>
          <p:nvPr>
            <p:ph type="dt" sz="half" idx="10"/>
          </p:nvPr>
        </p:nvSpPr>
        <p:spPr/>
        <p:txBody>
          <a:bodyPr/>
          <a:lstStyle/>
          <a:p>
            <a:fld id="{2C19D7D3-EE34-4531-8C74-15BE0C2A53F6}" type="datetimeFigureOut">
              <a:rPr lang="zh-CN" altLang="en-US" smtClean="0"/>
              <a:t>2019/9/4 Wednesday</a:t>
            </a:fld>
            <a:endParaRPr lang="zh-CN" altLang="en-US"/>
          </a:p>
        </p:txBody>
      </p:sp>
      <p:sp>
        <p:nvSpPr>
          <p:cNvPr id="4" name="页脚占位符 3">
            <a:extLst>
              <a:ext uri="{FF2B5EF4-FFF2-40B4-BE49-F238E27FC236}">
                <a16:creationId xmlns:a16="http://schemas.microsoft.com/office/drawing/2014/main" id="{CC58EA8C-FA49-4C40-BDB0-D6D89DD05B9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8E1C0BE-72B5-4E01-B6BA-9B166F43C38F}"/>
              </a:ext>
            </a:extLst>
          </p:cNvPr>
          <p:cNvSpPr>
            <a:spLocks noGrp="1"/>
          </p:cNvSpPr>
          <p:nvPr>
            <p:ph type="sldNum" sz="quarter" idx="12"/>
          </p:nvPr>
        </p:nvSpPr>
        <p:spPr/>
        <p:txBody>
          <a:bodyPr/>
          <a:lstStyle/>
          <a:p>
            <a:fld id="{FA3B6B23-84DD-4ACB-8E7A-F21182E2C7BE}" type="slidenum">
              <a:rPr lang="zh-CN" altLang="en-US" smtClean="0"/>
              <a:t>‹#›</a:t>
            </a:fld>
            <a:endParaRPr lang="zh-CN" altLang="en-US"/>
          </a:p>
        </p:txBody>
      </p:sp>
    </p:spTree>
    <p:extLst>
      <p:ext uri="{BB962C8B-B14F-4D97-AF65-F5344CB8AC3E}">
        <p14:creationId xmlns:p14="http://schemas.microsoft.com/office/powerpoint/2010/main" val="11821204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0415005-6675-45A0-A0CB-0F8C7018AADB}"/>
              </a:ext>
            </a:extLst>
          </p:cNvPr>
          <p:cNvSpPr>
            <a:spLocks noGrp="1"/>
          </p:cNvSpPr>
          <p:nvPr>
            <p:ph type="dt" sz="half" idx="10"/>
          </p:nvPr>
        </p:nvSpPr>
        <p:spPr/>
        <p:txBody>
          <a:bodyPr/>
          <a:lstStyle/>
          <a:p>
            <a:fld id="{2C19D7D3-EE34-4531-8C74-15BE0C2A53F6}" type="datetimeFigureOut">
              <a:rPr lang="zh-CN" altLang="en-US" smtClean="0"/>
              <a:t>2019/9/4 Wednesday</a:t>
            </a:fld>
            <a:endParaRPr lang="zh-CN" altLang="en-US"/>
          </a:p>
        </p:txBody>
      </p:sp>
      <p:sp>
        <p:nvSpPr>
          <p:cNvPr id="3" name="页脚占位符 2">
            <a:extLst>
              <a:ext uri="{FF2B5EF4-FFF2-40B4-BE49-F238E27FC236}">
                <a16:creationId xmlns:a16="http://schemas.microsoft.com/office/drawing/2014/main" id="{8C34A2DE-E3F6-461A-8661-5F59672F457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7DE262D-0F3A-4F7A-983B-F67FEE33D6DB}"/>
              </a:ext>
            </a:extLst>
          </p:cNvPr>
          <p:cNvSpPr>
            <a:spLocks noGrp="1"/>
          </p:cNvSpPr>
          <p:nvPr>
            <p:ph type="sldNum" sz="quarter" idx="12"/>
          </p:nvPr>
        </p:nvSpPr>
        <p:spPr/>
        <p:txBody>
          <a:bodyPr/>
          <a:lstStyle/>
          <a:p>
            <a:fld id="{FA3B6B23-84DD-4ACB-8E7A-F21182E2C7BE}" type="slidenum">
              <a:rPr lang="zh-CN" altLang="en-US" smtClean="0"/>
              <a:t>‹#›</a:t>
            </a:fld>
            <a:endParaRPr lang="zh-CN" altLang="en-US"/>
          </a:p>
        </p:txBody>
      </p:sp>
    </p:spTree>
    <p:extLst>
      <p:ext uri="{BB962C8B-B14F-4D97-AF65-F5344CB8AC3E}">
        <p14:creationId xmlns:p14="http://schemas.microsoft.com/office/powerpoint/2010/main" val="33999053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1928A6-2CFA-440C-8FFE-79F91EE90F2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7BA83-7CDA-44DF-983E-58752CA614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607EFB7-2248-44C9-B93A-EE1CA261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EC28012-EDB5-4229-99A7-373E0D0DA511}"/>
              </a:ext>
            </a:extLst>
          </p:cNvPr>
          <p:cNvSpPr>
            <a:spLocks noGrp="1"/>
          </p:cNvSpPr>
          <p:nvPr>
            <p:ph type="dt" sz="half" idx="10"/>
          </p:nvPr>
        </p:nvSpPr>
        <p:spPr/>
        <p:txBody>
          <a:bodyPr/>
          <a:lstStyle/>
          <a:p>
            <a:fld id="{2C19D7D3-EE34-4531-8C74-15BE0C2A53F6}" type="datetimeFigureOut">
              <a:rPr lang="zh-CN" altLang="en-US" smtClean="0"/>
              <a:t>2019/9/4 Wednesday</a:t>
            </a:fld>
            <a:endParaRPr lang="zh-CN" altLang="en-US"/>
          </a:p>
        </p:txBody>
      </p:sp>
      <p:sp>
        <p:nvSpPr>
          <p:cNvPr id="6" name="页脚占位符 5">
            <a:extLst>
              <a:ext uri="{FF2B5EF4-FFF2-40B4-BE49-F238E27FC236}">
                <a16:creationId xmlns:a16="http://schemas.microsoft.com/office/drawing/2014/main" id="{F748BC07-C80D-4F1A-9367-D07EBFBE2E2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C39DFBD-8157-4055-9847-07799210BD81}"/>
              </a:ext>
            </a:extLst>
          </p:cNvPr>
          <p:cNvSpPr>
            <a:spLocks noGrp="1"/>
          </p:cNvSpPr>
          <p:nvPr>
            <p:ph type="sldNum" sz="quarter" idx="12"/>
          </p:nvPr>
        </p:nvSpPr>
        <p:spPr/>
        <p:txBody>
          <a:bodyPr/>
          <a:lstStyle/>
          <a:p>
            <a:fld id="{FA3B6B23-84DD-4ACB-8E7A-F21182E2C7BE}" type="slidenum">
              <a:rPr lang="zh-CN" altLang="en-US" smtClean="0"/>
              <a:t>‹#›</a:t>
            </a:fld>
            <a:endParaRPr lang="zh-CN" altLang="en-US"/>
          </a:p>
        </p:txBody>
      </p:sp>
    </p:spTree>
    <p:extLst>
      <p:ext uri="{BB962C8B-B14F-4D97-AF65-F5344CB8AC3E}">
        <p14:creationId xmlns:p14="http://schemas.microsoft.com/office/powerpoint/2010/main" val="5928796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E9CA9AA-1A15-45C0-8437-AF6CCE2CB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5684E79-B58E-4E83-8D8E-BCF313977F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EF1F44-EFBA-43F8-9ACD-48F16E3D82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9D7D3-EE34-4531-8C74-15BE0C2A53F6}" type="datetimeFigureOut">
              <a:rPr lang="zh-CN" altLang="en-US" smtClean="0"/>
              <a:t>2019/9/4 Wednesday</a:t>
            </a:fld>
            <a:endParaRPr lang="zh-CN" altLang="en-US"/>
          </a:p>
        </p:txBody>
      </p:sp>
      <p:sp>
        <p:nvSpPr>
          <p:cNvPr id="5" name="页脚占位符 4">
            <a:extLst>
              <a:ext uri="{FF2B5EF4-FFF2-40B4-BE49-F238E27FC236}">
                <a16:creationId xmlns:a16="http://schemas.microsoft.com/office/drawing/2014/main" id="{2E3D256C-8FEA-4FAA-9987-9698F82CF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E43BC83-8177-4C64-BFD2-FDF636C299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B6B23-84DD-4ACB-8E7A-F21182E2C7BE}" type="slidenum">
              <a:rPr lang="zh-CN" altLang="en-US" smtClean="0"/>
              <a:t>‹#›</a:t>
            </a:fld>
            <a:endParaRPr lang="zh-CN" altLang="en-US"/>
          </a:p>
        </p:txBody>
      </p:sp>
    </p:spTree>
    <p:extLst>
      <p:ext uri="{BB962C8B-B14F-4D97-AF65-F5344CB8AC3E}">
        <p14:creationId xmlns:p14="http://schemas.microsoft.com/office/powerpoint/2010/main" val="2539576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790E3FD-7B9C-49E5-833B-AB36958F8531}"/>
              </a:ext>
            </a:extLst>
          </p:cNvPr>
          <p:cNvPicPr>
            <a:picLocks noChangeAspect="1"/>
          </p:cNvPicPr>
          <p:nvPr/>
        </p:nvPicPr>
        <p:blipFill>
          <a:blip r:embed="rId2"/>
          <a:stretch>
            <a:fillRect/>
          </a:stretch>
        </p:blipFill>
        <p:spPr>
          <a:xfrm>
            <a:off x="-139960" y="4357396"/>
            <a:ext cx="12490580" cy="2836724"/>
          </a:xfrm>
          <a:prstGeom prst="rect">
            <a:avLst/>
          </a:prstGeom>
        </p:spPr>
      </p:pic>
      <p:sp>
        <p:nvSpPr>
          <p:cNvPr id="6" name="椭圆 5">
            <a:extLst>
              <a:ext uri="{FF2B5EF4-FFF2-40B4-BE49-F238E27FC236}">
                <a16:creationId xmlns:a16="http://schemas.microsoft.com/office/drawing/2014/main" id="{E68FC54C-CEEA-4490-99B4-14FEEEFF3EB3}"/>
              </a:ext>
            </a:extLst>
          </p:cNvPr>
          <p:cNvSpPr/>
          <p:nvPr/>
        </p:nvSpPr>
        <p:spPr>
          <a:xfrm>
            <a:off x="1688841" y="4040155"/>
            <a:ext cx="653143" cy="653143"/>
          </a:xfrm>
          <a:prstGeom prst="ellipse">
            <a:avLst/>
          </a:prstGeom>
          <a:gradFill>
            <a:gsLst>
              <a:gs pos="0">
                <a:srgbClr val="BF00C3"/>
              </a:gs>
              <a:gs pos="100000">
                <a:srgbClr val="0000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A179507B-C199-440D-9AC1-EB60B969FE4B}"/>
              </a:ext>
            </a:extLst>
          </p:cNvPr>
          <p:cNvSpPr/>
          <p:nvPr/>
        </p:nvSpPr>
        <p:spPr>
          <a:xfrm>
            <a:off x="10453396" y="4693298"/>
            <a:ext cx="450979" cy="450979"/>
          </a:xfrm>
          <a:prstGeom prst="ellipse">
            <a:avLst/>
          </a:prstGeom>
          <a:gradFill>
            <a:gsLst>
              <a:gs pos="0">
                <a:srgbClr val="BF00C3"/>
              </a:gs>
              <a:gs pos="100000">
                <a:srgbClr val="0000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E08FB4E9-225E-4B5B-BB09-5584C5758DF5}"/>
              </a:ext>
            </a:extLst>
          </p:cNvPr>
          <p:cNvSpPr/>
          <p:nvPr/>
        </p:nvSpPr>
        <p:spPr>
          <a:xfrm>
            <a:off x="6341706" y="5946710"/>
            <a:ext cx="258147" cy="258147"/>
          </a:xfrm>
          <a:prstGeom prst="ellipse">
            <a:avLst/>
          </a:prstGeom>
          <a:gradFill>
            <a:gsLst>
              <a:gs pos="0">
                <a:srgbClr val="BF00C3"/>
              </a:gs>
              <a:gs pos="100000">
                <a:srgbClr val="0000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44E3175A-21B4-4181-B183-C883DFF3942F}"/>
              </a:ext>
            </a:extLst>
          </p:cNvPr>
          <p:cNvSpPr/>
          <p:nvPr/>
        </p:nvSpPr>
        <p:spPr>
          <a:xfrm>
            <a:off x="1184988" y="4099249"/>
            <a:ext cx="258147" cy="258147"/>
          </a:xfrm>
          <a:prstGeom prst="ellipse">
            <a:avLst/>
          </a:prstGeom>
          <a:gradFill>
            <a:gsLst>
              <a:gs pos="0">
                <a:srgbClr val="BF00C3"/>
              </a:gs>
              <a:gs pos="100000">
                <a:srgbClr val="0000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4BB8A213-1E22-4D17-9842-5D5312B4DC5A}"/>
              </a:ext>
            </a:extLst>
          </p:cNvPr>
          <p:cNvSpPr txBox="1"/>
          <p:nvPr/>
        </p:nvSpPr>
        <p:spPr>
          <a:xfrm>
            <a:off x="2015412" y="2430062"/>
            <a:ext cx="9220729" cy="646331"/>
          </a:xfrm>
          <a:prstGeom prst="rect">
            <a:avLst/>
          </a:prstGeom>
          <a:noFill/>
        </p:spPr>
        <p:txBody>
          <a:bodyPr wrap="none" rtlCol="0">
            <a:spAutoFit/>
          </a:bodyPr>
          <a:lstStyle/>
          <a:p>
            <a:r>
              <a:rPr lang="zh-CN" altLang="en-US" sz="3600" dirty="0">
                <a:solidFill>
                  <a:schemeClr val="bg1">
                    <a:lumMod val="65000"/>
                  </a:schemeClr>
                </a:solidFill>
                <a:latin typeface="微软雅黑" panose="020B0503020204020204" pitchFamily="34" charset="-122"/>
                <a:ea typeface="微软雅黑" panose="020B0503020204020204" pitchFamily="34" charset="-122"/>
              </a:rPr>
              <a:t>BUSINESS  TECHNOLOGY </a:t>
            </a:r>
            <a:r>
              <a:rPr lang="en-US" altLang="zh-CN" sz="3600" dirty="0">
                <a:solidFill>
                  <a:schemeClr val="bg1">
                    <a:lumMod val="65000"/>
                  </a:schemeClr>
                </a:solidFill>
                <a:latin typeface="微软雅黑" panose="020B0503020204020204" pitchFamily="34" charset="-122"/>
                <a:ea typeface="微软雅黑" panose="020B0503020204020204" pitchFamily="34" charset="-122"/>
              </a:rPr>
              <a:t>PPT </a:t>
            </a:r>
            <a:r>
              <a:rPr lang="zh-CN" altLang="en-US" sz="3600" dirty="0">
                <a:solidFill>
                  <a:schemeClr val="bg1">
                    <a:lumMod val="65000"/>
                  </a:schemeClr>
                </a:solidFill>
                <a:latin typeface="微软雅黑" panose="020B0503020204020204" pitchFamily="34" charset="-122"/>
                <a:ea typeface="微软雅黑" panose="020B0503020204020204" pitchFamily="34" charset="-122"/>
              </a:rPr>
              <a:t>TEMPLATE</a:t>
            </a:r>
          </a:p>
        </p:txBody>
      </p:sp>
      <p:cxnSp>
        <p:nvCxnSpPr>
          <p:cNvPr id="12" name="直接连接符 11">
            <a:extLst>
              <a:ext uri="{FF2B5EF4-FFF2-40B4-BE49-F238E27FC236}">
                <a16:creationId xmlns:a16="http://schemas.microsoft.com/office/drawing/2014/main" id="{3F2850CF-A782-4948-972C-1C6CE4655BAD}"/>
              </a:ext>
            </a:extLst>
          </p:cNvPr>
          <p:cNvCxnSpPr>
            <a:cxnSpLocks/>
          </p:cNvCxnSpPr>
          <p:nvPr/>
        </p:nvCxnSpPr>
        <p:spPr>
          <a:xfrm>
            <a:off x="3993502" y="2229835"/>
            <a:ext cx="8198498" cy="0"/>
          </a:xfrm>
          <a:prstGeom prst="line">
            <a:avLst/>
          </a:prstGeom>
          <a:gradFill>
            <a:gsLst>
              <a:gs pos="0">
                <a:srgbClr val="BF00C3"/>
              </a:gs>
              <a:gs pos="100000">
                <a:srgbClr val="00009E"/>
              </a:gs>
            </a:gsLst>
            <a:lin ang="5400000" scaled="1"/>
          </a:gradFill>
          <a:ln>
            <a:gradFill>
              <a:gsLst>
                <a:gs pos="0">
                  <a:srgbClr val="BF00C3"/>
                </a:gs>
                <a:gs pos="100000">
                  <a:srgbClr val="00009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a:extLst>
              <a:ext uri="{FF2B5EF4-FFF2-40B4-BE49-F238E27FC236}">
                <a16:creationId xmlns:a16="http://schemas.microsoft.com/office/drawing/2014/main" id="{CCBFAC41-A952-418B-8337-A3D6AFEB17E0}"/>
              </a:ext>
            </a:extLst>
          </p:cNvPr>
          <p:cNvCxnSpPr>
            <a:cxnSpLocks/>
          </p:cNvCxnSpPr>
          <p:nvPr/>
        </p:nvCxnSpPr>
        <p:spPr>
          <a:xfrm>
            <a:off x="139959" y="3193597"/>
            <a:ext cx="7952792" cy="0"/>
          </a:xfrm>
          <a:prstGeom prst="line">
            <a:avLst/>
          </a:prstGeom>
          <a:gradFill>
            <a:gsLst>
              <a:gs pos="0">
                <a:srgbClr val="BF00C3"/>
              </a:gs>
              <a:gs pos="100000">
                <a:srgbClr val="00009E"/>
              </a:gs>
            </a:gsLst>
            <a:lin ang="5400000" scaled="1"/>
          </a:gradFill>
          <a:ln>
            <a:gradFill>
              <a:gsLst>
                <a:gs pos="0">
                  <a:srgbClr val="BF00C3"/>
                </a:gs>
                <a:gs pos="100000">
                  <a:srgbClr val="00009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16" name="矩形 15">
            <a:extLst>
              <a:ext uri="{FF2B5EF4-FFF2-40B4-BE49-F238E27FC236}">
                <a16:creationId xmlns:a16="http://schemas.microsoft.com/office/drawing/2014/main" id="{C25431B6-5E00-4AF7-933A-B29DAB5C3E95}"/>
              </a:ext>
            </a:extLst>
          </p:cNvPr>
          <p:cNvSpPr/>
          <p:nvPr/>
        </p:nvSpPr>
        <p:spPr>
          <a:xfrm>
            <a:off x="3262604" y="3258826"/>
            <a:ext cx="5035421" cy="646331"/>
          </a:xfrm>
          <a:prstGeom prst="rect">
            <a:avLst/>
          </a:prstGeom>
        </p:spPr>
        <p:txBody>
          <a:bodyPr wrap="square">
            <a:spAutoFit/>
          </a:bodyPr>
          <a:lstStyle/>
          <a:p>
            <a:r>
              <a:rPr lang="zh-CN" altLang="en-US" dirty="0">
                <a:solidFill>
                  <a:schemeClr val="bg1">
                    <a:lumMod val="65000"/>
                  </a:schemeClr>
                </a:solidFill>
              </a:rPr>
              <a:t>Loem ipsum dol dosman tanam casectetur adipiscing elit tamam dalam qoue sampe. </a:t>
            </a:r>
          </a:p>
        </p:txBody>
      </p:sp>
    </p:spTree>
    <p:extLst>
      <p:ext uri="{BB962C8B-B14F-4D97-AF65-F5344CB8AC3E}">
        <p14:creationId xmlns:p14="http://schemas.microsoft.com/office/powerpoint/2010/main" val="23135801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14:presetBounceEnd="69000">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14:bounceEnd="69000">
                                          <p:cBhvr additive="base">
                                            <p:cTn id="36" dur="1000" fill="hold"/>
                                            <p:tgtEl>
                                              <p:spTgt spid="9"/>
                                            </p:tgtEl>
                                            <p:attrNameLst>
                                              <p:attrName>ppt_x</p:attrName>
                                            </p:attrNameLst>
                                          </p:cBhvr>
                                          <p:tavLst>
                                            <p:tav tm="0">
                                              <p:val>
                                                <p:strVal val="#ppt_x"/>
                                              </p:val>
                                            </p:tav>
                                            <p:tav tm="100000">
                                              <p:val>
                                                <p:strVal val="#ppt_x"/>
                                              </p:val>
                                            </p:tav>
                                          </p:tavLst>
                                        </p:anim>
                                        <p:anim calcmode="lin" valueType="num" p14:bounceEnd="69000">
                                          <p:cBhvr additive="base">
                                            <p:cTn id="37" dur="10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69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69000">
                                          <p:cBhvr additive="base">
                                            <p:cTn id="40" dur="1000" fill="hold"/>
                                            <p:tgtEl>
                                              <p:spTgt spid="6"/>
                                            </p:tgtEl>
                                            <p:attrNameLst>
                                              <p:attrName>ppt_x</p:attrName>
                                            </p:attrNameLst>
                                          </p:cBhvr>
                                          <p:tavLst>
                                            <p:tav tm="0">
                                              <p:val>
                                                <p:strVal val="#ppt_x"/>
                                              </p:val>
                                            </p:tav>
                                            <p:tav tm="100000">
                                              <p:val>
                                                <p:strVal val="#ppt_x"/>
                                              </p:val>
                                            </p:tav>
                                          </p:tavLst>
                                        </p:anim>
                                        <p:anim calcmode="lin" valueType="num" p14:bounceEnd="69000">
                                          <p:cBhvr additive="base">
                                            <p:cTn id="41" dur="1000" fill="hold"/>
                                            <p:tgtEl>
                                              <p:spTgt spid="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14:presetBounceEnd="69000">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14:bounceEnd="69000">
                                          <p:cBhvr additive="base">
                                            <p:cTn id="44" dur="1000" fill="hold"/>
                                            <p:tgtEl>
                                              <p:spTgt spid="8"/>
                                            </p:tgtEl>
                                            <p:attrNameLst>
                                              <p:attrName>ppt_x</p:attrName>
                                            </p:attrNameLst>
                                          </p:cBhvr>
                                          <p:tavLst>
                                            <p:tav tm="0">
                                              <p:val>
                                                <p:strVal val="#ppt_x"/>
                                              </p:val>
                                            </p:tav>
                                            <p:tav tm="100000">
                                              <p:val>
                                                <p:strVal val="#ppt_x"/>
                                              </p:val>
                                            </p:tav>
                                          </p:tavLst>
                                        </p:anim>
                                        <p:anim calcmode="lin" valueType="num" p14:bounceEnd="69000">
                                          <p:cBhvr additive="base">
                                            <p:cTn id="45" dur="1000" fill="hold"/>
                                            <p:tgtEl>
                                              <p:spTgt spid="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14:presetBounceEnd="69000">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14:bounceEnd="69000">
                                          <p:cBhvr additive="base">
                                            <p:cTn id="48" dur="1000" fill="hold"/>
                                            <p:tgtEl>
                                              <p:spTgt spid="7"/>
                                            </p:tgtEl>
                                            <p:attrNameLst>
                                              <p:attrName>ppt_x</p:attrName>
                                            </p:attrNameLst>
                                          </p:cBhvr>
                                          <p:tavLst>
                                            <p:tav tm="0">
                                              <p:val>
                                                <p:strVal val="#ppt_x"/>
                                              </p:val>
                                            </p:tav>
                                            <p:tav tm="100000">
                                              <p:val>
                                                <p:strVal val="#ppt_x"/>
                                              </p:val>
                                            </p:tav>
                                          </p:tavLst>
                                        </p:anim>
                                        <p:anim calcmode="lin" valueType="num" p14:bounceEnd="69000">
                                          <p:cBhvr additive="base">
                                            <p:cTn id="4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ppt_x"/>
                                              </p:val>
                                            </p:tav>
                                            <p:tav tm="100000">
                                              <p:val>
                                                <p:strVal val="#ppt_x"/>
                                              </p:val>
                                            </p:tav>
                                          </p:tavLst>
                                        </p:anim>
                                        <p:anim calcmode="lin" valueType="num">
                                          <p:cBhvr additive="base">
                                            <p:cTn id="37" dur="10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1000" fill="hold"/>
                                            <p:tgtEl>
                                              <p:spTgt spid="6"/>
                                            </p:tgtEl>
                                            <p:attrNameLst>
                                              <p:attrName>ppt_x</p:attrName>
                                            </p:attrNameLst>
                                          </p:cBhvr>
                                          <p:tavLst>
                                            <p:tav tm="0">
                                              <p:val>
                                                <p:strVal val="#ppt_x"/>
                                              </p:val>
                                            </p:tav>
                                            <p:tav tm="100000">
                                              <p:val>
                                                <p:strVal val="#ppt_x"/>
                                              </p:val>
                                            </p:tav>
                                          </p:tavLst>
                                        </p:anim>
                                        <p:anim calcmode="lin" valueType="num">
                                          <p:cBhvr additive="base">
                                            <p:cTn id="41" dur="1000" fill="hold"/>
                                            <p:tgtEl>
                                              <p:spTgt spid="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1000" fill="hold"/>
                                            <p:tgtEl>
                                              <p:spTgt spid="8"/>
                                            </p:tgtEl>
                                            <p:attrNameLst>
                                              <p:attrName>ppt_x</p:attrName>
                                            </p:attrNameLst>
                                          </p:cBhvr>
                                          <p:tavLst>
                                            <p:tav tm="0">
                                              <p:val>
                                                <p:strVal val="#ppt_x"/>
                                              </p:val>
                                            </p:tav>
                                            <p:tav tm="100000">
                                              <p:val>
                                                <p:strVal val="#ppt_x"/>
                                              </p:val>
                                            </p:tav>
                                          </p:tavLst>
                                        </p:anim>
                                        <p:anim calcmode="lin" valueType="num">
                                          <p:cBhvr additive="base">
                                            <p:cTn id="45" dur="1000" fill="hold"/>
                                            <p:tgtEl>
                                              <p:spTgt spid="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1000" fill="hold"/>
                                            <p:tgtEl>
                                              <p:spTgt spid="7"/>
                                            </p:tgtEl>
                                            <p:attrNameLst>
                                              <p:attrName>ppt_x</p:attrName>
                                            </p:attrNameLst>
                                          </p:cBhvr>
                                          <p:tavLst>
                                            <p:tav tm="0">
                                              <p:val>
                                                <p:strVal val="#ppt_x"/>
                                              </p:val>
                                            </p:tav>
                                            <p:tav tm="100000">
                                              <p:val>
                                                <p:strVal val="#ppt_x"/>
                                              </p:val>
                                            </p:tav>
                                          </p:tavLst>
                                        </p:anim>
                                        <p:anim calcmode="lin" valueType="num">
                                          <p:cBhvr additive="base">
                                            <p:cTn id="4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1cc18df-a2cf-41f5-bd61-7673fc7441d4">
            <a:extLst>
              <a:ext uri="{FF2B5EF4-FFF2-40B4-BE49-F238E27FC236}">
                <a16:creationId xmlns:a16="http://schemas.microsoft.com/office/drawing/2014/main" id="{5353B0D5-50F8-4733-8445-B99D7CA96A93}"/>
              </a:ext>
            </a:extLst>
          </p:cNvPr>
          <p:cNvGrpSpPr>
            <a:grpSpLocks noChangeAspect="1"/>
          </p:cNvGrpSpPr>
          <p:nvPr/>
        </p:nvGrpSpPr>
        <p:grpSpPr>
          <a:xfrm>
            <a:off x="719668" y="1442850"/>
            <a:ext cx="10280803" cy="4194396"/>
            <a:chOff x="719668" y="1262448"/>
            <a:chExt cx="10280803" cy="4194396"/>
          </a:xfrm>
        </p:grpSpPr>
        <p:sp>
          <p:nvSpPr>
            <p:cNvPr id="3" name="Freeform: Shape 3">
              <a:extLst>
                <a:ext uri="{FF2B5EF4-FFF2-40B4-BE49-F238E27FC236}">
                  <a16:creationId xmlns:a16="http://schemas.microsoft.com/office/drawing/2014/main" id="{600499C4-9795-4B97-BAE9-6FF36A012C81}"/>
                </a:ext>
              </a:extLst>
            </p:cNvPr>
            <p:cNvSpPr>
              <a:spLocks/>
            </p:cNvSpPr>
            <p:nvPr/>
          </p:nvSpPr>
          <p:spPr bwMode="auto">
            <a:xfrm>
              <a:off x="3834674" y="2628081"/>
              <a:ext cx="411751" cy="830385"/>
            </a:xfrm>
            <a:custGeom>
              <a:avLst/>
              <a:gdLst>
                <a:gd name="T0" fmla="*/ 88 w 104"/>
                <a:gd name="T1" fmla="*/ 0 h 210"/>
                <a:gd name="T2" fmla="*/ 0 w 104"/>
                <a:gd name="T3" fmla="*/ 208 h 210"/>
                <a:gd name="T4" fmla="*/ 20 w 104"/>
                <a:gd name="T5" fmla="*/ 210 h 210"/>
                <a:gd name="T6" fmla="*/ 104 w 104"/>
                <a:gd name="T7" fmla="*/ 13 h 210"/>
                <a:gd name="T8" fmla="*/ 88 w 104"/>
                <a:gd name="T9" fmla="*/ 0 h 210"/>
              </a:gdLst>
              <a:ahLst/>
              <a:cxnLst>
                <a:cxn ang="0">
                  <a:pos x="T0" y="T1"/>
                </a:cxn>
                <a:cxn ang="0">
                  <a:pos x="T2" y="T3"/>
                </a:cxn>
                <a:cxn ang="0">
                  <a:pos x="T4" y="T5"/>
                </a:cxn>
                <a:cxn ang="0">
                  <a:pos x="T6" y="T7"/>
                </a:cxn>
                <a:cxn ang="0">
                  <a:pos x="T8" y="T9"/>
                </a:cxn>
              </a:cxnLst>
              <a:rect l="0" t="0" r="r" b="b"/>
              <a:pathLst>
                <a:path w="104" h="210">
                  <a:moveTo>
                    <a:pt x="88" y="0"/>
                  </a:moveTo>
                  <a:cubicBezTo>
                    <a:pt x="46" y="62"/>
                    <a:pt x="16" y="133"/>
                    <a:pt x="0" y="208"/>
                  </a:cubicBezTo>
                  <a:cubicBezTo>
                    <a:pt x="7" y="208"/>
                    <a:pt x="14" y="209"/>
                    <a:pt x="20" y="210"/>
                  </a:cubicBezTo>
                  <a:cubicBezTo>
                    <a:pt x="35" y="139"/>
                    <a:pt x="64" y="72"/>
                    <a:pt x="104" y="13"/>
                  </a:cubicBezTo>
                  <a:cubicBezTo>
                    <a:pt x="98" y="9"/>
                    <a:pt x="93" y="5"/>
                    <a:pt x="88" y="0"/>
                  </a:cubicBezTo>
                  <a:close/>
                </a:path>
              </a:pathLst>
            </a:custGeom>
            <a:solidFill>
              <a:schemeClr val="bg1">
                <a:lumMod val="65000"/>
              </a:schemeClr>
            </a:solidFill>
            <a:ln>
              <a:noFill/>
            </a:ln>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4" name="Freeform: Shape 4">
              <a:extLst>
                <a:ext uri="{FF2B5EF4-FFF2-40B4-BE49-F238E27FC236}">
                  <a16:creationId xmlns:a16="http://schemas.microsoft.com/office/drawing/2014/main" id="{0E8399CD-FBE1-4051-84E4-979442A7EAAA}"/>
                </a:ext>
              </a:extLst>
            </p:cNvPr>
            <p:cNvSpPr>
              <a:spLocks/>
            </p:cNvSpPr>
            <p:nvPr/>
          </p:nvSpPr>
          <p:spPr bwMode="auto">
            <a:xfrm>
              <a:off x="7880498" y="2628081"/>
              <a:ext cx="410083" cy="830385"/>
            </a:xfrm>
            <a:custGeom>
              <a:avLst/>
              <a:gdLst>
                <a:gd name="T0" fmla="*/ 104 w 104"/>
                <a:gd name="T1" fmla="*/ 208 h 210"/>
                <a:gd name="T2" fmla="*/ 16 w 104"/>
                <a:gd name="T3" fmla="*/ 0 h 210"/>
                <a:gd name="T4" fmla="*/ 0 w 104"/>
                <a:gd name="T5" fmla="*/ 13 h 210"/>
                <a:gd name="T6" fmla="*/ 84 w 104"/>
                <a:gd name="T7" fmla="*/ 210 h 210"/>
                <a:gd name="T8" fmla="*/ 104 w 104"/>
                <a:gd name="T9" fmla="*/ 208 h 210"/>
              </a:gdLst>
              <a:ahLst/>
              <a:cxnLst>
                <a:cxn ang="0">
                  <a:pos x="T0" y="T1"/>
                </a:cxn>
                <a:cxn ang="0">
                  <a:pos x="T2" y="T3"/>
                </a:cxn>
                <a:cxn ang="0">
                  <a:pos x="T4" y="T5"/>
                </a:cxn>
                <a:cxn ang="0">
                  <a:pos x="T6" y="T7"/>
                </a:cxn>
                <a:cxn ang="0">
                  <a:pos x="T8" y="T9"/>
                </a:cxn>
              </a:cxnLst>
              <a:rect l="0" t="0" r="r" b="b"/>
              <a:pathLst>
                <a:path w="104" h="210">
                  <a:moveTo>
                    <a:pt x="104" y="208"/>
                  </a:moveTo>
                  <a:cubicBezTo>
                    <a:pt x="88" y="133"/>
                    <a:pt x="58" y="62"/>
                    <a:pt x="16" y="0"/>
                  </a:cubicBezTo>
                  <a:cubicBezTo>
                    <a:pt x="11" y="5"/>
                    <a:pt x="6" y="9"/>
                    <a:pt x="0" y="13"/>
                  </a:cubicBezTo>
                  <a:cubicBezTo>
                    <a:pt x="40" y="72"/>
                    <a:pt x="69" y="139"/>
                    <a:pt x="84" y="210"/>
                  </a:cubicBezTo>
                  <a:cubicBezTo>
                    <a:pt x="90" y="209"/>
                    <a:pt x="97" y="208"/>
                    <a:pt x="104" y="208"/>
                  </a:cubicBezTo>
                  <a:close/>
                </a:path>
              </a:pathLst>
            </a:custGeom>
            <a:solidFill>
              <a:schemeClr val="bg1">
                <a:lumMod val="65000"/>
              </a:schemeClr>
            </a:solidFill>
            <a:ln>
              <a:noFill/>
            </a:ln>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5" name="Freeform: Shape 5">
              <a:extLst>
                <a:ext uri="{FF2B5EF4-FFF2-40B4-BE49-F238E27FC236}">
                  <a16:creationId xmlns:a16="http://schemas.microsoft.com/office/drawing/2014/main" id="{C4CF8D28-5AC9-49F8-8115-E73936645586}"/>
                </a:ext>
              </a:extLst>
            </p:cNvPr>
            <p:cNvSpPr>
              <a:spLocks/>
            </p:cNvSpPr>
            <p:nvPr/>
          </p:nvSpPr>
          <p:spPr bwMode="auto">
            <a:xfrm>
              <a:off x="6498550" y="1675973"/>
              <a:ext cx="813499" cy="395183"/>
            </a:xfrm>
            <a:custGeom>
              <a:avLst/>
              <a:gdLst>
                <a:gd name="T0" fmla="*/ 194 w 206"/>
                <a:gd name="T1" fmla="*/ 100 h 100"/>
                <a:gd name="T2" fmla="*/ 206 w 206"/>
                <a:gd name="T3" fmla="*/ 84 h 100"/>
                <a:gd name="T4" fmla="*/ 1 w 206"/>
                <a:gd name="T5" fmla="*/ 0 h 100"/>
                <a:gd name="T6" fmla="*/ 1 w 206"/>
                <a:gd name="T7" fmla="*/ 1 h 100"/>
                <a:gd name="T8" fmla="*/ 0 w 206"/>
                <a:gd name="T9" fmla="*/ 20 h 100"/>
                <a:gd name="T10" fmla="*/ 194 w 206"/>
                <a:gd name="T11" fmla="*/ 100 h 100"/>
              </a:gdLst>
              <a:ahLst/>
              <a:cxnLst>
                <a:cxn ang="0">
                  <a:pos x="T0" y="T1"/>
                </a:cxn>
                <a:cxn ang="0">
                  <a:pos x="T2" y="T3"/>
                </a:cxn>
                <a:cxn ang="0">
                  <a:pos x="T4" y="T5"/>
                </a:cxn>
                <a:cxn ang="0">
                  <a:pos x="T6" y="T7"/>
                </a:cxn>
                <a:cxn ang="0">
                  <a:pos x="T8" y="T9"/>
                </a:cxn>
                <a:cxn ang="0">
                  <a:pos x="T10" y="T11"/>
                </a:cxn>
              </a:cxnLst>
              <a:rect l="0" t="0" r="r" b="b"/>
              <a:pathLst>
                <a:path w="206" h="100">
                  <a:moveTo>
                    <a:pt x="194" y="100"/>
                  </a:moveTo>
                  <a:cubicBezTo>
                    <a:pt x="197" y="94"/>
                    <a:pt x="202" y="89"/>
                    <a:pt x="206" y="84"/>
                  </a:cubicBezTo>
                  <a:cubicBezTo>
                    <a:pt x="145" y="44"/>
                    <a:pt x="76" y="15"/>
                    <a:pt x="1" y="0"/>
                  </a:cubicBezTo>
                  <a:cubicBezTo>
                    <a:pt x="1" y="0"/>
                    <a:pt x="1" y="1"/>
                    <a:pt x="1" y="1"/>
                  </a:cubicBezTo>
                  <a:cubicBezTo>
                    <a:pt x="1" y="8"/>
                    <a:pt x="1" y="14"/>
                    <a:pt x="0" y="20"/>
                  </a:cubicBezTo>
                  <a:cubicBezTo>
                    <a:pt x="70" y="34"/>
                    <a:pt x="136" y="62"/>
                    <a:pt x="194" y="100"/>
                  </a:cubicBezTo>
                  <a:close/>
                </a:path>
              </a:pathLst>
            </a:custGeom>
            <a:solidFill>
              <a:schemeClr val="bg1">
                <a:lumMod val="65000"/>
              </a:schemeClr>
            </a:solidFill>
            <a:ln>
              <a:noFill/>
            </a:ln>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6" name="Freeform: Shape 6">
              <a:extLst>
                <a:ext uri="{FF2B5EF4-FFF2-40B4-BE49-F238E27FC236}">
                  <a16:creationId xmlns:a16="http://schemas.microsoft.com/office/drawing/2014/main" id="{E4979A81-5B04-4A77-AE93-D8F90A3D525E}"/>
                </a:ext>
              </a:extLst>
            </p:cNvPr>
            <p:cNvSpPr>
              <a:spLocks/>
            </p:cNvSpPr>
            <p:nvPr/>
          </p:nvSpPr>
          <p:spPr bwMode="auto">
            <a:xfrm>
              <a:off x="4809872" y="1675973"/>
              <a:ext cx="816833" cy="395183"/>
            </a:xfrm>
            <a:custGeom>
              <a:avLst/>
              <a:gdLst>
                <a:gd name="T0" fmla="*/ 205 w 207"/>
                <a:gd name="T1" fmla="*/ 1 h 100"/>
                <a:gd name="T2" fmla="*/ 205 w 207"/>
                <a:gd name="T3" fmla="*/ 0 h 100"/>
                <a:gd name="T4" fmla="*/ 0 w 207"/>
                <a:gd name="T5" fmla="*/ 84 h 100"/>
                <a:gd name="T6" fmla="*/ 13 w 207"/>
                <a:gd name="T7" fmla="*/ 100 h 100"/>
                <a:gd name="T8" fmla="*/ 207 w 207"/>
                <a:gd name="T9" fmla="*/ 20 h 100"/>
                <a:gd name="T10" fmla="*/ 205 w 207"/>
                <a:gd name="T11" fmla="*/ 1 h 100"/>
              </a:gdLst>
              <a:ahLst/>
              <a:cxnLst>
                <a:cxn ang="0">
                  <a:pos x="T0" y="T1"/>
                </a:cxn>
                <a:cxn ang="0">
                  <a:pos x="T2" y="T3"/>
                </a:cxn>
                <a:cxn ang="0">
                  <a:pos x="T4" y="T5"/>
                </a:cxn>
                <a:cxn ang="0">
                  <a:pos x="T6" y="T7"/>
                </a:cxn>
                <a:cxn ang="0">
                  <a:pos x="T8" y="T9"/>
                </a:cxn>
                <a:cxn ang="0">
                  <a:pos x="T10" y="T11"/>
                </a:cxn>
              </a:cxnLst>
              <a:rect l="0" t="0" r="r" b="b"/>
              <a:pathLst>
                <a:path w="207" h="100">
                  <a:moveTo>
                    <a:pt x="205" y="1"/>
                  </a:moveTo>
                  <a:cubicBezTo>
                    <a:pt x="205" y="1"/>
                    <a:pt x="205" y="0"/>
                    <a:pt x="205" y="0"/>
                  </a:cubicBezTo>
                  <a:cubicBezTo>
                    <a:pt x="131" y="15"/>
                    <a:pt x="62" y="44"/>
                    <a:pt x="0" y="84"/>
                  </a:cubicBezTo>
                  <a:cubicBezTo>
                    <a:pt x="5" y="89"/>
                    <a:pt x="9" y="94"/>
                    <a:pt x="13" y="100"/>
                  </a:cubicBezTo>
                  <a:cubicBezTo>
                    <a:pt x="71" y="62"/>
                    <a:pt x="137" y="34"/>
                    <a:pt x="207" y="20"/>
                  </a:cubicBezTo>
                  <a:cubicBezTo>
                    <a:pt x="206" y="14"/>
                    <a:pt x="205" y="8"/>
                    <a:pt x="205" y="1"/>
                  </a:cubicBezTo>
                  <a:close/>
                </a:path>
              </a:pathLst>
            </a:custGeom>
            <a:solidFill>
              <a:schemeClr val="bg1">
                <a:lumMod val="65000"/>
              </a:schemeClr>
            </a:solidFill>
            <a:ln>
              <a:noFill/>
            </a:ln>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7" name="Freeform: Shape 8">
              <a:extLst>
                <a:ext uri="{FF2B5EF4-FFF2-40B4-BE49-F238E27FC236}">
                  <a16:creationId xmlns:a16="http://schemas.microsoft.com/office/drawing/2014/main" id="{3FA2DDFA-F6D1-461A-B061-4079C6D98EAE}"/>
                </a:ext>
              </a:extLst>
            </p:cNvPr>
            <p:cNvSpPr>
              <a:spLocks/>
            </p:cNvSpPr>
            <p:nvPr/>
          </p:nvSpPr>
          <p:spPr bwMode="auto">
            <a:xfrm>
              <a:off x="5643376" y="1262448"/>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gradFill>
              <a:gsLst>
                <a:gs pos="0">
                  <a:srgbClr val="BF00C3"/>
                </a:gs>
                <a:gs pos="100000">
                  <a:srgbClr val="00009E"/>
                </a:gs>
              </a:gsLst>
              <a:lin ang="10800000" scaled="0"/>
            </a:gradFill>
            <a:ln>
              <a:noFill/>
            </a:ln>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8" name="Freeform: Shape 10">
              <a:extLst>
                <a:ext uri="{FF2B5EF4-FFF2-40B4-BE49-F238E27FC236}">
                  <a16:creationId xmlns:a16="http://schemas.microsoft.com/office/drawing/2014/main" id="{0C978DAA-8757-4C71-A1B0-401A55DC7AED}"/>
                </a:ext>
              </a:extLst>
            </p:cNvPr>
            <p:cNvSpPr>
              <a:spLocks/>
            </p:cNvSpPr>
            <p:nvPr/>
          </p:nvSpPr>
          <p:spPr bwMode="auto">
            <a:xfrm>
              <a:off x="5938887" y="1494792"/>
              <a:ext cx="251693" cy="36065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bg1">
                <a:lumMod val="65000"/>
              </a:schemeClr>
            </a:solidFill>
            <a:ln>
              <a:noFill/>
            </a:ln>
            <a:extLst>
              <a:ext uri="{91240B29-F687-4f45-9708-019B960494DF}">
                <a14:hiddenLine xmlns:lc="http://schemas.openxmlformats.org/drawingml/2006/lockedCanvas" xmlns:dgm="http://schemas.openxmlformats.org/drawingml/2006/diagram"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9" name="Freeform: Shape 11">
              <a:extLst>
                <a:ext uri="{FF2B5EF4-FFF2-40B4-BE49-F238E27FC236}">
                  <a16:creationId xmlns:a16="http://schemas.microsoft.com/office/drawing/2014/main" id="{7E36DDF0-12C4-467C-BC11-A85D07A009D8}"/>
                </a:ext>
              </a:extLst>
            </p:cNvPr>
            <p:cNvSpPr>
              <a:spLocks/>
            </p:cNvSpPr>
            <p:nvPr/>
          </p:nvSpPr>
          <p:spPr bwMode="auto">
            <a:xfrm>
              <a:off x="5996249" y="1550998"/>
              <a:ext cx="74922" cy="73771"/>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chemeClr val="accent3"/>
            </a:solidFill>
            <a:ln>
              <a:noFill/>
            </a:ln>
            <a:extLst>
              <a:ext uri="{91240B29-F687-4f45-9708-019B960494DF}">
                <a14:hiddenLine xmlns:lc="http://schemas.openxmlformats.org/drawingml/2006/lockedCanvas" xmlns:dgm="http://schemas.openxmlformats.org/drawingml/2006/diagram"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10" name="Freeform: Shape 60">
              <a:extLst>
                <a:ext uri="{FF2B5EF4-FFF2-40B4-BE49-F238E27FC236}">
                  <a16:creationId xmlns:a16="http://schemas.microsoft.com/office/drawing/2014/main" id="{316EBD70-188E-475E-AB0F-3C2DCBA538BD}"/>
                </a:ext>
              </a:extLst>
            </p:cNvPr>
            <p:cNvSpPr>
              <a:spLocks/>
            </p:cNvSpPr>
            <p:nvPr/>
          </p:nvSpPr>
          <p:spPr bwMode="auto">
            <a:xfrm>
              <a:off x="3409588" y="3473474"/>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gradFill>
              <a:gsLst>
                <a:gs pos="0">
                  <a:srgbClr val="BF00C3"/>
                </a:gs>
                <a:gs pos="100000">
                  <a:srgbClr val="00009E"/>
                </a:gs>
              </a:gsLst>
              <a:lin ang="10800000" scaled="0"/>
            </a:gradFill>
            <a:ln>
              <a:noFill/>
            </a:ln>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11" name="Freeform: Shape 61">
              <a:extLst>
                <a:ext uri="{FF2B5EF4-FFF2-40B4-BE49-F238E27FC236}">
                  <a16:creationId xmlns:a16="http://schemas.microsoft.com/office/drawing/2014/main" id="{5E42DEB4-E150-4FE3-BAD6-7161F96EFF9D}"/>
                </a:ext>
              </a:extLst>
            </p:cNvPr>
            <p:cNvSpPr>
              <a:spLocks/>
            </p:cNvSpPr>
            <p:nvPr/>
          </p:nvSpPr>
          <p:spPr bwMode="auto">
            <a:xfrm>
              <a:off x="3679278" y="3740703"/>
              <a:ext cx="286636" cy="28671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lumMod val="65000"/>
              </a:schemeClr>
            </a:solidFill>
            <a:ln>
              <a:noFill/>
            </a:ln>
            <a:effectLst/>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12" name="Freeform: Shape 63">
              <a:extLst>
                <a:ext uri="{FF2B5EF4-FFF2-40B4-BE49-F238E27FC236}">
                  <a16:creationId xmlns:a16="http://schemas.microsoft.com/office/drawing/2014/main" id="{76D27F42-C107-4276-872C-19E6DEC0EC10}"/>
                </a:ext>
              </a:extLst>
            </p:cNvPr>
            <p:cNvSpPr>
              <a:spLocks/>
            </p:cNvSpPr>
            <p:nvPr/>
          </p:nvSpPr>
          <p:spPr bwMode="auto">
            <a:xfrm>
              <a:off x="4071389" y="1894407"/>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gradFill>
              <a:gsLst>
                <a:gs pos="0">
                  <a:srgbClr val="BF00C3"/>
                </a:gs>
                <a:gs pos="100000">
                  <a:srgbClr val="00009E"/>
                </a:gs>
              </a:gsLst>
              <a:lin ang="10800000" scaled="0"/>
            </a:gradFill>
            <a:ln>
              <a:noFill/>
            </a:ln>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13" name="Freeform: Shape 64">
              <a:extLst>
                <a:ext uri="{FF2B5EF4-FFF2-40B4-BE49-F238E27FC236}">
                  <a16:creationId xmlns:a16="http://schemas.microsoft.com/office/drawing/2014/main" id="{41D2A11B-4994-4B9E-B347-F3A1FFA57160}"/>
                </a:ext>
              </a:extLst>
            </p:cNvPr>
            <p:cNvSpPr>
              <a:spLocks/>
            </p:cNvSpPr>
            <p:nvPr/>
          </p:nvSpPr>
          <p:spPr bwMode="auto">
            <a:xfrm>
              <a:off x="4339539" y="2164628"/>
              <a:ext cx="296882" cy="295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lumMod val="65000"/>
              </a:schemeClr>
            </a:solidFill>
            <a:ln>
              <a:noFill/>
            </a:ln>
            <a:effectLst/>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14" name="Freeform: Shape 66">
              <a:extLst>
                <a:ext uri="{FF2B5EF4-FFF2-40B4-BE49-F238E27FC236}">
                  <a16:creationId xmlns:a16="http://schemas.microsoft.com/office/drawing/2014/main" id="{07E1F0AB-D2D6-4169-9407-0F27C2AE1CAD}"/>
                </a:ext>
              </a:extLst>
            </p:cNvPr>
            <p:cNvSpPr>
              <a:spLocks/>
            </p:cNvSpPr>
            <p:nvPr/>
          </p:nvSpPr>
          <p:spPr bwMode="auto">
            <a:xfrm>
              <a:off x="7213696" y="1894407"/>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gradFill>
              <a:gsLst>
                <a:gs pos="0">
                  <a:srgbClr val="BF00C3"/>
                </a:gs>
                <a:gs pos="100000">
                  <a:srgbClr val="00009E"/>
                </a:gs>
              </a:gsLst>
              <a:lin ang="10800000" scaled="0"/>
            </a:gradFill>
            <a:ln>
              <a:noFill/>
            </a:ln>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15" name="Freeform: Shape 67">
              <a:extLst>
                <a:ext uri="{FF2B5EF4-FFF2-40B4-BE49-F238E27FC236}">
                  <a16:creationId xmlns:a16="http://schemas.microsoft.com/office/drawing/2014/main" id="{0958A19C-37B4-4356-9858-32C6951E3C83}"/>
                </a:ext>
              </a:extLst>
            </p:cNvPr>
            <p:cNvSpPr>
              <a:spLocks/>
            </p:cNvSpPr>
            <p:nvPr/>
          </p:nvSpPr>
          <p:spPr bwMode="auto">
            <a:xfrm>
              <a:off x="7484709" y="2175577"/>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lumMod val="65000"/>
              </a:schemeClr>
            </a:solidFill>
            <a:ln>
              <a:noFill/>
            </a:ln>
            <a:effectLst/>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16" name="Freeform: Shape 69">
              <a:extLst>
                <a:ext uri="{FF2B5EF4-FFF2-40B4-BE49-F238E27FC236}">
                  <a16:creationId xmlns:a16="http://schemas.microsoft.com/office/drawing/2014/main" id="{CA7A5B78-902D-47E4-B857-ADADDD1859DF}"/>
                </a:ext>
              </a:extLst>
            </p:cNvPr>
            <p:cNvSpPr>
              <a:spLocks/>
            </p:cNvSpPr>
            <p:nvPr/>
          </p:nvSpPr>
          <p:spPr bwMode="auto">
            <a:xfrm>
              <a:off x="7877164" y="3473474"/>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gradFill>
              <a:gsLst>
                <a:gs pos="0">
                  <a:srgbClr val="BF00C3"/>
                </a:gs>
                <a:gs pos="100000">
                  <a:srgbClr val="00009E"/>
                </a:gs>
              </a:gsLst>
              <a:lin ang="10800000" scaled="0"/>
            </a:gradFill>
            <a:ln>
              <a:noFill/>
            </a:ln>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17" name="Freeform: Shape 70">
              <a:extLst>
                <a:ext uri="{FF2B5EF4-FFF2-40B4-BE49-F238E27FC236}">
                  <a16:creationId xmlns:a16="http://schemas.microsoft.com/office/drawing/2014/main" id="{427F8FBD-75D8-4BC6-80CA-8BADE3BE0974}"/>
                </a:ext>
              </a:extLst>
            </p:cNvPr>
            <p:cNvSpPr>
              <a:spLocks/>
            </p:cNvSpPr>
            <p:nvPr/>
          </p:nvSpPr>
          <p:spPr bwMode="auto">
            <a:xfrm>
              <a:off x="8155812" y="3743112"/>
              <a:ext cx="285368" cy="284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bg1">
                <a:lumMod val="65000"/>
              </a:schemeClr>
            </a:solidFill>
            <a:ln>
              <a:noFill/>
            </a:ln>
            <a:effectLst/>
          </p:spPr>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18" name="Oval 1">
              <a:extLst>
                <a:ext uri="{FF2B5EF4-FFF2-40B4-BE49-F238E27FC236}">
                  <a16:creationId xmlns:a16="http://schemas.microsoft.com/office/drawing/2014/main" id="{221B6890-06EB-4153-B202-91453593FBCD}"/>
                </a:ext>
              </a:extLst>
            </p:cNvPr>
            <p:cNvSpPr/>
            <p:nvPr/>
          </p:nvSpPr>
          <p:spPr>
            <a:xfrm>
              <a:off x="4499889" y="2365500"/>
              <a:ext cx="3123810" cy="3091344"/>
            </a:xfrm>
            <a:prstGeom prst="ellipse">
              <a:avLst/>
            </a:prstGeom>
            <a:blipFill dpi="0"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lumMod val="85000"/>
                  </a:schemeClr>
                </a:solidFill>
                <a:latin typeface="微软雅黑" pitchFamily="34" charset="-122"/>
                <a:ea typeface="微软雅黑" pitchFamily="34" charset="-122"/>
              </a:endParaRPr>
            </a:p>
          </p:txBody>
        </p:sp>
        <p:sp>
          <p:nvSpPr>
            <p:cNvPr id="19" name="TextBox 54">
              <a:extLst>
                <a:ext uri="{FF2B5EF4-FFF2-40B4-BE49-F238E27FC236}">
                  <a16:creationId xmlns:a16="http://schemas.microsoft.com/office/drawing/2014/main" id="{C5EECE02-84DA-4251-B4DF-84E8EA6D82C2}"/>
                </a:ext>
              </a:extLst>
            </p:cNvPr>
            <p:cNvSpPr txBox="1"/>
            <p:nvPr/>
          </p:nvSpPr>
          <p:spPr>
            <a:xfrm>
              <a:off x="8760785" y="1955161"/>
              <a:ext cx="1415772" cy="338554"/>
            </a:xfrm>
            <a:prstGeom prst="rect">
              <a:avLst/>
            </a:prstGeom>
            <a:noFill/>
          </p:spPr>
          <p:txBody>
            <a:bodyPr wrap="none">
              <a:normAutofit fontScale="92500" lnSpcReduction="20000"/>
            </a:bodyPr>
            <a:lstStyle/>
            <a:p>
              <a:r>
                <a:rPr lang="zh-CN" altLang="en-US" sz="2133" b="1">
                  <a:solidFill>
                    <a:schemeClr val="bg1">
                      <a:lumMod val="85000"/>
                    </a:schemeClr>
                  </a:solidFill>
                  <a:latin typeface="微软雅黑" pitchFamily="34" charset="-122"/>
                  <a:ea typeface="微软雅黑" pitchFamily="34" charset="-122"/>
                </a:rPr>
                <a:t>Title text presets</a:t>
              </a:r>
            </a:p>
          </p:txBody>
        </p:sp>
        <p:sp>
          <p:nvSpPr>
            <p:cNvPr id="20" name="TextBox 55">
              <a:extLst>
                <a:ext uri="{FF2B5EF4-FFF2-40B4-BE49-F238E27FC236}">
                  <a16:creationId xmlns:a16="http://schemas.microsoft.com/office/drawing/2014/main" id="{C54A1F83-A4F7-4379-BAF0-2372A6DAC7E0}"/>
                </a:ext>
              </a:extLst>
            </p:cNvPr>
            <p:cNvSpPr txBox="1"/>
            <p:nvPr/>
          </p:nvSpPr>
          <p:spPr>
            <a:xfrm>
              <a:off x="8760785" y="2293715"/>
              <a:ext cx="2239686" cy="516423"/>
            </a:xfrm>
            <a:prstGeom prst="rect">
              <a:avLst/>
            </a:prstGeom>
            <a:noFill/>
          </p:spPr>
          <p:txBody>
            <a:bodyPr wrap="square">
              <a:normAutofit fontScale="55000" lnSpcReduction="20000"/>
            </a:bodyPr>
            <a:lstStyle/>
            <a:p>
              <a:pPr>
                <a:lnSpc>
                  <a:spcPct val="120000"/>
                </a:lnSpc>
              </a:pPr>
              <a:r>
                <a:rPr lang="zh-CN" altLang="en-US" sz="1600">
                  <a:solidFill>
                    <a:schemeClr val="bg1">
                      <a:lumMod val="85000"/>
                    </a:schemeClr>
                  </a:solidFill>
                  <a:latin typeface="微软雅黑" pitchFamily="34" charset="-122"/>
                  <a:ea typeface="微软雅黑" pitchFamily="34" charset="-122"/>
                </a:rPr>
                <a:t>This section is displayed as a text layout place (theme font is recommended) </a:t>
              </a:r>
            </a:p>
          </p:txBody>
        </p:sp>
        <p:sp>
          <p:nvSpPr>
            <p:cNvPr id="21" name="TextBox 57">
              <a:extLst>
                <a:ext uri="{FF2B5EF4-FFF2-40B4-BE49-F238E27FC236}">
                  <a16:creationId xmlns:a16="http://schemas.microsoft.com/office/drawing/2014/main" id="{E02E8A5E-DDED-422C-96ED-DA9D71F9DFC0}"/>
                </a:ext>
              </a:extLst>
            </p:cNvPr>
            <p:cNvSpPr txBox="1"/>
            <p:nvPr/>
          </p:nvSpPr>
          <p:spPr>
            <a:xfrm>
              <a:off x="8760785" y="3392784"/>
              <a:ext cx="1415772" cy="338554"/>
            </a:xfrm>
            <a:prstGeom prst="rect">
              <a:avLst/>
            </a:prstGeom>
            <a:noFill/>
          </p:spPr>
          <p:txBody>
            <a:bodyPr wrap="none">
              <a:normAutofit fontScale="92500" lnSpcReduction="20000"/>
            </a:bodyPr>
            <a:lstStyle/>
            <a:p>
              <a:r>
                <a:rPr lang="zh-CN" altLang="en-US" sz="2133" b="1">
                  <a:solidFill>
                    <a:schemeClr val="bg1">
                      <a:lumMod val="85000"/>
                    </a:schemeClr>
                  </a:solidFill>
                  <a:latin typeface="微软雅黑" pitchFamily="34" charset="-122"/>
                  <a:ea typeface="微软雅黑" pitchFamily="34" charset="-122"/>
                </a:rPr>
                <a:t>Title text presets</a:t>
              </a:r>
            </a:p>
          </p:txBody>
        </p:sp>
        <p:sp>
          <p:nvSpPr>
            <p:cNvPr id="22" name="TextBox 58">
              <a:extLst>
                <a:ext uri="{FF2B5EF4-FFF2-40B4-BE49-F238E27FC236}">
                  <a16:creationId xmlns:a16="http://schemas.microsoft.com/office/drawing/2014/main" id="{47370570-ADF1-42A6-93DB-78EEF72FFFF2}"/>
                </a:ext>
              </a:extLst>
            </p:cNvPr>
            <p:cNvSpPr txBox="1"/>
            <p:nvPr/>
          </p:nvSpPr>
          <p:spPr>
            <a:xfrm>
              <a:off x="8760785" y="3731338"/>
              <a:ext cx="2239686" cy="516423"/>
            </a:xfrm>
            <a:prstGeom prst="rect">
              <a:avLst/>
            </a:prstGeom>
            <a:noFill/>
          </p:spPr>
          <p:txBody>
            <a:bodyPr wrap="square">
              <a:normAutofit fontScale="55000" lnSpcReduction="20000"/>
            </a:bodyPr>
            <a:lstStyle/>
            <a:p>
              <a:pPr>
                <a:lnSpc>
                  <a:spcPct val="120000"/>
                </a:lnSpc>
              </a:pPr>
              <a:r>
                <a:rPr lang="zh-CN" altLang="en-US" sz="1600">
                  <a:solidFill>
                    <a:schemeClr val="bg1">
                      <a:lumMod val="85000"/>
                    </a:schemeClr>
                  </a:solidFill>
                  <a:latin typeface="微软雅黑" pitchFamily="34" charset="-122"/>
                  <a:ea typeface="微软雅黑" pitchFamily="34" charset="-122"/>
                </a:rPr>
                <a:t>This section is displayed as a text layout place (theme font is recommended) </a:t>
              </a:r>
            </a:p>
          </p:txBody>
        </p:sp>
        <p:sp>
          <p:nvSpPr>
            <p:cNvPr id="23" name="TextBox 73">
              <a:extLst>
                <a:ext uri="{FF2B5EF4-FFF2-40B4-BE49-F238E27FC236}">
                  <a16:creationId xmlns:a16="http://schemas.microsoft.com/office/drawing/2014/main" id="{93FEE4F7-CA85-4C38-8818-AFB32B595ADC}"/>
                </a:ext>
              </a:extLst>
            </p:cNvPr>
            <p:cNvSpPr txBox="1"/>
            <p:nvPr/>
          </p:nvSpPr>
          <p:spPr>
            <a:xfrm flipH="1">
              <a:off x="1825442" y="1955161"/>
              <a:ext cx="1415772" cy="338554"/>
            </a:xfrm>
            <a:prstGeom prst="rect">
              <a:avLst/>
            </a:prstGeom>
            <a:noFill/>
          </p:spPr>
          <p:txBody>
            <a:bodyPr wrap="none">
              <a:normAutofit fontScale="92500" lnSpcReduction="20000"/>
            </a:bodyPr>
            <a:lstStyle/>
            <a:p>
              <a:pPr algn="r"/>
              <a:r>
                <a:rPr lang="zh-CN" altLang="en-US" sz="2133" b="1">
                  <a:solidFill>
                    <a:schemeClr val="bg1">
                      <a:lumMod val="85000"/>
                    </a:schemeClr>
                  </a:solidFill>
                  <a:latin typeface="微软雅黑" pitchFamily="34" charset="-122"/>
                  <a:ea typeface="微软雅黑" pitchFamily="34" charset="-122"/>
                </a:rPr>
                <a:t>Title text presets</a:t>
              </a:r>
            </a:p>
          </p:txBody>
        </p:sp>
        <p:sp>
          <p:nvSpPr>
            <p:cNvPr id="24" name="TextBox 74">
              <a:extLst>
                <a:ext uri="{FF2B5EF4-FFF2-40B4-BE49-F238E27FC236}">
                  <a16:creationId xmlns:a16="http://schemas.microsoft.com/office/drawing/2014/main" id="{99C20507-3737-47A5-81AF-799FBF30B7D2}"/>
                </a:ext>
              </a:extLst>
            </p:cNvPr>
            <p:cNvSpPr txBox="1"/>
            <p:nvPr/>
          </p:nvSpPr>
          <p:spPr>
            <a:xfrm flipH="1">
              <a:off x="719668" y="2293715"/>
              <a:ext cx="2521547" cy="516423"/>
            </a:xfrm>
            <a:prstGeom prst="rect">
              <a:avLst/>
            </a:prstGeom>
            <a:noFill/>
          </p:spPr>
          <p:txBody>
            <a:bodyPr wrap="square">
              <a:normAutofit fontScale="55000" lnSpcReduction="20000"/>
            </a:bodyPr>
            <a:lstStyle/>
            <a:p>
              <a:pPr algn="r">
                <a:lnSpc>
                  <a:spcPct val="120000"/>
                </a:lnSpc>
              </a:pPr>
              <a:r>
                <a:rPr lang="zh-CN" altLang="en-US" sz="1600">
                  <a:solidFill>
                    <a:schemeClr val="bg1">
                      <a:lumMod val="85000"/>
                    </a:schemeClr>
                  </a:solidFill>
                  <a:latin typeface="微软雅黑" pitchFamily="34" charset="-122"/>
                  <a:ea typeface="微软雅黑" pitchFamily="34" charset="-122"/>
                </a:rPr>
                <a:t>This section is displayed as a text layout place (theme font is recommended) </a:t>
              </a:r>
            </a:p>
          </p:txBody>
        </p:sp>
        <p:sp>
          <p:nvSpPr>
            <p:cNvPr id="25" name="TextBox 76">
              <a:extLst>
                <a:ext uri="{FF2B5EF4-FFF2-40B4-BE49-F238E27FC236}">
                  <a16:creationId xmlns:a16="http://schemas.microsoft.com/office/drawing/2014/main" id="{298B2CE0-7369-48BE-BBD3-717D4A6C2C3C}"/>
                </a:ext>
              </a:extLst>
            </p:cNvPr>
            <p:cNvSpPr txBox="1"/>
            <p:nvPr/>
          </p:nvSpPr>
          <p:spPr>
            <a:xfrm flipH="1">
              <a:off x="1825442" y="3392784"/>
              <a:ext cx="1415772" cy="338554"/>
            </a:xfrm>
            <a:prstGeom prst="rect">
              <a:avLst/>
            </a:prstGeom>
            <a:noFill/>
          </p:spPr>
          <p:txBody>
            <a:bodyPr wrap="none">
              <a:normAutofit fontScale="92500" lnSpcReduction="20000"/>
            </a:bodyPr>
            <a:lstStyle/>
            <a:p>
              <a:pPr algn="r"/>
              <a:r>
                <a:rPr lang="zh-CN" altLang="en-US" sz="2133" b="1">
                  <a:solidFill>
                    <a:schemeClr val="bg1">
                      <a:lumMod val="85000"/>
                    </a:schemeClr>
                  </a:solidFill>
                  <a:latin typeface="微软雅黑" pitchFamily="34" charset="-122"/>
                  <a:ea typeface="微软雅黑" pitchFamily="34" charset="-122"/>
                </a:rPr>
                <a:t>Title text presets</a:t>
              </a:r>
            </a:p>
          </p:txBody>
        </p:sp>
        <p:sp>
          <p:nvSpPr>
            <p:cNvPr id="26" name="TextBox 77">
              <a:extLst>
                <a:ext uri="{FF2B5EF4-FFF2-40B4-BE49-F238E27FC236}">
                  <a16:creationId xmlns:a16="http://schemas.microsoft.com/office/drawing/2014/main" id="{40BB69DA-3063-4A56-96CA-B3CB005F49D5}"/>
                </a:ext>
              </a:extLst>
            </p:cNvPr>
            <p:cNvSpPr txBox="1"/>
            <p:nvPr/>
          </p:nvSpPr>
          <p:spPr>
            <a:xfrm flipH="1">
              <a:off x="719668" y="3731338"/>
              <a:ext cx="2521547" cy="516423"/>
            </a:xfrm>
            <a:prstGeom prst="rect">
              <a:avLst/>
            </a:prstGeom>
            <a:noFill/>
          </p:spPr>
          <p:txBody>
            <a:bodyPr wrap="square">
              <a:normAutofit fontScale="55000" lnSpcReduction="20000"/>
            </a:bodyPr>
            <a:lstStyle/>
            <a:p>
              <a:pPr algn="r">
                <a:lnSpc>
                  <a:spcPct val="120000"/>
                </a:lnSpc>
              </a:pPr>
              <a:r>
                <a:rPr lang="zh-CN" altLang="en-US" sz="1600">
                  <a:solidFill>
                    <a:schemeClr val="bg1">
                      <a:lumMod val="85000"/>
                    </a:schemeClr>
                  </a:solidFill>
                  <a:latin typeface="微软雅黑" pitchFamily="34" charset="-122"/>
                  <a:ea typeface="微软雅黑" pitchFamily="34" charset="-122"/>
                </a:rPr>
                <a:t>This section is displayed as a text layout place (theme font is recommended) </a:t>
              </a:r>
            </a:p>
          </p:txBody>
        </p:sp>
      </p:grpSp>
    </p:spTree>
    <p:extLst>
      <p:ext uri="{BB962C8B-B14F-4D97-AF65-F5344CB8AC3E}">
        <p14:creationId xmlns:p14="http://schemas.microsoft.com/office/powerpoint/2010/main" val="34992335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lc="http://schemas.openxmlformats.org/drawingml/2006/lockedCanvas" xmlns:dgm="http://schemas.openxmlformats.org/drawingml/2006/diagram"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54382148-825A-4D8C-A562-4627D0205C04}"/>
              </a:ext>
            </a:extLst>
          </p:cNvPr>
          <p:cNvSpPr>
            <a:spLocks noChangeArrowheads="1"/>
          </p:cNvSpPr>
          <p:nvPr/>
        </p:nvSpPr>
        <p:spPr bwMode="auto">
          <a:xfrm>
            <a:off x="3158467" y="2965452"/>
            <a:ext cx="3083567" cy="3143251"/>
          </a:xfrm>
          <a:custGeom>
            <a:avLst/>
            <a:gdLst>
              <a:gd name="T0" fmla="*/ 92 w 550"/>
              <a:gd name="T1" fmla="*/ 110 h 561"/>
              <a:gd name="T2" fmla="*/ 110 w 550"/>
              <a:gd name="T3" fmla="*/ 459 h 561"/>
              <a:gd name="T4" fmla="*/ 541 w 550"/>
              <a:gd name="T5" fmla="*/ 514 h 561"/>
              <a:gd name="T6" fmla="*/ 441 w 550"/>
              <a:gd name="T7" fmla="*/ 91 h 561"/>
              <a:gd name="T8" fmla="*/ 92 w 550"/>
              <a:gd name="T9" fmla="*/ 110 h 561"/>
              <a:gd name="T10" fmla="*/ 0 60000 65536"/>
              <a:gd name="T11" fmla="*/ 0 60000 65536"/>
              <a:gd name="T12" fmla="*/ 0 60000 65536"/>
              <a:gd name="T13" fmla="*/ 0 60000 65536"/>
              <a:gd name="T14" fmla="*/ 0 60000 65536"/>
              <a:gd name="T15" fmla="*/ 0 w 550"/>
              <a:gd name="T16" fmla="*/ 0 h 561"/>
              <a:gd name="T17" fmla="*/ 550 w 550"/>
              <a:gd name="T18" fmla="*/ 561 h 561"/>
            </a:gdLst>
            <a:ahLst/>
            <a:cxnLst>
              <a:cxn ang="T10">
                <a:pos x="T0" y="T1"/>
              </a:cxn>
              <a:cxn ang="T11">
                <a:pos x="T2" y="T3"/>
              </a:cxn>
              <a:cxn ang="T12">
                <a:pos x="T4" y="T5"/>
              </a:cxn>
              <a:cxn ang="T13">
                <a:pos x="T6" y="T7"/>
              </a:cxn>
              <a:cxn ang="T14">
                <a:pos x="T8" y="T9"/>
              </a:cxn>
            </a:cxnLst>
            <a:rect l="T15" t="T16" r="T17" b="T18"/>
            <a:pathLst>
              <a:path w="550" h="561">
                <a:moveTo>
                  <a:pt x="92" y="110"/>
                </a:moveTo>
                <a:cubicBezTo>
                  <a:pt x="0" y="211"/>
                  <a:pt x="8" y="367"/>
                  <a:pt x="110" y="459"/>
                </a:cubicBezTo>
                <a:cubicBezTo>
                  <a:pt x="224" y="561"/>
                  <a:pt x="416" y="510"/>
                  <a:pt x="541" y="514"/>
                </a:cubicBezTo>
                <a:cubicBezTo>
                  <a:pt x="522" y="387"/>
                  <a:pt x="550" y="189"/>
                  <a:pt x="441" y="91"/>
                </a:cubicBezTo>
                <a:cubicBezTo>
                  <a:pt x="339" y="0"/>
                  <a:pt x="183" y="8"/>
                  <a:pt x="92" y="110"/>
                </a:cubicBezTo>
                <a:close/>
              </a:path>
            </a:pathLst>
          </a:custGeom>
          <a:solidFill>
            <a:schemeClr val="tx1"/>
          </a:solidFill>
          <a:ln w="25400" cmpd="sng">
            <a:gradFill>
              <a:gsLst>
                <a:gs pos="0">
                  <a:srgbClr val="BF00C3"/>
                </a:gs>
                <a:gs pos="100000">
                  <a:srgbClr val="00009E"/>
                </a:gs>
              </a:gsLst>
              <a:lin ang="5400000" scaled="1"/>
            </a:gra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lIns="121907" tIns="60953" rIns="121907" bIns="60953"/>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33" dirty="0">
              <a:solidFill>
                <a:schemeClr val="bg1">
                  <a:lumMod val="85000"/>
                </a:schemeClr>
              </a:solidFill>
              <a:sym typeface="宋体" pitchFamily="2" charset="-122"/>
            </a:endParaRPr>
          </a:p>
        </p:txBody>
      </p:sp>
      <p:sp>
        <p:nvSpPr>
          <p:cNvPr id="3" name="Freeform 6">
            <a:extLst>
              <a:ext uri="{FF2B5EF4-FFF2-40B4-BE49-F238E27FC236}">
                <a16:creationId xmlns:a16="http://schemas.microsoft.com/office/drawing/2014/main" id="{4B1E14D2-98E6-471E-B109-CD6ED30E41E0}"/>
              </a:ext>
            </a:extLst>
          </p:cNvPr>
          <p:cNvSpPr>
            <a:spLocks noChangeArrowheads="1"/>
          </p:cNvSpPr>
          <p:nvPr/>
        </p:nvSpPr>
        <p:spPr bwMode="auto">
          <a:xfrm>
            <a:off x="3471688" y="2404535"/>
            <a:ext cx="2410557" cy="2461683"/>
          </a:xfrm>
          <a:custGeom>
            <a:avLst/>
            <a:gdLst>
              <a:gd name="T0" fmla="*/ 72 w 430"/>
              <a:gd name="T1" fmla="*/ 86 h 439"/>
              <a:gd name="T2" fmla="*/ 86 w 430"/>
              <a:gd name="T3" fmla="*/ 359 h 439"/>
              <a:gd name="T4" fmla="*/ 423 w 430"/>
              <a:gd name="T5" fmla="*/ 402 h 439"/>
              <a:gd name="T6" fmla="*/ 345 w 430"/>
              <a:gd name="T7" fmla="*/ 72 h 439"/>
              <a:gd name="T8" fmla="*/ 72 w 430"/>
              <a:gd name="T9" fmla="*/ 86 h 439"/>
              <a:gd name="T10" fmla="*/ 0 60000 65536"/>
              <a:gd name="T11" fmla="*/ 0 60000 65536"/>
              <a:gd name="T12" fmla="*/ 0 60000 65536"/>
              <a:gd name="T13" fmla="*/ 0 60000 65536"/>
              <a:gd name="T14" fmla="*/ 0 60000 65536"/>
              <a:gd name="T15" fmla="*/ 0 w 430"/>
              <a:gd name="T16" fmla="*/ 0 h 439"/>
              <a:gd name="T17" fmla="*/ 430 w 430"/>
              <a:gd name="T18" fmla="*/ 439 h 439"/>
            </a:gdLst>
            <a:ahLst/>
            <a:cxnLst>
              <a:cxn ang="T10">
                <a:pos x="T0" y="T1"/>
              </a:cxn>
              <a:cxn ang="T11">
                <a:pos x="T2" y="T3"/>
              </a:cxn>
              <a:cxn ang="T12">
                <a:pos x="T4" y="T5"/>
              </a:cxn>
              <a:cxn ang="T13">
                <a:pos x="T6" y="T7"/>
              </a:cxn>
              <a:cxn ang="T14">
                <a:pos x="T8" y="T9"/>
              </a:cxn>
            </a:cxnLst>
            <a:rect l="T15" t="T16" r="T17" b="T18"/>
            <a:pathLst>
              <a:path w="430" h="439">
                <a:moveTo>
                  <a:pt x="72" y="86"/>
                </a:moveTo>
                <a:cubicBezTo>
                  <a:pt x="0" y="165"/>
                  <a:pt x="7" y="288"/>
                  <a:pt x="86" y="359"/>
                </a:cubicBezTo>
                <a:cubicBezTo>
                  <a:pt x="175" y="439"/>
                  <a:pt x="325" y="400"/>
                  <a:pt x="423" y="402"/>
                </a:cubicBezTo>
                <a:cubicBezTo>
                  <a:pt x="408" y="303"/>
                  <a:pt x="430" y="148"/>
                  <a:pt x="345" y="72"/>
                </a:cubicBezTo>
                <a:cubicBezTo>
                  <a:pt x="265" y="0"/>
                  <a:pt x="143" y="7"/>
                  <a:pt x="72" y="86"/>
                </a:cubicBezTo>
                <a:close/>
              </a:path>
            </a:pathLst>
          </a:custGeom>
          <a:solidFill>
            <a:schemeClr val="tx1"/>
          </a:solidFill>
          <a:ln w="25400" cmpd="sng">
            <a:gradFill>
              <a:gsLst>
                <a:gs pos="0">
                  <a:srgbClr val="BF00C3"/>
                </a:gs>
                <a:gs pos="100000">
                  <a:srgbClr val="00009E"/>
                </a:gs>
              </a:gsLst>
              <a:lin ang="5400000" scaled="1"/>
            </a:gra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lIns="121907" tIns="60953" rIns="121907" bIns="60953"/>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33" dirty="0">
              <a:solidFill>
                <a:schemeClr val="bg1">
                  <a:lumMod val="85000"/>
                </a:schemeClr>
              </a:solidFill>
              <a:sym typeface="宋体" pitchFamily="2" charset="-122"/>
            </a:endParaRPr>
          </a:p>
        </p:txBody>
      </p:sp>
      <p:sp>
        <p:nvSpPr>
          <p:cNvPr id="4" name="Freeform 7">
            <a:extLst>
              <a:ext uri="{FF2B5EF4-FFF2-40B4-BE49-F238E27FC236}">
                <a16:creationId xmlns:a16="http://schemas.microsoft.com/office/drawing/2014/main" id="{114824E5-6952-47B5-90D1-6124546E3BB1}"/>
              </a:ext>
            </a:extLst>
          </p:cNvPr>
          <p:cNvSpPr>
            <a:spLocks noChangeArrowheads="1"/>
          </p:cNvSpPr>
          <p:nvPr/>
        </p:nvSpPr>
        <p:spPr bwMode="auto">
          <a:xfrm>
            <a:off x="3685444" y="1828802"/>
            <a:ext cx="1944955" cy="1983316"/>
          </a:xfrm>
          <a:custGeom>
            <a:avLst/>
            <a:gdLst>
              <a:gd name="T0" fmla="*/ 58 w 347"/>
              <a:gd name="T1" fmla="*/ 70 h 354"/>
              <a:gd name="T2" fmla="*/ 69 w 347"/>
              <a:gd name="T3" fmla="*/ 290 h 354"/>
              <a:gd name="T4" fmla="*/ 341 w 347"/>
              <a:gd name="T5" fmla="*/ 325 h 354"/>
              <a:gd name="T6" fmla="*/ 278 w 347"/>
              <a:gd name="T7" fmla="*/ 58 h 354"/>
              <a:gd name="T8" fmla="*/ 58 w 347"/>
              <a:gd name="T9" fmla="*/ 70 h 354"/>
              <a:gd name="T10" fmla="*/ 0 60000 65536"/>
              <a:gd name="T11" fmla="*/ 0 60000 65536"/>
              <a:gd name="T12" fmla="*/ 0 60000 65536"/>
              <a:gd name="T13" fmla="*/ 0 60000 65536"/>
              <a:gd name="T14" fmla="*/ 0 60000 65536"/>
              <a:gd name="T15" fmla="*/ 0 w 347"/>
              <a:gd name="T16" fmla="*/ 0 h 354"/>
              <a:gd name="T17" fmla="*/ 347 w 347"/>
              <a:gd name="T18" fmla="*/ 354 h 354"/>
            </a:gdLst>
            <a:ahLst/>
            <a:cxnLst>
              <a:cxn ang="T10">
                <a:pos x="T0" y="T1"/>
              </a:cxn>
              <a:cxn ang="T11">
                <a:pos x="T2" y="T3"/>
              </a:cxn>
              <a:cxn ang="T12">
                <a:pos x="T4" y="T5"/>
              </a:cxn>
              <a:cxn ang="T13">
                <a:pos x="T6" y="T7"/>
              </a:cxn>
              <a:cxn ang="T14">
                <a:pos x="T8" y="T9"/>
              </a:cxn>
            </a:cxnLst>
            <a:rect l="T15" t="T16" r="T17" b="T18"/>
            <a:pathLst>
              <a:path w="347" h="354">
                <a:moveTo>
                  <a:pt x="58" y="70"/>
                </a:moveTo>
                <a:cubicBezTo>
                  <a:pt x="0" y="134"/>
                  <a:pt x="5" y="232"/>
                  <a:pt x="69" y="290"/>
                </a:cubicBezTo>
                <a:cubicBezTo>
                  <a:pt x="141" y="354"/>
                  <a:pt x="262" y="322"/>
                  <a:pt x="341" y="325"/>
                </a:cubicBezTo>
                <a:cubicBezTo>
                  <a:pt x="329" y="245"/>
                  <a:pt x="347" y="120"/>
                  <a:pt x="278" y="58"/>
                </a:cubicBezTo>
                <a:cubicBezTo>
                  <a:pt x="214" y="0"/>
                  <a:pt x="115" y="6"/>
                  <a:pt x="58" y="70"/>
                </a:cubicBezTo>
                <a:close/>
              </a:path>
            </a:pathLst>
          </a:custGeom>
          <a:solidFill>
            <a:schemeClr val="tx1"/>
          </a:solidFill>
          <a:ln w="25400" cmpd="sng">
            <a:gradFill>
              <a:gsLst>
                <a:gs pos="0">
                  <a:srgbClr val="BF00C3"/>
                </a:gs>
                <a:gs pos="100000">
                  <a:srgbClr val="00009E"/>
                </a:gs>
              </a:gsLst>
              <a:lin ang="5400000" scaled="1"/>
            </a:gra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lIns="121907" tIns="60953" rIns="121907" bIns="60953"/>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33" dirty="0">
              <a:solidFill>
                <a:schemeClr val="bg1">
                  <a:lumMod val="85000"/>
                </a:schemeClr>
              </a:solidFill>
              <a:sym typeface="宋体" pitchFamily="2" charset="-122"/>
            </a:endParaRPr>
          </a:p>
        </p:txBody>
      </p:sp>
      <p:sp>
        <p:nvSpPr>
          <p:cNvPr id="5" name="Freeform 8">
            <a:extLst>
              <a:ext uri="{FF2B5EF4-FFF2-40B4-BE49-F238E27FC236}">
                <a16:creationId xmlns:a16="http://schemas.microsoft.com/office/drawing/2014/main" id="{3F106B5A-F2FA-432F-9410-C0E59CD46FB2}"/>
              </a:ext>
            </a:extLst>
          </p:cNvPr>
          <p:cNvSpPr>
            <a:spLocks noChangeArrowheads="1"/>
          </p:cNvSpPr>
          <p:nvPr/>
        </p:nvSpPr>
        <p:spPr bwMode="auto">
          <a:xfrm>
            <a:off x="3842055" y="1352553"/>
            <a:ext cx="1608451" cy="1646767"/>
          </a:xfrm>
          <a:custGeom>
            <a:avLst/>
            <a:gdLst>
              <a:gd name="T0" fmla="*/ 47 w 287"/>
              <a:gd name="T1" fmla="*/ 58 h 294"/>
              <a:gd name="T2" fmla="*/ 57 w 287"/>
              <a:gd name="T3" fmla="*/ 240 h 294"/>
              <a:gd name="T4" fmla="*/ 282 w 287"/>
              <a:gd name="T5" fmla="*/ 269 h 294"/>
              <a:gd name="T6" fmla="*/ 230 w 287"/>
              <a:gd name="T7" fmla="*/ 48 h 294"/>
              <a:gd name="T8" fmla="*/ 47 w 287"/>
              <a:gd name="T9" fmla="*/ 58 h 294"/>
              <a:gd name="T10" fmla="*/ 0 60000 65536"/>
              <a:gd name="T11" fmla="*/ 0 60000 65536"/>
              <a:gd name="T12" fmla="*/ 0 60000 65536"/>
              <a:gd name="T13" fmla="*/ 0 60000 65536"/>
              <a:gd name="T14" fmla="*/ 0 60000 65536"/>
              <a:gd name="T15" fmla="*/ 0 w 287"/>
              <a:gd name="T16" fmla="*/ 0 h 294"/>
              <a:gd name="T17" fmla="*/ 287 w 287"/>
              <a:gd name="T18" fmla="*/ 294 h 294"/>
            </a:gdLst>
            <a:ahLst/>
            <a:cxnLst>
              <a:cxn ang="T10">
                <a:pos x="T0" y="T1"/>
              </a:cxn>
              <a:cxn ang="T11">
                <a:pos x="T2" y="T3"/>
              </a:cxn>
              <a:cxn ang="T12">
                <a:pos x="T4" y="T5"/>
              </a:cxn>
              <a:cxn ang="T13">
                <a:pos x="T6" y="T7"/>
              </a:cxn>
              <a:cxn ang="T14">
                <a:pos x="T8" y="T9"/>
              </a:cxn>
            </a:cxnLst>
            <a:rect l="T15" t="T16" r="T17" b="T18"/>
            <a:pathLst>
              <a:path w="287" h="294">
                <a:moveTo>
                  <a:pt x="47" y="58"/>
                </a:moveTo>
                <a:cubicBezTo>
                  <a:pt x="0" y="111"/>
                  <a:pt x="4" y="193"/>
                  <a:pt x="57" y="240"/>
                </a:cubicBezTo>
                <a:cubicBezTo>
                  <a:pt x="117" y="294"/>
                  <a:pt x="217" y="267"/>
                  <a:pt x="282" y="269"/>
                </a:cubicBezTo>
                <a:cubicBezTo>
                  <a:pt x="273" y="203"/>
                  <a:pt x="287" y="99"/>
                  <a:pt x="230" y="48"/>
                </a:cubicBezTo>
                <a:cubicBezTo>
                  <a:pt x="177" y="0"/>
                  <a:pt x="95" y="5"/>
                  <a:pt x="47" y="58"/>
                </a:cubicBezTo>
                <a:close/>
              </a:path>
            </a:pathLst>
          </a:custGeom>
          <a:solidFill>
            <a:schemeClr val="tx1"/>
          </a:solidFill>
          <a:ln w="25400" cmpd="sng">
            <a:gradFill>
              <a:gsLst>
                <a:gs pos="0">
                  <a:srgbClr val="BF00C3"/>
                </a:gs>
                <a:gs pos="100000">
                  <a:srgbClr val="00009E"/>
                </a:gs>
              </a:gsLst>
              <a:lin ang="5400000" scaled="1"/>
            </a:gra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lIns="121907" tIns="60953" rIns="121907" bIns="60953"/>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33" dirty="0">
              <a:solidFill>
                <a:schemeClr val="bg1">
                  <a:lumMod val="85000"/>
                </a:schemeClr>
              </a:solidFill>
              <a:sym typeface="宋体" pitchFamily="2" charset="-122"/>
            </a:endParaRPr>
          </a:p>
        </p:txBody>
      </p:sp>
      <p:sp>
        <p:nvSpPr>
          <p:cNvPr id="6" name="Freeform 9">
            <a:extLst>
              <a:ext uri="{FF2B5EF4-FFF2-40B4-BE49-F238E27FC236}">
                <a16:creationId xmlns:a16="http://schemas.microsoft.com/office/drawing/2014/main" id="{2A1D70B3-66F6-4DA8-896E-50955B1C0AC5}"/>
              </a:ext>
            </a:extLst>
          </p:cNvPr>
          <p:cNvSpPr>
            <a:spLocks noChangeArrowheads="1"/>
          </p:cNvSpPr>
          <p:nvPr/>
        </p:nvSpPr>
        <p:spPr bwMode="auto">
          <a:xfrm>
            <a:off x="1526735" y="3765552"/>
            <a:ext cx="965071" cy="980017"/>
          </a:xfrm>
          <a:custGeom>
            <a:avLst/>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4"/>
                  <a:pt x="34" y="143"/>
                </a:cubicBezTo>
                <a:cubicBezTo>
                  <a:pt x="70" y="175"/>
                  <a:pt x="130" y="159"/>
                  <a:pt x="169" y="160"/>
                </a:cubicBezTo>
                <a:cubicBezTo>
                  <a:pt x="163" y="120"/>
                  <a:pt x="172" y="59"/>
                  <a:pt x="138" y="28"/>
                </a:cubicBezTo>
                <a:cubicBezTo>
                  <a:pt x="106" y="0"/>
                  <a:pt x="57" y="2"/>
                  <a:pt x="29" y="34"/>
                </a:cubicBezTo>
                <a:close/>
              </a:path>
            </a:pathLst>
          </a:custGeom>
          <a:gradFill>
            <a:gsLst>
              <a:gs pos="0">
                <a:srgbClr val="BF00C3"/>
              </a:gs>
              <a:gs pos="100000">
                <a:srgbClr val="00009E"/>
              </a:gs>
            </a:gsLst>
            <a:lin ang="5400000" scaled="1"/>
          </a:gradFill>
          <a:ln>
            <a:noFill/>
          </a:ln>
          <a:effectLst/>
          <a:scene3d>
            <a:camera prst="orthographicFront">
              <a:rot lat="0" lon="0" rev="0"/>
            </a:camera>
            <a:lightRig rig="glow" dir="t">
              <a:rot lat="0" lon="0" rev="4800000"/>
            </a:lightRig>
          </a:scene3d>
          <a:sp3d prstMaterial="matte"/>
        </p:spPr>
        <p:txBody>
          <a:bodyPr lIns="121907" tIns="60953" rIns="121907" bIns="60953"/>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33" dirty="0">
              <a:solidFill>
                <a:schemeClr val="bg1">
                  <a:lumMod val="85000"/>
                </a:schemeClr>
              </a:solidFill>
              <a:sym typeface="宋体" pitchFamily="2" charset="-122"/>
            </a:endParaRPr>
          </a:p>
        </p:txBody>
      </p:sp>
      <p:sp>
        <p:nvSpPr>
          <p:cNvPr id="7" name="Freeform 14">
            <a:extLst>
              <a:ext uri="{FF2B5EF4-FFF2-40B4-BE49-F238E27FC236}">
                <a16:creationId xmlns:a16="http://schemas.microsoft.com/office/drawing/2014/main" id="{46A6BFBE-CD3B-48FE-BE10-33808E8ACF46}"/>
              </a:ext>
            </a:extLst>
          </p:cNvPr>
          <p:cNvSpPr>
            <a:spLocks noChangeArrowheads="1"/>
          </p:cNvSpPr>
          <p:nvPr/>
        </p:nvSpPr>
        <p:spPr bwMode="auto">
          <a:xfrm>
            <a:off x="1526735" y="1619252"/>
            <a:ext cx="965071" cy="980017"/>
          </a:xfrm>
          <a:custGeom>
            <a:avLst/>
            <a:gdLst>
              <a:gd name="T0" fmla="*/ 29 w 172"/>
              <a:gd name="T1" fmla="*/ 34 h 175"/>
              <a:gd name="T2" fmla="*/ 35 w 172"/>
              <a:gd name="T3" fmla="*/ 143 h 175"/>
              <a:gd name="T4" fmla="*/ 169 w 172"/>
              <a:gd name="T5" fmla="*/ 160 h 175"/>
              <a:gd name="T6" fmla="*/ 138 w 172"/>
              <a:gd name="T7" fmla="*/ 29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5"/>
                  <a:pt x="35" y="143"/>
                </a:cubicBezTo>
                <a:cubicBezTo>
                  <a:pt x="70" y="175"/>
                  <a:pt x="130" y="159"/>
                  <a:pt x="169" y="160"/>
                </a:cubicBezTo>
                <a:cubicBezTo>
                  <a:pt x="163" y="121"/>
                  <a:pt x="172" y="59"/>
                  <a:pt x="138" y="29"/>
                </a:cubicBezTo>
                <a:cubicBezTo>
                  <a:pt x="106" y="0"/>
                  <a:pt x="57" y="3"/>
                  <a:pt x="29" y="34"/>
                </a:cubicBezTo>
                <a:close/>
              </a:path>
            </a:pathLst>
          </a:custGeom>
          <a:gradFill>
            <a:gsLst>
              <a:gs pos="0">
                <a:srgbClr val="BF00C3"/>
              </a:gs>
              <a:gs pos="100000">
                <a:srgbClr val="00009E"/>
              </a:gs>
            </a:gsLst>
            <a:lin ang="5400000" scaled="1"/>
          </a:gradFill>
          <a:ln>
            <a:noFill/>
          </a:ln>
          <a:effectLst/>
          <a:scene3d>
            <a:camera prst="orthographicFront">
              <a:rot lat="0" lon="0" rev="0"/>
            </a:camera>
            <a:lightRig rig="glow" dir="t">
              <a:rot lat="0" lon="0" rev="4800000"/>
            </a:lightRig>
          </a:scene3d>
          <a:sp3d prstMaterial="matte"/>
        </p:spPr>
        <p:txBody>
          <a:bodyPr lIns="121907" tIns="60953" rIns="121907" bIns="60953"/>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33" dirty="0">
              <a:solidFill>
                <a:schemeClr val="bg1">
                  <a:lumMod val="85000"/>
                </a:schemeClr>
              </a:solidFill>
              <a:sym typeface="宋体" pitchFamily="2" charset="-122"/>
            </a:endParaRPr>
          </a:p>
        </p:txBody>
      </p:sp>
      <p:sp>
        <p:nvSpPr>
          <p:cNvPr id="8" name="Freeform 19">
            <a:extLst>
              <a:ext uri="{FF2B5EF4-FFF2-40B4-BE49-F238E27FC236}">
                <a16:creationId xmlns:a16="http://schemas.microsoft.com/office/drawing/2014/main" id="{B93C7605-67D0-4AB7-AECF-5A15046B9FB3}"/>
              </a:ext>
            </a:extLst>
          </p:cNvPr>
          <p:cNvSpPr>
            <a:spLocks noChangeArrowheads="1"/>
          </p:cNvSpPr>
          <p:nvPr/>
        </p:nvSpPr>
        <p:spPr bwMode="auto">
          <a:xfrm>
            <a:off x="1526735" y="4838703"/>
            <a:ext cx="965071" cy="982133"/>
          </a:xfrm>
          <a:custGeom>
            <a:avLst/>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5"/>
                  <a:pt x="3" y="114"/>
                  <a:pt x="34" y="143"/>
                </a:cubicBezTo>
                <a:cubicBezTo>
                  <a:pt x="70" y="175"/>
                  <a:pt x="130" y="159"/>
                  <a:pt x="169" y="160"/>
                </a:cubicBezTo>
                <a:cubicBezTo>
                  <a:pt x="163" y="120"/>
                  <a:pt x="172" y="59"/>
                  <a:pt x="138" y="28"/>
                </a:cubicBezTo>
                <a:cubicBezTo>
                  <a:pt x="106" y="0"/>
                  <a:pt x="57" y="2"/>
                  <a:pt x="29" y="34"/>
                </a:cubicBezTo>
                <a:close/>
              </a:path>
            </a:pathLst>
          </a:custGeom>
          <a:gradFill>
            <a:gsLst>
              <a:gs pos="0">
                <a:srgbClr val="BF00C3"/>
              </a:gs>
              <a:gs pos="100000">
                <a:srgbClr val="00009E"/>
              </a:gs>
            </a:gsLst>
            <a:lin ang="5400000" scaled="1"/>
          </a:gradFill>
          <a:ln>
            <a:noFill/>
          </a:ln>
          <a:effectLst/>
          <a:scene3d>
            <a:camera prst="orthographicFront">
              <a:rot lat="0" lon="0" rev="0"/>
            </a:camera>
            <a:lightRig rig="glow" dir="t">
              <a:rot lat="0" lon="0" rev="4800000"/>
            </a:lightRig>
          </a:scene3d>
          <a:sp3d prstMaterial="matte"/>
        </p:spPr>
        <p:txBody>
          <a:bodyPr lIns="121907" tIns="60953" rIns="121907" bIns="60953"/>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33" dirty="0">
              <a:solidFill>
                <a:schemeClr val="bg1">
                  <a:lumMod val="85000"/>
                </a:schemeClr>
              </a:solidFill>
              <a:sym typeface="宋体" pitchFamily="2" charset="-122"/>
            </a:endParaRPr>
          </a:p>
        </p:txBody>
      </p:sp>
      <p:sp>
        <p:nvSpPr>
          <p:cNvPr id="9" name="Freeform 24">
            <a:extLst>
              <a:ext uri="{FF2B5EF4-FFF2-40B4-BE49-F238E27FC236}">
                <a16:creationId xmlns:a16="http://schemas.microsoft.com/office/drawing/2014/main" id="{A4D25170-6E2D-4D57-AB49-F087E6FB688E}"/>
              </a:ext>
            </a:extLst>
          </p:cNvPr>
          <p:cNvSpPr>
            <a:spLocks noChangeArrowheads="1"/>
          </p:cNvSpPr>
          <p:nvPr/>
        </p:nvSpPr>
        <p:spPr bwMode="auto">
          <a:xfrm>
            <a:off x="1526735" y="2692401"/>
            <a:ext cx="965071" cy="980016"/>
          </a:xfrm>
          <a:custGeom>
            <a:avLst/>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5"/>
                  <a:pt x="34" y="143"/>
                </a:cubicBezTo>
                <a:cubicBezTo>
                  <a:pt x="70" y="175"/>
                  <a:pt x="130" y="159"/>
                  <a:pt x="169" y="160"/>
                </a:cubicBezTo>
                <a:cubicBezTo>
                  <a:pt x="163" y="121"/>
                  <a:pt x="172" y="59"/>
                  <a:pt x="138" y="28"/>
                </a:cubicBezTo>
                <a:cubicBezTo>
                  <a:pt x="106" y="0"/>
                  <a:pt x="57" y="2"/>
                  <a:pt x="29" y="34"/>
                </a:cubicBezTo>
                <a:close/>
              </a:path>
            </a:pathLst>
          </a:custGeom>
          <a:gradFill>
            <a:gsLst>
              <a:gs pos="0">
                <a:srgbClr val="BF00C3"/>
              </a:gs>
              <a:gs pos="100000">
                <a:srgbClr val="00009E"/>
              </a:gs>
            </a:gsLst>
            <a:lin ang="5400000" scaled="1"/>
          </a:gradFill>
          <a:ln>
            <a:noFill/>
          </a:ln>
          <a:effectLst/>
          <a:scene3d>
            <a:camera prst="orthographicFront">
              <a:rot lat="0" lon="0" rev="0"/>
            </a:camera>
            <a:lightRig rig="glow" dir="t">
              <a:rot lat="0" lon="0" rev="4800000"/>
            </a:lightRig>
          </a:scene3d>
          <a:sp3d prstMaterial="matte"/>
        </p:spPr>
        <p:txBody>
          <a:bodyPr lIns="121907" tIns="60953" rIns="121907" bIns="60953"/>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33" dirty="0">
              <a:solidFill>
                <a:schemeClr val="bg1">
                  <a:lumMod val="85000"/>
                </a:schemeClr>
              </a:solidFill>
              <a:sym typeface="宋体" pitchFamily="2" charset="-122"/>
            </a:endParaRPr>
          </a:p>
        </p:txBody>
      </p:sp>
      <p:sp>
        <p:nvSpPr>
          <p:cNvPr id="10" name="TextBox 682">
            <a:extLst>
              <a:ext uri="{FF2B5EF4-FFF2-40B4-BE49-F238E27FC236}">
                <a16:creationId xmlns:a16="http://schemas.microsoft.com/office/drawing/2014/main" id="{218471BE-589E-45F0-8632-64788D39A2F2}"/>
              </a:ext>
            </a:extLst>
          </p:cNvPr>
          <p:cNvSpPr>
            <a:spLocks noChangeArrowheads="1"/>
          </p:cNvSpPr>
          <p:nvPr/>
        </p:nvSpPr>
        <p:spPr bwMode="auto">
          <a:xfrm>
            <a:off x="3318699" y="1845736"/>
            <a:ext cx="2782147" cy="4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7" tIns="60953" rIns="121907" bIns="60953">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399" dirty="0">
                <a:solidFill>
                  <a:schemeClr val="bg1">
                    <a:lumMod val="85000"/>
                  </a:schemeClr>
                </a:solidFill>
                <a:latin typeface="方正中等线简体" pitchFamily="2" charset="-122"/>
                <a:ea typeface="方正中等线简体" pitchFamily="2" charset="-122"/>
              </a:rPr>
              <a:t>Countermeasure </a:t>
            </a:r>
            <a:r>
              <a:rPr lang="en-US" altLang="zh-CN" sz="2399" dirty="0">
                <a:solidFill>
                  <a:schemeClr val="bg1">
                    <a:lumMod val="85000"/>
                  </a:schemeClr>
                </a:solidFill>
                <a:latin typeface="方正中等线简体" pitchFamily="2" charset="-122"/>
                <a:ea typeface="方正中等线简体" pitchFamily="2" charset="-122"/>
              </a:rPr>
              <a:t>1</a:t>
            </a:r>
            <a:endParaRPr lang="zh-CN" altLang="en-US" sz="2399" dirty="0">
              <a:solidFill>
                <a:schemeClr val="bg1">
                  <a:lumMod val="85000"/>
                </a:schemeClr>
              </a:solidFill>
              <a:latin typeface="方正中等线简体" pitchFamily="2" charset="-122"/>
              <a:ea typeface="方正中等线简体" pitchFamily="2" charset="-122"/>
            </a:endParaRPr>
          </a:p>
        </p:txBody>
      </p:sp>
      <p:sp>
        <p:nvSpPr>
          <p:cNvPr id="11" name="TextBox 682">
            <a:extLst>
              <a:ext uri="{FF2B5EF4-FFF2-40B4-BE49-F238E27FC236}">
                <a16:creationId xmlns:a16="http://schemas.microsoft.com/office/drawing/2014/main" id="{92E08546-938C-4D6E-B669-7E37C444E01D}"/>
              </a:ext>
            </a:extLst>
          </p:cNvPr>
          <p:cNvSpPr>
            <a:spLocks noChangeArrowheads="1"/>
          </p:cNvSpPr>
          <p:nvPr/>
        </p:nvSpPr>
        <p:spPr bwMode="auto">
          <a:xfrm>
            <a:off x="4074517" y="2914652"/>
            <a:ext cx="1270513" cy="5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7" tIns="60953" rIns="121907" bIns="60953">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665" dirty="0">
                <a:solidFill>
                  <a:schemeClr val="bg1">
                    <a:lumMod val="85000"/>
                  </a:schemeClr>
                </a:solidFill>
                <a:latin typeface="方正中等线简体" pitchFamily="2" charset="-122"/>
                <a:ea typeface="方正中等线简体" pitchFamily="2" charset="-122"/>
              </a:rPr>
              <a:t>Countermeasure 2</a:t>
            </a:r>
          </a:p>
        </p:txBody>
      </p:sp>
      <p:sp>
        <p:nvSpPr>
          <p:cNvPr id="12" name="TextBox 682">
            <a:extLst>
              <a:ext uri="{FF2B5EF4-FFF2-40B4-BE49-F238E27FC236}">
                <a16:creationId xmlns:a16="http://schemas.microsoft.com/office/drawing/2014/main" id="{C2E80D67-94F3-4149-93C5-78FC799FA01A}"/>
              </a:ext>
            </a:extLst>
          </p:cNvPr>
          <p:cNvSpPr>
            <a:spLocks noChangeArrowheads="1"/>
          </p:cNvSpPr>
          <p:nvPr/>
        </p:nvSpPr>
        <p:spPr bwMode="auto">
          <a:xfrm>
            <a:off x="3176835" y="3981452"/>
            <a:ext cx="3065878" cy="5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7" tIns="60953" rIns="121907" bIns="60953">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665" dirty="0">
                <a:solidFill>
                  <a:schemeClr val="bg1">
                    <a:lumMod val="85000"/>
                  </a:schemeClr>
                </a:solidFill>
                <a:latin typeface="方正中等线简体" pitchFamily="2" charset="-122"/>
                <a:ea typeface="方正中等线简体" pitchFamily="2" charset="-122"/>
              </a:rPr>
              <a:t>Countermeasure </a:t>
            </a:r>
            <a:r>
              <a:rPr lang="en-US" altLang="zh-CN" sz="2665" dirty="0">
                <a:solidFill>
                  <a:schemeClr val="bg1">
                    <a:lumMod val="85000"/>
                  </a:schemeClr>
                </a:solidFill>
                <a:latin typeface="方正中等线简体" pitchFamily="2" charset="-122"/>
                <a:ea typeface="方正中等线简体" pitchFamily="2" charset="-122"/>
              </a:rPr>
              <a:t>3</a:t>
            </a:r>
            <a:endParaRPr lang="zh-CN" altLang="en-US" sz="2665" dirty="0">
              <a:solidFill>
                <a:schemeClr val="bg1">
                  <a:lumMod val="85000"/>
                </a:schemeClr>
              </a:solidFill>
              <a:latin typeface="方正中等线简体" pitchFamily="2" charset="-122"/>
              <a:ea typeface="方正中等线简体" pitchFamily="2" charset="-122"/>
            </a:endParaRPr>
          </a:p>
        </p:txBody>
      </p:sp>
      <p:sp>
        <p:nvSpPr>
          <p:cNvPr id="13" name="TextBox 682">
            <a:extLst>
              <a:ext uri="{FF2B5EF4-FFF2-40B4-BE49-F238E27FC236}">
                <a16:creationId xmlns:a16="http://schemas.microsoft.com/office/drawing/2014/main" id="{34ED1E9C-185A-487E-9B41-E809ACF91965}"/>
              </a:ext>
            </a:extLst>
          </p:cNvPr>
          <p:cNvSpPr>
            <a:spLocks noChangeArrowheads="1"/>
          </p:cNvSpPr>
          <p:nvPr/>
        </p:nvSpPr>
        <p:spPr bwMode="auto">
          <a:xfrm>
            <a:off x="3176835" y="5065185"/>
            <a:ext cx="3065878" cy="5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7" tIns="60953" rIns="121907" bIns="60953">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665" dirty="0">
                <a:solidFill>
                  <a:schemeClr val="bg1">
                    <a:lumMod val="85000"/>
                  </a:schemeClr>
                </a:solidFill>
                <a:latin typeface="方正中等线简体" pitchFamily="2" charset="-122"/>
                <a:ea typeface="方正中等线简体" pitchFamily="2" charset="-122"/>
              </a:rPr>
              <a:t>Countermeasure </a:t>
            </a:r>
            <a:r>
              <a:rPr lang="en-US" altLang="zh-CN" sz="2665" dirty="0">
                <a:solidFill>
                  <a:schemeClr val="bg1">
                    <a:lumMod val="85000"/>
                  </a:schemeClr>
                </a:solidFill>
                <a:latin typeface="方正中等线简体" pitchFamily="2" charset="-122"/>
                <a:ea typeface="方正中等线简体" pitchFamily="2" charset="-122"/>
              </a:rPr>
              <a:t>4</a:t>
            </a:r>
            <a:endParaRPr lang="zh-CN" altLang="en-US" sz="2665" dirty="0">
              <a:solidFill>
                <a:schemeClr val="bg1">
                  <a:lumMod val="85000"/>
                </a:schemeClr>
              </a:solidFill>
              <a:latin typeface="方正中等线简体" pitchFamily="2" charset="-122"/>
              <a:ea typeface="方正中等线简体" pitchFamily="2" charset="-122"/>
            </a:endParaRPr>
          </a:p>
        </p:txBody>
      </p:sp>
      <p:sp>
        <p:nvSpPr>
          <p:cNvPr id="14" name="矩形 13">
            <a:extLst>
              <a:ext uri="{FF2B5EF4-FFF2-40B4-BE49-F238E27FC236}">
                <a16:creationId xmlns:a16="http://schemas.microsoft.com/office/drawing/2014/main" id="{ADB1A95A-4D8B-48C8-869C-DC3E59E318AF}"/>
              </a:ext>
            </a:extLst>
          </p:cNvPr>
          <p:cNvSpPr>
            <a:spLocks noChangeArrowheads="1"/>
          </p:cNvSpPr>
          <p:nvPr/>
        </p:nvSpPr>
        <p:spPr bwMode="auto">
          <a:xfrm>
            <a:off x="6542558" y="1847851"/>
            <a:ext cx="4122711" cy="73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07" tIns="60953" rIns="121907" bIns="60953">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a:lnSpc>
                <a:spcPct val="150000"/>
              </a:lnSpc>
            </a:pPr>
            <a:r>
              <a:rPr lang="zh-CN" altLang="en-US" sz="1333" dirty="0">
                <a:solidFill>
                  <a:schemeClr val="bg1">
                    <a:lumMod val="85000"/>
                  </a:schemeClr>
                </a:solidFill>
                <a:latin typeface="微软雅黑" pitchFamily="34" charset="-122"/>
                <a:ea typeface="微软雅黑" pitchFamily="34" charset="-122"/>
                <a:sym typeface="微软雅黑" pitchFamily="34" charset="-122"/>
              </a:rPr>
              <a:t>Enter content text here Input content text Here input content text Here input content text Here input content text</a:t>
            </a:r>
          </a:p>
        </p:txBody>
      </p:sp>
      <p:sp>
        <p:nvSpPr>
          <p:cNvPr id="15" name="任意多边形 30">
            <a:extLst>
              <a:ext uri="{FF2B5EF4-FFF2-40B4-BE49-F238E27FC236}">
                <a16:creationId xmlns:a16="http://schemas.microsoft.com/office/drawing/2014/main" id="{FDCE6400-5005-4259-98A3-681A1C1E6C57}"/>
              </a:ext>
            </a:extLst>
          </p:cNvPr>
          <p:cNvSpPr>
            <a:spLocks noChangeArrowheads="1"/>
          </p:cNvSpPr>
          <p:nvPr/>
        </p:nvSpPr>
        <p:spPr bwMode="auto">
          <a:xfrm>
            <a:off x="5329874" y="2218268"/>
            <a:ext cx="1180941" cy="0"/>
          </a:xfrm>
          <a:custGeom>
            <a:avLst/>
            <a:gdLst>
              <a:gd name="T0" fmla="*/ 885825 w 885825"/>
              <a:gd name="T1" fmla="*/ 0 h 635"/>
              <a:gd name="T2" fmla="*/ 0 w 885825"/>
              <a:gd name="T3" fmla="*/ 0 h 635"/>
              <a:gd name="T4" fmla="*/ 0 60000 65536"/>
              <a:gd name="T5" fmla="*/ 0 60000 65536"/>
              <a:gd name="T6" fmla="*/ 0 w 885825"/>
              <a:gd name="T7" fmla="*/ 0 h 635"/>
              <a:gd name="T8" fmla="*/ 885825 w 885825"/>
              <a:gd name="T9" fmla="*/ 635 h 635"/>
            </a:gdLst>
            <a:ahLst/>
            <a:cxnLst>
              <a:cxn ang="T4">
                <a:pos x="T0" y="T1"/>
              </a:cxn>
              <a:cxn ang="T5">
                <a:pos x="T2" y="T3"/>
              </a:cxn>
            </a:cxnLst>
            <a:rect l="T6" t="T7" r="T8" b="T9"/>
            <a:pathLst>
              <a:path w="885825" h="635">
                <a:moveTo>
                  <a:pt x="885825" y="0"/>
                </a:moveTo>
                <a:lnTo>
                  <a:pt x="0" y="0"/>
                </a:lnTo>
              </a:path>
            </a:pathLst>
          </a:custGeom>
          <a:noFill/>
          <a:ln w="12700" cap="flat" cmpd="sng">
            <a:solidFill>
              <a:srgbClr val="7F7F7F"/>
            </a:solidFill>
            <a:prstDash val="dash"/>
            <a:bevel/>
            <a:headEnd/>
            <a:tailEnd/>
          </a:ln>
          <a:extLst>
            <a:ext uri="{909E8E84-426E-40DD-AFC4-6F175D3DCCD1}">
              <a14:hiddenFill xmlns:a14="http://schemas.microsoft.com/office/drawing/2010/main">
                <a:solidFill>
                  <a:srgbClr val="FFFFFF"/>
                </a:solidFill>
              </a14:hiddenFill>
            </a:ext>
          </a:extLst>
        </p:spPr>
        <p:txBody>
          <a:bodyPr lIns="121907" tIns="60953" rIns="121907" bIns="60953" anchor="ct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endParaRPr lang="zh-CN" altLang="zh-CN" sz="2399">
              <a:solidFill>
                <a:schemeClr val="bg1">
                  <a:lumMod val="85000"/>
                </a:schemeClr>
              </a:solidFill>
              <a:latin typeface="宋体" pitchFamily="2" charset="-122"/>
              <a:sym typeface="宋体" pitchFamily="2" charset="-122"/>
            </a:endParaRPr>
          </a:p>
        </p:txBody>
      </p:sp>
      <p:sp>
        <p:nvSpPr>
          <p:cNvPr id="16" name="矩形 15">
            <a:extLst>
              <a:ext uri="{FF2B5EF4-FFF2-40B4-BE49-F238E27FC236}">
                <a16:creationId xmlns:a16="http://schemas.microsoft.com/office/drawing/2014/main" id="{CA152554-CB52-4854-ADAD-7CDC7027D116}"/>
              </a:ext>
            </a:extLst>
          </p:cNvPr>
          <p:cNvSpPr>
            <a:spLocks noChangeArrowheads="1"/>
          </p:cNvSpPr>
          <p:nvPr/>
        </p:nvSpPr>
        <p:spPr bwMode="auto">
          <a:xfrm>
            <a:off x="6542558" y="2804586"/>
            <a:ext cx="4122711" cy="73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07" tIns="60953" rIns="121907" bIns="60953">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a:lnSpc>
                <a:spcPct val="150000"/>
              </a:lnSpc>
            </a:pPr>
            <a:r>
              <a:rPr lang="zh-CN" altLang="en-US" sz="1333" dirty="0">
                <a:solidFill>
                  <a:schemeClr val="bg1">
                    <a:lumMod val="85000"/>
                  </a:schemeClr>
                </a:solidFill>
                <a:latin typeface="微软雅黑" pitchFamily="34" charset="-122"/>
                <a:ea typeface="微软雅黑" pitchFamily="34" charset="-122"/>
                <a:sym typeface="微软雅黑" pitchFamily="34" charset="-122"/>
              </a:rPr>
              <a:t>Enter content text here Input content text Here input content text Here input content text Here input content text</a:t>
            </a:r>
          </a:p>
        </p:txBody>
      </p:sp>
      <p:sp>
        <p:nvSpPr>
          <p:cNvPr id="17" name="任意多边形 32">
            <a:extLst>
              <a:ext uri="{FF2B5EF4-FFF2-40B4-BE49-F238E27FC236}">
                <a16:creationId xmlns:a16="http://schemas.microsoft.com/office/drawing/2014/main" id="{B3C4C8BE-0DBD-4B62-85B1-773AABD2DDB0}"/>
              </a:ext>
            </a:extLst>
          </p:cNvPr>
          <p:cNvSpPr>
            <a:spLocks noChangeArrowheads="1"/>
          </p:cNvSpPr>
          <p:nvPr/>
        </p:nvSpPr>
        <p:spPr bwMode="auto">
          <a:xfrm>
            <a:off x="5558443" y="3172884"/>
            <a:ext cx="952372" cy="61384"/>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headEnd/>
            <a:tailEnd/>
          </a:ln>
          <a:extLst>
            <a:ext uri="{909E8E84-426E-40DD-AFC4-6F175D3DCCD1}">
              <a14:hiddenFill xmlns:a14="http://schemas.microsoft.com/office/drawing/2010/main">
                <a:solidFill>
                  <a:srgbClr val="FFFFFF"/>
                </a:solidFill>
              </a14:hiddenFill>
            </a:ext>
          </a:extLst>
        </p:spPr>
        <p:txBody>
          <a:bodyPr lIns="121907" tIns="60953" rIns="121907" bIns="60953" anchor="ct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endParaRPr lang="zh-CN" altLang="zh-CN" sz="2399">
              <a:solidFill>
                <a:schemeClr val="bg1">
                  <a:lumMod val="85000"/>
                </a:schemeClr>
              </a:solidFill>
              <a:latin typeface="宋体" pitchFamily="2" charset="-122"/>
              <a:sym typeface="宋体" pitchFamily="2" charset="-122"/>
            </a:endParaRPr>
          </a:p>
        </p:txBody>
      </p:sp>
      <p:sp>
        <p:nvSpPr>
          <p:cNvPr id="18" name="矩形 17">
            <a:extLst>
              <a:ext uri="{FF2B5EF4-FFF2-40B4-BE49-F238E27FC236}">
                <a16:creationId xmlns:a16="http://schemas.microsoft.com/office/drawing/2014/main" id="{E0B047E5-308F-4453-887B-B794D3FD382A}"/>
              </a:ext>
            </a:extLst>
          </p:cNvPr>
          <p:cNvSpPr>
            <a:spLocks noChangeArrowheads="1"/>
          </p:cNvSpPr>
          <p:nvPr/>
        </p:nvSpPr>
        <p:spPr bwMode="auto">
          <a:xfrm>
            <a:off x="6542558" y="3795185"/>
            <a:ext cx="4122711" cy="73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07" tIns="60953" rIns="121907" bIns="60953">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a:lnSpc>
                <a:spcPct val="150000"/>
              </a:lnSpc>
            </a:pPr>
            <a:r>
              <a:rPr lang="zh-CN" altLang="en-US" sz="1333" dirty="0">
                <a:solidFill>
                  <a:schemeClr val="bg1">
                    <a:lumMod val="85000"/>
                  </a:schemeClr>
                </a:solidFill>
                <a:latin typeface="微软雅黑" pitchFamily="34" charset="-122"/>
                <a:ea typeface="微软雅黑" pitchFamily="34" charset="-122"/>
                <a:sym typeface="微软雅黑" pitchFamily="34" charset="-122"/>
              </a:rPr>
              <a:t>Enter content text here Input content text Here input content text Here input content text Here input content text</a:t>
            </a:r>
          </a:p>
        </p:txBody>
      </p:sp>
      <p:sp>
        <p:nvSpPr>
          <p:cNvPr id="19" name="任意多边形 34">
            <a:extLst>
              <a:ext uri="{FF2B5EF4-FFF2-40B4-BE49-F238E27FC236}">
                <a16:creationId xmlns:a16="http://schemas.microsoft.com/office/drawing/2014/main" id="{1DA22C33-59C7-40FA-B561-A9966CE008B0}"/>
              </a:ext>
            </a:extLst>
          </p:cNvPr>
          <p:cNvSpPr>
            <a:spLocks noChangeArrowheads="1"/>
          </p:cNvSpPr>
          <p:nvPr/>
        </p:nvSpPr>
        <p:spPr bwMode="auto">
          <a:xfrm>
            <a:off x="5770080" y="4163484"/>
            <a:ext cx="742849" cy="61384"/>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headEnd/>
            <a:tailEnd/>
          </a:ln>
          <a:extLst>
            <a:ext uri="{909E8E84-426E-40DD-AFC4-6F175D3DCCD1}">
              <a14:hiddenFill xmlns:a14="http://schemas.microsoft.com/office/drawing/2010/main">
                <a:solidFill>
                  <a:srgbClr val="FFFFFF"/>
                </a:solidFill>
              </a14:hiddenFill>
            </a:ext>
          </a:extLst>
        </p:spPr>
        <p:txBody>
          <a:bodyPr lIns="121907" tIns="60953" rIns="121907" bIns="60953" anchor="ct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endParaRPr lang="zh-CN" altLang="zh-CN" sz="2399">
              <a:solidFill>
                <a:schemeClr val="bg1">
                  <a:lumMod val="85000"/>
                </a:schemeClr>
              </a:solidFill>
              <a:latin typeface="宋体" pitchFamily="2" charset="-122"/>
              <a:sym typeface="宋体" pitchFamily="2" charset="-122"/>
            </a:endParaRPr>
          </a:p>
        </p:txBody>
      </p:sp>
      <p:sp>
        <p:nvSpPr>
          <p:cNvPr id="20" name="矩形 19">
            <a:extLst>
              <a:ext uri="{FF2B5EF4-FFF2-40B4-BE49-F238E27FC236}">
                <a16:creationId xmlns:a16="http://schemas.microsoft.com/office/drawing/2014/main" id="{27FCD0BD-01FF-47A8-A0EA-6CDBA2C485EB}"/>
              </a:ext>
            </a:extLst>
          </p:cNvPr>
          <p:cNvSpPr>
            <a:spLocks noChangeArrowheads="1"/>
          </p:cNvSpPr>
          <p:nvPr/>
        </p:nvSpPr>
        <p:spPr bwMode="auto">
          <a:xfrm>
            <a:off x="6542558" y="4802718"/>
            <a:ext cx="4122711" cy="73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07" tIns="60953" rIns="121907" bIns="60953">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a:lnSpc>
                <a:spcPct val="150000"/>
              </a:lnSpc>
            </a:pPr>
            <a:r>
              <a:rPr lang="zh-CN" altLang="en-US" sz="1333" dirty="0">
                <a:solidFill>
                  <a:schemeClr val="bg1">
                    <a:lumMod val="85000"/>
                  </a:schemeClr>
                </a:solidFill>
                <a:latin typeface="微软雅黑" pitchFamily="34" charset="-122"/>
                <a:ea typeface="微软雅黑" pitchFamily="34" charset="-122"/>
                <a:sym typeface="微软雅黑" pitchFamily="34" charset="-122"/>
              </a:rPr>
              <a:t>Enter content text here Input content text Here input content text Here input content text Here input content text</a:t>
            </a:r>
          </a:p>
        </p:txBody>
      </p:sp>
      <p:sp>
        <p:nvSpPr>
          <p:cNvPr id="21" name="任意多边形 36">
            <a:extLst>
              <a:ext uri="{FF2B5EF4-FFF2-40B4-BE49-F238E27FC236}">
                <a16:creationId xmlns:a16="http://schemas.microsoft.com/office/drawing/2014/main" id="{9317CB9D-E94D-48F2-8611-2BF95F893B22}"/>
              </a:ext>
            </a:extLst>
          </p:cNvPr>
          <p:cNvSpPr>
            <a:spLocks noChangeArrowheads="1"/>
          </p:cNvSpPr>
          <p:nvPr/>
        </p:nvSpPr>
        <p:spPr bwMode="auto">
          <a:xfrm>
            <a:off x="6140446" y="5171017"/>
            <a:ext cx="370367" cy="61384"/>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headEnd/>
            <a:tailEnd/>
          </a:ln>
          <a:extLst>
            <a:ext uri="{909E8E84-426E-40DD-AFC4-6F175D3DCCD1}">
              <a14:hiddenFill xmlns:a14="http://schemas.microsoft.com/office/drawing/2010/main">
                <a:solidFill>
                  <a:srgbClr val="FFFFFF"/>
                </a:solidFill>
              </a14:hiddenFill>
            </a:ext>
          </a:extLst>
        </p:spPr>
        <p:txBody>
          <a:bodyPr lIns="121907" tIns="60953" rIns="121907" bIns="60953" anchor="ct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endParaRPr lang="zh-CN" altLang="zh-CN" sz="2399">
              <a:solidFill>
                <a:schemeClr val="bg1">
                  <a:lumMod val="85000"/>
                </a:schemeClr>
              </a:solidFill>
              <a:latin typeface="宋体" pitchFamily="2" charset="-122"/>
              <a:sym typeface="宋体" pitchFamily="2" charset="-122"/>
            </a:endParaRPr>
          </a:p>
        </p:txBody>
      </p:sp>
      <p:sp>
        <p:nvSpPr>
          <p:cNvPr id="22" name="TextBox 77">
            <a:extLst>
              <a:ext uri="{FF2B5EF4-FFF2-40B4-BE49-F238E27FC236}">
                <a16:creationId xmlns:a16="http://schemas.microsoft.com/office/drawing/2014/main" id="{2E13DDB6-639B-44AA-86C5-6BCBEC710CCD}"/>
              </a:ext>
            </a:extLst>
          </p:cNvPr>
          <p:cNvSpPr>
            <a:spLocks noChangeArrowheads="1"/>
          </p:cNvSpPr>
          <p:nvPr/>
        </p:nvSpPr>
        <p:spPr bwMode="auto">
          <a:xfrm>
            <a:off x="1566947" y="1756837"/>
            <a:ext cx="990467" cy="369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7" tIns="60953" rIns="121907" bIns="60953">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1600" dirty="0">
                <a:solidFill>
                  <a:schemeClr val="bg1">
                    <a:lumMod val="85000"/>
                  </a:schemeClr>
                </a:solidFill>
                <a:latin typeface="微软雅黑" pitchFamily="34" charset="-122"/>
                <a:ea typeface="微软雅黑" pitchFamily="34" charset="-122"/>
                <a:sym typeface="Arial" pitchFamily="34" charset="0"/>
              </a:rPr>
              <a:t>Title</a:t>
            </a:r>
            <a:endParaRPr lang="zh-CN" altLang="en-US" sz="2399" dirty="0">
              <a:solidFill>
                <a:schemeClr val="bg1">
                  <a:lumMod val="85000"/>
                </a:schemeClr>
              </a:solidFill>
            </a:endParaRPr>
          </a:p>
        </p:txBody>
      </p:sp>
      <p:sp>
        <p:nvSpPr>
          <p:cNvPr id="23" name="TextBox 78">
            <a:extLst>
              <a:ext uri="{FF2B5EF4-FFF2-40B4-BE49-F238E27FC236}">
                <a16:creationId xmlns:a16="http://schemas.microsoft.com/office/drawing/2014/main" id="{AF116C93-649D-4E77-8921-05CAFABCC504}"/>
              </a:ext>
            </a:extLst>
          </p:cNvPr>
          <p:cNvSpPr>
            <a:spLocks noChangeArrowheads="1"/>
          </p:cNvSpPr>
          <p:nvPr/>
        </p:nvSpPr>
        <p:spPr bwMode="auto">
          <a:xfrm>
            <a:off x="1566947" y="2874435"/>
            <a:ext cx="990467" cy="369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7" tIns="60953" rIns="121907" bIns="60953">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1600" dirty="0">
                <a:solidFill>
                  <a:schemeClr val="bg1">
                    <a:lumMod val="85000"/>
                  </a:schemeClr>
                </a:solidFill>
                <a:latin typeface="微软雅黑" pitchFamily="34" charset="-122"/>
                <a:ea typeface="微软雅黑" pitchFamily="34" charset="-122"/>
                <a:sym typeface="Arial" pitchFamily="34" charset="0"/>
              </a:rPr>
              <a:t>Title</a:t>
            </a:r>
            <a:endParaRPr lang="zh-CN" altLang="en-US" sz="2399" dirty="0">
              <a:solidFill>
                <a:schemeClr val="bg1">
                  <a:lumMod val="85000"/>
                </a:schemeClr>
              </a:solidFill>
            </a:endParaRPr>
          </a:p>
        </p:txBody>
      </p:sp>
      <p:sp>
        <p:nvSpPr>
          <p:cNvPr id="24" name="TextBox 79">
            <a:extLst>
              <a:ext uri="{FF2B5EF4-FFF2-40B4-BE49-F238E27FC236}">
                <a16:creationId xmlns:a16="http://schemas.microsoft.com/office/drawing/2014/main" id="{7C693153-75E4-49FD-AB07-270201C8ED54}"/>
              </a:ext>
            </a:extLst>
          </p:cNvPr>
          <p:cNvSpPr>
            <a:spLocks noChangeArrowheads="1"/>
          </p:cNvSpPr>
          <p:nvPr/>
        </p:nvSpPr>
        <p:spPr bwMode="auto">
          <a:xfrm>
            <a:off x="1566947" y="3941235"/>
            <a:ext cx="990467" cy="369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7" tIns="60953" rIns="121907" bIns="60953">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1600" dirty="0">
                <a:solidFill>
                  <a:schemeClr val="bg1">
                    <a:lumMod val="85000"/>
                  </a:schemeClr>
                </a:solidFill>
                <a:latin typeface="微软雅黑" pitchFamily="34" charset="-122"/>
                <a:ea typeface="微软雅黑" pitchFamily="34" charset="-122"/>
                <a:sym typeface="Arial" pitchFamily="34" charset="0"/>
              </a:rPr>
              <a:t>Title</a:t>
            </a:r>
            <a:endParaRPr lang="zh-CN" altLang="en-US" sz="2399" dirty="0">
              <a:solidFill>
                <a:schemeClr val="bg1">
                  <a:lumMod val="85000"/>
                </a:schemeClr>
              </a:solidFill>
            </a:endParaRPr>
          </a:p>
        </p:txBody>
      </p:sp>
      <p:sp>
        <p:nvSpPr>
          <p:cNvPr id="25" name="TextBox 80">
            <a:extLst>
              <a:ext uri="{FF2B5EF4-FFF2-40B4-BE49-F238E27FC236}">
                <a16:creationId xmlns:a16="http://schemas.microsoft.com/office/drawing/2014/main" id="{7DC2E108-F3F9-4770-AA52-730D791C2FDA}"/>
              </a:ext>
            </a:extLst>
          </p:cNvPr>
          <p:cNvSpPr>
            <a:spLocks noChangeArrowheads="1"/>
          </p:cNvSpPr>
          <p:nvPr/>
        </p:nvSpPr>
        <p:spPr bwMode="auto">
          <a:xfrm>
            <a:off x="1566947" y="5024969"/>
            <a:ext cx="990467" cy="369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7" tIns="60953" rIns="121907" bIns="60953">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1600" dirty="0">
                <a:solidFill>
                  <a:schemeClr val="bg1">
                    <a:lumMod val="85000"/>
                  </a:schemeClr>
                </a:solidFill>
                <a:latin typeface="微软雅黑" pitchFamily="34" charset="-122"/>
                <a:ea typeface="微软雅黑" pitchFamily="34" charset="-122"/>
                <a:sym typeface="Arial" pitchFamily="34" charset="0"/>
              </a:rPr>
              <a:t>Title</a:t>
            </a:r>
            <a:endParaRPr lang="zh-CN" altLang="en-US" sz="2399" dirty="0">
              <a:solidFill>
                <a:schemeClr val="bg1">
                  <a:lumMod val="85000"/>
                </a:schemeClr>
              </a:solidFill>
            </a:endParaRPr>
          </a:p>
        </p:txBody>
      </p:sp>
    </p:spTree>
    <p:extLst>
      <p:ext uri="{BB962C8B-B14F-4D97-AF65-F5344CB8AC3E}">
        <p14:creationId xmlns:p14="http://schemas.microsoft.com/office/powerpoint/2010/main" val="34470576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125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par>
                          <p:cTn id="46" fill="hold">
                            <p:stCondLst>
                              <p:cond delay="175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par>
                          <p:cTn id="59" fill="hold">
                            <p:stCondLst>
                              <p:cond delay="225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2750"/>
                            </p:stCondLst>
                            <p:childTnLst>
                              <p:par>
                                <p:cTn id="73" presetID="16" presetClass="entr" presetSubtype="21"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barn(inVertical)">
                                      <p:cBhvr>
                                        <p:cTn id="75" dur="500"/>
                                        <p:tgtEl>
                                          <p:spTgt spid="14"/>
                                        </p:tgtEl>
                                      </p:cBhvr>
                                    </p:animEffect>
                                  </p:childTnLst>
                                </p:cTn>
                              </p:par>
                            </p:childTnLst>
                          </p:cTn>
                        </p:par>
                        <p:par>
                          <p:cTn id="76" fill="hold">
                            <p:stCondLst>
                              <p:cond delay="3250"/>
                            </p:stCondLst>
                            <p:childTnLst>
                              <p:par>
                                <p:cTn id="77" presetID="16" presetClass="entr" presetSubtype="21"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barn(inVertical)">
                                      <p:cBhvr>
                                        <p:cTn id="79" dur="500"/>
                                        <p:tgtEl>
                                          <p:spTgt spid="16"/>
                                        </p:tgtEl>
                                      </p:cBhvr>
                                    </p:animEffect>
                                  </p:childTnLst>
                                </p:cTn>
                              </p:par>
                            </p:childTnLst>
                          </p:cTn>
                        </p:par>
                        <p:par>
                          <p:cTn id="80" fill="hold">
                            <p:stCondLst>
                              <p:cond delay="3750"/>
                            </p:stCondLst>
                            <p:childTnLst>
                              <p:par>
                                <p:cTn id="81" presetID="16" presetClass="entr" presetSubtype="21"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arn(inVertical)">
                                      <p:cBhvr>
                                        <p:cTn id="83" dur="500"/>
                                        <p:tgtEl>
                                          <p:spTgt spid="18"/>
                                        </p:tgtEl>
                                      </p:cBhvr>
                                    </p:animEffect>
                                  </p:childTnLst>
                                </p:cTn>
                              </p:par>
                            </p:childTnLst>
                          </p:cTn>
                        </p:par>
                        <p:par>
                          <p:cTn id="84" fill="hold">
                            <p:stCondLst>
                              <p:cond delay="4250"/>
                            </p:stCondLst>
                            <p:childTnLst>
                              <p:par>
                                <p:cTn id="85" presetID="16" presetClass="entr" presetSubtype="21"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arn(inVertical)">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animBg="1"/>
      <p:bldP spid="16" grpId="0"/>
      <p:bldP spid="17" grpId="0" animBg="1"/>
      <p:bldP spid="18" grpId="0"/>
      <p:bldP spid="19" grpId="0" animBg="1"/>
      <p:bldP spid="20" grpId="0"/>
      <p:bldP spid="21" grpId="0" animBg="1"/>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EF84677-245E-40BD-A00E-E3D294876795}"/>
              </a:ext>
            </a:extLst>
          </p:cNvPr>
          <p:cNvGrpSpPr/>
          <p:nvPr/>
        </p:nvGrpSpPr>
        <p:grpSpPr>
          <a:xfrm>
            <a:off x="1" y="1878694"/>
            <a:ext cx="8912505" cy="3165983"/>
            <a:chOff x="0" y="1409020"/>
            <a:chExt cx="6684379" cy="2374487"/>
          </a:xfrm>
        </p:grpSpPr>
        <p:sp>
          <p:nvSpPr>
            <p:cNvPr id="3" name="右箭头 1">
              <a:extLst>
                <a:ext uri="{FF2B5EF4-FFF2-40B4-BE49-F238E27FC236}">
                  <a16:creationId xmlns:a16="http://schemas.microsoft.com/office/drawing/2014/main" id="{56EB904C-C332-4E51-8096-45A20971C6D1}"/>
                </a:ext>
              </a:extLst>
            </p:cNvPr>
            <p:cNvSpPr/>
            <p:nvPr/>
          </p:nvSpPr>
          <p:spPr bwMode="auto">
            <a:xfrm>
              <a:off x="0" y="1409020"/>
              <a:ext cx="6684379" cy="685800"/>
            </a:xfrm>
            <a:prstGeom prst="rightArrow">
              <a:avLst>
                <a:gd name="adj1" fmla="val 50000"/>
                <a:gd name="adj2" fmla="val 80000"/>
              </a:avLst>
            </a:pr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4" name="右箭头 2">
              <a:extLst>
                <a:ext uri="{FF2B5EF4-FFF2-40B4-BE49-F238E27FC236}">
                  <a16:creationId xmlns:a16="http://schemas.microsoft.com/office/drawing/2014/main" id="{96F8043A-3CE0-4DA6-A6D0-3676C39D6C20}"/>
                </a:ext>
              </a:extLst>
            </p:cNvPr>
            <p:cNvSpPr/>
            <p:nvPr/>
          </p:nvSpPr>
          <p:spPr bwMode="auto">
            <a:xfrm>
              <a:off x="1656988" y="1918400"/>
              <a:ext cx="5027391" cy="685800"/>
            </a:xfrm>
            <a:prstGeom prst="rightArrow">
              <a:avLst>
                <a:gd name="adj1" fmla="val 50000"/>
                <a:gd name="adj2" fmla="val 80000"/>
              </a:avLst>
            </a:prstGeom>
            <a:solidFill>
              <a:schemeClr val="tx1"/>
            </a:solidFill>
            <a:ln w="19050">
              <a:gradFill>
                <a:gsLst>
                  <a:gs pos="0">
                    <a:srgbClr val="BF00C3"/>
                  </a:gs>
                  <a:gs pos="100000">
                    <a:srgbClr val="00009E"/>
                  </a:gs>
                </a:gsLst>
                <a:lin ang="5400000" scaled="1"/>
              </a:gradFill>
              <a:round/>
              <a:headEnd/>
              <a:tailEnd/>
            </a:ln>
          </p:spPr>
          <p:txBody>
            <a:bodyPr anchor="ctr"/>
            <a:lstStyle/>
            <a:p>
              <a:pPr algn="ctr"/>
              <a:endParaRPr sz="3200">
                <a:solidFill>
                  <a:schemeClr val="bg1">
                    <a:lumMod val="85000"/>
                  </a:schemeClr>
                </a:solidFill>
              </a:endParaRPr>
            </a:p>
          </p:txBody>
        </p:sp>
        <p:sp>
          <p:nvSpPr>
            <p:cNvPr id="5" name="右箭头 3">
              <a:extLst>
                <a:ext uri="{FF2B5EF4-FFF2-40B4-BE49-F238E27FC236}">
                  <a16:creationId xmlns:a16="http://schemas.microsoft.com/office/drawing/2014/main" id="{E7D94E49-0452-4EE8-820D-7D417D51015C}"/>
                </a:ext>
              </a:extLst>
            </p:cNvPr>
            <p:cNvSpPr/>
            <p:nvPr/>
          </p:nvSpPr>
          <p:spPr bwMode="auto">
            <a:xfrm>
              <a:off x="2927485" y="2440204"/>
              <a:ext cx="3756894" cy="685800"/>
            </a:xfrm>
            <a:prstGeom prst="rightArrow">
              <a:avLst>
                <a:gd name="adj1" fmla="val 50000"/>
                <a:gd name="adj2" fmla="val 80000"/>
              </a:avLst>
            </a:pr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6" name="右箭头 4">
              <a:extLst>
                <a:ext uri="{FF2B5EF4-FFF2-40B4-BE49-F238E27FC236}">
                  <a16:creationId xmlns:a16="http://schemas.microsoft.com/office/drawing/2014/main" id="{B8FAB806-2CF5-4830-8AD3-9DEA67AF19CB}"/>
                </a:ext>
              </a:extLst>
            </p:cNvPr>
            <p:cNvSpPr/>
            <p:nvPr/>
          </p:nvSpPr>
          <p:spPr bwMode="auto">
            <a:xfrm>
              <a:off x="4160791" y="2947100"/>
              <a:ext cx="2523587" cy="685800"/>
            </a:xfrm>
            <a:prstGeom prst="rightArrow">
              <a:avLst>
                <a:gd name="adj1" fmla="val 50000"/>
                <a:gd name="adj2" fmla="val 80000"/>
              </a:avLst>
            </a:prstGeom>
            <a:solidFill>
              <a:schemeClr val="tx1"/>
            </a:solidFill>
            <a:ln w="19050">
              <a:gradFill>
                <a:gsLst>
                  <a:gs pos="0">
                    <a:srgbClr val="BF00C3"/>
                  </a:gs>
                  <a:gs pos="100000">
                    <a:srgbClr val="00009E"/>
                  </a:gs>
                </a:gsLst>
                <a:lin ang="5400000" scaled="1"/>
              </a:gradFill>
              <a:round/>
              <a:headEnd/>
              <a:tailEnd/>
            </a:ln>
          </p:spPr>
          <p:txBody>
            <a:bodyPr anchor="ctr"/>
            <a:lstStyle/>
            <a:p>
              <a:pPr algn="ctr"/>
              <a:endParaRPr sz="3200">
                <a:solidFill>
                  <a:schemeClr val="bg1">
                    <a:lumMod val="85000"/>
                  </a:schemeClr>
                </a:solidFill>
              </a:endParaRPr>
            </a:p>
          </p:txBody>
        </p:sp>
        <p:sp>
          <p:nvSpPr>
            <p:cNvPr id="7" name="文本框 5">
              <a:extLst>
                <a:ext uri="{FF2B5EF4-FFF2-40B4-BE49-F238E27FC236}">
                  <a16:creationId xmlns:a16="http://schemas.microsoft.com/office/drawing/2014/main" id="{EF738F93-F1BF-40DC-AA41-9A8F955EFBE4}"/>
                </a:ext>
              </a:extLst>
            </p:cNvPr>
            <p:cNvSpPr txBox="1">
              <a:spLocks/>
            </p:cNvSpPr>
            <p:nvPr/>
          </p:nvSpPr>
          <p:spPr>
            <a:xfrm>
              <a:off x="890792" y="1659587"/>
              <a:ext cx="923329" cy="184666"/>
            </a:xfrm>
            <a:prstGeom prst="rect">
              <a:avLst/>
            </a:prstGeom>
          </p:spPr>
          <p:txBody>
            <a:bodyPr wrap="none" lIns="0" tIns="0" rIns="0" bIns="0" anchor="ctr" anchorCtr="0">
              <a:normAutofit fontScale="85000" lnSpcReduction="20000"/>
            </a:bodyPr>
            <a:lstStyle/>
            <a:p>
              <a:pPr defTabSz="1219170">
                <a:spcBef>
                  <a:spcPct val="0"/>
                </a:spcBef>
                <a:defRPr/>
              </a:pPr>
              <a:r>
                <a:rPr lang="zh-CN" altLang="en-US" sz="2133" b="1" dirty="0">
                  <a:solidFill>
                    <a:schemeClr val="bg1">
                      <a:lumMod val="85000"/>
                    </a:schemeClr>
                  </a:solidFill>
                </a:rPr>
                <a:t>Title text presets</a:t>
              </a:r>
            </a:p>
          </p:txBody>
        </p:sp>
        <p:sp>
          <p:nvSpPr>
            <p:cNvPr id="8" name="文本框 6">
              <a:extLst>
                <a:ext uri="{FF2B5EF4-FFF2-40B4-BE49-F238E27FC236}">
                  <a16:creationId xmlns:a16="http://schemas.microsoft.com/office/drawing/2014/main" id="{CBB47EFC-F78B-48F2-938E-61C78B54DC37}"/>
                </a:ext>
              </a:extLst>
            </p:cNvPr>
            <p:cNvSpPr txBox="1">
              <a:spLocks/>
            </p:cNvSpPr>
            <p:nvPr/>
          </p:nvSpPr>
          <p:spPr>
            <a:xfrm>
              <a:off x="2046242" y="2168967"/>
              <a:ext cx="923329" cy="184666"/>
            </a:xfrm>
            <a:prstGeom prst="rect">
              <a:avLst/>
            </a:prstGeom>
          </p:spPr>
          <p:txBody>
            <a:bodyPr wrap="none" lIns="0" tIns="0" rIns="0" bIns="0" anchor="ctr" anchorCtr="0">
              <a:normAutofit fontScale="85000" lnSpcReduction="20000"/>
            </a:bodyPr>
            <a:lstStyle/>
            <a:p>
              <a:pPr defTabSz="1219170">
                <a:spcBef>
                  <a:spcPct val="0"/>
                </a:spcBef>
                <a:defRPr/>
              </a:pPr>
              <a:r>
                <a:rPr lang="zh-CN" altLang="en-US" sz="2133" b="1">
                  <a:solidFill>
                    <a:schemeClr val="bg1">
                      <a:lumMod val="85000"/>
                    </a:schemeClr>
                  </a:solidFill>
                </a:rPr>
                <a:t>Title text presets</a:t>
              </a:r>
            </a:p>
          </p:txBody>
        </p:sp>
        <p:sp>
          <p:nvSpPr>
            <p:cNvPr id="9" name="文本框 7">
              <a:extLst>
                <a:ext uri="{FF2B5EF4-FFF2-40B4-BE49-F238E27FC236}">
                  <a16:creationId xmlns:a16="http://schemas.microsoft.com/office/drawing/2014/main" id="{F995E663-2EF3-4D74-AAA3-1A1B5B4AFC1C}"/>
                </a:ext>
              </a:extLst>
            </p:cNvPr>
            <p:cNvSpPr txBox="1">
              <a:spLocks/>
            </p:cNvSpPr>
            <p:nvPr/>
          </p:nvSpPr>
          <p:spPr>
            <a:xfrm>
              <a:off x="3382536" y="2690771"/>
              <a:ext cx="923329" cy="184666"/>
            </a:xfrm>
            <a:prstGeom prst="rect">
              <a:avLst/>
            </a:prstGeom>
          </p:spPr>
          <p:txBody>
            <a:bodyPr wrap="none" lIns="0" tIns="0" rIns="0" bIns="0" anchor="ctr" anchorCtr="0">
              <a:normAutofit fontScale="85000" lnSpcReduction="20000"/>
            </a:bodyPr>
            <a:lstStyle/>
            <a:p>
              <a:pPr defTabSz="1219170">
                <a:spcBef>
                  <a:spcPct val="0"/>
                </a:spcBef>
                <a:defRPr/>
              </a:pPr>
              <a:r>
                <a:rPr lang="zh-CN" altLang="en-US" sz="2133" b="1">
                  <a:solidFill>
                    <a:schemeClr val="bg1">
                      <a:lumMod val="85000"/>
                    </a:schemeClr>
                  </a:solidFill>
                </a:rPr>
                <a:t>Title text presets</a:t>
              </a:r>
            </a:p>
          </p:txBody>
        </p:sp>
        <p:sp>
          <p:nvSpPr>
            <p:cNvPr id="10" name="文本框 8">
              <a:extLst>
                <a:ext uri="{FF2B5EF4-FFF2-40B4-BE49-F238E27FC236}">
                  <a16:creationId xmlns:a16="http://schemas.microsoft.com/office/drawing/2014/main" id="{9C386B36-34D2-4ADE-99CD-5719BD161D23}"/>
                </a:ext>
              </a:extLst>
            </p:cNvPr>
            <p:cNvSpPr txBox="1">
              <a:spLocks/>
            </p:cNvSpPr>
            <p:nvPr/>
          </p:nvSpPr>
          <p:spPr>
            <a:xfrm>
              <a:off x="4552867" y="3197667"/>
              <a:ext cx="923329" cy="184666"/>
            </a:xfrm>
            <a:prstGeom prst="rect">
              <a:avLst/>
            </a:prstGeom>
          </p:spPr>
          <p:txBody>
            <a:bodyPr wrap="none" lIns="0" tIns="0" rIns="0" bIns="0" anchor="ctr" anchorCtr="0">
              <a:normAutofit fontScale="85000" lnSpcReduction="20000"/>
            </a:bodyPr>
            <a:lstStyle/>
            <a:p>
              <a:pPr defTabSz="1219170">
                <a:spcBef>
                  <a:spcPct val="0"/>
                </a:spcBef>
                <a:defRPr/>
              </a:pPr>
              <a:r>
                <a:rPr lang="zh-CN" altLang="en-US" sz="2133" b="1">
                  <a:solidFill>
                    <a:schemeClr val="bg1">
                      <a:lumMod val="85000"/>
                    </a:schemeClr>
                  </a:solidFill>
                </a:rPr>
                <a:t>Title text presets</a:t>
              </a:r>
            </a:p>
          </p:txBody>
        </p:sp>
        <p:sp>
          <p:nvSpPr>
            <p:cNvPr id="11" name="文本框 9">
              <a:extLst>
                <a:ext uri="{FF2B5EF4-FFF2-40B4-BE49-F238E27FC236}">
                  <a16:creationId xmlns:a16="http://schemas.microsoft.com/office/drawing/2014/main" id="{E1ACFACD-0C7E-4EDE-BE5D-E25CAECE6060}"/>
                </a:ext>
              </a:extLst>
            </p:cNvPr>
            <p:cNvSpPr txBox="1"/>
            <p:nvPr/>
          </p:nvSpPr>
          <p:spPr>
            <a:xfrm>
              <a:off x="539353" y="2028379"/>
              <a:ext cx="990568" cy="415498"/>
            </a:xfrm>
            <a:prstGeom prst="rect">
              <a:avLst/>
            </a:prstGeom>
            <a:noFill/>
          </p:spPr>
          <p:txBody>
            <a:bodyPr wrap="square" lIns="0" tIns="0" rIns="0" bIns="0">
              <a:normAutofit fontScale="70000" lnSpcReduction="20000"/>
            </a:bodyPr>
            <a:lstStyle/>
            <a:p>
              <a:pPr>
                <a:lnSpc>
                  <a:spcPct val="120000"/>
                </a:lnSpc>
              </a:pPr>
              <a:r>
                <a:rPr lang="zh-CN" altLang="en-US" sz="1333" dirty="0">
                  <a:solidFill>
                    <a:schemeClr val="bg1">
                      <a:lumMod val="85000"/>
                    </a:schemeClr>
                  </a:solidFill>
                  <a:latin typeface="微软雅黑" panose="020B0503020204020204" pitchFamily="34" charset="-122"/>
                  <a:ea typeface="微软雅黑" panose="020B0503020204020204" pitchFamily="34" charset="-122"/>
                </a:rPr>
                <a:t>This section is displayed as a text layout (theme is recommended</a:t>
              </a:r>
              <a:r>
                <a:rPr lang="zh-CN" altLang="en-US" sz="1200" dirty="0">
                  <a:solidFill>
                    <a:schemeClr val="bg1">
                      <a:lumMod val="85000"/>
                    </a:schemeClr>
                  </a:solidFill>
                  <a:latin typeface="微软雅黑" panose="020B0503020204020204" pitchFamily="34" charset="-122"/>
                  <a:ea typeface="微软雅黑" panose="020B0503020204020204" pitchFamily="34" charset="-122"/>
                </a:rPr>
                <a:t>Font</a:t>
              </a:r>
              <a:r>
                <a:rPr lang="zh-CN" altLang="en-US" sz="1333" dirty="0">
                  <a:solidFill>
                    <a:schemeClr val="bg1">
                      <a:lumMod val="85000"/>
                    </a:schemeClr>
                  </a:solidFill>
                  <a:latin typeface="微软雅黑" panose="020B0503020204020204" pitchFamily="34" charset="-122"/>
                  <a:ea typeface="微软雅黑" panose="020B0503020204020204" pitchFamily="34" charset="-122"/>
                </a:rPr>
                <a:t>)。</a:t>
              </a:r>
            </a:p>
          </p:txBody>
        </p:sp>
        <p:sp>
          <p:nvSpPr>
            <p:cNvPr id="12" name="文本框 10">
              <a:extLst>
                <a:ext uri="{FF2B5EF4-FFF2-40B4-BE49-F238E27FC236}">
                  <a16:creationId xmlns:a16="http://schemas.microsoft.com/office/drawing/2014/main" id="{933F213B-F87E-405B-8829-8FCF0F02FDC7}"/>
                </a:ext>
              </a:extLst>
            </p:cNvPr>
            <p:cNvSpPr txBox="1"/>
            <p:nvPr/>
          </p:nvSpPr>
          <p:spPr>
            <a:xfrm>
              <a:off x="1646192" y="2525840"/>
              <a:ext cx="1053603" cy="415498"/>
            </a:xfrm>
            <a:prstGeom prst="rect">
              <a:avLst/>
            </a:prstGeom>
            <a:noFill/>
          </p:spPr>
          <p:txBody>
            <a:bodyPr wrap="square" lIns="0" tIns="0" rIns="0" bIns="0">
              <a:normAutofit fontScale="70000" lnSpcReduction="20000"/>
            </a:bodyPr>
            <a:lstStyle/>
            <a:p>
              <a:pPr>
                <a:lnSpc>
                  <a:spcPct val="120000"/>
                </a:lnSpc>
              </a:pPr>
              <a:r>
                <a:rPr lang="zh-CN" altLang="en-US" sz="1333" dirty="0">
                  <a:solidFill>
                    <a:schemeClr val="bg1">
                      <a:lumMod val="85000"/>
                    </a:schemeClr>
                  </a:solidFill>
                  <a:latin typeface="微软雅黑" panose="020B0503020204020204" pitchFamily="34" charset="-122"/>
                  <a:ea typeface="微软雅黑" panose="020B0503020204020204" pitchFamily="34" charset="-122"/>
                </a:rPr>
                <a:t>This section is displayed as a text layout place (the meme font is recommended).</a:t>
              </a:r>
            </a:p>
          </p:txBody>
        </p:sp>
        <p:sp>
          <p:nvSpPr>
            <p:cNvPr id="13" name="文本框 11">
              <a:extLst>
                <a:ext uri="{FF2B5EF4-FFF2-40B4-BE49-F238E27FC236}">
                  <a16:creationId xmlns:a16="http://schemas.microsoft.com/office/drawing/2014/main" id="{1DB1A667-3B0A-4308-AFDC-96F761051916}"/>
                </a:ext>
              </a:extLst>
            </p:cNvPr>
            <p:cNvSpPr txBox="1"/>
            <p:nvPr/>
          </p:nvSpPr>
          <p:spPr>
            <a:xfrm>
              <a:off x="2927486" y="3032735"/>
              <a:ext cx="1112479" cy="415498"/>
            </a:xfrm>
            <a:prstGeom prst="rect">
              <a:avLst/>
            </a:prstGeom>
            <a:noFill/>
          </p:spPr>
          <p:txBody>
            <a:bodyPr wrap="square" lIns="0" tIns="0" rIns="0" bIns="0">
              <a:normAutofit fontScale="70000" lnSpcReduction="20000"/>
            </a:bodyPr>
            <a:lstStyle/>
            <a:p>
              <a:pPr>
                <a:lnSpc>
                  <a:spcPct val="120000"/>
                </a:lnSpc>
              </a:pPr>
              <a:r>
                <a:rPr lang="zh-CN" altLang="en-US" sz="1333" dirty="0">
                  <a:solidFill>
                    <a:schemeClr val="bg1">
                      <a:lumMod val="85000"/>
                    </a:schemeClr>
                  </a:solidFill>
                  <a:latin typeface="微软雅黑" panose="020B0503020204020204" pitchFamily="34" charset="-122"/>
                  <a:ea typeface="微软雅黑" panose="020B0503020204020204" pitchFamily="34" charset="-122"/>
                </a:rPr>
                <a:t>This section is displayed as a text layout place (the meme font is recommended).</a:t>
              </a:r>
            </a:p>
          </p:txBody>
        </p:sp>
        <p:sp>
          <p:nvSpPr>
            <p:cNvPr id="14" name="文本框 12">
              <a:extLst>
                <a:ext uri="{FF2B5EF4-FFF2-40B4-BE49-F238E27FC236}">
                  <a16:creationId xmlns:a16="http://schemas.microsoft.com/office/drawing/2014/main" id="{26449030-7A8B-47B5-BF3E-21A42DBCF669}"/>
                </a:ext>
              </a:extLst>
            </p:cNvPr>
            <p:cNvSpPr txBox="1"/>
            <p:nvPr/>
          </p:nvSpPr>
          <p:spPr>
            <a:xfrm>
              <a:off x="4177369" y="3506508"/>
              <a:ext cx="1543417" cy="276999"/>
            </a:xfrm>
            <a:prstGeom prst="rect">
              <a:avLst/>
            </a:prstGeom>
            <a:noFill/>
          </p:spPr>
          <p:txBody>
            <a:bodyPr wrap="square" lIns="0" tIns="0" rIns="0" bIns="0">
              <a:normAutofit fontScale="62500" lnSpcReduction="20000"/>
            </a:bodyPr>
            <a:lstStyle/>
            <a:p>
              <a:pPr>
                <a:lnSpc>
                  <a:spcPct val="120000"/>
                </a:lnSpc>
              </a:pPr>
              <a:r>
                <a:rPr lang="zh-CN" altLang="en-US" sz="1333" dirty="0">
                  <a:solidFill>
                    <a:schemeClr val="bg1">
                      <a:lumMod val="85000"/>
                    </a:schemeClr>
                  </a:solidFill>
                  <a:latin typeface="微软雅黑" panose="020B0503020204020204" pitchFamily="34" charset="-122"/>
                  <a:ea typeface="微软雅黑" panose="020B0503020204020204" pitchFamily="34" charset="-122"/>
                </a:rPr>
                <a:t>This section is displayed as a text layout place (the meme font is recommended).</a:t>
              </a:r>
            </a:p>
          </p:txBody>
        </p:sp>
        <p:sp>
          <p:nvSpPr>
            <p:cNvPr id="15" name="任意多边形 13">
              <a:extLst>
                <a:ext uri="{FF2B5EF4-FFF2-40B4-BE49-F238E27FC236}">
                  <a16:creationId xmlns:a16="http://schemas.microsoft.com/office/drawing/2014/main" id="{7E548C39-CD25-4A4A-8608-E242314CC78E}"/>
                </a:ext>
              </a:extLst>
            </p:cNvPr>
            <p:cNvSpPr>
              <a:spLocks/>
            </p:cNvSpPr>
            <p:nvPr/>
          </p:nvSpPr>
          <p:spPr bwMode="auto">
            <a:xfrm>
              <a:off x="1748530" y="2176389"/>
              <a:ext cx="182959" cy="14754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algn="ctr"/>
              <a:endParaRPr sz="3200">
                <a:solidFill>
                  <a:schemeClr val="bg1">
                    <a:lumMod val="85000"/>
                  </a:schemeClr>
                </a:solidFill>
              </a:endParaRPr>
            </a:p>
          </p:txBody>
        </p:sp>
        <p:sp>
          <p:nvSpPr>
            <p:cNvPr id="16" name="任意多边形 14">
              <a:extLst>
                <a:ext uri="{FF2B5EF4-FFF2-40B4-BE49-F238E27FC236}">
                  <a16:creationId xmlns:a16="http://schemas.microsoft.com/office/drawing/2014/main" id="{2A279079-5FFE-45F1-9A00-65C1FC08D957}"/>
                </a:ext>
              </a:extLst>
            </p:cNvPr>
            <p:cNvSpPr>
              <a:spLocks/>
            </p:cNvSpPr>
            <p:nvPr/>
          </p:nvSpPr>
          <p:spPr bwMode="auto">
            <a:xfrm>
              <a:off x="536927" y="1649981"/>
              <a:ext cx="200194" cy="200194"/>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headEnd/>
              <a:tailEnd/>
            </a:ln>
          </p:spPr>
          <p:txBody>
            <a:bodyPr anchor="ctr"/>
            <a:lstStyle/>
            <a:p>
              <a:pPr algn="ctr"/>
              <a:endParaRPr sz="3200">
                <a:solidFill>
                  <a:schemeClr val="bg1">
                    <a:lumMod val="85000"/>
                  </a:schemeClr>
                </a:solidFill>
              </a:endParaRPr>
            </a:p>
          </p:txBody>
        </p:sp>
        <p:sp>
          <p:nvSpPr>
            <p:cNvPr id="17" name="任意多边形 15">
              <a:extLst>
                <a:ext uri="{FF2B5EF4-FFF2-40B4-BE49-F238E27FC236}">
                  <a16:creationId xmlns:a16="http://schemas.microsoft.com/office/drawing/2014/main" id="{7998CEB7-8F06-487A-9369-6FE9B55DCB3B}"/>
                </a:ext>
              </a:extLst>
            </p:cNvPr>
            <p:cNvSpPr>
              <a:spLocks/>
            </p:cNvSpPr>
            <p:nvPr/>
          </p:nvSpPr>
          <p:spPr bwMode="auto">
            <a:xfrm>
              <a:off x="4241368" y="3182548"/>
              <a:ext cx="206533" cy="20653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anchor="ctr"/>
            <a:lstStyle/>
            <a:p>
              <a:pPr algn="ctr"/>
              <a:endParaRPr sz="3200">
                <a:solidFill>
                  <a:schemeClr val="bg1">
                    <a:lumMod val="85000"/>
                  </a:schemeClr>
                </a:solidFill>
              </a:endParaRPr>
            </a:p>
          </p:txBody>
        </p:sp>
        <p:sp>
          <p:nvSpPr>
            <p:cNvPr id="18" name="任意多边形 16">
              <a:extLst>
                <a:ext uri="{FF2B5EF4-FFF2-40B4-BE49-F238E27FC236}">
                  <a16:creationId xmlns:a16="http://schemas.microsoft.com/office/drawing/2014/main" id="{184F1764-145B-4FEE-8ABE-575B56854B67}"/>
                </a:ext>
              </a:extLst>
            </p:cNvPr>
            <p:cNvSpPr>
              <a:spLocks/>
            </p:cNvSpPr>
            <p:nvPr/>
          </p:nvSpPr>
          <p:spPr bwMode="auto">
            <a:xfrm>
              <a:off x="3050944" y="2684344"/>
              <a:ext cx="215321" cy="19898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anchor="ctr"/>
            <a:lstStyle/>
            <a:p>
              <a:pPr algn="ctr"/>
              <a:endParaRPr sz="3200">
                <a:solidFill>
                  <a:schemeClr val="bg1">
                    <a:lumMod val="85000"/>
                  </a:schemeClr>
                </a:solidFill>
              </a:endParaRPr>
            </a:p>
          </p:txBody>
        </p:sp>
      </p:grpSp>
      <p:grpSp>
        <p:nvGrpSpPr>
          <p:cNvPr id="19" name="组合 18">
            <a:extLst>
              <a:ext uri="{FF2B5EF4-FFF2-40B4-BE49-F238E27FC236}">
                <a16:creationId xmlns:a16="http://schemas.microsoft.com/office/drawing/2014/main" id="{609584F0-BD31-471D-87A5-AD5470AA60B2}"/>
              </a:ext>
            </a:extLst>
          </p:cNvPr>
          <p:cNvGrpSpPr/>
          <p:nvPr/>
        </p:nvGrpSpPr>
        <p:grpSpPr>
          <a:xfrm>
            <a:off x="9742575" y="2199975"/>
            <a:ext cx="1307645" cy="2295976"/>
            <a:chOff x="4716681" y="1976084"/>
            <a:chExt cx="579035" cy="1016677"/>
          </a:xfrm>
        </p:grpSpPr>
        <p:sp>
          <p:nvSpPr>
            <p:cNvPr id="20" name="任意多边形 18">
              <a:extLst>
                <a:ext uri="{FF2B5EF4-FFF2-40B4-BE49-F238E27FC236}">
                  <a16:creationId xmlns:a16="http://schemas.microsoft.com/office/drawing/2014/main" id="{C196F107-8D81-4BEE-9CE1-850B581CCD7A}"/>
                </a:ext>
              </a:extLst>
            </p:cNvPr>
            <p:cNvSpPr>
              <a:spLocks/>
            </p:cNvSpPr>
            <p:nvPr/>
          </p:nvSpPr>
          <p:spPr bwMode="auto">
            <a:xfrm>
              <a:off x="4716681" y="1976084"/>
              <a:ext cx="579034" cy="733894"/>
            </a:xfrm>
            <a:custGeom>
              <a:avLst/>
              <a:gdLst>
                <a:gd name="T0" fmla="*/ 211 w 260"/>
                <a:gd name="T1" fmla="*/ 0 h 328"/>
                <a:gd name="T2" fmla="*/ 47 w 260"/>
                <a:gd name="T3" fmla="*/ 14 h 328"/>
                <a:gd name="T4" fmla="*/ 0 w 260"/>
                <a:gd name="T5" fmla="*/ 112 h 328"/>
                <a:gd name="T6" fmla="*/ 1 w 260"/>
                <a:gd name="T7" fmla="*/ 118 h 328"/>
                <a:gd name="T8" fmla="*/ 6 w 260"/>
                <a:gd name="T9" fmla="*/ 133 h 328"/>
                <a:gd name="T10" fmla="*/ 20 w 260"/>
                <a:gd name="T11" fmla="*/ 152 h 328"/>
                <a:gd name="T12" fmla="*/ 39 w 260"/>
                <a:gd name="T13" fmla="*/ 165 h 328"/>
                <a:gd name="T14" fmla="*/ 61 w 260"/>
                <a:gd name="T15" fmla="*/ 174 h 328"/>
                <a:gd name="T16" fmla="*/ 70 w 260"/>
                <a:gd name="T17" fmla="*/ 185 h 328"/>
                <a:gd name="T18" fmla="*/ 90 w 260"/>
                <a:gd name="T19" fmla="*/ 201 h 328"/>
                <a:gd name="T20" fmla="*/ 102 w 260"/>
                <a:gd name="T21" fmla="*/ 292 h 328"/>
                <a:gd name="T22" fmla="*/ 50 w 260"/>
                <a:gd name="T23" fmla="*/ 328 h 328"/>
                <a:gd name="T24" fmla="*/ 208 w 260"/>
                <a:gd name="T25" fmla="*/ 292 h 328"/>
                <a:gd name="T26" fmla="*/ 156 w 260"/>
                <a:gd name="T27" fmla="*/ 206 h 328"/>
                <a:gd name="T28" fmla="*/ 168 w 260"/>
                <a:gd name="T29" fmla="*/ 201 h 328"/>
                <a:gd name="T30" fmla="*/ 188 w 260"/>
                <a:gd name="T31" fmla="*/ 185 h 328"/>
                <a:gd name="T32" fmla="*/ 195 w 260"/>
                <a:gd name="T33" fmla="*/ 176 h 328"/>
                <a:gd name="T34" fmla="*/ 219 w 260"/>
                <a:gd name="T35" fmla="*/ 167 h 328"/>
                <a:gd name="T36" fmla="*/ 240 w 260"/>
                <a:gd name="T37" fmla="*/ 153 h 328"/>
                <a:gd name="T38" fmla="*/ 254 w 260"/>
                <a:gd name="T39" fmla="*/ 134 h 328"/>
                <a:gd name="T40" fmla="*/ 259 w 260"/>
                <a:gd name="T41" fmla="*/ 123 h 328"/>
                <a:gd name="T42" fmla="*/ 260 w 260"/>
                <a:gd name="T43" fmla="*/ 112 h 328"/>
                <a:gd name="T44" fmla="*/ 211 w 260"/>
                <a:gd name="T45" fmla="*/ 14 h 328"/>
                <a:gd name="T46" fmla="*/ 26 w 260"/>
                <a:gd name="T47" fmla="*/ 40 h 328"/>
                <a:gd name="T48" fmla="*/ 47 w 260"/>
                <a:gd name="T49" fmla="*/ 130 h 328"/>
                <a:gd name="T50" fmla="*/ 48 w 260"/>
                <a:gd name="T51" fmla="*/ 141 h 328"/>
                <a:gd name="T52" fmla="*/ 39 w 260"/>
                <a:gd name="T53" fmla="*/ 134 h 328"/>
                <a:gd name="T54" fmla="*/ 28 w 260"/>
                <a:gd name="T55" fmla="*/ 120 h 328"/>
                <a:gd name="T56" fmla="*/ 26 w 260"/>
                <a:gd name="T57" fmla="*/ 112 h 328"/>
                <a:gd name="T58" fmla="*/ 234 w 260"/>
                <a:gd name="T59" fmla="*/ 112 h 328"/>
                <a:gd name="T60" fmla="*/ 232 w 260"/>
                <a:gd name="T61" fmla="*/ 120 h 328"/>
                <a:gd name="T62" fmla="*/ 227 w 260"/>
                <a:gd name="T63" fmla="*/ 129 h 328"/>
                <a:gd name="T64" fmla="*/ 210 w 260"/>
                <a:gd name="T65" fmla="*/ 142 h 328"/>
                <a:gd name="T66" fmla="*/ 211 w 260"/>
                <a:gd name="T67" fmla="*/ 130 h 328"/>
                <a:gd name="T68" fmla="*/ 234 w 260"/>
                <a:gd name="T69" fmla="*/ 4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328">
                  <a:moveTo>
                    <a:pt x="211" y="14"/>
                  </a:moveTo>
                  <a:lnTo>
                    <a:pt x="211" y="0"/>
                  </a:ln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208" y="328"/>
                  </a:lnTo>
                  <a:lnTo>
                    <a:pt x="208" y="292"/>
                  </a:lnTo>
                  <a:lnTo>
                    <a:pt x="156" y="292"/>
                  </a:lnTo>
                  <a:lnTo>
                    <a:pt x="156" y="206"/>
                  </a:lnTo>
                  <a:lnTo>
                    <a:pt x="156" y="206"/>
                  </a:lnTo>
                  <a:lnTo>
                    <a:pt x="168" y="201"/>
                  </a:lnTo>
                  <a:lnTo>
                    <a:pt x="178" y="194"/>
                  </a:lnTo>
                  <a:lnTo>
                    <a:pt x="188" y="185"/>
                  </a:lnTo>
                  <a:lnTo>
                    <a:pt x="195" y="176"/>
                  </a:lnTo>
                  <a:lnTo>
                    <a:pt x="195" y="176"/>
                  </a:lnTo>
                  <a:lnTo>
                    <a:pt x="207" y="171"/>
                  </a:lnTo>
                  <a:lnTo>
                    <a:pt x="219" y="167"/>
                  </a:lnTo>
                  <a:lnTo>
                    <a:pt x="230" y="160"/>
                  </a:lnTo>
                  <a:lnTo>
                    <a:pt x="240" y="153"/>
                  </a:lnTo>
                  <a:lnTo>
                    <a:pt x="248" y="144"/>
                  </a:lnTo>
                  <a:lnTo>
                    <a:pt x="254" y="134"/>
                  </a:lnTo>
                  <a:lnTo>
                    <a:pt x="256" y="129"/>
                  </a:lnTo>
                  <a:lnTo>
                    <a:pt x="259" y="123"/>
                  </a:lnTo>
                  <a:lnTo>
                    <a:pt x="260" y="119"/>
                  </a:lnTo>
                  <a:lnTo>
                    <a:pt x="260" y="112"/>
                  </a:lnTo>
                  <a:lnTo>
                    <a:pt x="260" y="14"/>
                  </a:lnTo>
                  <a:lnTo>
                    <a:pt x="211" y="14"/>
                  </a:lnTo>
                  <a:close/>
                  <a:moveTo>
                    <a:pt x="26" y="112"/>
                  </a:moveTo>
                  <a:lnTo>
                    <a:pt x="26" y="40"/>
                  </a:lnTo>
                  <a:lnTo>
                    <a:pt x="47" y="40"/>
                  </a:lnTo>
                  <a:lnTo>
                    <a:pt x="47" y="130"/>
                  </a:lnTo>
                  <a:lnTo>
                    <a:pt x="47" y="130"/>
                  </a:lnTo>
                  <a:lnTo>
                    <a:pt x="48" y="141"/>
                  </a:lnTo>
                  <a:lnTo>
                    <a:pt x="48" y="141"/>
                  </a:lnTo>
                  <a:lnTo>
                    <a:pt x="39" y="134"/>
                  </a:lnTo>
                  <a:lnTo>
                    <a:pt x="33" y="128"/>
                  </a:lnTo>
                  <a:lnTo>
                    <a:pt x="28" y="120"/>
                  </a:lnTo>
                  <a:lnTo>
                    <a:pt x="26" y="117"/>
                  </a:lnTo>
                  <a:lnTo>
                    <a:pt x="26" y="112"/>
                  </a:lnTo>
                  <a:close/>
                  <a:moveTo>
                    <a:pt x="234" y="112"/>
                  </a:moveTo>
                  <a:lnTo>
                    <a:pt x="234" y="112"/>
                  </a:lnTo>
                  <a:lnTo>
                    <a:pt x="234" y="117"/>
                  </a:lnTo>
                  <a:lnTo>
                    <a:pt x="232" y="120"/>
                  </a:lnTo>
                  <a:lnTo>
                    <a:pt x="230" y="124"/>
                  </a:lnTo>
                  <a:lnTo>
                    <a:pt x="227" y="129"/>
                  </a:lnTo>
                  <a:lnTo>
                    <a:pt x="219" y="135"/>
                  </a:lnTo>
                  <a:lnTo>
                    <a:pt x="210" y="142"/>
                  </a:lnTo>
                  <a:lnTo>
                    <a:pt x="210" y="142"/>
                  </a:lnTo>
                  <a:lnTo>
                    <a:pt x="211" y="130"/>
                  </a:lnTo>
                  <a:lnTo>
                    <a:pt x="211" y="40"/>
                  </a:lnTo>
                  <a:lnTo>
                    <a:pt x="234" y="40"/>
                  </a:lnTo>
                  <a:lnTo>
                    <a:pt x="234" y="112"/>
                  </a:lnTo>
                  <a:close/>
                </a:path>
              </a:pathLst>
            </a:custGeom>
            <a:gradFill>
              <a:gsLst>
                <a:gs pos="0">
                  <a:srgbClr val="BF00C3"/>
                </a:gs>
                <a:gs pos="100000">
                  <a:srgbClr val="00009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3200"/>
            </a:p>
          </p:txBody>
        </p:sp>
        <p:sp>
          <p:nvSpPr>
            <p:cNvPr id="21" name="任意多边形 19">
              <a:extLst>
                <a:ext uri="{FF2B5EF4-FFF2-40B4-BE49-F238E27FC236}">
                  <a16:creationId xmlns:a16="http://schemas.microsoft.com/office/drawing/2014/main" id="{2A1A4950-B538-44D7-BC9F-665ADAA44739}"/>
                </a:ext>
              </a:extLst>
            </p:cNvPr>
            <p:cNvSpPr>
              <a:spLocks/>
            </p:cNvSpPr>
            <p:nvPr/>
          </p:nvSpPr>
          <p:spPr bwMode="auto">
            <a:xfrm>
              <a:off x="4716682" y="1976084"/>
              <a:ext cx="579034" cy="733894"/>
            </a:xfrm>
            <a:custGeom>
              <a:avLst/>
              <a:gdLst>
                <a:gd name="T0" fmla="*/ 211 w 260"/>
                <a:gd name="T1" fmla="*/ 14 h 328"/>
                <a:gd name="T2" fmla="*/ 211 w 260"/>
                <a:gd name="T3" fmla="*/ 0 h 328"/>
                <a:gd name="T4" fmla="*/ 47 w 260"/>
                <a:gd name="T5" fmla="*/ 0 h 328"/>
                <a:gd name="T6" fmla="*/ 47 w 260"/>
                <a:gd name="T7" fmla="*/ 14 h 328"/>
                <a:gd name="T8" fmla="*/ 0 w 260"/>
                <a:gd name="T9" fmla="*/ 14 h 328"/>
                <a:gd name="T10" fmla="*/ 0 w 260"/>
                <a:gd name="T11" fmla="*/ 112 h 328"/>
                <a:gd name="T12" fmla="*/ 0 w 260"/>
                <a:gd name="T13" fmla="*/ 112 h 328"/>
                <a:gd name="T14" fmla="*/ 1 w 260"/>
                <a:gd name="T15" fmla="*/ 118 h 328"/>
                <a:gd name="T16" fmla="*/ 1 w 260"/>
                <a:gd name="T17" fmla="*/ 123 h 328"/>
                <a:gd name="T18" fmla="*/ 6 w 260"/>
                <a:gd name="T19" fmla="*/ 133 h 328"/>
                <a:gd name="T20" fmla="*/ 12 w 260"/>
                <a:gd name="T21" fmla="*/ 143 h 328"/>
                <a:gd name="T22" fmla="*/ 20 w 260"/>
                <a:gd name="T23" fmla="*/ 152 h 328"/>
                <a:gd name="T24" fmla="*/ 28 w 260"/>
                <a:gd name="T25" fmla="*/ 159 h 328"/>
                <a:gd name="T26" fmla="*/ 39 w 260"/>
                <a:gd name="T27" fmla="*/ 165 h 328"/>
                <a:gd name="T28" fmla="*/ 50 w 260"/>
                <a:gd name="T29" fmla="*/ 170 h 328"/>
                <a:gd name="T30" fmla="*/ 61 w 260"/>
                <a:gd name="T31" fmla="*/ 174 h 328"/>
                <a:gd name="T32" fmla="*/ 61 w 260"/>
                <a:gd name="T33" fmla="*/ 174 h 328"/>
                <a:gd name="T34" fmla="*/ 70 w 260"/>
                <a:gd name="T35" fmla="*/ 185 h 328"/>
                <a:gd name="T36" fmla="*/ 79 w 260"/>
                <a:gd name="T37" fmla="*/ 194 h 328"/>
                <a:gd name="T38" fmla="*/ 90 w 260"/>
                <a:gd name="T39" fmla="*/ 201 h 328"/>
                <a:gd name="T40" fmla="*/ 102 w 260"/>
                <a:gd name="T41" fmla="*/ 206 h 328"/>
                <a:gd name="T42" fmla="*/ 102 w 260"/>
                <a:gd name="T43" fmla="*/ 292 h 328"/>
                <a:gd name="T44" fmla="*/ 50 w 260"/>
                <a:gd name="T45" fmla="*/ 292 h 328"/>
                <a:gd name="T46" fmla="*/ 50 w 260"/>
                <a:gd name="T47" fmla="*/ 328 h 328"/>
                <a:gd name="T48" fmla="*/ 208 w 260"/>
                <a:gd name="T49" fmla="*/ 328 h 328"/>
                <a:gd name="T50" fmla="*/ 208 w 260"/>
                <a:gd name="T51" fmla="*/ 292 h 328"/>
                <a:gd name="T52" fmla="*/ 156 w 260"/>
                <a:gd name="T53" fmla="*/ 292 h 328"/>
                <a:gd name="T54" fmla="*/ 156 w 260"/>
                <a:gd name="T55" fmla="*/ 206 h 328"/>
                <a:gd name="T56" fmla="*/ 156 w 260"/>
                <a:gd name="T57" fmla="*/ 206 h 328"/>
                <a:gd name="T58" fmla="*/ 168 w 260"/>
                <a:gd name="T59" fmla="*/ 201 h 328"/>
                <a:gd name="T60" fmla="*/ 178 w 260"/>
                <a:gd name="T61" fmla="*/ 194 h 328"/>
                <a:gd name="T62" fmla="*/ 188 w 260"/>
                <a:gd name="T63" fmla="*/ 185 h 328"/>
                <a:gd name="T64" fmla="*/ 195 w 260"/>
                <a:gd name="T65" fmla="*/ 176 h 328"/>
                <a:gd name="T66" fmla="*/ 195 w 260"/>
                <a:gd name="T67" fmla="*/ 176 h 328"/>
                <a:gd name="T68" fmla="*/ 207 w 260"/>
                <a:gd name="T69" fmla="*/ 171 h 328"/>
                <a:gd name="T70" fmla="*/ 219 w 260"/>
                <a:gd name="T71" fmla="*/ 167 h 328"/>
                <a:gd name="T72" fmla="*/ 230 w 260"/>
                <a:gd name="T73" fmla="*/ 160 h 328"/>
                <a:gd name="T74" fmla="*/ 240 w 260"/>
                <a:gd name="T75" fmla="*/ 153 h 328"/>
                <a:gd name="T76" fmla="*/ 248 w 260"/>
                <a:gd name="T77" fmla="*/ 144 h 328"/>
                <a:gd name="T78" fmla="*/ 254 w 260"/>
                <a:gd name="T79" fmla="*/ 134 h 328"/>
                <a:gd name="T80" fmla="*/ 256 w 260"/>
                <a:gd name="T81" fmla="*/ 129 h 328"/>
                <a:gd name="T82" fmla="*/ 259 w 260"/>
                <a:gd name="T83" fmla="*/ 123 h 328"/>
                <a:gd name="T84" fmla="*/ 260 w 260"/>
                <a:gd name="T85" fmla="*/ 119 h 328"/>
                <a:gd name="T86" fmla="*/ 260 w 260"/>
                <a:gd name="T87" fmla="*/ 112 h 328"/>
                <a:gd name="T88" fmla="*/ 260 w 260"/>
                <a:gd name="T89" fmla="*/ 14 h 328"/>
                <a:gd name="T90" fmla="*/ 211 w 260"/>
                <a:gd name="T9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0" h="328">
                  <a:moveTo>
                    <a:pt x="211" y="14"/>
                  </a:moveTo>
                  <a:lnTo>
                    <a:pt x="211" y="0"/>
                  </a:ln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208" y="328"/>
                  </a:lnTo>
                  <a:lnTo>
                    <a:pt x="208" y="292"/>
                  </a:lnTo>
                  <a:lnTo>
                    <a:pt x="156" y="292"/>
                  </a:lnTo>
                  <a:lnTo>
                    <a:pt x="156" y="206"/>
                  </a:lnTo>
                  <a:lnTo>
                    <a:pt x="156" y="206"/>
                  </a:lnTo>
                  <a:lnTo>
                    <a:pt x="168" y="201"/>
                  </a:lnTo>
                  <a:lnTo>
                    <a:pt x="178" y="194"/>
                  </a:lnTo>
                  <a:lnTo>
                    <a:pt x="188" y="185"/>
                  </a:lnTo>
                  <a:lnTo>
                    <a:pt x="195" y="176"/>
                  </a:lnTo>
                  <a:lnTo>
                    <a:pt x="195" y="176"/>
                  </a:lnTo>
                  <a:lnTo>
                    <a:pt x="207" y="171"/>
                  </a:lnTo>
                  <a:lnTo>
                    <a:pt x="219" y="167"/>
                  </a:lnTo>
                  <a:lnTo>
                    <a:pt x="230" y="160"/>
                  </a:lnTo>
                  <a:lnTo>
                    <a:pt x="240" y="153"/>
                  </a:lnTo>
                  <a:lnTo>
                    <a:pt x="248" y="144"/>
                  </a:lnTo>
                  <a:lnTo>
                    <a:pt x="254" y="134"/>
                  </a:lnTo>
                  <a:lnTo>
                    <a:pt x="256" y="129"/>
                  </a:lnTo>
                  <a:lnTo>
                    <a:pt x="259" y="123"/>
                  </a:lnTo>
                  <a:lnTo>
                    <a:pt x="260" y="119"/>
                  </a:lnTo>
                  <a:lnTo>
                    <a:pt x="260" y="112"/>
                  </a:lnTo>
                  <a:lnTo>
                    <a:pt x="260" y="14"/>
                  </a:lnTo>
                  <a:lnTo>
                    <a:pt x="211"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3200"/>
            </a:p>
          </p:txBody>
        </p:sp>
        <p:sp>
          <p:nvSpPr>
            <p:cNvPr id="22" name="任意多边形 20">
              <a:extLst>
                <a:ext uri="{FF2B5EF4-FFF2-40B4-BE49-F238E27FC236}">
                  <a16:creationId xmlns:a16="http://schemas.microsoft.com/office/drawing/2014/main" id="{0E8ABBC3-E90C-4EA0-98B6-4527742FAEB2}"/>
                </a:ext>
              </a:extLst>
            </p:cNvPr>
            <p:cNvSpPr>
              <a:spLocks/>
            </p:cNvSpPr>
            <p:nvPr/>
          </p:nvSpPr>
          <p:spPr bwMode="auto">
            <a:xfrm>
              <a:off x="4770546" y="2063614"/>
              <a:ext cx="53864" cy="228920"/>
            </a:xfrm>
            <a:custGeom>
              <a:avLst/>
              <a:gdLst>
                <a:gd name="T0" fmla="*/ 0 w 22"/>
                <a:gd name="T1" fmla="*/ 72 h 101"/>
                <a:gd name="T2" fmla="*/ 0 w 22"/>
                <a:gd name="T3" fmla="*/ 0 h 101"/>
                <a:gd name="T4" fmla="*/ 21 w 22"/>
                <a:gd name="T5" fmla="*/ 0 h 101"/>
                <a:gd name="T6" fmla="*/ 21 w 22"/>
                <a:gd name="T7" fmla="*/ 90 h 101"/>
                <a:gd name="T8" fmla="*/ 21 w 22"/>
                <a:gd name="T9" fmla="*/ 90 h 101"/>
                <a:gd name="T10" fmla="*/ 22 w 22"/>
                <a:gd name="T11" fmla="*/ 101 h 101"/>
                <a:gd name="T12" fmla="*/ 22 w 22"/>
                <a:gd name="T13" fmla="*/ 101 h 101"/>
                <a:gd name="T14" fmla="*/ 13 w 22"/>
                <a:gd name="T15" fmla="*/ 94 h 101"/>
                <a:gd name="T16" fmla="*/ 7 w 22"/>
                <a:gd name="T17" fmla="*/ 88 h 101"/>
                <a:gd name="T18" fmla="*/ 2 w 22"/>
                <a:gd name="T19" fmla="*/ 80 h 101"/>
                <a:gd name="T20" fmla="*/ 0 w 22"/>
                <a:gd name="T21" fmla="*/ 77 h 101"/>
                <a:gd name="T22" fmla="*/ 0 w 22"/>
                <a:gd name="T23" fmla="*/ 7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01">
                  <a:moveTo>
                    <a:pt x="0" y="72"/>
                  </a:moveTo>
                  <a:lnTo>
                    <a:pt x="0" y="0"/>
                  </a:lnTo>
                  <a:lnTo>
                    <a:pt x="21" y="0"/>
                  </a:lnTo>
                  <a:lnTo>
                    <a:pt x="21" y="90"/>
                  </a:lnTo>
                  <a:lnTo>
                    <a:pt x="21" y="90"/>
                  </a:lnTo>
                  <a:lnTo>
                    <a:pt x="22" y="101"/>
                  </a:lnTo>
                  <a:lnTo>
                    <a:pt x="22" y="101"/>
                  </a:lnTo>
                  <a:lnTo>
                    <a:pt x="13" y="94"/>
                  </a:lnTo>
                  <a:lnTo>
                    <a:pt x="7" y="88"/>
                  </a:lnTo>
                  <a:lnTo>
                    <a:pt x="2" y="80"/>
                  </a:lnTo>
                  <a:lnTo>
                    <a:pt x="0" y="77"/>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3200"/>
            </a:p>
          </p:txBody>
        </p:sp>
        <p:sp>
          <p:nvSpPr>
            <p:cNvPr id="23" name="任意多边形 21">
              <a:extLst>
                <a:ext uri="{FF2B5EF4-FFF2-40B4-BE49-F238E27FC236}">
                  <a16:creationId xmlns:a16="http://schemas.microsoft.com/office/drawing/2014/main" id="{1B179F01-D833-405C-BE23-7A0A9A96BB38}"/>
                </a:ext>
              </a:extLst>
            </p:cNvPr>
            <p:cNvSpPr>
              <a:spLocks/>
            </p:cNvSpPr>
            <p:nvPr/>
          </p:nvSpPr>
          <p:spPr bwMode="auto">
            <a:xfrm>
              <a:off x="5187989" y="2063614"/>
              <a:ext cx="53864" cy="228920"/>
            </a:xfrm>
            <a:custGeom>
              <a:avLst/>
              <a:gdLst>
                <a:gd name="T0" fmla="*/ 24 w 24"/>
                <a:gd name="T1" fmla="*/ 72 h 102"/>
                <a:gd name="T2" fmla="*/ 24 w 24"/>
                <a:gd name="T3" fmla="*/ 72 h 102"/>
                <a:gd name="T4" fmla="*/ 24 w 24"/>
                <a:gd name="T5" fmla="*/ 77 h 102"/>
                <a:gd name="T6" fmla="*/ 22 w 24"/>
                <a:gd name="T7" fmla="*/ 80 h 102"/>
                <a:gd name="T8" fmla="*/ 20 w 24"/>
                <a:gd name="T9" fmla="*/ 84 h 102"/>
                <a:gd name="T10" fmla="*/ 17 w 24"/>
                <a:gd name="T11" fmla="*/ 89 h 102"/>
                <a:gd name="T12" fmla="*/ 9 w 24"/>
                <a:gd name="T13" fmla="*/ 95 h 102"/>
                <a:gd name="T14" fmla="*/ 0 w 24"/>
                <a:gd name="T15" fmla="*/ 102 h 102"/>
                <a:gd name="T16" fmla="*/ 0 w 24"/>
                <a:gd name="T17" fmla="*/ 102 h 102"/>
                <a:gd name="T18" fmla="*/ 1 w 24"/>
                <a:gd name="T19" fmla="*/ 90 h 102"/>
                <a:gd name="T20" fmla="*/ 1 w 24"/>
                <a:gd name="T21" fmla="*/ 0 h 102"/>
                <a:gd name="T22" fmla="*/ 24 w 24"/>
                <a:gd name="T23" fmla="*/ 0 h 102"/>
                <a:gd name="T24" fmla="*/ 24 w 24"/>
                <a:gd name="T25" fmla="*/ 7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02">
                  <a:moveTo>
                    <a:pt x="24" y="72"/>
                  </a:moveTo>
                  <a:lnTo>
                    <a:pt x="24" y="72"/>
                  </a:lnTo>
                  <a:lnTo>
                    <a:pt x="24" y="77"/>
                  </a:lnTo>
                  <a:lnTo>
                    <a:pt x="22" y="80"/>
                  </a:lnTo>
                  <a:lnTo>
                    <a:pt x="20" y="84"/>
                  </a:lnTo>
                  <a:lnTo>
                    <a:pt x="17" y="89"/>
                  </a:lnTo>
                  <a:lnTo>
                    <a:pt x="9" y="95"/>
                  </a:lnTo>
                  <a:lnTo>
                    <a:pt x="0" y="102"/>
                  </a:lnTo>
                  <a:lnTo>
                    <a:pt x="0" y="102"/>
                  </a:lnTo>
                  <a:lnTo>
                    <a:pt x="1" y="90"/>
                  </a:lnTo>
                  <a:lnTo>
                    <a:pt x="1" y="0"/>
                  </a:lnTo>
                  <a:lnTo>
                    <a:pt x="24" y="0"/>
                  </a:lnTo>
                  <a:lnTo>
                    <a:pt x="2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3200"/>
            </a:p>
          </p:txBody>
        </p:sp>
        <p:sp>
          <p:nvSpPr>
            <p:cNvPr id="24" name="任意多边形 22">
              <a:extLst>
                <a:ext uri="{FF2B5EF4-FFF2-40B4-BE49-F238E27FC236}">
                  <a16:creationId xmlns:a16="http://schemas.microsoft.com/office/drawing/2014/main" id="{74D3CF63-9EA0-4F49-8EF5-89BED4D003EB}"/>
                </a:ext>
              </a:extLst>
            </p:cNvPr>
            <p:cNvSpPr>
              <a:spLocks/>
            </p:cNvSpPr>
            <p:nvPr/>
          </p:nvSpPr>
          <p:spPr bwMode="auto">
            <a:xfrm>
              <a:off x="4716682" y="1976084"/>
              <a:ext cx="289519" cy="733894"/>
            </a:xfrm>
            <a:custGeom>
              <a:avLst/>
              <a:gdLst>
                <a:gd name="T0" fmla="*/ 26 w 130"/>
                <a:gd name="T1" fmla="*/ 40 h 328"/>
                <a:gd name="T2" fmla="*/ 26 w 130"/>
                <a:gd name="T3" fmla="*/ 40 h 328"/>
                <a:gd name="T4" fmla="*/ 47 w 130"/>
                <a:gd name="T5" fmla="*/ 40 h 328"/>
                <a:gd name="T6" fmla="*/ 47 w 130"/>
                <a:gd name="T7" fmla="*/ 130 h 328"/>
                <a:gd name="T8" fmla="*/ 47 w 130"/>
                <a:gd name="T9" fmla="*/ 130 h 328"/>
                <a:gd name="T10" fmla="*/ 48 w 130"/>
                <a:gd name="T11" fmla="*/ 141 h 328"/>
                <a:gd name="T12" fmla="*/ 48 w 130"/>
                <a:gd name="T13" fmla="*/ 141 h 328"/>
                <a:gd name="T14" fmla="*/ 48 w 130"/>
                <a:gd name="T15" fmla="*/ 141 h 328"/>
                <a:gd name="T16" fmla="*/ 48 w 130"/>
                <a:gd name="T17" fmla="*/ 141 h 328"/>
                <a:gd name="T18" fmla="*/ 39 w 130"/>
                <a:gd name="T19" fmla="*/ 134 h 328"/>
                <a:gd name="T20" fmla="*/ 33 w 130"/>
                <a:gd name="T21" fmla="*/ 128 h 328"/>
                <a:gd name="T22" fmla="*/ 28 w 130"/>
                <a:gd name="T23" fmla="*/ 120 h 328"/>
                <a:gd name="T24" fmla="*/ 26 w 130"/>
                <a:gd name="T25" fmla="*/ 117 h 328"/>
                <a:gd name="T26" fmla="*/ 26 w 130"/>
                <a:gd name="T27" fmla="*/ 112 h 328"/>
                <a:gd name="T28" fmla="*/ 26 w 130"/>
                <a:gd name="T29" fmla="*/ 40 h 328"/>
                <a:gd name="T30" fmla="*/ 130 w 130"/>
                <a:gd name="T31" fmla="*/ 0 h 328"/>
                <a:gd name="T32" fmla="*/ 47 w 130"/>
                <a:gd name="T33" fmla="*/ 0 h 328"/>
                <a:gd name="T34" fmla="*/ 47 w 130"/>
                <a:gd name="T35" fmla="*/ 14 h 328"/>
                <a:gd name="T36" fmla="*/ 0 w 130"/>
                <a:gd name="T37" fmla="*/ 14 h 328"/>
                <a:gd name="T38" fmla="*/ 0 w 130"/>
                <a:gd name="T39" fmla="*/ 112 h 328"/>
                <a:gd name="T40" fmla="*/ 0 w 130"/>
                <a:gd name="T41" fmla="*/ 112 h 328"/>
                <a:gd name="T42" fmla="*/ 1 w 130"/>
                <a:gd name="T43" fmla="*/ 118 h 328"/>
                <a:gd name="T44" fmla="*/ 1 w 130"/>
                <a:gd name="T45" fmla="*/ 123 h 328"/>
                <a:gd name="T46" fmla="*/ 6 w 130"/>
                <a:gd name="T47" fmla="*/ 133 h 328"/>
                <a:gd name="T48" fmla="*/ 12 w 130"/>
                <a:gd name="T49" fmla="*/ 143 h 328"/>
                <a:gd name="T50" fmla="*/ 20 w 130"/>
                <a:gd name="T51" fmla="*/ 152 h 328"/>
                <a:gd name="T52" fmla="*/ 28 w 130"/>
                <a:gd name="T53" fmla="*/ 159 h 328"/>
                <a:gd name="T54" fmla="*/ 39 w 130"/>
                <a:gd name="T55" fmla="*/ 165 h 328"/>
                <a:gd name="T56" fmla="*/ 50 w 130"/>
                <a:gd name="T57" fmla="*/ 170 h 328"/>
                <a:gd name="T58" fmla="*/ 61 w 130"/>
                <a:gd name="T59" fmla="*/ 174 h 328"/>
                <a:gd name="T60" fmla="*/ 61 w 130"/>
                <a:gd name="T61" fmla="*/ 174 h 328"/>
                <a:gd name="T62" fmla="*/ 70 w 130"/>
                <a:gd name="T63" fmla="*/ 185 h 328"/>
                <a:gd name="T64" fmla="*/ 79 w 130"/>
                <a:gd name="T65" fmla="*/ 194 h 328"/>
                <a:gd name="T66" fmla="*/ 90 w 130"/>
                <a:gd name="T67" fmla="*/ 201 h 328"/>
                <a:gd name="T68" fmla="*/ 102 w 130"/>
                <a:gd name="T69" fmla="*/ 206 h 328"/>
                <a:gd name="T70" fmla="*/ 102 w 130"/>
                <a:gd name="T71" fmla="*/ 292 h 328"/>
                <a:gd name="T72" fmla="*/ 50 w 130"/>
                <a:gd name="T73" fmla="*/ 292 h 328"/>
                <a:gd name="T74" fmla="*/ 50 w 130"/>
                <a:gd name="T75" fmla="*/ 328 h 328"/>
                <a:gd name="T76" fmla="*/ 130 w 130"/>
                <a:gd name="T77" fmla="*/ 328 h 328"/>
                <a:gd name="T78" fmla="*/ 130 w 130"/>
                <a:gd name="T7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328">
                  <a:moveTo>
                    <a:pt x="26" y="40"/>
                  </a:moveTo>
                  <a:lnTo>
                    <a:pt x="26" y="40"/>
                  </a:lnTo>
                  <a:lnTo>
                    <a:pt x="47" y="40"/>
                  </a:lnTo>
                  <a:lnTo>
                    <a:pt x="47" y="130"/>
                  </a:lnTo>
                  <a:lnTo>
                    <a:pt x="47" y="130"/>
                  </a:lnTo>
                  <a:lnTo>
                    <a:pt x="48" y="141"/>
                  </a:lnTo>
                  <a:lnTo>
                    <a:pt x="48" y="141"/>
                  </a:lnTo>
                  <a:lnTo>
                    <a:pt x="48" y="141"/>
                  </a:lnTo>
                  <a:lnTo>
                    <a:pt x="48" y="141"/>
                  </a:lnTo>
                  <a:lnTo>
                    <a:pt x="39" y="134"/>
                  </a:lnTo>
                  <a:lnTo>
                    <a:pt x="33" y="128"/>
                  </a:lnTo>
                  <a:lnTo>
                    <a:pt x="28" y="120"/>
                  </a:lnTo>
                  <a:lnTo>
                    <a:pt x="26" y="117"/>
                  </a:lnTo>
                  <a:lnTo>
                    <a:pt x="26" y="112"/>
                  </a:lnTo>
                  <a:lnTo>
                    <a:pt x="26" y="40"/>
                  </a:lnTo>
                  <a:close/>
                  <a:moveTo>
                    <a:pt x="130" y="0"/>
                  </a:move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130" y="328"/>
                  </a:lnTo>
                  <a:lnTo>
                    <a:pt x="130" y="0"/>
                  </a:lnTo>
                  <a:close/>
                </a:path>
              </a:pathLst>
            </a:custGeom>
            <a:solidFill>
              <a:srgbClr val="F7DDAF">
                <a:alpha val="3100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3200"/>
            </a:p>
          </p:txBody>
        </p:sp>
        <p:sp>
          <p:nvSpPr>
            <p:cNvPr id="25" name="任意多边形 23">
              <a:extLst>
                <a:ext uri="{FF2B5EF4-FFF2-40B4-BE49-F238E27FC236}">
                  <a16:creationId xmlns:a16="http://schemas.microsoft.com/office/drawing/2014/main" id="{6F77AB83-B20B-42D9-A63A-150D602B70D5}"/>
                </a:ext>
              </a:extLst>
            </p:cNvPr>
            <p:cNvSpPr>
              <a:spLocks/>
            </p:cNvSpPr>
            <p:nvPr/>
          </p:nvSpPr>
          <p:spPr bwMode="auto">
            <a:xfrm>
              <a:off x="4770546" y="2063614"/>
              <a:ext cx="53864" cy="228920"/>
            </a:xfrm>
            <a:custGeom>
              <a:avLst/>
              <a:gdLst>
                <a:gd name="T0" fmla="*/ 0 w 22"/>
                <a:gd name="T1" fmla="*/ 0 h 101"/>
                <a:gd name="T2" fmla="*/ 0 w 22"/>
                <a:gd name="T3" fmla="*/ 0 h 101"/>
                <a:gd name="T4" fmla="*/ 21 w 22"/>
                <a:gd name="T5" fmla="*/ 0 h 101"/>
                <a:gd name="T6" fmla="*/ 21 w 22"/>
                <a:gd name="T7" fmla="*/ 90 h 101"/>
                <a:gd name="T8" fmla="*/ 21 w 22"/>
                <a:gd name="T9" fmla="*/ 90 h 101"/>
                <a:gd name="T10" fmla="*/ 22 w 22"/>
                <a:gd name="T11" fmla="*/ 101 h 101"/>
                <a:gd name="T12" fmla="*/ 22 w 22"/>
                <a:gd name="T13" fmla="*/ 101 h 101"/>
                <a:gd name="T14" fmla="*/ 22 w 22"/>
                <a:gd name="T15" fmla="*/ 101 h 101"/>
                <a:gd name="T16" fmla="*/ 22 w 22"/>
                <a:gd name="T17" fmla="*/ 101 h 101"/>
                <a:gd name="T18" fmla="*/ 13 w 22"/>
                <a:gd name="T19" fmla="*/ 94 h 101"/>
                <a:gd name="T20" fmla="*/ 7 w 22"/>
                <a:gd name="T21" fmla="*/ 88 h 101"/>
                <a:gd name="T22" fmla="*/ 2 w 22"/>
                <a:gd name="T23" fmla="*/ 80 h 101"/>
                <a:gd name="T24" fmla="*/ 0 w 22"/>
                <a:gd name="T25" fmla="*/ 77 h 101"/>
                <a:gd name="T26" fmla="*/ 0 w 22"/>
                <a:gd name="T27" fmla="*/ 72 h 101"/>
                <a:gd name="T28" fmla="*/ 0 w 22"/>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01">
                  <a:moveTo>
                    <a:pt x="0" y="0"/>
                  </a:moveTo>
                  <a:lnTo>
                    <a:pt x="0" y="0"/>
                  </a:lnTo>
                  <a:lnTo>
                    <a:pt x="21" y="0"/>
                  </a:lnTo>
                  <a:lnTo>
                    <a:pt x="21" y="90"/>
                  </a:lnTo>
                  <a:lnTo>
                    <a:pt x="21" y="90"/>
                  </a:lnTo>
                  <a:lnTo>
                    <a:pt x="22" y="101"/>
                  </a:lnTo>
                  <a:lnTo>
                    <a:pt x="22" y="101"/>
                  </a:lnTo>
                  <a:lnTo>
                    <a:pt x="22" y="101"/>
                  </a:lnTo>
                  <a:lnTo>
                    <a:pt x="22" y="101"/>
                  </a:lnTo>
                  <a:lnTo>
                    <a:pt x="13" y="94"/>
                  </a:lnTo>
                  <a:lnTo>
                    <a:pt x="7" y="88"/>
                  </a:lnTo>
                  <a:lnTo>
                    <a:pt x="2" y="80"/>
                  </a:lnTo>
                  <a:lnTo>
                    <a:pt x="0" y="77"/>
                  </a:lnTo>
                  <a:lnTo>
                    <a:pt x="0" y="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3200"/>
            </a:p>
          </p:txBody>
        </p:sp>
        <p:sp>
          <p:nvSpPr>
            <p:cNvPr id="26" name="任意多边形 24">
              <a:extLst>
                <a:ext uri="{FF2B5EF4-FFF2-40B4-BE49-F238E27FC236}">
                  <a16:creationId xmlns:a16="http://schemas.microsoft.com/office/drawing/2014/main" id="{74EF5578-65AE-411B-BD95-241F6CADD8B7}"/>
                </a:ext>
              </a:extLst>
            </p:cNvPr>
            <p:cNvSpPr>
              <a:spLocks/>
            </p:cNvSpPr>
            <p:nvPr/>
          </p:nvSpPr>
          <p:spPr bwMode="auto">
            <a:xfrm>
              <a:off x="4716682" y="1976084"/>
              <a:ext cx="289519" cy="733894"/>
            </a:xfrm>
            <a:custGeom>
              <a:avLst/>
              <a:gdLst>
                <a:gd name="T0" fmla="*/ 130 w 130"/>
                <a:gd name="T1" fmla="*/ 0 h 328"/>
                <a:gd name="T2" fmla="*/ 47 w 130"/>
                <a:gd name="T3" fmla="*/ 0 h 328"/>
                <a:gd name="T4" fmla="*/ 47 w 130"/>
                <a:gd name="T5" fmla="*/ 14 h 328"/>
                <a:gd name="T6" fmla="*/ 0 w 130"/>
                <a:gd name="T7" fmla="*/ 14 h 328"/>
                <a:gd name="T8" fmla="*/ 0 w 130"/>
                <a:gd name="T9" fmla="*/ 112 h 328"/>
                <a:gd name="T10" fmla="*/ 0 w 130"/>
                <a:gd name="T11" fmla="*/ 112 h 328"/>
                <a:gd name="T12" fmla="*/ 1 w 130"/>
                <a:gd name="T13" fmla="*/ 118 h 328"/>
                <a:gd name="T14" fmla="*/ 1 w 130"/>
                <a:gd name="T15" fmla="*/ 123 h 328"/>
                <a:gd name="T16" fmla="*/ 6 w 130"/>
                <a:gd name="T17" fmla="*/ 133 h 328"/>
                <a:gd name="T18" fmla="*/ 12 w 130"/>
                <a:gd name="T19" fmla="*/ 143 h 328"/>
                <a:gd name="T20" fmla="*/ 20 w 130"/>
                <a:gd name="T21" fmla="*/ 152 h 328"/>
                <a:gd name="T22" fmla="*/ 28 w 130"/>
                <a:gd name="T23" fmla="*/ 159 h 328"/>
                <a:gd name="T24" fmla="*/ 39 w 130"/>
                <a:gd name="T25" fmla="*/ 165 h 328"/>
                <a:gd name="T26" fmla="*/ 50 w 130"/>
                <a:gd name="T27" fmla="*/ 170 h 328"/>
                <a:gd name="T28" fmla="*/ 61 w 130"/>
                <a:gd name="T29" fmla="*/ 174 h 328"/>
                <a:gd name="T30" fmla="*/ 61 w 130"/>
                <a:gd name="T31" fmla="*/ 174 h 328"/>
                <a:gd name="T32" fmla="*/ 70 w 130"/>
                <a:gd name="T33" fmla="*/ 185 h 328"/>
                <a:gd name="T34" fmla="*/ 79 w 130"/>
                <a:gd name="T35" fmla="*/ 194 h 328"/>
                <a:gd name="T36" fmla="*/ 90 w 130"/>
                <a:gd name="T37" fmla="*/ 201 h 328"/>
                <a:gd name="T38" fmla="*/ 102 w 130"/>
                <a:gd name="T39" fmla="*/ 206 h 328"/>
                <a:gd name="T40" fmla="*/ 102 w 130"/>
                <a:gd name="T41" fmla="*/ 292 h 328"/>
                <a:gd name="T42" fmla="*/ 50 w 130"/>
                <a:gd name="T43" fmla="*/ 292 h 328"/>
                <a:gd name="T44" fmla="*/ 50 w 130"/>
                <a:gd name="T45" fmla="*/ 328 h 328"/>
                <a:gd name="T46" fmla="*/ 130 w 130"/>
                <a:gd name="T47" fmla="*/ 328 h 328"/>
                <a:gd name="T48" fmla="*/ 130 w 130"/>
                <a:gd name="T4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328">
                  <a:moveTo>
                    <a:pt x="130" y="0"/>
                  </a:move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130" y="328"/>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3200"/>
            </a:p>
          </p:txBody>
        </p:sp>
        <p:sp>
          <p:nvSpPr>
            <p:cNvPr id="27" name="圆角矩形 25">
              <a:extLst>
                <a:ext uri="{FF2B5EF4-FFF2-40B4-BE49-F238E27FC236}">
                  <a16:creationId xmlns:a16="http://schemas.microsoft.com/office/drawing/2014/main" id="{034CEDFE-46BC-4FDB-9AA5-F69185A16F34}"/>
                </a:ext>
              </a:extLst>
            </p:cNvPr>
            <p:cNvSpPr>
              <a:spLocks/>
            </p:cNvSpPr>
            <p:nvPr/>
          </p:nvSpPr>
          <p:spPr bwMode="auto">
            <a:xfrm>
              <a:off x="4730148" y="2709977"/>
              <a:ext cx="545371" cy="282784"/>
            </a:xfrm>
            <a:prstGeom prst="round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3200"/>
            </a:p>
          </p:txBody>
        </p:sp>
        <p:sp>
          <p:nvSpPr>
            <p:cNvPr id="28" name="矩形 27">
              <a:extLst>
                <a:ext uri="{FF2B5EF4-FFF2-40B4-BE49-F238E27FC236}">
                  <a16:creationId xmlns:a16="http://schemas.microsoft.com/office/drawing/2014/main" id="{6BA197FA-00F5-4231-B014-3536D0692515}"/>
                </a:ext>
              </a:extLst>
            </p:cNvPr>
            <p:cNvSpPr>
              <a:spLocks/>
            </p:cNvSpPr>
            <p:nvPr/>
          </p:nvSpPr>
          <p:spPr bwMode="auto">
            <a:xfrm>
              <a:off x="4730148" y="2709977"/>
              <a:ext cx="545371" cy="28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3200"/>
            </a:p>
          </p:txBody>
        </p:sp>
        <p:sp>
          <p:nvSpPr>
            <p:cNvPr id="29" name="矩形 28">
              <a:extLst>
                <a:ext uri="{FF2B5EF4-FFF2-40B4-BE49-F238E27FC236}">
                  <a16:creationId xmlns:a16="http://schemas.microsoft.com/office/drawing/2014/main" id="{5E5DEA0B-4FB2-4507-BB95-2A45BCFD8365}"/>
                </a:ext>
              </a:extLst>
            </p:cNvPr>
            <p:cNvSpPr>
              <a:spLocks/>
            </p:cNvSpPr>
            <p:nvPr/>
          </p:nvSpPr>
          <p:spPr bwMode="auto">
            <a:xfrm>
              <a:off x="4810943" y="2790773"/>
              <a:ext cx="390511" cy="1211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21920" tIns="60960" rIns="121920" bIns="60960" anchor="ctr" anchorCtr="0" compatLnSpc="1">
              <a:prstTxWarp prst="textNoShape">
                <a:avLst/>
              </a:prstTxWarp>
              <a:normAutofit fontScale="55000" lnSpcReduction="20000"/>
            </a:bodyPr>
            <a:lstStyle/>
            <a:p>
              <a:pPr algn="ctr">
                <a:lnSpc>
                  <a:spcPct val="110000"/>
                </a:lnSpc>
              </a:pPr>
              <a:r>
                <a:rPr lang="zh-CN" altLang="en-US" sz="1867" b="1"/>
                <a:t>Keywords</a:t>
              </a:r>
            </a:p>
          </p:txBody>
        </p:sp>
        <p:sp>
          <p:nvSpPr>
            <p:cNvPr id="30" name="矩形 29">
              <a:extLst>
                <a:ext uri="{FF2B5EF4-FFF2-40B4-BE49-F238E27FC236}">
                  <a16:creationId xmlns:a16="http://schemas.microsoft.com/office/drawing/2014/main" id="{AD48CA5A-8878-47AF-B369-15F3EE5AF376}"/>
                </a:ext>
              </a:extLst>
            </p:cNvPr>
            <p:cNvSpPr>
              <a:spLocks/>
            </p:cNvSpPr>
            <p:nvPr/>
          </p:nvSpPr>
          <p:spPr bwMode="auto">
            <a:xfrm>
              <a:off x="4810943" y="2790773"/>
              <a:ext cx="390511" cy="12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3200"/>
            </a:p>
          </p:txBody>
        </p:sp>
        <p:sp>
          <p:nvSpPr>
            <p:cNvPr id="31" name="矩形 30">
              <a:extLst>
                <a:ext uri="{FF2B5EF4-FFF2-40B4-BE49-F238E27FC236}">
                  <a16:creationId xmlns:a16="http://schemas.microsoft.com/office/drawing/2014/main" id="{7134CB7A-781A-4E90-B7C3-DC07E6C5CF28}"/>
                </a:ext>
              </a:extLst>
            </p:cNvPr>
            <p:cNvSpPr>
              <a:spLocks/>
            </p:cNvSpPr>
            <p:nvPr/>
          </p:nvSpPr>
          <p:spPr bwMode="auto">
            <a:xfrm>
              <a:off x="4810943" y="2790773"/>
              <a:ext cx="195258" cy="12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3200"/>
            </a:p>
          </p:txBody>
        </p:sp>
      </p:grpSp>
    </p:spTree>
    <p:extLst>
      <p:ext uri="{BB962C8B-B14F-4D97-AF65-F5344CB8AC3E}">
        <p14:creationId xmlns:p14="http://schemas.microsoft.com/office/powerpoint/2010/main" val="15119721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78CB28-301A-47F8-98AB-7F6986F628BF}"/>
              </a:ext>
            </a:extLst>
          </p:cNvPr>
          <p:cNvSpPr/>
          <p:nvPr/>
        </p:nvSpPr>
        <p:spPr>
          <a:xfrm>
            <a:off x="1538109" y="1814451"/>
            <a:ext cx="5257193" cy="2736304"/>
          </a:xfrm>
          <a:prstGeom prst="rect">
            <a:avLst/>
          </a:prstGeom>
          <a:blipFill>
            <a:blip r:embed="rId2" cstate="print"/>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sz="3200" dirty="0">
              <a:solidFill>
                <a:schemeClr val="bg1">
                  <a:lumMod val="85000"/>
                </a:schemeClr>
              </a:solidFill>
            </a:endParaRPr>
          </a:p>
        </p:txBody>
      </p:sp>
      <p:sp>
        <p:nvSpPr>
          <p:cNvPr id="3" name="Rectangle 3">
            <a:extLst>
              <a:ext uri="{FF2B5EF4-FFF2-40B4-BE49-F238E27FC236}">
                <a16:creationId xmlns:a16="http://schemas.microsoft.com/office/drawing/2014/main" id="{69DE0BAB-01C2-496F-A88E-C617807D5152}"/>
              </a:ext>
            </a:extLst>
          </p:cNvPr>
          <p:cNvSpPr/>
          <p:nvPr/>
        </p:nvSpPr>
        <p:spPr>
          <a:xfrm>
            <a:off x="5590301" y="2030475"/>
            <a:ext cx="1996480" cy="432048"/>
          </a:xfrm>
          <a:prstGeom prst="rect">
            <a:avLst/>
          </a:prstGeom>
          <a:solidFill>
            <a:schemeClr val="tx1"/>
          </a:solidFill>
          <a:ln w="25400" cmpd="sng">
            <a:gradFill>
              <a:gsLst>
                <a:gs pos="0">
                  <a:srgbClr val="BF00C3"/>
                </a:gs>
                <a:gs pos="100000">
                  <a:srgbClr val="00009E"/>
                </a:gs>
              </a:gsLst>
              <a:lin ang="5400000" scaled="1"/>
            </a:gra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lIns="121907" tIns="60953" rIns="121907" bIns="60953"/>
          <a:lstStyle/>
          <a:p>
            <a:pPr eaLnBrk="0" fontAlgn="base" hangingPunct="0">
              <a:spcBef>
                <a:spcPct val="0"/>
              </a:spcBef>
              <a:spcAft>
                <a:spcPct val="0"/>
              </a:spcAft>
              <a:buFont typeface="Arial" pitchFamily="34" charset="0"/>
            </a:pPr>
            <a:endParaRPr lang="en-US" sz="2133" dirty="0">
              <a:solidFill>
                <a:schemeClr val="bg1">
                  <a:lumMod val="85000"/>
                </a:schemeClr>
              </a:solidFill>
              <a:latin typeface="Calibri" pitchFamily="34" charset="0"/>
              <a:ea typeface="宋体" pitchFamily="2" charset="-122"/>
            </a:endParaRPr>
          </a:p>
        </p:txBody>
      </p:sp>
      <p:sp>
        <p:nvSpPr>
          <p:cNvPr id="4" name="矩形 3">
            <a:extLst>
              <a:ext uri="{FF2B5EF4-FFF2-40B4-BE49-F238E27FC236}">
                <a16:creationId xmlns:a16="http://schemas.microsoft.com/office/drawing/2014/main" id="{89CB72F2-0913-4993-9D85-38C73E0789FB}"/>
              </a:ext>
            </a:extLst>
          </p:cNvPr>
          <p:cNvSpPr/>
          <p:nvPr/>
        </p:nvSpPr>
        <p:spPr>
          <a:xfrm>
            <a:off x="5590303" y="2072812"/>
            <a:ext cx="1996480" cy="338546"/>
          </a:xfrm>
          <a:prstGeom prst="rect">
            <a:avLst/>
          </a:prstGeom>
        </p:spPr>
        <p:txBody>
          <a:bodyPr wrap="square" lIns="91431" tIns="45716" rIns="91431" bIns="45716">
            <a:spAutoFit/>
          </a:bodyPr>
          <a:lstStyle/>
          <a:p>
            <a:pPr algn="ctr"/>
            <a:r>
              <a:rPr lang="zh-CN" altLang="en-US" sz="1600" b="1" dirty="0">
                <a:solidFill>
                  <a:schemeClr val="bg1">
                    <a:lumMod val="85000"/>
                  </a:schemeClr>
                </a:solidFill>
                <a:latin typeface="微软雅黑" pitchFamily="34" charset="-122"/>
                <a:ea typeface="微软雅黑" pitchFamily="34" charset="-122"/>
              </a:rPr>
              <a:t>Title One</a:t>
            </a:r>
            <a:endParaRPr lang="en-US" altLang="zh-CN" sz="1600" b="1" dirty="0">
              <a:solidFill>
                <a:schemeClr val="bg1">
                  <a:lumMod val="85000"/>
                </a:schemeClr>
              </a:solidFill>
              <a:latin typeface="微软雅黑" pitchFamily="34" charset="-122"/>
              <a:ea typeface="微软雅黑" pitchFamily="34" charset="-122"/>
            </a:endParaRPr>
          </a:p>
        </p:txBody>
      </p:sp>
      <p:sp>
        <p:nvSpPr>
          <p:cNvPr id="5" name="矩形 47">
            <a:extLst>
              <a:ext uri="{FF2B5EF4-FFF2-40B4-BE49-F238E27FC236}">
                <a16:creationId xmlns:a16="http://schemas.microsoft.com/office/drawing/2014/main" id="{0F367135-B3E9-4E75-A388-5F3E85517A15}"/>
              </a:ext>
            </a:extLst>
          </p:cNvPr>
          <p:cNvSpPr>
            <a:spLocks noChangeArrowheads="1"/>
          </p:cNvSpPr>
          <p:nvPr/>
        </p:nvSpPr>
        <p:spPr bwMode="auto">
          <a:xfrm>
            <a:off x="7715893" y="1879318"/>
            <a:ext cx="3999928"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bg1">
                    <a:lumMod val="85000"/>
                  </a:schemeClr>
                </a:solidFill>
                <a:sym typeface="微软雅黑" pitchFamily="34" charset="-122"/>
              </a:rPr>
              <a:t>Enter the description description of the chart above here and the description description of the chart above here.</a:t>
            </a:r>
          </a:p>
        </p:txBody>
      </p:sp>
      <p:sp>
        <p:nvSpPr>
          <p:cNvPr id="6" name="Rectangle 3">
            <a:extLst>
              <a:ext uri="{FF2B5EF4-FFF2-40B4-BE49-F238E27FC236}">
                <a16:creationId xmlns:a16="http://schemas.microsoft.com/office/drawing/2014/main" id="{D814798A-C891-4DA9-AD98-C5D835763944}"/>
              </a:ext>
            </a:extLst>
          </p:cNvPr>
          <p:cNvSpPr/>
          <p:nvPr/>
        </p:nvSpPr>
        <p:spPr>
          <a:xfrm>
            <a:off x="5590301" y="2966579"/>
            <a:ext cx="1996480" cy="432048"/>
          </a:xfrm>
          <a:prstGeom prst="rect">
            <a:avLst/>
          </a:prstGeom>
          <a:solidFill>
            <a:schemeClr val="tx1"/>
          </a:solidFill>
          <a:ln w="25400" cmpd="sng">
            <a:gradFill>
              <a:gsLst>
                <a:gs pos="0">
                  <a:srgbClr val="BF00C3"/>
                </a:gs>
                <a:gs pos="100000">
                  <a:srgbClr val="00009E"/>
                </a:gs>
              </a:gsLst>
              <a:lin ang="5400000" scaled="1"/>
            </a:gra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lIns="121907" tIns="60953" rIns="121907" bIns="60953"/>
          <a:lstStyle/>
          <a:p>
            <a:pPr eaLnBrk="0" fontAlgn="base" hangingPunct="0">
              <a:spcBef>
                <a:spcPct val="0"/>
              </a:spcBef>
              <a:spcAft>
                <a:spcPct val="0"/>
              </a:spcAft>
              <a:buFont typeface="Arial" pitchFamily="34" charset="0"/>
            </a:pPr>
            <a:endParaRPr lang="en-US" sz="2133" dirty="0">
              <a:solidFill>
                <a:schemeClr val="bg1">
                  <a:lumMod val="85000"/>
                </a:schemeClr>
              </a:solidFill>
              <a:latin typeface="Calibri" pitchFamily="34" charset="0"/>
              <a:ea typeface="宋体" pitchFamily="2" charset="-122"/>
            </a:endParaRPr>
          </a:p>
        </p:txBody>
      </p:sp>
      <p:sp>
        <p:nvSpPr>
          <p:cNvPr id="7" name="矩形 6">
            <a:extLst>
              <a:ext uri="{FF2B5EF4-FFF2-40B4-BE49-F238E27FC236}">
                <a16:creationId xmlns:a16="http://schemas.microsoft.com/office/drawing/2014/main" id="{B31B3AAE-1644-49DA-A64E-42DB928197BA}"/>
              </a:ext>
            </a:extLst>
          </p:cNvPr>
          <p:cNvSpPr/>
          <p:nvPr/>
        </p:nvSpPr>
        <p:spPr>
          <a:xfrm>
            <a:off x="5590303" y="3008916"/>
            <a:ext cx="1996480" cy="338546"/>
          </a:xfrm>
          <a:prstGeom prst="rect">
            <a:avLst/>
          </a:prstGeom>
        </p:spPr>
        <p:txBody>
          <a:bodyPr wrap="square" lIns="91431" tIns="45716" rIns="91431" bIns="45716">
            <a:spAutoFit/>
          </a:bodyPr>
          <a:lstStyle/>
          <a:p>
            <a:pPr algn="ctr"/>
            <a:r>
              <a:rPr lang="zh-CN" altLang="en-US" sz="1600" b="1" dirty="0">
                <a:solidFill>
                  <a:schemeClr val="bg1">
                    <a:lumMod val="85000"/>
                  </a:schemeClr>
                </a:solidFill>
                <a:latin typeface="微软雅黑" pitchFamily="34" charset="-122"/>
                <a:ea typeface="微软雅黑" pitchFamily="34" charset="-122"/>
              </a:rPr>
              <a:t>Title 2</a:t>
            </a:r>
            <a:endParaRPr lang="en-US" altLang="zh-CN" sz="1600" b="1" dirty="0">
              <a:solidFill>
                <a:schemeClr val="bg1">
                  <a:lumMod val="85000"/>
                </a:schemeClr>
              </a:solidFill>
              <a:latin typeface="微软雅黑" pitchFamily="34" charset="-122"/>
              <a:ea typeface="微软雅黑" pitchFamily="34" charset="-122"/>
            </a:endParaRPr>
          </a:p>
        </p:txBody>
      </p:sp>
      <p:sp>
        <p:nvSpPr>
          <p:cNvPr id="8" name="矩形 47">
            <a:extLst>
              <a:ext uri="{FF2B5EF4-FFF2-40B4-BE49-F238E27FC236}">
                <a16:creationId xmlns:a16="http://schemas.microsoft.com/office/drawing/2014/main" id="{FD905D5E-EA10-47BA-8308-7CF2D4074A36}"/>
              </a:ext>
            </a:extLst>
          </p:cNvPr>
          <p:cNvSpPr>
            <a:spLocks noChangeArrowheads="1"/>
          </p:cNvSpPr>
          <p:nvPr/>
        </p:nvSpPr>
        <p:spPr bwMode="auto">
          <a:xfrm>
            <a:off x="7715893" y="2865607"/>
            <a:ext cx="3999928"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bg1">
                    <a:lumMod val="85000"/>
                  </a:schemeClr>
                </a:solidFill>
                <a:sym typeface="微软雅黑" pitchFamily="34" charset="-122"/>
              </a:rPr>
              <a:t>Enter the description description of the chart above here and the description description of the chart above here.</a:t>
            </a:r>
          </a:p>
        </p:txBody>
      </p:sp>
      <p:sp>
        <p:nvSpPr>
          <p:cNvPr id="9" name="Rectangle 3">
            <a:extLst>
              <a:ext uri="{FF2B5EF4-FFF2-40B4-BE49-F238E27FC236}">
                <a16:creationId xmlns:a16="http://schemas.microsoft.com/office/drawing/2014/main" id="{F9EF9F04-7CB4-4C7F-94EC-E58576CEC1E5}"/>
              </a:ext>
            </a:extLst>
          </p:cNvPr>
          <p:cNvSpPr/>
          <p:nvPr/>
        </p:nvSpPr>
        <p:spPr>
          <a:xfrm>
            <a:off x="5570557" y="3902683"/>
            <a:ext cx="1996480" cy="432048"/>
          </a:xfrm>
          <a:prstGeom prst="rect">
            <a:avLst/>
          </a:prstGeom>
          <a:solidFill>
            <a:schemeClr val="tx1"/>
          </a:solidFill>
          <a:ln w="25400" cmpd="sng">
            <a:gradFill>
              <a:gsLst>
                <a:gs pos="0">
                  <a:srgbClr val="BF00C3"/>
                </a:gs>
                <a:gs pos="100000">
                  <a:srgbClr val="00009E"/>
                </a:gs>
              </a:gsLst>
              <a:lin ang="5400000" scaled="1"/>
            </a:gra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lIns="121907" tIns="60953" rIns="121907" bIns="60953"/>
          <a:lstStyle/>
          <a:p>
            <a:pPr eaLnBrk="0" fontAlgn="base" hangingPunct="0">
              <a:spcBef>
                <a:spcPct val="0"/>
              </a:spcBef>
              <a:spcAft>
                <a:spcPct val="0"/>
              </a:spcAft>
              <a:buFont typeface="Arial" pitchFamily="34" charset="0"/>
            </a:pPr>
            <a:endParaRPr lang="en-US" sz="2133" dirty="0">
              <a:solidFill>
                <a:schemeClr val="bg1">
                  <a:lumMod val="85000"/>
                </a:schemeClr>
              </a:solidFill>
              <a:latin typeface="Calibri" pitchFamily="34" charset="0"/>
              <a:ea typeface="宋体" pitchFamily="2" charset="-122"/>
            </a:endParaRPr>
          </a:p>
        </p:txBody>
      </p:sp>
      <p:sp>
        <p:nvSpPr>
          <p:cNvPr id="10" name="矩形 9">
            <a:extLst>
              <a:ext uri="{FF2B5EF4-FFF2-40B4-BE49-F238E27FC236}">
                <a16:creationId xmlns:a16="http://schemas.microsoft.com/office/drawing/2014/main" id="{43B1DB4A-391E-49A5-8D71-9A3D3A5ECEA6}"/>
              </a:ext>
            </a:extLst>
          </p:cNvPr>
          <p:cNvSpPr/>
          <p:nvPr/>
        </p:nvSpPr>
        <p:spPr>
          <a:xfrm>
            <a:off x="5550813" y="3945020"/>
            <a:ext cx="1996480" cy="338546"/>
          </a:xfrm>
          <a:prstGeom prst="rect">
            <a:avLst/>
          </a:prstGeom>
        </p:spPr>
        <p:txBody>
          <a:bodyPr wrap="square" lIns="91431" tIns="45716" rIns="91431" bIns="45716">
            <a:spAutoFit/>
          </a:bodyPr>
          <a:lstStyle/>
          <a:p>
            <a:pPr algn="ctr"/>
            <a:r>
              <a:rPr lang="zh-CN" altLang="en-US" sz="1600" b="1" dirty="0">
                <a:solidFill>
                  <a:schemeClr val="bg1">
                    <a:lumMod val="85000"/>
                  </a:schemeClr>
                </a:solidFill>
                <a:latin typeface="微软雅黑" pitchFamily="34" charset="-122"/>
                <a:ea typeface="微软雅黑" pitchFamily="34" charset="-122"/>
              </a:rPr>
              <a:t>Title Three</a:t>
            </a:r>
            <a:endParaRPr lang="en-US" altLang="zh-CN" sz="1600" b="1" dirty="0">
              <a:solidFill>
                <a:schemeClr val="bg1">
                  <a:lumMod val="85000"/>
                </a:schemeClr>
              </a:solidFill>
              <a:latin typeface="微软雅黑" pitchFamily="34" charset="-122"/>
              <a:ea typeface="微软雅黑" pitchFamily="34" charset="-122"/>
            </a:endParaRPr>
          </a:p>
        </p:txBody>
      </p:sp>
      <p:sp>
        <p:nvSpPr>
          <p:cNvPr id="11" name="矩形 47">
            <a:extLst>
              <a:ext uri="{FF2B5EF4-FFF2-40B4-BE49-F238E27FC236}">
                <a16:creationId xmlns:a16="http://schemas.microsoft.com/office/drawing/2014/main" id="{78F5A22F-85EB-43C1-B094-550B3A974F82}"/>
              </a:ext>
            </a:extLst>
          </p:cNvPr>
          <p:cNvSpPr>
            <a:spLocks noChangeArrowheads="1"/>
          </p:cNvSpPr>
          <p:nvPr/>
        </p:nvSpPr>
        <p:spPr bwMode="auto">
          <a:xfrm>
            <a:off x="7715893" y="3763371"/>
            <a:ext cx="3999928"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bg1">
                    <a:lumMod val="85000"/>
                  </a:schemeClr>
                </a:solidFill>
                <a:sym typeface="微软雅黑" pitchFamily="34" charset="-122"/>
              </a:rPr>
              <a:t>Enter the description description of the chart above here and the description description of the chart above here.</a:t>
            </a:r>
          </a:p>
        </p:txBody>
      </p:sp>
      <p:sp>
        <p:nvSpPr>
          <p:cNvPr id="12" name="Freeform 12">
            <a:extLst>
              <a:ext uri="{FF2B5EF4-FFF2-40B4-BE49-F238E27FC236}">
                <a16:creationId xmlns:a16="http://schemas.microsoft.com/office/drawing/2014/main" id="{97078B8F-B0E3-481C-8CAA-DF0DB5D6340B}"/>
              </a:ext>
            </a:extLst>
          </p:cNvPr>
          <p:cNvSpPr>
            <a:spLocks/>
          </p:cNvSpPr>
          <p:nvPr/>
        </p:nvSpPr>
        <p:spPr bwMode="auto">
          <a:xfrm>
            <a:off x="1402031" y="4858457"/>
            <a:ext cx="528639"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rgbClr val="BF00C3"/>
              </a:gs>
              <a:gs pos="100000">
                <a:srgbClr val="00009E"/>
              </a:gs>
            </a:gsLst>
            <a:lin ang="5400000" scaled="1"/>
          </a:gradFill>
          <a:ln>
            <a:noFill/>
          </a:ln>
        </p:spPr>
        <p:txBody>
          <a:bodyPr lIns="91440" tIns="45720" rIns="91440" bIns="45720"/>
          <a:lstStyle/>
          <a:p>
            <a:endParaRPr lang="zh-CN" altLang="en-US" sz="3200">
              <a:solidFill>
                <a:schemeClr val="bg1">
                  <a:lumMod val="85000"/>
                </a:schemeClr>
              </a:solidFill>
            </a:endParaRPr>
          </a:p>
        </p:txBody>
      </p:sp>
      <p:sp>
        <p:nvSpPr>
          <p:cNvPr id="13" name="Freeform 12">
            <a:extLst>
              <a:ext uri="{FF2B5EF4-FFF2-40B4-BE49-F238E27FC236}">
                <a16:creationId xmlns:a16="http://schemas.microsoft.com/office/drawing/2014/main" id="{A18E6E2F-7483-4F1D-8610-FB7FA51310A0}"/>
              </a:ext>
            </a:extLst>
          </p:cNvPr>
          <p:cNvSpPr>
            <a:spLocks/>
          </p:cNvSpPr>
          <p:nvPr/>
        </p:nvSpPr>
        <p:spPr bwMode="auto">
          <a:xfrm flipH="1" flipV="1">
            <a:off x="9995566" y="5774892"/>
            <a:ext cx="528639"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rgbClr val="BF00C3"/>
              </a:gs>
              <a:gs pos="100000">
                <a:srgbClr val="00009E"/>
              </a:gs>
            </a:gsLst>
            <a:lin ang="5400000" scaled="1"/>
          </a:gradFill>
          <a:ln>
            <a:noFill/>
          </a:ln>
        </p:spPr>
        <p:txBody>
          <a:bodyPr lIns="91440" tIns="45720" rIns="91440" bIns="45720"/>
          <a:lstStyle/>
          <a:p>
            <a:endParaRPr lang="zh-CN" altLang="en-US" sz="3200">
              <a:solidFill>
                <a:schemeClr val="bg1">
                  <a:lumMod val="85000"/>
                </a:schemeClr>
              </a:solidFill>
            </a:endParaRPr>
          </a:p>
        </p:txBody>
      </p:sp>
      <p:sp>
        <p:nvSpPr>
          <p:cNvPr id="14" name="TextBox 37">
            <a:extLst>
              <a:ext uri="{FF2B5EF4-FFF2-40B4-BE49-F238E27FC236}">
                <a16:creationId xmlns:a16="http://schemas.microsoft.com/office/drawing/2014/main" id="{36623889-A7FC-4E90-91E5-B8AC564681FF}"/>
              </a:ext>
            </a:extLst>
          </p:cNvPr>
          <p:cNvSpPr txBox="1"/>
          <p:nvPr/>
        </p:nvSpPr>
        <p:spPr>
          <a:xfrm>
            <a:off x="1666350" y="5054811"/>
            <a:ext cx="8545239" cy="932563"/>
          </a:xfrm>
          <a:prstGeom prst="rect">
            <a:avLst/>
          </a:prstGeom>
          <a:noFill/>
        </p:spPr>
        <p:txBody>
          <a:bodyPr wrap="square" lIns="91440" tIns="45720" rIns="91440" bIns="45720" rtlCol="0">
            <a:spAutoFit/>
          </a:bodyPr>
          <a:lstStyle/>
          <a:p>
            <a:pPr>
              <a:lnSpc>
                <a:spcPct val="130000"/>
              </a:lnSpc>
              <a:spcBef>
                <a:spcPct val="0"/>
              </a:spcBef>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微软雅黑" pitchFamily="34" charset="-122"/>
              </a:rPr>
              <a:t>The comprehensive description description of the chart above is entered here, and the comprehensive description description of the chart above is entered here. The comprehensive description description of the chart above is entered here, and the comprehensive description description of the chart above is entered here. The comprehensive description description of the chart above is entered here, and the comprehensive description description of the chart above is entered here.</a:t>
            </a:r>
          </a:p>
        </p:txBody>
      </p:sp>
    </p:spTree>
    <p:extLst>
      <p:ext uri="{BB962C8B-B14F-4D97-AF65-F5344CB8AC3E}">
        <p14:creationId xmlns:p14="http://schemas.microsoft.com/office/powerpoint/2010/main" val="23053638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14" presetClass="entr" presetSubtype="1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400"/>
                                        <p:tgtEl>
                                          <p:spTgt spid="4"/>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400"/>
                                        <p:tgtEl>
                                          <p:spTgt spid="5"/>
                                        </p:tgtEl>
                                      </p:cBhvr>
                                    </p:animEffect>
                                  </p:childTnLst>
                                </p:cTn>
                              </p:par>
                            </p:childTnLst>
                          </p:cTn>
                        </p:par>
                        <p:par>
                          <p:cTn id="19" fill="hold">
                            <p:stCondLst>
                              <p:cond delay="1400"/>
                            </p:stCondLst>
                            <p:childTnLst>
                              <p:par>
                                <p:cTn id="20" presetID="2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par>
                                <p:cTn id="23" presetID="14" presetClass="entr" presetSubtype="10"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400"/>
                                        <p:tgtEl>
                                          <p:spTgt spid="7"/>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400"/>
                                        <p:tgtEl>
                                          <p:spTgt spid="8"/>
                                        </p:tgtEl>
                                      </p:cBhvr>
                                    </p:animEffect>
                                  </p:childTnLst>
                                </p:cTn>
                              </p:par>
                            </p:childTnLst>
                          </p:cTn>
                        </p:par>
                        <p:par>
                          <p:cTn id="29" fill="hold">
                            <p:stCondLst>
                              <p:cond delay="2300"/>
                            </p:stCondLst>
                            <p:childTnLst>
                              <p:par>
                                <p:cTn id="30" presetID="2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par>
                                <p:cTn id="33" presetID="14" presetClass="entr" presetSubtype="10"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400"/>
                                        <p:tgtEl>
                                          <p:spTgt spid="10"/>
                                        </p:tgtEl>
                                      </p:cBhvr>
                                    </p:animEffect>
                                  </p:childTnLst>
                                </p:cTn>
                              </p:par>
                              <p:par>
                                <p:cTn id="36" presetID="14" presetClass="entr" presetSubtype="10" fill="hold" grpId="0" nodeType="withEffect">
                                  <p:stCondLst>
                                    <p:cond delay="50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400"/>
                                        <p:tgtEl>
                                          <p:spTgt spid="11"/>
                                        </p:tgtEl>
                                      </p:cBhvr>
                                    </p:animEffect>
                                  </p:childTnLst>
                                </p:cTn>
                              </p:par>
                            </p:childTnLst>
                          </p:cTn>
                        </p:par>
                        <p:par>
                          <p:cTn id="39" fill="hold">
                            <p:stCondLst>
                              <p:cond delay="3200"/>
                            </p:stCondLst>
                            <p:childTnLst>
                              <p:par>
                                <p:cTn id="40" presetID="1"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35" presetClass="path" presetSubtype="0" accel="50000" decel="50000" fill="hold" grpId="1" nodeType="withEffect">
                                  <p:stCondLst>
                                    <p:cond delay="0"/>
                                  </p:stCondLst>
                                  <p:childTnLst>
                                    <p:animMotion origin="layout" path="M 1.45833E-6 -7.40741E-7 L 0.3668 0.15278 " pathEditMode="relative" rAng="0" ptsTypes="AA">
                                      <p:cBhvr>
                                        <p:cTn id="43" dur="500" spd="-99900" fill="hold"/>
                                        <p:tgtEl>
                                          <p:spTgt spid="12"/>
                                        </p:tgtEl>
                                        <p:attrNameLst>
                                          <p:attrName>ppt_x,ppt_y</p:attrName>
                                        </p:attrNameLst>
                                      </p:cBhvr>
                                      <p:rCtr x="18333" y="7639"/>
                                    </p:animMotion>
                                  </p:childTnLst>
                                </p:cTn>
                              </p:par>
                              <p:par>
                                <p:cTn id="44" presetID="1"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par>
                                <p:cTn id="46" presetID="35" presetClass="path" presetSubtype="0" accel="50000" decel="50000" fill="hold" grpId="1" nodeType="withEffect">
                                  <p:stCondLst>
                                    <p:cond delay="0"/>
                                  </p:stCondLst>
                                  <p:childTnLst>
                                    <p:animMotion origin="layout" path="M 3.75E-6 2.96296E-6 L -0.39493 -0.11019 " pathEditMode="relative" rAng="0" ptsTypes="AA">
                                      <p:cBhvr>
                                        <p:cTn id="47" dur="500" spd="-99900" fill="hold"/>
                                        <p:tgtEl>
                                          <p:spTgt spid="13"/>
                                        </p:tgtEl>
                                        <p:attrNameLst>
                                          <p:attrName>ppt_x,ppt_y</p:attrName>
                                        </p:attrNameLst>
                                      </p:cBhvr>
                                      <p:rCtr x="-19753" y="-5509"/>
                                    </p:animMotion>
                                  </p:childTnLst>
                                </p:cTn>
                              </p:par>
                            </p:childTnLst>
                          </p:cTn>
                        </p:par>
                        <p:par>
                          <p:cTn id="48" fill="hold">
                            <p:stCondLst>
                              <p:cond delay="3700"/>
                            </p:stCondLst>
                            <p:childTnLst>
                              <p:par>
                                <p:cTn id="49" presetID="18" presetClass="entr" presetSubtype="3"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strips(upRight)">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P spid="8" grpId="0"/>
      <p:bldP spid="9" grpId="0" animBg="1"/>
      <p:bldP spid="10" grpId="0"/>
      <p:bldP spid="11" grpId="0"/>
      <p:bldP spid="12" grpId="0" animBg="1"/>
      <p:bldP spid="12" grpId="1" animBg="1"/>
      <p:bldP spid="13" grpId="0" animBg="1"/>
      <p:bldP spid="13" grpId="1"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2721895-F0C9-4B99-9219-FAD8B2F67720}"/>
              </a:ext>
            </a:extLst>
          </p:cNvPr>
          <p:cNvSpPr/>
          <p:nvPr/>
        </p:nvSpPr>
        <p:spPr bwMode="auto">
          <a:xfrm>
            <a:off x="485775" y="1903690"/>
            <a:ext cx="2647951" cy="3988732"/>
          </a:xfrm>
          <a:prstGeom prst="rect">
            <a:avLst/>
          </a:pr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lang="en-US" sz="3200" dirty="0">
              <a:solidFill>
                <a:schemeClr val="bg1">
                  <a:lumMod val="85000"/>
                </a:schemeClr>
              </a:solidFill>
            </a:endParaRPr>
          </a:p>
        </p:txBody>
      </p:sp>
      <p:sp>
        <p:nvSpPr>
          <p:cNvPr id="3" name="Rectangle 6">
            <a:extLst>
              <a:ext uri="{FF2B5EF4-FFF2-40B4-BE49-F238E27FC236}">
                <a16:creationId xmlns:a16="http://schemas.microsoft.com/office/drawing/2014/main" id="{82787FC4-68DC-4FFB-8314-F37C19919D6B}"/>
              </a:ext>
            </a:extLst>
          </p:cNvPr>
          <p:cNvSpPr/>
          <p:nvPr/>
        </p:nvSpPr>
        <p:spPr bwMode="auto">
          <a:xfrm>
            <a:off x="3343275" y="1903690"/>
            <a:ext cx="2647951" cy="3988732"/>
          </a:xfrm>
          <a:prstGeom prst="rect">
            <a:avLst/>
          </a:pr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lang="en-US" sz="3200" dirty="0">
              <a:solidFill>
                <a:schemeClr val="bg1">
                  <a:lumMod val="85000"/>
                </a:schemeClr>
              </a:solidFill>
            </a:endParaRPr>
          </a:p>
        </p:txBody>
      </p:sp>
      <p:sp>
        <p:nvSpPr>
          <p:cNvPr id="4" name="Rectangle 6">
            <a:extLst>
              <a:ext uri="{FF2B5EF4-FFF2-40B4-BE49-F238E27FC236}">
                <a16:creationId xmlns:a16="http://schemas.microsoft.com/office/drawing/2014/main" id="{D3930759-324E-4F30-B503-42DF5D4F039B}"/>
              </a:ext>
            </a:extLst>
          </p:cNvPr>
          <p:cNvSpPr/>
          <p:nvPr/>
        </p:nvSpPr>
        <p:spPr bwMode="auto">
          <a:xfrm>
            <a:off x="6193531" y="1959398"/>
            <a:ext cx="2647951" cy="3988732"/>
          </a:xfrm>
          <a:prstGeom prst="rect">
            <a:avLst/>
          </a:pr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lang="en-US" sz="3200" dirty="0">
              <a:solidFill>
                <a:schemeClr val="bg1">
                  <a:lumMod val="85000"/>
                </a:schemeClr>
              </a:solidFill>
            </a:endParaRPr>
          </a:p>
        </p:txBody>
      </p:sp>
      <p:sp>
        <p:nvSpPr>
          <p:cNvPr id="5" name="Rectangle 6">
            <a:extLst>
              <a:ext uri="{FF2B5EF4-FFF2-40B4-BE49-F238E27FC236}">
                <a16:creationId xmlns:a16="http://schemas.microsoft.com/office/drawing/2014/main" id="{F6E97222-6FD1-4097-BD4E-708EEE76E085}"/>
              </a:ext>
            </a:extLst>
          </p:cNvPr>
          <p:cNvSpPr/>
          <p:nvPr/>
        </p:nvSpPr>
        <p:spPr bwMode="auto">
          <a:xfrm>
            <a:off x="9058277" y="1903690"/>
            <a:ext cx="2647951" cy="3988732"/>
          </a:xfrm>
          <a:prstGeom prst="rect">
            <a:avLst/>
          </a:pr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lang="en-US" sz="3200" dirty="0">
              <a:solidFill>
                <a:schemeClr val="bg1">
                  <a:lumMod val="85000"/>
                </a:schemeClr>
              </a:solidFill>
            </a:endParaRPr>
          </a:p>
        </p:txBody>
      </p:sp>
      <p:sp>
        <p:nvSpPr>
          <p:cNvPr id="6" name="文本框 40">
            <a:extLst>
              <a:ext uri="{FF2B5EF4-FFF2-40B4-BE49-F238E27FC236}">
                <a16:creationId xmlns:a16="http://schemas.microsoft.com/office/drawing/2014/main" id="{6E52B2C9-1B3A-437A-AFB6-553A71E1637F}"/>
              </a:ext>
            </a:extLst>
          </p:cNvPr>
          <p:cNvSpPr txBox="1"/>
          <p:nvPr/>
        </p:nvSpPr>
        <p:spPr>
          <a:xfrm>
            <a:off x="745353" y="4484936"/>
            <a:ext cx="2128795" cy="1237252"/>
          </a:xfrm>
          <a:prstGeom prst="rect">
            <a:avLst/>
          </a:prstGeom>
          <a:noFill/>
          <a:ln w="9525">
            <a:noFill/>
          </a:ln>
        </p:spPr>
        <p:txBody>
          <a:bodyPr wrap="square" lIns="91427" tIns="45715" rIns="91427" bIns="45715">
            <a:spAutoFit/>
          </a:bodyPr>
          <a:lstStyle/>
          <a:p>
            <a:pPr defTabSz="1218367">
              <a:spcBef>
                <a:spcPct val="20000"/>
              </a:spcBef>
              <a:defRPr/>
            </a:pPr>
            <a:r>
              <a:rPr lang="zh-CN" altLang="en-US" sz="1200" dirty="0">
                <a:solidFill>
                  <a:schemeClr val="bg1">
                    <a:lumMod val="85000"/>
                  </a:schemeClr>
                </a:solidFill>
              </a:rPr>
              <a:t>Click here to edit content Click here to edit content Click here to edit content Click here to edit content Click here to edit content Click here to edit content Click here to edit content</a:t>
            </a:r>
            <a:endParaRPr lang="en-US" altLang="zh-CN" sz="1200" dirty="0">
              <a:solidFill>
                <a:schemeClr val="bg1">
                  <a:lumMod val="85000"/>
                </a:schemeClr>
              </a:solidFill>
            </a:endParaRPr>
          </a:p>
          <a:p>
            <a:pPr defTabSz="1218367">
              <a:spcBef>
                <a:spcPct val="20000"/>
              </a:spcBef>
              <a:defRPr/>
            </a:pPr>
            <a:endParaRPr lang="en-US" altLang="zh-CN" sz="1200" dirty="0">
              <a:solidFill>
                <a:schemeClr val="bg1">
                  <a:lumMod val="85000"/>
                </a:schemeClr>
              </a:solidFill>
            </a:endParaRPr>
          </a:p>
        </p:txBody>
      </p:sp>
      <p:sp>
        <p:nvSpPr>
          <p:cNvPr id="7" name="文本框 40">
            <a:extLst>
              <a:ext uri="{FF2B5EF4-FFF2-40B4-BE49-F238E27FC236}">
                <a16:creationId xmlns:a16="http://schemas.microsoft.com/office/drawing/2014/main" id="{B6FB57CE-396E-417D-9F86-B13B83D1F098}"/>
              </a:ext>
            </a:extLst>
          </p:cNvPr>
          <p:cNvSpPr txBox="1"/>
          <p:nvPr/>
        </p:nvSpPr>
        <p:spPr>
          <a:xfrm>
            <a:off x="3602853" y="4484936"/>
            <a:ext cx="2128795" cy="1237252"/>
          </a:xfrm>
          <a:prstGeom prst="rect">
            <a:avLst/>
          </a:prstGeom>
          <a:noFill/>
          <a:ln w="9525">
            <a:noFill/>
          </a:ln>
        </p:spPr>
        <p:txBody>
          <a:bodyPr wrap="square" lIns="91427" tIns="45715" rIns="91427" bIns="45715">
            <a:spAutoFit/>
          </a:bodyPr>
          <a:lstStyle/>
          <a:p>
            <a:pPr defTabSz="1218367">
              <a:spcBef>
                <a:spcPct val="20000"/>
              </a:spcBef>
              <a:defRPr/>
            </a:pPr>
            <a:r>
              <a:rPr lang="zh-CN" altLang="en-US" sz="1200" dirty="0">
                <a:solidFill>
                  <a:schemeClr val="bg1">
                    <a:lumMod val="85000"/>
                  </a:schemeClr>
                </a:solidFill>
              </a:rPr>
              <a:t>Click here to edit content Click here to edit content Click here to edit content Click here to edit content Click here to edit content Click here to edit content Click here to edit content</a:t>
            </a:r>
            <a:endParaRPr lang="en-US" altLang="zh-CN" sz="1200" dirty="0">
              <a:solidFill>
                <a:schemeClr val="bg1">
                  <a:lumMod val="85000"/>
                </a:schemeClr>
              </a:solidFill>
            </a:endParaRPr>
          </a:p>
          <a:p>
            <a:pPr defTabSz="1218367">
              <a:spcBef>
                <a:spcPct val="20000"/>
              </a:spcBef>
              <a:defRPr/>
            </a:pPr>
            <a:endParaRPr lang="en-US" altLang="zh-CN" sz="1200" dirty="0">
              <a:solidFill>
                <a:schemeClr val="bg1">
                  <a:lumMod val="85000"/>
                </a:schemeClr>
              </a:solidFill>
            </a:endParaRPr>
          </a:p>
        </p:txBody>
      </p:sp>
      <p:sp>
        <p:nvSpPr>
          <p:cNvPr id="8" name="文本框 40">
            <a:extLst>
              <a:ext uri="{FF2B5EF4-FFF2-40B4-BE49-F238E27FC236}">
                <a16:creationId xmlns:a16="http://schemas.microsoft.com/office/drawing/2014/main" id="{202189C8-4AC6-4DC2-8EC2-66C5C7138ECC}"/>
              </a:ext>
            </a:extLst>
          </p:cNvPr>
          <p:cNvSpPr txBox="1"/>
          <p:nvPr/>
        </p:nvSpPr>
        <p:spPr>
          <a:xfrm>
            <a:off x="6460353" y="4484936"/>
            <a:ext cx="2128795" cy="1237252"/>
          </a:xfrm>
          <a:prstGeom prst="rect">
            <a:avLst/>
          </a:prstGeom>
          <a:noFill/>
          <a:ln w="9525">
            <a:noFill/>
          </a:ln>
        </p:spPr>
        <p:txBody>
          <a:bodyPr wrap="square" lIns="91427" tIns="45715" rIns="91427" bIns="45715">
            <a:spAutoFit/>
          </a:bodyPr>
          <a:lstStyle/>
          <a:p>
            <a:pPr defTabSz="1218367">
              <a:spcBef>
                <a:spcPct val="20000"/>
              </a:spcBef>
              <a:defRPr/>
            </a:pPr>
            <a:r>
              <a:rPr lang="zh-CN" altLang="en-US" sz="1200" dirty="0">
                <a:solidFill>
                  <a:schemeClr val="bg1">
                    <a:lumMod val="85000"/>
                  </a:schemeClr>
                </a:solidFill>
              </a:rPr>
              <a:t>Click here to edit content Click here to edit content Click here to edit content Click here to edit content Click here to edit content Click here to edit content Click here to edit content</a:t>
            </a:r>
            <a:endParaRPr lang="en-US" altLang="zh-CN" sz="1200" dirty="0">
              <a:solidFill>
                <a:schemeClr val="bg1">
                  <a:lumMod val="85000"/>
                </a:schemeClr>
              </a:solidFill>
            </a:endParaRPr>
          </a:p>
          <a:p>
            <a:pPr defTabSz="1218367">
              <a:spcBef>
                <a:spcPct val="20000"/>
              </a:spcBef>
              <a:defRPr/>
            </a:pPr>
            <a:endParaRPr lang="en-US" altLang="zh-CN" sz="1200" dirty="0">
              <a:solidFill>
                <a:schemeClr val="bg1">
                  <a:lumMod val="85000"/>
                </a:schemeClr>
              </a:solidFill>
            </a:endParaRPr>
          </a:p>
        </p:txBody>
      </p:sp>
      <p:sp>
        <p:nvSpPr>
          <p:cNvPr id="9" name="文本框 40">
            <a:extLst>
              <a:ext uri="{FF2B5EF4-FFF2-40B4-BE49-F238E27FC236}">
                <a16:creationId xmlns:a16="http://schemas.microsoft.com/office/drawing/2014/main" id="{0F4C211C-2983-473E-BB30-CE09ACBE941B}"/>
              </a:ext>
            </a:extLst>
          </p:cNvPr>
          <p:cNvSpPr txBox="1"/>
          <p:nvPr/>
        </p:nvSpPr>
        <p:spPr>
          <a:xfrm>
            <a:off x="9317853" y="4484936"/>
            <a:ext cx="2128795" cy="1237252"/>
          </a:xfrm>
          <a:prstGeom prst="rect">
            <a:avLst/>
          </a:prstGeom>
          <a:noFill/>
          <a:ln w="9525">
            <a:noFill/>
          </a:ln>
        </p:spPr>
        <p:txBody>
          <a:bodyPr wrap="square" lIns="91427" tIns="45715" rIns="91427" bIns="45715">
            <a:spAutoFit/>
          </a:bodyPr>
          <a:lstStyle/>
          <a:p>
            <a:pPr defTabSz="1218367">
              <a:spcBef>
                <a:spcPct val="20000"/>
              </a:spcBef>
              <a:defRPr/>
            </a:pPr>
            <a:r>
              <a:rPr lang="zh-CN" altLang="en-US" sz="1200" dirty="0">
                <a:solidFill>
                  <a:schemeClr val="bg1">
                    <a:lumMod val="85000"/>
                  </a:schemeClr>
                </a:solidFill>
              </a:rPr>
              <a:t>Click here to edit content Click here to edit content Click here to edit content Click here to edit content Click here to edit content Click here to edit content Click here to edit content</a:t>
            </a:r>
            <a:endParaRPr lang="en-US" altLang="zh-CN" sz="1200" dirty="0">
              <a:solidFill>
                <a:schemeClr val="bg1">
                  <a:lumMod val="85000"/>
                </a:schemeClr>
              </a:solidFill>
            </a:endParaRPr>
          </a:p>
          <a:p>
            <a:pPr defTabSz="1218367">
              <a:spcBef>
                <a:spcPct val="20000"/>
              </a:spcBef>
              <a:defRPr/>
            </a:pPr>
            <a:endParaRPr lang="en-US" altLang="zh-CN" sz="1200" dirty="0">
              <a:solidFill>
                <a:schemeClr val="bg1">
                  <a:lumMod val="85000"/>
                </a:schemeClr>
              </a:solidFill>
            </a:endParaRPr>
          </a:p>
        </p:txBody>
      </p:sp>
      <p:sp>
        <p:nvSpPr>
          <p:cNvPr id="10" name="椭圆 9">
            <a:extLst>
              <a:ext uri="{FF2B5EF4-FFF2-40B4-BE49-F238E27FC236}">
                <a16:creationId xmlns:a16="http://schemas.microsoft.com/office/drawing/2014/main" id="{A539785F-870C-4B5D-9A90-705359075C6C}"/>
              </a:ext>
            </a:extLst>
          </p:cNvPr>
          <p:cNvSpPr/>
          <p:nvPr/>
        </p:nvSpPr>
        <p:spPr>
          <a:xfrm>
            <a:off x="1081087" y="2715680"/>
            <a:ext cx="1457325" cy="1457325"/>
          </a:xfrm>
          <a:prstGeom prst="ellipse">
            <a:avLst/>
          </a:prstGeom>
          <a:blipFill dpi="0" rotWithShape="1">
            <a:blip r:embed="rId2"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zh-CN" altLang="en-US" sz="3200">
              <a:solidFill>
                <a:schemeClr val="bg1">
                  <a:lumMod val="85000"/>
                </a:schemeClr>
              </a:solidFill>
            </a:endParaRPr>
          </a:p>
        </p:txBody>
      </p:sp>
      <p:sp>
        <p:nvSpPr>
          <p:cNvPr id="11" name="椭圆 10">
            <a:extLst>
              <a:ext uri="{FF2B5EF4-FFF2-40B4-BE49-F238E27FC236}">
                <a16:creationId xmlns:a16="http://schemas.microsoft.com/office/drawing/2014/main" id="{9A0B3A68-3F46-4E50-A7AE-21973071D672}"/>
              </a:ext>
            </a:extLst>
          </p:cNvPr>
          <p:cNvSpPr/>
          <p:nvPr/>
        </p:nvSpPr>
        <p:spPr>
          <a:xfrm>
            <a:off x="3938587" y="2715680"/>
            <a:ext cx="1457325" cy="1457325"/>
          </a:xfrm>
          <a:prstGeom prst="ellipse">
            <a:avLst/>
          </a:prstGeom>
          <a:blipFill dpi="0" rotWithShape="1">
            <a:blip r:embed="rId3"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zh-CN" altLang="en-US" sz="3200">
              <a:solidFill>
                <a:schemeClr val="bg1">
                  <a:lumMod val="85000"/>
                </a:schemeClr>
              </a:solidFill>
            </a:endParaRPr>
          </a:p>
        </p:txBody>
      </p:sp>
      <p:sp>
        <p:nvSpPr>
          <p:cNvPr id="12" name="椭圆 11">
            <a:extLst>
              <a:ext uri="{FF2B5EF4-FFF2-40B4-BE49-F238E27FC236}">
                <a16:creationId xmlns:a16="http://schemas.microsoft.com/office/drawing/2014/main" id="{D2910A21-040D-4055-BAC6-F648A58EA827}"/>
              </a:ext>
            </a:extLst>
          </p:cNvPr>
          <p:cNvSpPr/>
          <p:nvPr/>
        </p:nvSpPr>
        <p:spPr>
          <a:xfrm>
            <a:off x="6796088" y="2715680"/>
            <a:ext cx="1457325" cy="1457325"/>
          </a:xfrm>
          <a:prstGeom prst="ellipse">
            <a:avLst/>
          </a:prstGeom>
          <a:blipFill dpi="0" rotWithShape="1">
            <a:blip r:embed="rId4"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zh-CN" altLang="en-US" sz="3200">
              <a:solidFill>
                <a:schemeClr val="bg1">
                  <a:lumMod val="85000"/>
                </a:schemeClr>
              </a:solidFill>
            </a:endParaRPr>
          </a:p>
        </p:txBody>
      </p:sp>
      <p:sp>
        <p:nvSpPr>
          <p:cNvPr id="13" name="椭圆 12">
            <a:extLst>
              <a:ext uri="{FF2B5EF4-FFF2-40B4-BE49-F238E27FC236}">
                <a16:creationId xmlns:a16="http://schemas.microsoft.com/office/drawing/2014/main" id="{D066D8E9-43CA-401E-98FC-CD6A47629429}"/>
              </a:ext>
            </a:extLst>
          </p:cNvPr>
          <p:cNvSpPr/>
          <p:nvPr/>
        </p:nvSpPr>
        <p:spPr>
          <a:xfrm>
            <a:off x="9653588" y="2715680"/>
            <a:ext cx="1457325" cy="1457325"/>
          </a:xfrm>
          <a:prstGeom prst="ellipse">
            <a:avLst/>
          </a:prstGeom>
          <a:blipFill dpi="0" rotWithShape="1">
            <a:blip r:embed="rId5"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zh-CN" altLang="en-US" sz="3200">
              <a:solidFill>
                <a:schemeClr val="bg1">
                  <a:lumMod val="85000"/>
                </a:schemeClr>
              </a:solidFill>
            </a:endParaRPr>
          </a:p>
        </p:txBody>
      </p:sp>
      <p:sp>
        <p:nvSpPr>
          <p:cNvPr id="14" name="矩形 13">
            <a:extLst>
              <a:ext uri="{FF2B5EF4-FFF2-40B4-BE49-F238E27FC236}">
                <a16:creationId xmlns:a16="http://schemas.microsoft.com/office/drawing/2014/main" id="{24E3AF90-E6D6-4E00-864F-DED6D6DB6A27}"/>
              </a:ext>
            </a:extLst>
          </p:cNvPr>
          <p:cNvSpPr>
            <a:spLocks noChangeArrowheads="1"/>
          </p:cNvSpPr>
          <p:nvPr/>
        </p:nvSpPr>
        <p:spPr bwMode="auto">
          <a:xfrm>
            <a:off x="581861" y="2140409"/>
            <a:ext cx="2128795"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5" rIns="91427" bIns="45715">
            <a:spAutoFit/>
          </a:bodyPr>
          <a:lstStyle/>
          <a:p>
            <a:pPr lvl="0" algn="ctr"/>
            <a:r>
              <a:rPr lang="zh-CN" altLang="en-US" sz="1600" b="1" dirty="0">
                <a:solidFill>
                  <a:schemeClr val="bg1">
                    <a:lumMod val="85000"/>
                  </a:schemeClr>
                </a:solidFill>
                <a:latin typeface="微软雅黑" panose="020B0503020204020204" pitchFamily="34" charset="-122"/>
                <a:ea typeface="微软雅黑" panose="020B0503020204020204" pitchFamily="34" charset="-122"/>
              </a:rPr>
              <a:t>Click to add a title</a:t>
            </a:r>
            <a:endParaRPr lang="en-US" altLang="zh-CN" sz="1467" dirty="0">
              <a:solidFill>
                <a:schemeClr val="bg1">
                  <a:lumMod val="85000"/>
                </a:schemeClr>
              </a:solidFill>
              <a:latin typeface="Bebas Neue" panose="020B0606020202050201" pitchFamily="34" charset="0"/>
              <a:ea typeface="微软雅黑" panose="020B0503020204020204" pitchFamily="34" charset="-122"/>
            </a:endParaRPr>
          </a:p>
          <a:p>
            <a:pPr algn="ctr"/>
            <a:endParaRPr lang="en-US" altLang="en-US" sz="1600" b="1"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矩形 14">
            <a:extLst>
              <a:ext uri="{FF2B5EF4-FFF2-40B4-BE49-F238E27FC236}">
                <a16:creationId xmlns:a16="http://schemas.microsoft.com/office/drawing/2014/main" id="{925FDD18-12B8-4A83-A47C-84EF2D92F040}"/>
              </a:ext>
            </a:extLst>
          </p:cNvPr>
          <p:cNvSpPr>
            <a:spLocks noChangeArrowheads="1"/>
          </p:cNvSpPr>
          <p:nvPr/>
        </p:nvSpPr>
        <p:spPr bwMode="auto">
          <a:xfrm>
            <a:off x="3350521" y="2140408"/>
            <a:ext cx="221763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5" rIns="91427" bIns="45715">
            <a:spAutoFit/>
          </a:bodyPr>
          <a:lstStyle/>
          <a:p>
            <a:pPr lvl="0" algn="ctr"/>
            <a:r>
              <a:rPr lang="zh-CN" altLang="en-US" sz="1600" b="1" dirty="0">
                <a:solidFill>
                  <a:schemeClr val="bg1">
                    <a:lumMod val="85000"/>
                  </a:schemeClr>
                </a:solidFill>
                <a:latin typeface="微软雅黑" panose="020B0503020204020204" pitchFamily="34" charset="-122"/>
                <a:ea typeface="微软雅黑" panose="020B0503020204020204" pitchFamily="34" charset="-122"/>
              </a:rPr>
              <a:t>Click to add a title</a:t>
            </a:r>
            <a:endParaRPr lang="en-US" altLang="zh-CN" sz="1467" dirty="0">
              <a:solidFill>
                <a:schemeClr val="bg1">
                  <a:lumMod val="85000"/>
                </a:schemeClr>
              </a:solidFill>
              <a:latin typeface="Bebas Neue" panose="020B0606020202050201" pitchFamily="34" charset="0"/>
              <a:ea typeface="微软雅黑" panose="020B0503020204020204" pitchFamily="34" charset="-122"/>
            </a:endParaRPr>
          </a:p>
        </p:txBody>
      </p:sp>
      <p:sp>
        <p:nvSpPr>
          <p:cNvPr id="16" name="矩形 15">
            <a:extLst>
              <a:ext uri="{FF2B5EF4-FFF2-40B4-BE49-F238E27FC236}">
                <a16:creationId xmlns:a16="http://schemas.microsoft.com/office/drawing/2014/main" id="{C29FDD41-436D-4D05-8DEB-FF8C7D50F8FD}"/>
              </a:ext>
            </a:extLst>
          </p:cNvPr>
          <p:cNvSpPr>
            <a:spLocks noChangeArrowheads="1"/>
          </p:cNvSpPr>
          <p:nvPr/>
        </p:nvSpPr>
        <p:spPr bwMode="auto">
          <a:xfrm>
            <a:off x="6296862" y="2140408"/>
            <a:ext cx="212879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5" rIns="91427" bIns="45715">
            <a:spAutoFit/>
          </a:bodyPr>
          <a:lstStyle/>
          <a:p>
            <a:pPr lvl="0" algn="ctr"/>
            <a:r>
              <a:rPr lang="zh-CN" altLang="en-US" sz="1600" b="1" dirty="0">
                <a:solidFill>
                  <a:schemeClr val="bg1">
                    <a:lumMod val="85000"/>
                  </a:schemeClr>
                </a:solidFill>
                <a:latin typeface="微软雅黑" panose="020B0503020204020204" pitchFamily="34" charset="-122"/>
                <a:ea typeface="微软雅黑" panose="020B0503020204020204" pitchFamily="34" charset="-122"/>
              </a:rPr>
              <a:t>Click to add a title</a:t>
            </a:r>
            <a:endParaRPr lang="en-US" altLang="zh-CN" sz="1467" dirty="0">
              <a:solidFill>
                <a:schemeClr val="bg1">
                  <a:lumMod val="85000"/>
                </a:schemeClr>
              </a:solidFill>
              <a:latin typeface="Bebas Neue" panose="020B0606020202050201" pitchFamily="34" charset="0"/>
              <a:ea typeface="微软雅黑" panose="020B0503020204020204" pitchFamily="34" charset="-122"/>
            </a:endParaRPr>
          </a:p>
        </p:txBody>
      </p:sp>
      <p:sp>
        <p:nvSpPr>
          <p:cNvPr id="17" name="矩形 16">
            <a:extLst>
              <a:ext uri="{FF2B5EF4-FFF2-40B4-BE49-F238E27FC236}">
                <a16:creationId xmlns:a16="http://schemas.microsoft.com/office/drawing/2014/main" id="{057E487C-AA06-4820-ADEA-CD53E8AB1548}"/>
              </a:ext>
            </a:extLst>
          </p:cNvPr>
          <p:cNvSpPr>
            <a:spLocks noChangeArrowheads="1"/>
          </p:cNvSpPr>
          <p:nvPr/>
        </p:nvSpPr>
        <p:spPr bwMode="auto">
          <a:xfrm>
            <a:off x="9154361" y="2140408"/>
            <a:ext cx="212879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5" rIns="91427" bIns="45715">
            <a:spAutoFit/>
          </a:bodyPr>
          <a:lstStyle/>
          <a:p>
            <a:pPr lvl="0" algn="ctr"/>
            <a:r>
              <a:rPr lang="zh-CN" altLang="en-US" sz="1600" b="1" dirty="0">
                <a:solidFill>
                  <a:schemeClr val="bg1">
                    <a:lumMod val="85000"/>
                  </a:schemeClr>
                </a:solidFill>
                <a:latin typeface="微软雅黑" panose="020B0503020204020204" pitchFamily="34" charset="-122"/>
                <a:ea typeface="微软雅黑" panose="020B0503020204020204" pitchFamily="34" charset="-122"/>
              </a:rPr>
              <a:t>Click to add a title</a:t>
            </a:r>
            <a:endParaRPr lang="en-US" altLang="zh-CN" sz="1467" dirty="0">
              <a:solidFill>
                <a:schemeClr val="bg1">
                  <a:lumMod val="85000"/>
                </a:schemeClr>
              </a:solidFill>
              <a:latin typeface="Bebas Neue" panose="020B0606020202050201" pitchFamily="34" charset="0"/>
              <a:ea typeface="微软雅黑" panose="020B0503020204020204" pitchFamily="34" charset="-122"/>
            </a:endParaRPr>
          </a:p>
        </p:txBody>
      </p:sp>
    </p:spTree>
    <p:extLst>
      <p:ext uri="{BB962C8B-B14F-4D97-AF65-F5344CB8AC3E}">
        <p14:creationId xmlns:p14="http://schemas.microsoft.com/office/powerpoint/2010/main" val="23468660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ppt_x"/>
                                          </p:val>
                                        </p:tav>
                                        <p:tav tm="100000">
                                          <p:val>
                                            <p:strVal val="#ppt_x"/>
                                          </p:val>
                                        </p:tav>
                                      </p:tavLst>
                                    </p:anim>
                                    <p:anim calcmode="lin" valueType="num">
                                      <p:cBhvr additive="base">
                                        <p:cTn id="78" dur="500" fill="hold"/>
                                        <p:tgtEl>
                                          <p:spTgt spid="1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ppt_x"/>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1" grpId="0" animBg="1"/>
      <p:bldP spid="12" grpId="0" animBg="1"/>
      <p:bldP spid="13"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73047F1-402D-4CA1-86FB-358F643D1DF6}"/>
              </a:ext>
            </a:extLst>
          </p:cNvPr>
          <p:cNvPicPr>
            <a:picLocks noChangeAspect="1"/>
          </p:cNvPicPr>
          <p:nvPr/>
        </p:nvPicPr>
        <p:blipFill>
          <a:blip r:embed="rId2"/>
          <a:stretch>
            <a:fillRect/>
          </a:stretch>
        </p:blipFill>
        <p:spPr>
          <a:xfrm>
            <a:off x="-139960" y="1772241"/>
            <a:ext cx="12490580" cy="2836724"/>
          </a:xfrm>
          <a:prstGeom prst="rect">
            <a:avLst/>
          </a:prstGeom>
        </p:spPr>
      </p:pic>
      <p:sp>
        <p:nvSpPr>
          <p:cNvPr id="6" name="椭圆 5">
            <a:extLst>
              <a:ext uri="{FF2B5EF4-FFF2-40B4-BE49-F238E27FC236}">
                <a16:creationId xmlns:a16="http://schemas.microsoft.com/office/drawing/2014/main" id="{2BAF57DD-09A7-4F2B-BD30-0770AF187D8A}"/>
              </a:ext>
            </a:extLst>
          </p:cNvPr>
          <p:cNvSpPr/>
          <p:nvPr/>
        </p:nvSpPr>
        <p:spPr>
          <a:xfrm>
            <a:off x="3928187" y="853284"/>
            <a:ext cx="4674637" cy="4674637"/>
          </a:xfrm>
          <a:prstGeom prst="ellipse">
            <a:avLst/>
          </a:prstGeom>
          <a:solidFill>
            <a:schemeClr val="tx1"/>
          </a:solidFill>
          <a:ln w="28575" cmpd="sng">
            <a:gradFill>
              <a:gsLst>
                <a:gs pos="0">
                  <a:srgbClr val="BF00C3"/>
                </a:gs>
                <a:gs pos="100000">
                  <a:srgbClr val="00009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E43F22D3-A592-445E-A0A7-C195B50A84BB}"/>
              </a:ext>
            </a:extLst>
          </p:cNvPr>
          <p:cNvSpPr txBox="1"/>
          <p:nvPr/>
        </p:nvSpPr>
        <p:spPr>
          <a:xfrm>
            <a:off x="4931922" y="1172076"/>
            <a:ext cx="2904962" cy="1200329"/>
          </a:xfrm>
          <a:prstGeom prst="rect">
            <a:avLst/>
          </a:prstGeom>
          <a:noFill/>
        </p:spPr>
        <p:txBody>
          <a:bodyPr wrap="none" rtlCol="0">
            <a:spAutoFit/>
          </a:bodyPr>
          <a:lstStyle/>
          <a:p>
            <a:r>
              <a:rPr lang="en-US" altLang="zh-CN" sz="7200" b="1" dirty="0">
                <a:solidFill>
                  <a:schemeClr val="bg1">
                    <a:lumMod val="75000"/>
                  </a:schemeClr>
                </a:solidFill>
              </a:rPr>
              <a:t>THREE</a:t>
            </a:r>
            <a:endParaRPr lang="zh-CN" altLang="en-US" sz="7200" b="1" dirty="0">
              <a:solidFill>
                <a:schemeClr val="bg1">
                  <a:lumMod val="75000"/>
                </a:schemeClr>
              </a:solidFill>
            </a:endParaRPr>
          </a:p>
        </p:txBody>
      </p:sp>
      <p:cxnSp>
        <p:nvCxnSpPr>
          <p:cNvPr id="9" name="直接连接符 8">
            <a:extLst>
              <a:ext uri="{FF2B5EF4-FFF2-40B4-BE49-F238E27FC236}">
                <a16:creationId xmlns:a16="http://schemas.microsoft.com/office/drawing/2014/main" id="{A9AD7615-47AB-4FB6-B97D-32D6C9DD7319}"/>
              </a:ext>
            </a:extLst>
          </p:cNvPr>
          <p:cNvCxnSpPr/>
          <p:nvPr/>
        </p:nvCxnSpPr>
        <p:spPr>
          <a:xfrm>
            <a:off x="4469363" y="2372405"/>
            <a:ext cx="3592286" cy="0"/>
          </a:xfrm>
          <a:prstGeom prst="line">
            <a:avLst/>
          </a:prstGeom>
          <a:solidFill>
            <a:schemeClr val="tx1"/>
          </a:solidFill>
          <a:ln w="28575" cmpd="sng">
            <a:gradFill>
              <a:gsLst>
                <a:gs pos="0">
                  <a:srgbClr val="BF00C3"/>
                </a:gs>
                <a:gs pos="100000">
                  <a:srgbClr val="00009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10" name="矩形 9">
            <a:extLst>
              <a:ext uri="{FF2B5EF4-FFF2-40B4-BE49-F238E27FC236}">
                <a16:creationId xmlns:a16="http://schemas.microsoft.com/office/drawing/2014/main" id="{DEA3DF0F-C880-430E-A6FE-0DC34D440F37}"/>
              </a:ext>
            </a:extLst>
          </p:cNvPr>
          <p:cNvSpPr/>
          <p:nvPr/>
        </p:nvSpPr>
        <p:spPr>
          <a:xfrm>
            <a:off x="5106870" y="2691197"/>
            <a:ext cx="2363755" cy="1200329"/>
          </a:xfrm>
          <a:prstGeom prst="rect">
            <a:avLst/>
          </a:prstGeom>
        </p:spPr>
        <p:txBody>
          <a:bodyPr wrap="square">
            <a:spAutoFit/>
          </a:bodyPr>
          <a:lstStyle/>
          <a:p>
            <a:r>
              <a:rPr lang="zh-CN" altLang="en-US" sz="1200" dirty="0">
                <a:solidFill>
                  <a:schemeClr val="bg1">
                    <a:lumMod val="75000"/>
                  </a:schemeClr>
                </a:solidFill>
                <a:latin typeface="微软雅黑" panose="020B0503020204020204" pitchFamily="34" charset="-122"/>
                <a:ea typeface="微软雅黑" panose="020B0503020204020204" pitchFamily="34" charset="-122"/>
              </a:rPr>
              <a:t>Please add a detailed description of the text here, as close as possible to the title text language style, language description as concise and vivid as possible. Please add a detailed description of the text here, as close as possible to the title text language style, language description as concise and vivid as possible.</a:t>
            </a:r>
          </a:p>
        </p:txBody>
      </p:sp>
    </p:spTree>
    <p:extLst>
      <p:ext uri="{BB962C8B-B14F-4D97-AF65-F5344CB8AC3E}">
        <p14:creationId xmlns:p14="http://schemas.microsoft.com/office/powerpoint/2010/main" val="1779076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E827331D-F303-46C5-A150-9860AC00B199}"/>
              </a:ext>
            </a:extLst>
          </p:cNvPr>
          <p:cNvSpPr>
            <a:spLocks/>
          </p:cNvSpPr>
          <p:nvPr/>
        </p:nvSpPr>
        <p:spPr bwMode="auto">
          <a:xfrm>
            <a:off x="2856782" y="1942811"/>
            <a:ext cx="5707503" cy="4916181"/>
          </a:xfrm>
          <a:custGeom>
            <a:avLst/>
            <a:gdLst>
              <a:gd name="T0" fmla="*/ 1576 w 2370"/>
              <a:gd name="T1" fmla="*/ 0 h 2041"/>
              <a:gd name="T2" fmla="*/ 1545 w 2370"/>
              <a:gd name="T3" fmla="*/ 478 h 2041"/>
              <a:gd name="T4" fmla="*/ 1714 w 2370"/>
              <a:gd name="T5" fmla="*/ 339 h 2041"/>
              <a:gd name="T6" fmla="*/ 1825 w 2370"/>
              <a:gd name="T7" fmla="*/ 118 h 2041"/>
              <a:gd name="T8" fmla="*/ 1783 w 2370"/>
              <a:gd name="T9" fmla="*/ 356 h 2041"/>
              <a:gd name="T10" fmla="*/ 1730 w 2370"/>
              <a:gd name="T11" fmla="*/ 388 h 2041"/>
              <a:gd name="T12" fmla="*/ 1533 w 2370"/>
              <a:gd name="T13" fmla="*/ 543 h 2041"/>
              <a:gd name="T14" fmla="*/ 1346 w 2370"/>
              <a:gd name="T15" fmla="*/ 863 h 2041"/>
              <a:gd name="T16" fmla="*/ 1479 w 2370"/>
              <a:gd name="T17" fmla="*/ 782 h 2041"/>
              <a:gd name="T18" fmla="*/ 1384 w 2370"/>
              <a:gd name="T19" fmla="*/ 861 h 2041"/>
              <a:gd name="T20" fmla="*/ 1296 w 2370"/>
              <a:gd name="T21" fmla="*/ 1203 h 2041"/>
              <a:gd name="T22" fmla="*/ 1862 w 2370"/>
              <a:gd name="T23" fmla="*/ 1179 h 2041"/>
              <a:gd name="T24" fmla="*/ 2135 w 2370"/>
              <a:gd name="T25" fmla="*/ 1181 h 2041"/>
              <a:gd name="T26" fmla="*/ 2156 w 2370"/>
              <a:gd name="T27" fmla="*/ 1181 h 2041"/>
              <a:gd name="T28" fmla="*/ 2370 w 2370"/>
              <a:gd name="T29" fmla="*/ 1101 h 2041"/>
              <a:gd name="T30" fmla="*/ 2058 w 2370"/>
              <a:gd name="T31" fmla="*/ 1294 h 2041"/>
              <a:gd name="T32" fmla="*/ 2142 w 2370"/>
              <a:gd name="T33" fmla="*/ 1334 h 2041"/>
              <a:gd name="T34" fmla="*/ 2070 w 2370"/>
              <a:gd name="T35" fmla="*/ 1382 h 2041"/>
              <a:gd name="T36" fmla="*/ 1953 w 2370"/>
              <a:gd name="T37" fmla="*/ 1242 h 2041"/>
              <a:gd name="T38" fmla="*/ 1603 w 2370"/>
              <a:gd name="T39" fmla="*/ 1230 h 2041"/>
              <a:gd name="T40" fmla="*/ 1801 w 2370"/>
              <a:gd name="T41" fmla="*/ 1478 h 2041"/>
              <a:gd name="T42" fmla="*/ 2067 w 2370"/>
              <a:gd name="T43" fmla="*/ 1586 h 2041"/>
              <a:gd name="T44" fmla="*/ 2061 w 2370"/>
              <a:gd name="T45" fmla="*/ 1682 h 2041"/>
              <a:gd name="T46" fmla="*/ 1812 w 2370"/>
              <a:gd name="T47" fmla="*/ 1528 h 2041"/>
              <a:gd name="T48" fmla="*/ 1693 w 2370"/>
              <a:gd name="T49" fmla="*/ 1572 h 2041"/>
              <a:gd name="T50" fmla="*/ 1675 w 2370"/>
              <a:gd name="T51" fmla="*/ 1393 h 2041"/>
              <a:gd name="T52" fmla="*/ 1588 w 2370"/>
              <a:gd name="T53" fmla="*/ 1264 h 2041"/>
              <a:gd name="T54" fmla="*/ 1296 w 2370"/>
              <a:gd name="T55" fmla="*/ 1296 h 2041"/>
              <a:gd name="T56" fmla="*/ 1508 w 2370"/>
              <a:gd name="T57" fmla="*/ 2041 h 2041"/>
              <a:gd name="T58" fmla="*/ 1169 w 2370"/>
              <a:gd name="T59" fmla="*/ 1384 h 2041"/>
              <a:gd name="T60" fmla="*/ 1032 w 2370"/>
              <a:gd name="T61" fmla="*/ 1284 h 2041"/>
              <a:gd name="T62" fmla="*/ 787 w 2370"/>
              <a:gd name="T63" fmla="*/ 1297 h 2041"/>
              <a:gd name="T64" fmla="*/ 754 w 2370"/>
              <a:gd name="T65" fmla="*/ 1442 h 2041"/>
              <a:gd name="T66" fmla="*/ 776 w 2370"/>
              <a:gd name="T67" fmla="*/ 1289 h 2041"/>
              <a:gd name="T68" fmla="*/ 644 w 2370"/>
              <a:gd name="T69" fmla="*/ 1392 h 2041"/>
              <a:gd name="T70" fmla="*/ 931 w 2370"/>
              <a:gd name="T71" fmla="*/ 1227 h 2041"/>
              <a:gd name="T72" fmla="*/ 703 w 2370"/>
              <a:gd name="T73" fmla="*/ 1136 h 2041"/>
              <a:gd name="T74" fmla="*/ 431 w 2370"/>
              <a:gd name="T75" fmla="*/ 1270 h 2041"/>
              <a:gd name="T76" fmla="*/ 255 w 2370"/>
              <a:gd name="T77" fmla="*/ 1161 h 2041"/>
              <a:gd name="T78" fmla="*/ 75 w 2370"/>
              <a:gd name="T79" fmla="*/ 1088 h 2041"/>
              <a:gd name="T80" fmla="*/ 423 w 2370"/>
              <a:gd name="T81" fmla="*/ 1136 h 2041"/>
              <a:gd name="T82" fmla="*/ 643 w 2370"/>
              <a:gd name="T83" fmla="*/ 1095 h 2041"/>
              <a:gd name="T84" fmla="*/ 390 w 2370"/>
              <a:gd name="T85" fmla="*/ 717 h 2041"/>
              <a:gd name="T86" fmla="*/ 413 w 2370"/>
              <a:gd name="T87" fmla="*/ 552 h 2041"/>
              <a:gd name="T88" fmla="*/ 637 w 2370"/>
              <a:gd name="T89" fmla="*/ 1046 h 2041"/>
              <a:gd name="T90" fmla="*/ 636 w 2370"/>
              <a:gd name="T91" fmla="*/ 765 h 2041"/>
              <a:gd name="T92" fmla="*/ 657 w 2370"/>
              <a:gd name="T93" fmla="*/ 912 h 2041"/>
              <a:gd name="T94" fmla="*/ 775 w 2370"/>
              <a:gd name="T95" fmla="*/ 784 h 2041"/>
              <a:gd name="T96" fmla="*/ 654 w 2370"/>
              <a:gd name="T97" fmla="*/ 944 h 2041"/>
              <a:gd name="T98" fmla="*/ 723 w 2370"/>
              <a:gd name="T99" fmla="*/ 1085 h 2041"/>
              <a:gd name="T100" fmla="*/ 1175 w 2370"/>
              <a:gd name="T101" fmla="*/ 1290 h 2041"/>
              <a:gd name="T102" fmla="*/ 1306 w 2370"/>
              <a:gd name="T103" fmla="*/ 779 h 2041"/>
              <a:gd name="T104" fmla="*/ 1180 w 2370"/>
              <a:gd name="T105" fmla="*/ 711 h 2041"/>
              <a:gd name="T106" fmla="*/ 1212 w 2370"/>
              <a:gd name="T107" fmla="*/ 559 h 2041"/>
              <a:gd name="T108" fmla="*/ 1050 w 2370"/>
              <a:gd name="T109" fmla="*/ 322 h 2041"/>
              <a:gd name="T110" fmla="*/ 998 w 2370"/>
              <a:gd name="T111" fmla="*/ 101 h 2041"/>
              <a:gd name="T112" fmla="*/ 1110 w 2370"/>
              <a:gd name="T113" fmla="*/ 406 h 2041"/>
              <a:gd name="T114" fmla="*/ 1216 w 2370"/>
              <a:gd name="T115" fmla="*/ 503 h 2041"/>
              <a:gd name="T116" fmla="*/ 1253 w 2370"/>
              <a:gd name="T117" fmla="*/ 113 h 2041"/>
              <a:gd name="T118" fmla="*/ 1228 w 2370"/>
              <a:gd name="T119" fmla="*/ 279 h 2041"/>
              <a:gd name="T120" fmla="*/ 1401 w 2370"/>
              <a:gd name="T121" fmla="*/ 659 h 2041"/>
              <a:gd name="T122" fmla="*/ 1574 w 2370"/>
              <a:gd name="T123" fmla="*/ 245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0" h="2041">
                <a:moveTo>
                  <a:pt x="1574" y="245"/>
                </a:moveTo>
                <a:cubicBezTo>
                  <a:pt x="1586" y="164"/>
                  <a:pt x="1585" y="82"/>
                  <a:pt x="1576" y="0"/>
                </a:cubicBezTo>
                <a:cubicBezTo>
                  <a:pt x="1591" y="67"/>
                  <a:pt x="1597" y="136"/>
                  <a:pt x="1596" y="205"/>
                </a:cubicBezTo>
                <a:cubicBezTo>
                  <a:pt x="1593" y="298"/>
                  <a:pt x="1575" y="390"/>
                  <a:pt x="1545" y="478"/>
                </a:cubicBezTo>
                <a:cubicBezTo>
                  <a:pt x="1563" y="470"/>
                  <a:pt x="1580" y="461"/>
                  <a:pt x="1598" y="452"/>
                </a:cubicBezTo>
                <a:cubicBezTo>
                  <a:pt x="1648" y="428"/>
                  <a:pt x="1682" y="383"/>
                  <a:pt x="1714" y="339"/>
                </a:cubicBezTo>
                <a:cubicBezTo>
                  <a:pt x="1760" y="271"/>
                  <a:pt x="1797" y="195"/>
                  <a:pt x="1816" y="114"/>
                </a:cubicBezTo>
                <a:cubicBezTo>
                  <a:pt x="1819" y="115"/>
                  <a:pt x="1822" y="117"/>
                  <a:pt x="1825" y="118"/>
                </a:cubicBezTo>
                <a:cubicBezTo>
                  <a:pt x="1805" y="211"/>
                  <a:pt x="1767" y="301"/>
                  <a:pt x="1714" y="380"/>
                </a:cubicBezTo>
                <a:cubicBezTo>
                  <a:pt x="1735" y="367"/>
                  <a:pt x="1759" y="359"/>
                  <a:pt x="1783" y="356"/>
                </a:cubicBezTo>
                <a:cubicBezTo>
                  <a:pt x="1783" y="358"/>
                  <a:pt x="1783" y="362"/>
                  <a:pt x="1783" y="364"/>
                </a:cubicBezTo>
                <a:cubicBezTo>
                  <a:pt x="1765" y="371"/>
                  <a:pt x="1746" y="377"/>
                  <a:pt x="1730" y="388"/>
                </a:cubicBezTo>
                <a:cubicBezTo>
                  <a:pt x="1685" y="417"/>
                  <a:pt x="1653" y="463"/>
                  <a:pt x="1606" y="488"/>
                </a:cubicBezTo>
                <a:cubicBezTo>
                  <a:pt x="1579" y="503"/>
                  <a:pt x="1552" y="518"/>
                  <a:pt x="1533" y="543"/>
                </a:cubicBezTo>
                <a:cubicBezTo>
                  <a:pt x="1512" y="572"/>
                  <a:pt x="1494" y="603"/>
                  <a:pt x="1475" y="633"/>
                </a:cubicBezTo>
                <a:cubicBezTo>
                  <a:pt x="1431" y="709"/>
                  <a:pt x="1386" y="785"/>
                  <a:pt x="1346" y="863"/>
                </a:cubicBezTo>
                <a:cubicBezTo>
                  <a:pt x="1365" y="847"/>
                  <a:pt x="1383" y="830"/>
                  <a:pt x="1404" y="818"/>
                </a:cubicBezTo>
                <a:cubicBezTo>
                  <a:pt x="1427" y="803"/>
                  <a:pt x="1453" y="792"/>
                  <a:pt x="1479" y="782"/>
                </a:cubicBezTo>
                <a:cubicBezTo>
                  <a:pt x="1480" y="785"/>
                  <a:pt x="1521" y="769"/>
                  <a:pt x="1522" y="772"/>
                </a:cubicBezTo>
                <a:cubicBezTo>
                  <a:pt x="1484" y="786"/>
                  <a:pt x="1412" y="832"/>
                  <a:pt x="1384" y="861"/>
                </a:cubicBezTo>
                <a:cubicBezTo>
                  <a:pt x="1360" y="888"/>
                  <a:pt x="1336" y="915"/>
                  <a:pt x="1318" y="947"/>
                </a:cubicBezTo>
                <a:cubicBezTo>
                  <a:pt x="1305" y="1032"/>
                  <a:pt x="1299" y="1118"/>
                  <a:pt x="1296" y="1203"/>
                </a:cubicBezTo>
                <a:cubicBezTo>
                  <a:pt x="1362" y="1177"/>
                  <a:pt x="1432" y="1157"/>
                  <a:pt x="1503" y="1154"/>
                </a:cubicBezTo>
                <a:cubicBezTo>
                  <a:pt x="1623" y="1152"/>
                  <a:pt x="1743" y="1165"/>
                  <a:pt x="1862" y="1179"/>
                </a:cubicBezTo>
                <a:cubicBezTo>
                  <a:pt x="1944" y="1189"/>
                  <a:pt x="2026" y="1197"/>
                  <a:pt x="2107" y="1189"/>
                </a:cubicBezTo>
                <a:cubicBezTo>
                  <a:pt x="2117" y="1188"/>
                  <a:pt x="2127" y="1188"/>
                  <a:pt x="2135" y="1181"/>
                </a:cubicBezTo>
                <a:cubicBezTo>
                  <a:pt x="2169" y="1150"/>
                  <a:pt x="2193" y="1108"/>
                  <a:pt x="2206" y="1064"/>
                </a:cubicBezTo>
                <a:cubicBezTo>
                  <a:pt x="2201" y="1107"/>
                  <a:pt x="2181" y="1147"/>
                  <a:pt x="2156" y="1181"/>
                </a:cubicBezTo>
                <a:cubicBezTo>
                  <a:pt x="2198" y="1171"/>
                  <a:pt x="2238" y="1163"/>
                  <a:pt x="2284" y="1134"/>
                </a:cubicBezTo>
                <a:cubicBezTo>
                  <a:pt x="2287" y="1137"/>
                  <a:pt x="2367" y="1098"/>
                  <a:pt x="2370" y="1101"/>
                </a:cubicBezTo>
                <a:cubicBezTo>
                  <a:pt x="2284" y="1168"/>
                  <a:pt x="2094" y="1232"/>
                  <a:pt x="1987" y="1237"/>
                </a:cubicBezTo>
                <a:cubicBezTo>
                  <a:pt x="2013" y="1254"/>
                  <a:pt x="2031" y="1279"/>
                  <a:pt x="2058" y="1294"/>
                </a:cubicBezTo>
                <a:cubicBezTo>
                  <a:pt x="2088" y="1309"/>
                  <a:pt x="2153" y="1329"/>
                  <a:pt x="2186" y="1338"/>
                </a:cubicBezTo>
                <a:cubicBezTo>
                  <a:pt x="2183" y="1341"/>
                  <a:pt x="2145" y="1334"/>
                  <a:pt x="2142" y="1334"/>
                </a:cubicBezTo>
                <a:cubicBezTo>
                  <a:pt x="2111" y="1329"/>
                  <a:pt x="2082" y="1318"/>
                  <a:pt x="2054" y="1306"/>
                </a:cubicBezTo>
                <a:cubicBezTo>
                  <a:pt x="2066" y="1329"/>
                  <a:pt x="2072" y="1355"/>
                  <a:pt x="2070" y="1382"/>
                </a:cubicBezTo>
                <a:cubicBezTo>
                  <a:pt x="2068" y="1341"/>
                  <a:pt x="2045" y="1303"/>
                  <a:pt x="2013" y="1279"/>
                </a:cubicBezTo>
                <a:cubicBezTo>
                  <a:pt x="1994" y="1266"/>
                  <a:pt x="1975" y="1252"/>
                  <a:pt x="1953" y="1242"/>
                </a:cubicBezTo>
                <a:cubicBezTo>
                  <a:pt x="1937" y="1234"/>
                  <a:pt x="1917" y="1237"/>
                  <a:pt x="1899" y="1236"/>
                </a:cubicBezTo>
                <a:cubicBezTo>
                  <a:pt x="1800" y="1235"/>
                  <a:pt x="1702" y="1229"/>
                  <a:pt x="1603" y="1230"/>
                </a:cubicBezTo>
                <a:cubicBezTo>
                  <a:pt x="1641" y="1263"/>
                  <a:pt x="1665" y="1306"/>
                  <a:pt x="1693" y="1347"/>
                </a:cubicBezTo>
                <a:cubicBezTo>
                  <a:pt x="1725" y="1394"/>
                  <a:pt x="1761" y="1438"/>
                  <a:pt x="1801" y="1478"/>
                </a:cubicBezTo>
                <a:cubicBezTo>
                  <a:pt x="1827" y="1507"/>
                  <a:pt x="1858" y="1532"/>
                  <a:pt x="1894" y="1547"/>
                </a:cubicBezTo>
                <a:cubicBezTo>
                  <a:pt x="1949" y="1572"/>
                  <a:pt x="2008" y="1581"/>
                  <a:pt x="2067" y="1586"/>
                </a:cubicBezTo>
                <a:cubicBezTo>
                  <a:pt x="2000" y="1590"/>
                  <a:pt x="1932" y="1580"/>
                  <a:pt x="1870" y="1553"/>
                </a:cubicBezTo>
                <a:cubicBezTo>
                  <a:pt x="1929" y="1603"/>
                  <a:pt x="1993" y="1647"/>
                  <a:pt x="2061" y="1682"/>
                </a:cubicBezTo>
                <a:cubicBezTo>
                  <a:pt x="2060" y="1686"/>
                  <a:pt x="2092" y="1699"/>
                  <a:pt x="2091" y="1702"/>
                </a:cubicBezTo>
                <a:cubicBezTo>
                  <a:pt x="2001" y="1661"/>
                  <a:pt x="1885" y="1595"/>
                  <a:pt x="1812" y="1528"/>
                </a:cubicBezTo>
                <a:cubicBezTo>
                  <a:pt x="1771" y="1487"/>
                  <a:pt x="1735" y="1441"/>
                  <a:pt x="1698" y="1398"/>
                </a:cubicBezTo>
                <a:cubicBezTo>
                  <a:pt x="1702" y="1456"/>
                  <a:pt x="1693" y="1514"/>
                  <a:pt x="1693" y="1572"/>
                </a:cubicBezTo>
                <a:cubicBezTo>
                  <a:pt x="1689" y="1571"/>
                  <a:pt x="1691" y="1636"/>
                  <a:pt x="1687" y="1636"/>
                </a:cubicBezTo>
                <a:cubicBezTo>
                  <a:pt x="1687" y="1577"/>
                  <a:pt x="1688" y="1451"/>
                  <a:pt x="1675" y="1393"/>
                </a:cubicBezTo>
                <a:cubicBezTo>
                  <a:pt x="1671" y="1374"/>
                  <a:pt x="1666" y="1355"/>
                  <a:pt x="1653" y="1339"/>
                </a:cubicBezTo>
                <a:cubicBezTo>
                  <a:pt x="1633" y="1312"/>
                  <a:pt x="1614" y="1285"/>
                  <a:pt x="1588" y="1264"/>
                </a:cubicBezTo>
                <a:cubicBezTo>
                  <a:pt x="1567" y="1245"/>
                  <a:pt x="1538" y="1238"/>
                  <a:pt x="1511" y="1235"/>
                </a:cubicBezTo>
                <a:cubicBezTo>
                  <a:pt x="1436" y="1239"/>
                  <a:pt x="1361" y="1259"/>
                  <a:pt x="1296" y="1296"/>
                </a:cubicBezTo>
                <a:cubicBezTo>
                  <a:pt x="1301" y="1435"/>
                  <a:pt x="1318" y="1575"/>
                  <a:pt x="1358" y="1709"/>
                </a:cubicBezTo>
                <a:cubicBezTo>
                  <a:pt x="1392" y="1826"/>
                  <a:pt x="1442" y="1939"/>
                  <a:pt x="1508" y="2041"/>
                </a:cubicBezTo>
                <a:cubicBezTo>
                  <a:pt x="1240" y="2041"/>
                  <a:pt x="1240" y="2041"/>
                  <a:pt x="1240" y="2041"/>
                </a:cubicBezTo>
                <a:cubicBezTo>
                  <a:pt x="1182" y="1828"/>
                  <a:pt x="1159" y="1605"/>
                  <a:pt x="1169" y="1384"/>
                </a:cubicBezTo>
                <a:cubicBezTo>
                  <a:pt x="1151" y="1365"/>
                  <a:pt x="1133" y="1346"/>
                  <a:pt x="1113" y="1331"/>
                </a:cubicBezTo>
                <a:cubicBezTo>
                  <a:pt x="1090" y="1310"/>
                  <a:pt x="1060" y="1297"/>
                  <a:pt x="1032" y="1284"/>
                </a:cubicBezTo>
                <a:cubicBezTo>
                  <a:pt x="970" y="1259"/>
                  <a:pt x="900" y="1247"/>
                  <a:pt x="834" y="1264"/>
                </a:cubicBezTo>
                <a:cubicBezTo>
                  <a:pt x="814" y="1268"/>
                  <a:pt x="799" y="1282"/>
                  <a:pt x="787" y="1297"/>
                </a:cubicBezTo>
                <a:cubicBezTo>
                  <a:pt x="768" y="1323"/>
                  <a:pt x="753" y="1353"/>
                  <a:pt x="749" y="1386"/>
                </a:cubicBezTo>
                <a:cubicBezTo>
                  <a:pt x="747" y="1405"/>
                  <a:pt x="751" y="1423"/>
                  <a:pt x="754" y="1442"/>
                </a:cubicBezTo>
                <a:cubicBezTo>
                  <a:pt x="747" y="1424"/>
                  <a:pt x="742" y="1404"/>
                  <a:pt x="744" y="1385"/>
                </a:cubicBezTo>
                <a:cubicBezTo>
                  <a:pt x="745" y="1350"/>
                  <a:pt x="760" y="1318"/>
                  <a:pt x="776" y="1289"/>
                </a:cubicBezTo>
                <a:cubicBezTo>
                  <a:pt x="728" y="1318"/>
                  <a:pt x="626" y="1425"/>
                  <a:pt x="591" y="1469"/>
                </a:cubicBezTo>
                <a:cubicBezTo>
                  <a:pt x="588" y="1466"/>
                  <a:pt x="646" y="1395"/>
                  <a:pt x="644" y="1392"/>
                </a:cubicBezTo>
                <a:cubicBezTo>
                  <a:pt x="683" y="1339"/>
                  <a:pt x="731" y="1290"/>
                  <a:pt x="790" y="1259"/>
                </a:cubicBezTo>
                <a:cubicBezTo>
                  <a:pt x="833" y="1236"/>
                  <a:pt x="882" y="1227"/>
                  <a:pt x="931" y="1227"/>
                </a:cubicBezTo>
                <a:cubicBezTo>
                  <a:pt x="882" y="1205"/>
                  <a:pt x="833" y="1185"/>
                  <a:pt x="784" y="1164"/>
                </a:cubicBezTo>
                <a:cubicBezTo>
                  <a:pt x="757" y="1154"/>
                  <a:pt x="731" y="1142"/>
                  <a:pt x="703" y="1136"/>
                </a:cubicBezTo>
                <a:cubicBezTo>
                  <a:pt x="636" y="1125"/>
                  <a:pt x="564" y="1125"/>
                  <a:pt x="499" y="1148"/>
                </a:cubicBezTo>
                <a:cubicBezTo>
                  <a:pt x="457" y="1175"/>
                  <a:pt x="448" y="1227"/>
                  <a:pt x="431" y="1270"/>
                </a:cubicBezTo>
                <a:cubicBezTo>
                  <a:pt x="442" y="1229"/>
                  <a:pt x="452" y="1185"/>
                  <a:pt x="480" y="1152"/>
                </a:cubicBezTo>
                <a:cubicBezTo>
                  <a:pt x="407" y="1170"/>
                  <a:pt x="330" y="1171"/>
                  <a:pt x="255" y="1161"/>
                </a:cubicBezTo>
                <a:cubicBezTo>
                  <a:pt x="189" y="1151"/>
                  <a:pt x="57" y="1090"/>
                  <a:pt x="0" y="1056"/>
                </a:cubicBezTo>
                <a:cubicBezTo>
                  <a:pt x="2" y="1054"/>
                  <a:pt x="73" y="1090"/>
                  <a:pt x="75" y="1088"/>
                </a:cubicBezTo>
                <a:cubicBezTo>
                  <a:pt x="139" y="1121"/>
                  <a:pt x="211" y="1133"/>
                  <a:pt x="281" y="1144"/>
                </a:cubicBezTo>
                <a:cubicBezTo>
                  <a:pt x="328" y="1151"/>
                  <a:pt x="376" y="1144"/>
                  <a:pt x="423" y="1136"/>
                </a:cubicBezTo>
                <a:cubicBezTo>
                  <a:pt x="477" y="1127"/>
                  <a:pt x="528" y="1103"/>
                  <a:pt x="583" y="1096"/>
                </a:cubicBezTo>
                <a:cubicBezTo>
                  <a:pt x="603" y="1094"/>
                  <a:pt x="623" y="1094"/>
                  <a:pt x="643" y="1095"/>
                </a:cubicBezTo>
                <a:cubicBezTo>
                  <a:pt x="594" y="1067"/>
                  <a:pt x="549" y="1031"/>
                  <a:pt x="512" y="988"/>
                </a:cubicBezTo>
                <a:cubicBezTo>
                  <a:pt x="442" y="915"/>
                  <a:pt x="393" y="819"/>
                  <a:pt x="390" y="717"/>
                </a:cubicBezTo>
                <a:cubicBezTo>
                  <a:pt x="386" y="661"/>
                  <a:pt x="404" y="577"/>
                  <a:pt x="412" y="522"/>
                </a:cubicBezTo>
                <a:cubicBezTo>
                  <a:pt x="414" y="522"/>
                  <a:pt x="411" y="552"/>
                  <a:pt x="413" y="552"/>
                </a:cubicBezTo>
                <a:cubicBezTo>
                  <a:pt x="400" y="640"/>
                  <a:pt x="386" y="735"/>
                  <a:pt x="426" y="819"/>
                </a:cubicBezTo>
                <a:cubicBezTo>
                  <a:pt x="465" y="917"/>
                  <a:pt x="543" y="997"/>
                  <a:pt x="637" y="1046"/>
                </a:cubicBezTo>
                <a:cubicBezTo>
                  <a:pt x="600" y="981"/>
                  <a:pt x="609" y="903"/>
                  <a:pt x="625" y="833"/>
                </a:cubicBezTo>
                <a:cubicBezTo>
                  <a:pt x="629" y="834"/>
                  <a:pt x="633" y="764"/>
                  <a:pt x="636" y="765"/>
                </a:cubicBezTo>
                <a:cubicBezTo>
                  <a:pt x="631" y="803"/>
                  <a:pt x="629" y="912"/>
                  <a:pt x="633" y="950"/>
                </a:cubicBezTo>
                <a:cubicBezTo>
                  <a:pt x="640" y="937"/>
                  <a:pt x="646" y="923"/>
                  <a:pt x="657" y="912"/>
                </a:cubicBezTo>
                <a:cubicBezTo>
                  <a:pt x="680" y="891"/>
                  <a:pt x="709" y="878"/>
                  <a:pt x="728" y="854"/>
                </a:cubicBezTo>
                <a:cubicBezTo>
                  <a:pt x="746" y="833"/>
                  <a:pt x="760" y="808"/>
                  <a:pt x="775" y="784"/>
                </a:cubicBezTo>
                <a:cubicBezTo>
                  <a:pt x="758" y="824"/>
                  <a:pt x="740" y="867"/>
                  <a:pt x="704" y="894"/>
                </a:cubicBezTo>
                <a:cubicBezTo>
                  <a:pt x="686" y="909"/>
                  <a:pt x="665" y="923"/>
                  <a:pt x="654" y="944"/>
                </a:cubicBezTo>
                <a:cubicBezTo>
                  <a:pt x="647" y="958"/>
                  <a:pt x="641" y="973"/>
                  <a:pt x="641" y="989"/>
                </a:cubicBezTo>
                <a:cubicBezTo>
                  <a:pt x="654" y="1031"/>
                  <a:pt x="688" y="1062"/>
                  <a:pt x="723" y="1085"/>
                </a:cubicBezTo>
                <a:cubicBezTo>
                  <a:pt x="819" y="1123"/>
                  <a:pt x="918" y="1150"/>
                  <a:pt x="1012" y="1191"/>
                </a:cubicBezTo>
                <a:cubicBezTo>
                  <a:pt x="1071" y="1216"/>
                  <a:pt x="1126" y="1249"/>
                  <a:pt x="1175" y="1290"/>
                </a:cubicBezTo>
                <a:cubicBezTo>
                  <a:pt x="1184" y="1177"/>
                  <a:pt x="1202" y="1064"/>
                  <a:pt x="1227" y="953"/>
                </a:cubicBezTo>
                <a:cubicBezTo>
                  <a:pt x="1241" y="891"/>
                  <a:pt x="1268" y="831"/>
                  <a:pt x="1306" y="779"/>
                </a:cubicBezTo>
                <a:cubicBezTo>
                  <a:pt x="1280" y="762"/>
                  <a:pt x="1079" y="691"/>
                  <a:pt x="1050" y="681"/>
                </a:cubicBezTo>
                <a:cubicBezTo>
                  <a:pt x="1051" y="673"/>
                  <a:pt x="1179" y="719"/>
                  <a:pt x="1180" y="711"/>
                </a:cubicBezTo>
                <a:cubicBezTo>
                  <a:pt x="1205" y="716"/>
                  <a:pt x="1273" y="729"/>
                  <a:pt x="1298" y="737"/>
                </a:cubicBezTo>
                <a:cubicBezTo>
                  <a:pt x="1261" y="682"/>
                  <a:pt x="1244" y="617"/>
                  <a:pt x="1212" y="559"/>
                </a:cubicBezTo>
                <a:cubicBezTo>
                  <a:pt x="1194" y="521"/>
                  <a:pt x="1163" y="492"/>
                  <a:pt x="1131" y="465"/>
                </a:cubicBezTo>
                <a:cubicBezTo>
                  <a:pt x="1088" y="428"/>
                  <a:pt x="1066" y="374"/>
                  <a:pt x="1050" y="322"/>
                </a:cubicBezTo>
                <a:cubicBezTo>
                  <a:pt x="1027" y="250"/>
                  <a:pt x="1007" y="177"/>
                  <a:pt x="991" y="104"/>
                </a:cubicBezTo>
                <a:cubicBezTo>
                  <a:pt x="993" y="103"/>
                  <a:pt x="996" y="102"/>
                  <a:pt x="998" y="101"/>
                </a:cubicBezTo>
                <a:cubicBezTo>
                  <a:pt x="1014" y="165"/>
                  <a:pt x="1033" y="227"/>
                  <a:pt x="1054" y="289"/>
                </a:cubicBezTo>
                <a:cubicBezTo>
                  <a:pt x="1068" y="330"/>
                  <a:pt x="1084" y="371"/>
                  <a:pt x="1110" y="406"/>
                </a:cubicBezTo>
                <a:cubicBezTo>
                  <a:pt x="1128" y="429"/>
                  <a:pt x="1154" y="445"/>
                  <a:pt x="1176" y="464"/>
                </a:cubicBezTo>
                <a:cubicBezTo>
                  <a:pt x="1190" y="476"/>
                  <a:pt x="1203" y="490"/>
                  <a:pt x="1216" y="503"/>
                </a:cubicBezTo>
                <a:cubicBezTo>
                  <a:pt x="1203" y="416"/>
                  <a:pt x="1204" y="327"/>
                  <a:pt x="1220" y="241"/>
                </a:cubicBezTo>
                <a:cubicBezTo>
                  <a:pt x="1227" y="197"/>
                  <a:pt x="1242" y="156"/>
                  <a:pt x="1253" y="113"/>
                </a:cubicBezTo>
                <a:cubicBezTo>
                  <a:pt x="1254" y="113"/>
                  <a:pt x="1258" y="113"/>
                  <a:pt x="1260" y="113"/>
                </a:cubicBezTo>
                <a:cubicBezTo>
                  <a:pt x="1248" y="168"/>
                  <a:pt x="1232" y="222"/>
                  <a:pt x="1228" y="279"/>
                </a:cubicBezTo>
                <a:cubicBezTo>
                  <a:pt x="1209" y="437"/>
                  <a:pt x="1250" y="602"/>
                  <a:pt x="1343" y="732"/>
                </a:cubicBezTo>
                <a:cubicBezTo>
                  <a:pt x="1362" y="708"/>
                  <a:pt x="1383" y="685"/>
                  <a:pt x="1401" y="659"/>
                </a:cubicBezTo>
                <a:cubicBezTo>
                  <a:pt x="1435" y="609"/>
                  <a:pt x="1468" y="558"/>
                  <a:pt x="1493" y="502"/>
                </a:cubicBezTo>
                <a:cubicBezTo>
                  <a:pt x="1532" y="421"/>
                  <a:pt x="1560" y="334"/>
                  <a:pt x="1574" y="245"/>
                </a:cubicBezTo>
                <a:close/>
              </a:path>
            </a:pathLst>
          </a:custGeom>
          <a:solidFill>
            <a:schemeClr val="bg1">
              <a:lumMod val="50000"/>
            </a:schemeClr>
          </a:solidFill>
          <a:ln>
            <a:noFill/>
          </a:ln>
        </p:spPr>
        <p:txBody>
          <a:bodyPr vert="horz" wrap="square" lIns="91408" tIns="45704" rIns="91408" bIns="45704" numCol="1" anchor="t" anchorCtr="0" compatLnSpc="1">
            <a:prstTxWarp prst="textNoShape">
              <a:avLst/>
            </a:prstTxWarp>
          </a:bodyPr>
          <a:lstStyle/>
          <a:p>
            <a:endParaRPr lang="zh-CN" altLang="en-US" sz="2399">
              <a:solidFill>
                <a:schemeClr val="bg1">
                  <a:lumMod val="85000"/>
                </a:schemeClr>
              </a:solidFill>
              <a:cs typeface="+mn-ea"/>
              <a:sym typeface="+mn-lt"/>
            </a:endParaRPr>
          </a:p>
        </p:txBody>
      </p:sp>
      <p:sp>
        <p:nvSpPr>
          <p:cNvPr id="3" name="Oval 6">
            <a:extLst>
              <a:ext uri="{FF2B5EF4-FFF2-40B4-BE49-F238E27FC236}">
                <a16:creationId xmlns:a16="http://schemas.microsoft.com/office/drawing/2014/main" id="{77FFB30F-2E89-4988-AFFA-53DFDDC7BB36}"/>
              </a:ext>
            </a:extLst>
          </p:cNvPr>
          <p:cNvSpPr/>
          <p:nvPr/>
        </p:nvSpPr>
        <p:spPr>
          <a:xfrm>
            <a:off x="5061119" y="3158304"/>
            <a:ext cx="531627" cy="531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eaLnBrk="1" hangingPunct="1"/>
            <a:endParaRPr lang="en-US" altLang="zh-CN" sz="2399" dirty="0">
              <a:solidFill>
                <a:schemeClr val="bg1">
                  <a:lumMod val="85000"/>
                </a:schemeClr>
              </a:solidFill>
              <a:cs typeface="+mn-ea"/>
              <a:sym typeface="+mn-lt"/>
            </a:endParaRPr>
          </a:p>
        </p:txBody>
      </p:sp>
      <p:sp>
        <p:nvSpPr>
          <p:cNvPr id="4" name="Oval 4">
            <a:extLst>
              <a:ext uri="{FF2B5EF4-FFF2-40B4-BE49-F238E27FC236}">
                <a16:creationId xmlns:a16="http://schemas.microsoft.com/office/drawing/2014/main" id="{949F66A9-80FB-4FB0-8E4F-E5D59C0D64A8}"/>
              </a:ext>
            </a:extLst>
          </p:cNvPr>
          <p:cNvSpPr/>
          <p:nvPr/>
        </p:nvSpPr>
        <p:spPr>
          <a:xfrm>
            <a:off x="5803438" y="2056685"/>
            <a:ext cx="291772" cy="291824"/>
          </a:xfrm>
          <a:prstGeom prst="ellipse">
            <a:avLst/>
          </a:prstGeom>
          <a:gradFill>
            <a:gsLst>
              <a:gs pos="0">
                <a:srgbClr val="00009E"/>
              </a:gs>
              <a:gs pos="100000">
                <a:srgbClr val="BF00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eaLnBrk="1" hangingPunct="1"/>
            <a:endParaRPr lang="en-US" altLang="zh-CN" sz="2799" dirty="0">
              <a:solidFill>
                <a:schemeClr val="bg1">
                  <a:lumMod val="85000"/>
                </a:schemeClr>
              </a:solidFill>
              <a:cs typeface="+mn-ea"/>
              <a:sym typeface="+mn-lt"/>
            </a:endParaRPr>
          </a:p>
        </p:txBody>
      </p:sp>
      <p:sp>
        <p:nvSpPr>
          <p:cNvPr id="5" name="Oval 12">
            <a:extLst>
              <a:ext uri="{FF2B5EF4-FFF2-40B4-BE49-F238E27FC236}">
                <a16:creationId xmlns:a16="http://schemas.microsoft.com/office/drawing/2014/main" id="{2F8ACF76-9F42-4E4F-9E8E-61E55A53A10F}"/>
              </a:ext>
            </a:extLst>
          </p:cNvPr>
          <p:cNvSpPr/>
          <p:nvPr/>
        </p:nvSpPr>
        <p:spPr>
          <a:xfrm>
            <a:off x="4489919" y="3430008"/>
            <a:ext cx="519948" cy="520041"/>
          </a:xfrm>
          <a:prstGeom prst="ellipse">
            <a:avLst/>
          </a:prstGeom>
          <a:gradFill>
            <a:gsLst>
              <a:gs pos="0">
                <a:srgbClr val="00009E"/>
              </a:gs>
              <a:gs pos="100000">
                <a:srgbClr val="BF00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a:endParaRPr lang="en-US" altLang="zh-CN" sz="2399" dirty="0">
              <a:solidFill>
                <a:schemeClr val="bg1">
                  <a:lumMod val="85000"/>
                </a:schemeClr>
              </a:solidFill>
              <a:cs typeface="+mn-ea"/>
              <a:sym typeface="+mn-lt"/>
            </a:endParaRPr>
          </a:p>
        </p:txBody>
      </p:sp>
      <p:sp>
        <p:nvSpPr>
          <p:cNvPr id="6" name="Oval 13">
            <a:extLst>
              <a:ext uri="{FF2B5EF4-FFF2-40B4-BE49-F238E27FC236}">
                <a16:creationId xmlns:a16="http://schemas.microsoft.com/office/drawing/2014/main" id="{5DEBF45E-F4BB-4E51-B06B-3B0FD6D94292}"/>
              </a:ext>
            </a:extLst>
          </p:cNvPr>
          <p:cNvSpPr/>
          <p:nvPr/>
        </p:nvSpPr>
        <p:spPr>
          <a:xfrm>
            <a:off x="4080489" y="5157687"/>
            <a:ext cx="409431" cy="409504"/>
          </a:xfrm>
          <a:prstGeom prst="ellipse">
            <a:avLst/>
          </a:prstGeom>
          <a:gradFill>
            <a:gsLst>
              <a:gs pos="0">
                <a:srgbClr val="00009E"/>
              </a:gs>
              <a:gs pos="100000">
                <a:srgbClr val="BF00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eaLnBrk="1" hangingPunct="1"/>
            <a:endParaRPr lang="en-US" altLang="zh-CN" sz="2799" dirty="0">
              <a:solidFill>
                <a:schemeClr val="bg1">
                  <a:lumMod val="85000"/>
                </a:schemeClr>
              </a:solidFill>
              <a:cs typeface="+mn-ea"/>
              <a:sym typeface="+mn-lt"/>
            </a:endParaRPr>
          </a:p>
        </p:txBody>
      </p:sp>
      <p:sp>
        <p:nvSpPr>
          <p:cNvPr id="7" name="Oval 15">
            <a:extLst>
              <a:ext uri="{FF2B5EF4-FFF2-40B4-BE49-F238E27FC236}">
                <a16:creationId xmlns:a16="http://schemas.microsoft.com/office/drawing/2014/main" id="{C6D5F013-6C72-4841-B36A-B27DD18D213A}"/>
              </a:ext>
            </a:extLst>
          </p:cNvPr>
          <p:cNvSpPr/>
          <p:nvPr/>
        </p:nvSpPr>
        <p:spPr>
          <a:xfrm>
            <a:off x="6376047" y="3596837"/>
            <a:ext cx="527687" cy="527780"/>
          </a:xfrm>
          <a:prstGeom prst="ellipse">
            <a:avLst/>
          </a:prstGeom>
          <a:gradFill>
            <a:gsLst>
              <a:gs pos="0">
                <a:srgbClr val="00009E"/>
              </a:gs>
              <a:gs pos="100000">
                <a:srgbClr val="BF00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eaLnBrk="1" hangingPunct="1"/>
            <a:endParaRPr lang="en-US" altLang="zh-CN" sz="2399" dirty="0">
              <a:solidFill>
                <a:schemeClr val="bg1">
                  <a:lumMod val="85000"/>
                </a:schemeClr>
              </a:solidFill>
              <a:cs typeface="+mn-ea"/>
              <a:sym typeface="+mn-lt"/>
            </a:endParaRPr>
          </a:p>
        </p:txBody>
      </p:sp>
      <p:sp>
        <p:nvSpPr>
          <p:cNvPr id="8" name="Oval 12">
            <a:extLst>
              <a:ext uri="{FF2B5EF4-FFF2-40B4-BE49-F238E27FC236}">
                <a16:creationId xmlns:a16="http://schemas.microsoft.com/office/drawing/2014/main" id="{0B0901A1-5D15-47AC-AD79-1E2F120272CB}"/>
              </a:ext>
            </a:extLst>
          </p:cNvPr>
          <p:cNvSpPr/>
          <p:nvPr/>
        </p:nvSpPr>
        <p:spPr>
          <a:xfrm>
            <a:off x="3825037" y="4881617"/>
            <a:ext cx="145511" cy="1455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eaLnBrk="1" hangingPunct="1"/>
            <a:endParaRPr lang="en-US" altLang="zh-CN" sz="2799" dirty="0">
              <a:solidFill>
                <a:schemeClr val="bg1">
                  <a:lumMod val="85000"/>
                </a:schemeClr>
              </a:solidFill>
              <a:cs typeface="+mn-ea"/>
              <a:sym typeface="+mn-lt"/>
            </a:endParaRPr>
          </a:p>
        </p:txBody>
      </p:sp>
      <p:sp>
        <p:nvSpPr>
          <p:cNvPr id="9" name="Oval 6">
            <a:extLst>
              <a:ext uri="{FF2B5EF4-FFF2-40B4-BE49-F238E27FC236}">
                <a16:creationId xmlns:a16="http://schemas.microsoft.com/office/drawing/2014/main" id="{9A306C4A-4720-404F-8F9D-51F72D3FA435}"/>
              </a:ext>
            </a:extLst>
          </p:cNvPr>
          <p:cNvSpPr/>
          <p:nvPr/>
        </p:nvSpPr>
        <p:spPr>
          <a:xfrm>
            <a:off x="6721177" y="5567193"/>
            <a:ext cx="365112" cy="36517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eaLnBrk="1" hangingPunct="1"/>
            <a:endParaRPr lang="en-US" altLang="zh-CN" sz="2399" dirty="0">
              <a:solidFill>
                <a:schemeClr val="bg1">
                  <a:lumMod val="85000"/>
                </a:schemeClr>
              </a:solidFill>
              <a:cs typeface="+mn-ea"/>
              <a:sym typeface="+mn-lt"/>
            </a:endParaRPr>
          </a:p>
        </p:txBody>
      </p:sp>
      <p:sp>
        <p:nvSpPr>
          <p:cNvPr id="10" name="Oval 15">
            <a:extLst>
              <a:ext uri="{FF2B5EF4-FFF2-40B4-BE49-F238E27FC236}">
                <a16:creationId xmlns:a16="http://schemas.microsoft.com/office/drawing/2014/main" id="{5551F1DB-FD0B-4FCA-8D5F-E02EF6C29075}"/>
              </a:ext>
            </a:extLst>
          </p:cNvPr>
          <p:cNvSpPr/>
          <p:nvPr/>
        </p:nvSpPr>
        <p:spPr>
          <a:xfrm>
            <a:off x="3633948" y="3136556"/>
            <a:ext cx="374555" cy="3746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eaLnBrk="1" hangingPunct="1"/>
            <a:endParaRPr lang="en-US" altLang="zh-CN" sz="2399" dirty="0">
              <a:solidFill>
                <a:schemeClr val="bg1">
                  <a:lumMod val="85000"/>
                </a:schemeClr>
              </a:solidFill>
              <a:cs typeface="+mn-ea"/>
              <a:sym typeface="+mn-lt"/>
            </a:endParaRPr>
          </a:p>
        </p:txBody>
      </p:sp>
      <p:sp>
        <p:nvSpPr>
          <p:cNvPr id="11" name="Oval 15">
            <a:extLst>
              <a:ext uri="{FF2B5EF4-FFF2-40B4-BE49-F238E27FC236}">
                <a16:creationId xmlns:a16="http://schemas.microsoft.com/office/drawing/2014/main" id="{9B9B8B56-EF86-4F26-8C60-22B0735F7576}"/>
              </a:ext>
            </a:extLst>
          </p:cNvPr>
          <p:cNvSpPr/>
          <p:nvPr/>
        </p:nvSpPr>
        <p:spPr>
          <a:xfrm>
            <a:off x="4613007" y="5268784"/>
            <a:ext cx="187279" cy="18731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eaLnBrk="1" hangingPunct="1"/>
            <a:endParaRPr lang="en-US" altLang="zh-CN" sz="2399" dirty="0">
              <a:solidFill>
                <a:schemeClr val="bg1">
                  <a:lumMod val="85000"/>
                </a:schemeClr>
              </a:solidFill>
              <a:cs typeface="+mn-ea"/>
              <a:sym typeface="+mn-lt"/>
            </a:endParaRPr>
          </a:p>
        </p:txBody>
      </p:sp>
      <p:sp>
        <p:nvSpPr>
          <p:cNvPr id="12" name="椭圆 11">
            <a:extLst>
              <a:ext uri="{FF2B5EF4-FFF2-40B4-BE49-F238E27FC236}">
                <a16:creationId xmlns:a16="http://schemas.microsoft.com/office/drawing/2014/main" id="{B3504D4F-0680-48BD-B4F7-DD57F0171D3A}"/>
              </a:ext>
            </a:extLst>
          </p:cNvPr>
          <p:cNvSpPr/>
          <p:nvPr/>
        </p:nvSpPr>
        <p:spPr>
          <a:xfrm>
            <a:off x="7119007" y="2648365"/>
            <a:ext cx="351724" cy="35178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a:endParaRPr lang="zh-CN" altLang="en-US" sz="2799" dirty="0">
              <a:solidFill>
                <a:schemeClr val="bg1">
                  <a:lumMod val="85000"/>
                </a:schemeClr>
              </a:solidFill>
              <a:cs typeface="+mn-ea"/>
              <a:sym typeface="+mn-lt"/>
            </a:endParaRPr>
          </a:p>
        </p:txBody>
      </p:sp>
      <p:sp>
        <p:nvSpPr>
          <p:cNvPr id="13" name="Oval 6">
            <a:extLst>
              <a:ext uri="{FF2B5EF4-FFF2-40B4-BE49-F238E27FC236}">
                <a16:creationId xmlns:a16="http://schemas.microsoft.com/office/drawing/2014/main" id="{AD3A5477-0111-47E9-85CE-4C62FB6DEAF4}"/>
              </a:ext>
            </a:extLst>
          </p:cNvPr>
          <p:cNvSpPr/>
          <p:nvPr/>
        </p:nvSpPr>
        <p:spPr>
          <a:xfrm>
            <a:off x="6574228" y="1901704"/>
            <a:ext cx="154953" cy="154981"/>
          </a:xfrm>
          <a:prstGeom prst="ellipse">
            <a:avLst/>
          </a:prstGeom>
          <a:gradFill>
            <a:gsLst>
              <a:gs pos="0">
                <a:srgbClr val="00009E"/>
              </a:gs>
              <a:gs pos="100000">
                <a:srgbClr val="BF00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eaLnBrk="1" hangingPunct="1"/>
            <a:endParaRPr lang="en-US" altLang="zh-CN" sz="2399" dirty="0">
              <a:solidFill>
                <a:schemeClr val="bg1">
                  <a:lumMod val="85000"/>
                </a:schemeClr>
              </a:solidFill>
              <a:cs typeface="+mn-ea"/>
              <a:sym typeface="+mn-lt"/>
            </a:endParaRPr>
          </a:p>
        </p:txBody>
      </p:sp>
      <p:grpSp>
        <p:nvGrpSpPr>
          <p:cNvPr id="14" name="组合 217">
            <a:extLst>
              <a:ext uri="{FF2B5EF4-FFF2-40B4-BE49-F238E27FC236}">
                <a16:creationId xmlns:a16="http://schemas.microsoft.com/office/drawing/2014/main" id="{6E379E87-5744-4D46-A218-BDA9BBD7BA03}"/>
              </a:ext>
            </a:extLst>
          </p:cNvPr>
          <p:cNvGrpSpPr/>
          <p:nvPr/>
        </p:nvGrpSpPr>
        <p:grpSpPr>
          <a:xfrm>
            <a:off x="2543601" y="4005759"/>
            <a:ext cx="948455" cy="948624"/>
            <a:chOff x="2541553" y="4005858"/>
            <a:chExt cx="948790" cy="948790"/>
          </a:xfrm>
        </p:grpSpPr>
        <p:sp>
          <p:nvSpPr>
            <p:cNvPr id="15" name="椭圆 14">
              <a:extLst>
                <a:ext uri="{FF2B5EF4-FFF2-40B4-BE49-F238E27FC236}">
                  <a16:creationId xmlns:a16="http://schemas.microsoft.com/office/drawing/2014/main" id="{86502EFD-3076-4B7F-B967-4111052C6F0C}"/>
                </a:ext>
              </a:extLst>
            </p:cNvPr>
            <p:cNvSpPr/>
            <p:nvPr/>
          </p:nvSpPr>
          <p:spPr>
            <a:xfrm>
              <a:off x="2541553" y="4005858"/>
              <a:ext cx="948790" cy="948790"/>
            </a:xfrm>
            <a:prstGeom prst="ellipse">
              <a:avLst/>
            </a:pr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lang="zh-CN" altLang="en-US" sz="3200">
                <a:solidFill>
                  <a:schemeClr val="bg1">
                    <a:lumMod val="85000"/>
                  </a:schemeClr>
                </a:solidFill>
                <a:sym typeface="+mn-lt"/>
              </a:endParaRPr>
            </a:p>
          </p:txBody>
        </p:sp>
        <p:sp>
          <p:nvSpPr>
            <p:cNvPr id="16" name="KSO_Shape">
              <a:extLst>
                <a:ext uri="{FF2B5EF4-FFF2-40B4-BE49-F238E27FC236}">
                  <a16:creationId xmlns:a16="http://schemas.microsoft.com/office/drawing/2014/main" id="{2050F35E-FC41-45A5-B55E-025D121E42A4}"/>
                </a:ext>
              </a:extLst>
            </p:cNvPr>
            <p:cNvSpPr>
              <a:spLocks noChangeAspect="1"/>
            </p:cNvSpPr>
            <p:nvPr/>
          </p:nvSpPr>
          <p:spPr bwMode="auto">
            <a:xfrm>
              <a:off x="2795098" y="4261352"/>
              <a:ext cx="441700" cy="437802"/>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lang="zh-CN" altLang="en-US" sz="3200">
                <a:solidFill>
                  <a:schemeClr val="bg1">
                    <a:lumMod val="85000"/>
                  </a:schemeClr>
                </a:solidFill>
                <a:sym typeface="+mn-lt"/>
              </a:endParaRPr>
            </a:p>
          </p:txBody>
        </p:sp>
      </p:grpSp>
      <p:grpSp>
        <p:nvGrpSpPr>
          <p:cNvPr id="17" name="组合 220">
            <a:extLst>
              <a:ext uri="{FF2B5EF4-FFF2-40B4-BE49-F238E27FC236}">
                <a16:creationId xmlns:a16="http://schemas.microsoft.com/office/drawing/2014/main" id="{5075496F-9948-467D-93E7-D1F76A6E1276}"/>
              </a:ext>
            </a:extLst>
          </p:cNvPr>
          <p:cNvGrpSpPr/>
          <p:nvPr/>
        </p:nvGrpSpPr>
        <p:grpSpPr>
          <a:xfrm>
            <a:off x="4613011" y="1626377"/>
            <a:ext cx="948455" cy="948624"/>
            <a:chOff x="4611692" y="1626064"/>
            <a:chExt cx="948790" cy="948790"/>
          </a:xfrm>
        </p:grpSpPr>
        <p:sp>
          <p:nvSpPr>
            <p:cNvPr id="18" name="椭圆 17">
              <a:extLst>
                <a:ext uri="{FF2B5EF4-FFF2-40B4-BE49-F238E27FC236}">
                  <a16:creationId xmlns:a16="http://schemas.microsoft.com/office/drawing/2014/main" id="{CC656510-2B4A-4F10-A3ED-5CA8BDC5ACA6}"/>
                </a:ext>
              </a:extLst>
            </p:cNvPr>
            <p:cNvSpPr/>
            <p:nvPr/>
          </p:nvSpPr>
          <p:spPr>
            <a:xfrm>
              <a:off x="4611692" y="1626064"/>
              <a:ext cx="948790" cy="948790"/>
            </a:xfrm>
            <a:prstGeom prst="ellipse">
              <a:avLst/>
            </a:pr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lang="zh-CN" altLang="en-US" sz="3200" dirty="0">
                <a:solidFill>
                  <a:schemeClr val="bg1">
                    <a:lumMod val="85000"/>
                  </a:schemeClr>
                </a:solidFill>
                <a:sym typeface="+mn-lt"/>
              </a:endParaRPr>
            </a:p>
          </p:txBody>
        </p:sp>
        <p:sp>
          <p:nvSpPr>
            <p:cNvPr id="19" name="KSO_Shape">
              <a:extLst>
                <a:ext uri="{FF2B5EF4-FFF2-40B4-BE49-F238E27FC236}">
                  <a16:creationId xmlns:a16="http://schemas.microsoft.com/office/drawing/2014/main" id="{AB617838-7525-4B58-8847-CC4D168245B3}"/>
                </a:ext>
              </a:extLst>
            </p:cNvPr>
            <p:cNvSpPr>
              <a:spLocks noChangeAspect="1"/>
            </p:cNvSpPr>
            <p:nvPr/>
          </p:nvSpPr>
          <p:spPr bwMode="auto">
            <a:xfrm>
              <a:off x="4884949" y="1800813"/>
              <a:ext cx="402276" cy="548060"/>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lang="zh-CN" altLang="en-US" sz="3200">
                <a:solidFill>
                  <a:schemeClr val="bg1">
                    <a:lumMod val="85000"/>
                  </a:schemeClr>
                </a:solidFill>
                <a:sym typeface="+mn-lt"/>
              </a:endParaRPr>
            </a:p>
          </p:txBody>
        </p:sp>
      </p:grpSp>
      <p:grpSp>
        <p:nvGrpSpPr>
          <p:cNvPr id="20" name="组合 223">
            <a:extLst>
              <a:ext uri="{FF2B5EF4-FFF2-40B4-BE49-F238E27FC236}">
                <a16:creationId xmlns:a16="http://schemas.microsoft.com/office/drawing/2014/main" id="{CCC3BD74-BA14-4361-B4A2-472DFF37ADC0}"/>
              </a:ext>
            </a:extLst>
          </p:cNvPr>
          <p:cNvGrpSpPr/>
          <p:nvPr/>
        </p:nvGrpSpPr>
        <p:grpSpPr>
          <a:xfrm>
            <a:off x="7615830" y="5362439"/>
            <a:ext cx="948455" cy="948624"/>
            <a:chOff x="7615567" y="5362773"/>
            <a:chExt cx="948790" cy="948790"/>
          </a:xfrm>
        </p:grpSpPr>
        <p:sp>
          <p:nvSpPr>
            <p:cNvPr id="21" name="椭圆 20">
              <a:extLst>
                <a:ext uri="{FF2B5EF4-FFF2-40B4-BE49-F238E27FC236}">
                  <a16:creationId xmlns:a16="http://schemas.microsoft.com/office/drawing/2014/main" id="{629C7D80-0C9A-4E4E-ADA9-1D5D0CF71430}"/>
                </a:ext>
              </a:extLst>
            </p:cNvPr>
            <p:cNvSpPr/>
            <p:nvPr/>
          </p:nvSpPr>
          <p:spPr>
            <a:xfrm>
              <a:off x="7615567" y="5362773"/>
              <a:ext cx="948790" cy="948790"/>
            </a:xfrm>
            <a:prstGeom prst="ellipse">
              <a:avLst/>
            </a:pr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lang="zh-CN" altLang="en-US" sz="3200" dirty="0">
                <a:solidFill>
                  <a:schemeClr val="bg1">
                    <a:lumMod val="85000"/>
                  </a:schemeClr>
                </a:solidFill>
                <a:sym typeface="+mn-lt"/>
              </a:endParaRPr>
            </a:p>
          </p:txBody>
        </p:sp>
        <p:sp>
          <p:nvSpPr>
            <p:cNvPr id="22" name="KSO_Shape">
              <a:extLst>
                <a:ext uri="{FF2B5EF4-FFF2-40B4-BE49-F238E27FC236}">
                  <a16:creationId xmlns:a16="http://schemas.microsoft.com/office/drawing/2014/main" id="{DF6AF1E6-F123-4F4B-988B-BEF2D3540EF9}"/>
                </a:ext>
              </a:extLst>
            </p:cNvPr>
            <p:cNvSpPr>
              <a:spLocks noChangeAspect="1"/>
            </p:cNvSpPr>
            <p:nvPr/>
          </p:nvSpPr>
          <p:spPr bwMode="auto">
            <a:xfrm>
              <a:off x="7873213" y="5619136"/>
              <a:ext cx="433498" cy="436064"/>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lang="zh-CN" altLang="en-US" sz="3200">
                <a:solidFill>
                  <a:schemeClr val="bg1">
                    <a:lumMod val="85000"/>
                  </a:schemeClr>
                </a:solidFill>
                <a:sym typeface="+mn-lt"/>
              </a:endParaRPr>
            </a:p>
          </p:txBody>
        </p:sp>
      </p:grpSp>
      <p:grpSp>
        <p:nvGrpSpPr>
          <p:cNvPr id="23" name="组合 226">
            <a:extLst>
              <a:ext uri="{FF2B5EF4-FFF2-40B4-BE49-F238E27FC236}">
                <a16:creationId xmlns:a16="http://schemas.microsoft.com/office/drawing/2014/main" id="{3635F903-363E-4D99-9F5A-283081E81010}"/>
              </a:ext>
            </a:extLst>
          </p:cNvPr>
          <p:cNvGrpSpPr/>
          <p:nvPr/>
        </p:nvGrpSpPr>
        <p:grpSpPr>
          <a:xfrm>
            <a:off x="7019097" y="1626377"/>
            <a:ext cx="948455" cy="948624"/>
            <a:chOff x="7018624" y="1626064"/>
            <a:chExt cx="948790" cy="948790"/>
          </a:xfrm>
        </p:grpSpPr>
        <p:sp>
          <p:nvSpPr>
            <p:cNvPr id="24" name="椭圆 23">
              <a:extLst>
                <a:ext uri="{FF2B5EF4-FFF2-40B4-BE49-F238E27FC236}">
                  <a16:creationId xmlns:a16="http://schemas.microsoft.com/office/drawing/2014/main" id="{57162554-C137-408E-8443-F408BFC9FA2C}"/>
                </a:ext>
              </a:extLst>
            </p:cNvPr>
            <p:cNvSpPr/>
            <p:nvPr/>
          </p:nvSpPr>
          <p:spPr>
            <a:xfrm>
              <a:off x="7018624" y="1626064"/>
              <a:ext cx="948790" cy="948790"/>
            </a:xfrm>
            <a:prstGeom prst="ellipse">
              <a:avLst/>
            </a:pr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lang="zh-CN" altLang="en-US" sz="3200" dirty="0">
                <a:solidFill>
                  <a:schemeClr val="bg1">
                    <a:lumMod val="85000"/>
                  </a:schemeClr>
                </a:solidFill>
                <a:sym typeface="+mn-lt"/>
              </a:endParaRPr>
            </a:p>
          </p:txBody>
        </p:sp>
        <p:sp>
          <p:nvSpPr>
            <p:cNvPr id="25" name="人民币 841">
              <a:extLst>
                <a:ext uri="{FF2B5EF4-FFF2-40B4-BE49-F238E27FC236}">
                  <a16:creationId xmlns:a16="http://schemas.microsoft.com/office/drawing/2014/main" id="{8FA9AABA-B5BE-4843-9B2E-A05756CB7D47}"/>
                </a:ext>
              </a:extLst>
            </p:cNvPr>
            <p:cNvSpPr>
              <a:spLocks/>
            </p:cNvSpPr>
            <p:nvPr/>
          </p:nvSpPr>
          <p:spPr bwMode="auto">
            <a:xfrm>
              <a:off x="7319481" y="1911789"/>
              <a:ext cx="347075" cy="366713"/>
            </a:xfrm>
            <a:custGeom>
              <a:avLst/>
              <a:gdLst>
                <a:gd name="T0" fmla="*/ 0 w 2171135"/>
                <a:gd name="T1" fmla="*/ 0 h 2277283"/>
                <a:gd name="T2" fmla="*/ 2073 w 2171135"/>
                <a:gd name="T3" fmla="*/ 0 h 2277283"/>
                <a:gd name="T4" fmla="*/ 4354 w 2171135"/>
                <a:gd name="T5" fmla="*/ 3592 h 2277283"/>
                <a:gd name="T6" fmla="*/ 6634 w 2171135"/>
                <a:gd name="T7" fmla="*/ 0 h 2277283"/>
                <a:gd name="T8" fmla="*/ 8915 w 2171135"/>
                <a:gd name="T9" fmla="*/ 0 h 2277283"/>
                <a:gd name="T10" fmla="*/ 6012 w 2171135"/>
                <a:gd name="T11" fmla="*/ 4438 h 2277283"/>
                <a:gd name="T12" fmla="*/ 8707 w 2171135"/>
                <a:gd name="T13" fmla="*/ 4438 h 2277283"/>
                <a:gd name="T14" fmla="*/ 8707 w 2171135"/>
                <a:gd name="T15" fmla="*/ 5283 h 2277283"/>
                <a:gd name="T16" fmla="*/ 5597 w 2171135"/>
                <a:gd name="T17" fmla="*/ 5283 h 2277283"/>
                <a:gd name="T18" fmla="*/ 5597 w 2171135"/>
                <a:gd name="T19" fmla="*/ 6128 h 2277283"/>
                <a:gd name="T20" fmla="*/ 8707 w 2171135"/>
                <a:gd name="T21" fmla="*/ 6128 h 2277283"/>
                <a:gd name="T22" fmla="*/ 8707 w 2171135"/>
                <a:gd name="T23" fmla="*/ 6973 h 2277283"/>
                <a:gd name="T24" fmla="*/ 5597 w 2171135"/>
                <a:gd name="T25" fmla="*/ 6973 h 2277283"/>
                <a:gd name="T26" fmla="*/ 5597 w 2171135"/>
                <a:gd name="T27" fmla="*/ 9509 h 2277283"/>
                <a:gd name="T28" fmla="*/ 3317 w 2171135"/>
                <a:gd name="T29" fmla="*/ 9509 h 2277283"/>
                <a:gd name="T30" fmla="*/ 3317 w 2171135"/>
                <a:gd name="T31" fmla="*/ 6973 h 2277283"/>
                <a:gd name="T32" fmla="*/ 622 w 2171135"/>
                <a:gd name="T33" fmla="*/ 6973 h 2277283"/>
                <a:gd name="T34" fmla="*/ 622 w 2171135"/>
                <a:gd name="T35" fmla="*/ 6128 h 2277283"/>
                <a:gd name="T36" fmla="*/ 3317 w 2171135"/>
                <a:gd name="T37" fmla="*/ 6128 h 2277283"/>
                <a:gd name="T38" fmla="*/ 3317 w 2171135"/>
                <a:gd name="T39" fmla="*/ 5283 h 2277283"/>
                <a:gd name="T40" fmla="*/ 622 w 2171135"/>
                <a:gd name="T41" fmla="*/ 5283 h 2277283"/>
                <a:gd name="T42" fmla="*/ 622 w 2171135"/>
                <a:gd name="T43" fmla="*/ 4438 h 2277283"/>
                <a:gd name="T44" fmla="*/ 2903 w 2171135"/>
                <a:gd name="T45" fmla="*/ 4438 h 2277283"/>
                <a:gd name="T46" fmla="*/ 0 w 2171135"/>
                <a:gd name="T47" fmla="*/ 0 h 2277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1135" h="2277283">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chemeClr val="tx1"/>
            </a:solidFill>
            <a:ln w="19050">
              <a:gradFill>
                <a:gsLst>
                  <a:gs pos="0">
                    <a:srgbClr val="00009E"/>
                  </a:gs>
                  <a:gs pos="100000">
                    <a:srgbClr val="BF00C3"/>
                  </a:gs>
                </a:gsLst>
                <a:lin ang="5400000" scaled="1"/>
              </a:gra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zh-CN" altLang="en-US" sz="3200">
                <a:solidFill>
                  <a:schemeClr val="bg1">
                    <a:lumMod val="85000"/>
                  </a:schemeClr>
                </a:solidFill>
                <a:sym typeface="+mn-lt"/>
              </a:endParaRPr>
            </a:p>
          </p:txBody>
        </p:sp>
      </p:grpSp>
      <p:grpSp>
        <p:nvGrpSpPr>
          <p:cNvPr id="26" name="组合 229">
            <a:extLst>
              <a:ext uri="{FF2B5EF4-FFF2-40B4-BE49-F238E27FC236}">
                <a16:creationId xmlns:a16="http://schemas.microsoft.com/office/drawing/2014/main" id="{7CB9DD25-5AB4-49D6-AC7F-6BAD8D232E7B}"/>
              </a:ext>
            </a:extLst>
          </p:cNvPr>
          <p:cNvGrpSpPr/>
          <p:nvPr/>
        </p:nvGrpSpPr>
        <p:grpSpPr>
          <a:xfrm>
            <a:off x="955848" y="1663126"/>
            <a:ext cx="10539411" cy="4579387"/>
            <a:chOff x="953243" y="1662817"/>
            <a:chExt cx="10543122" cy="4580182"/>
          </a:xfrm>
        </p:grpSpPr>
        <p:grpSp>
          <p:nvGrpSpPr>
            <p:cNvPr id="27" name="Group 26">
              <a:extLst>
                <a:ext uri="{FF2B5EF4-FFF2-40B4-BE49-F238E27FC236}">
                  <a16:creationId xmlns:a16="http://schemas.microsoft.com/office/drawing/2014/main" id="{71CBBAF6-C26E-4123-85D9-1D35DA9E547F}"/>
                </a:ext>
              </a:extLst>
            </p:cNvPr>
            <p:cNvGrpSpPr>
              <a:grpSpLocks/>
            </p:cNvGrpSpPr>
            <p:nvPr/>
          </p:nvGrpSpPr>
          <p:grpSpPr bwMode="auto">
            <a:xfrm>
              <a:off x="1801143" y="1745361"/>
              <a:ext cx="2520839" cy="985522"/>
              <a:chOff x="2155025" y="4467842"/>
              <a:chExt cx="2521467" cy="986080"/>
            </a:xfrm>
          </p:grpSpPr>
          <p:sp>
            <p:nvSpPr>
              <p:cNvPr id="40" name="TextBox 243">
                <a:extLst>
                  <a:ext uri="{FF2B5EF4-FFF2-40B4-BE49-F238E27FC236}">
                    <a16:creationId xmlns:a16="http://schemas.microsoft.com/office/drawing/2014/main" id="{25E0D6B1-73A0-4057-B558-8B3D60E002D4}"/>
                  </a:ext>
                </a:extLst>
              </p:cNvPr>
              <p:cNvSpPr txBox="1"/>
              <p:nvPr/>
            </p:nvSpPr>
            <p:spPr>
              <a:xfrm>
                <a:off x="3621432" y="4467842"/>
                <a:ext cx="1006007" cy="338804"/>
              </a:xfrm>
              <a:prstGeom prst="rect">
                <a:avLst/>
              </a:prstGeom>
              <a:noFill/>
            </p:spPr>
            <p:txBody>
              <a:bodyPr wrap="none">
                <a:spAutoFit/>
              </a:bodyPr>
              <a:lstStyle/>
              <a:p>
                <a:pPr algn="r">
                  <a:defRPr/>
                </a:pPr>
                <a:r>
                  <a:rPr lang="zh-CN" altLang="en-US" sz="1600" dirty="0">
                    <a:solidFill>
                      <a:schemeClr val="bg1">
                        <a:lumMod val="85000"/>
                      </a:schemeClr>
                    </a:solidFill>
                    <a:latin typeface="微软雅黑" pitchFamily="34" charset="-122"/>
                    <a:ea typeface="微软雅黑" pitchFamily="34" charset="-122"/>
                    <a:cs typeface="+mn-ea"/>
                    <a:sym typeface="+mn-lt"/>
                  </a:rPr>
                  <a:t>Enter the title</a:t>
                </a:r>
                <a:endParaRPr lang="en-US" sz="1600" dirty="0">
                  <a:solidFill>
                    <a:schemeClr val="bg1">
                      <a:lumMod val="85000"/>
                    </a:schemeClr>
                  </a:solidFill>
                  <a:latin typeface="微软雅黑" pitchFamily="34" charset="-122"/>
                  <a:ea typeface="微软雅黑" pitchFamily="34" charset="-122"/>
                  <a:cs typeface="+mn-ea"/>
                  <a:sym typeface="+mn-lt"/>
                </a:endParaRPr>
              </a:p>
            </p:txBody>
          </p:sp>
          <p:sp>
            <p:nvSpPr>
              <p:cNvPr id="41" name="Rectangle 28">
                <a:extLst>
                  <a:ext uri="{FF2B5EF4-FFF2-40B4-BE49-F238E27FC236}">
                    <a16:creationId xmlns:a16="http://schemas.microsoft.com/office/drawing/2014/main" id="{FB28FA9E-741E-4827-AE3C-F8D7F9B8275C}"/>
                  </a:ext>
                </a:extLst>
              </p:cNvPr>
              <p:cNvSpPr/>
              <p:nvPr/>
            </p:nvSpPr>
            <p:spPr>
              <a:xfrm>
                <a:off x="2155025" y="4807113"/>
                <a:ext cx="2521467" cy="646809"/>
              </a:xfrm>
              <a:prstGeom prst="rect">
                <a:avLst/>
              </a:prstGeom>
            </p:spPr>
            <p:txBody>
              <a:bodyPr wrap="square">
                <a:spAutoFit/>
              </a:bodyPr>
              <a:lstStyle/>
              <a:p>
                <a:pPr>
                  <a:defRPr/>
                </a:pPr>
                <a:r>
                  <a:rPr lang="zh-CN" altLang="en-US" sz="1200" dirty="0">
                    <a:solidFill>
                      <a:schemeClr val="bg1">
                        <a:lumMod val="85000"/>
                      </a:schemeClr>
                    </a:solidFill>
                    <a:latin typeface="微软雅黑" pitchFamily="34" charset="-122"/>
                    <a:ea typeface="微软雅黑" pitchFamily="34" charset="-122"/>
                    <a:cs typeface="+mn-ea"/>
                    <a:sym typeface="+mn-lt"/>
                  </a:rPr>
                  <a:t>Click to enter detailed text content, click to enter detailed text content, click to enter detailed text content.</a:t>
                </a:r>
                <a:endParaRPr lang="en-US" altLang="zh-CN" sz="1200" dirty="0">
                  <a:solidFill>
                    <a:schemeClr val="bg1">
                      <a:lumMod val="85000"/>
                    </a:schemeClr>
                  </a:solidFill>
                  <a:latin typeface="微软雅黑" pitchFamily="34" charset="-122"/>
                  <a:ea typeface="微软雅黑" pitchFamily="34" charset="-122"/>
                  <a:cs typeface="+mn-ea"/>
                  <a:sym typeface="+mn-lt"/>
                </a:endParaRPr>
              </a:p>
            </p:txBody>
          </p:sp>
        </p:grpSp>
        <p:grpSp>
          <p:nvGrpSpPr>
            <p:cNvPr id="28" name="Group 26">
              <a:extLst>
                <a:ext uri="{FF2B5EF4-FFF2-40B4-BE49-F238E27FC236}">
                  <a16:creationId xmlns:a16="http://schemas.microsoft.com/office/drawing/2014/main" id="{E8CD8C87-D5AA-483D-AFD1-775AEE23ABF1}"/>
                </a:ext>
              </a:extLst>
            </p:cNvPr>
            <p:cNvGrpSpPr>
              <a:grpSpLocks/>
            </p:cNvGrpSpPr>
            <p:nvPr/>
          </p:nvGrpSpPr>
          <p:grpSpPr bwMode="auto">
            <a:xfrm>
              <a:off x="953243" y="5075159"/>
              <a:ext cx="2520839" cy="985522"/>
              <a:chOff x="2155025" y="4467842"/>
              <a:chExt cx="2521467" cy="986080"/>
            </a:xfrm>
          </p:grpSpPr>
          <p:sp>
            <p:nvSpPr>
              <p:cNvPr id="38" name="TextBox 241">
                <a:extLst>
                  <a:ext uri="{FF2B5EF4-FFF2-40B4-BE49-F238E27FC236}">
                    <a16:creationId xmlns:a16="http://schemas.microsoft.com/office/drawing/2014/main" id="{CB14A11B-16BD-488C-9BEA-26153E76248E}"/>
                  </a:ext>
                </a:extLst>
              </p:cNvPr>
              <p:cNvSpPr txBox="1"/>
              <p:nvPr/>
            </p:nvSpPr>
            <p:spPr>
              <a:xfrm>
                <a:off x="3621432" y="4467842"/>
                <a:ext cx="1006007" cy="338804"/>
              </a:xfrm>
              <a:prstGeom prst="rect">
                <a:avLst/>
              </a:prstGeom>
              <a:noFill/>
            </p:spPr>
            <p:txBody>
              <a:bodyPr wrap="none">
                <a:spAutoFit/>
              </a:bodyPr>
              <a:lstStyle/>
              <a:p>
                <a:pPr algn="r">
                  <a:defRPr/>
                </a:pPr>
                <a:r>
                  <a:rPr lang="zh-CN" altLang="en-US" sz="1600" dirty="0">
                    <a:solidFill>
                      <a:schemeClr val="bg1">
                        <a:lumMod val="85000"/>
                      </a:schemeClr>
                    </a:solidFill>
                    <a:latin typeface="微软雅黑" pitchFamily="34" charset="-122"/>
                    <a:ea typeface="微软雅黑" pitchFamily="34" charset="-122"/>
                    <a:cs typeface="+mn-ea"/>
                    <a:sym typeface="+mn-lt"/>
                  </a:rPr>
                  <a:t>Enter the title</a:t>
                </a:r>
                <a:endParaRPr lang="en-US" sz="1600" dirty="0">
                  <a:solidFill>
                    <a:schemeClr val="bg1">
                      <a:lumMod val="85000"/>
                    </a:schemeClr>
                  </a:solidFill>
                  <a:latin typeface="微软雅黑" pitchFamily="34" charset="-122"/>
                  <a:ea typeface="微软雅黑" pitchFamily="34" charset="-122"/>
                  <a:cs typeface="+mn-ea"/>
                  <a:sym typeface="+mn-lt"/>
                </a:endParaRPr>
              </a:p>
            </p:txBody>
          </p:sp>
          <p:sp>
            <p:nvSpPr>
              <p:cNvPr id="39" name="Rectangle 28">
                <a:extLst>
                  <a:ext uri="{FF2B5EF4-FFF2-40B4-BE49-F238E27FC236}">
                    <a16:creationId xmlns:a16="http://schemas.microsoft.com/office/drawing/2014/main" id="{1A65E9F5-0DFF-4415-BE8C-3166FB724DFC}"/>
                  </a:ext>
                </a:extLst>
              </p:cNvPr>
              <p:cNvSpPr/>
              <p:nvPr/>
            </p:nvSpPr>
            <p:spPr>
              <a:xfrm>
                <a:off x="2155025" y="4807113"/>
                <a:ext cx="2521467" cy="646809"/>
              </a:xfrm>
              <a:prstGeom prst="rect">
                <a:avLst/>
              </a:prstGeom>
            </p:spPr>
            <p:txBody>
              <a:bodyPr wrap="square">
                <a:spAutoFit/>
              </a:bodyPr>
              <a:lstStyle/>
              <a:p>
                <a:pPr>
                  <a:defRPr/>
                </a:pPr>
                <a:r>
                  <a:rPr lang="zh-CN" altLang="en-US" sz="1200" dirty="0">
                    <a:solidFill>
                      <a:schemeClr val="bg1">
                        <a:lumMod val="85000"/>
                      </a:schemeClr>
                    </a:solidFill>
                    <a:latin typeface="微软雅黑" pitchFamily="34" charset="-122"/>
                    <a:ea typeface="微软雅黑" pitchFamily="34" charset="-122"/>
                    <a:cs typeface="+mn-ea"/>
                    <a:sym typeface="+mn-lt"/>
                  </a:rPr>
                  <a:t>Click to enter detailed text content, click to enter detailed text content, click to enter detailed text content.</a:t>
                </a:r>
                <a:endParaRPr lang="en-US" altLang="zh-CN" sz="1200" dirty="0">
                  <a:solidFill>
                    <a:schemeClr val="bg1">
                      <a:lumMod val="85000"/>
                    </a:schemeClr>
                  </a:solidFill>
                  <a:latin typeface="微软雅黑" pitchFamily="34" charset="-122"/>
                  <a:ea typeface="微软雅黑" pitchFamily="34" charset="-122"/>
                  <a:cs typeface="+mn-ea"/>
                  <a:sym typeface="+mn-lt"/>
                </a:endParaRPr>
              </a:p>
            </p:txBody>
          </p:sp>
        </p:grpSp>
        <p:grpSp>
          <p:nvGrpSpPr>
            <p:cNvPr id="29" name="Group 26">
              <a:extLst>
                <a:ext uri="{FF2B5EF4-FFF2-40B4-BE49-F238E27FC236}">
                  <a16:creationId xmlns:a16="http://schemas.microsoft.com/office/drawing/2014/main" id="{4746F603-31CF-48D2-A748-F6C561A2A17B}"/>
                </a:ext>
              </a:extLst>
            </p:cNvPr>
            <p:cNvGrpSpPr>
              <a:grpSpLocks/>
            </p:cNvGrpSpPr>
            <p:nvPr/>
          </p:nvGrpSpPr>
          <p:grpSpPr bwMode="auto">
            <a:xfrm>
              <a:off x="8101298" y="1662817"/>
              <a:ext cx="2520839" cy="985522"/>
              <a:chOff x="2155025" y="4467842"/>
              <a:chExt cx="2521467" cy="986080"/>
            </a:xfrm>
          </p:grpSpPr>
          <p:sp>
            <p:nvSpPr>
              <p:cNvPr id="36" name="TextBox 239">
                <a:extLst>
                  <a:ext uri="{FF2B5EF4-FFF2-40B4-BE49-F238E27FC236}">
                    <a16:creationId xmlns:a16="http://schemas.microsoft.com/office/drawing/2014/main" id="{EB321FDA-E58D-4BC3-A6E3-9F523359AA93}"/>
                  </a:ext>
                </a:extLst>
              </p:cNvPr>
              <p:cNvSpPr txBox="1"/>
              <p:nvPr/>
            </p:nvSpPr>
            <p:spPr>
              <a:xfrm>
                <a:off x="2155025" y="4467842"/>
                <a:ext cx="1006007" cy="338804"/>
              </a:xfrm>
              <a:prstGeom prst="rect">
                <a:avLst/>
              </a:prstGeom>
              <a:noFill/>
            </p:spPr>
            <p:txBody>
              <a:bodyPr wrap="none">
                <a:spAutoFit/>
              </a:bodyPr>
              <a:lstStyle/>
              <a:p>
                <a:pPr>
                  <a:defRPr/>
                </a:pPr>
                <a:r>
                  <a:rPr lang="zh-CN" altLang="en-US" sz="1600" dirty="0">
                    <a:solidFill>
                      <a:schemeClr val="bg1">
                        <a:lumMod val="85000"/>
                      </a:schemeClr>
                    </a:solidFill>
                    <a:latin typeface="微软雅黑" pitchFamily="34" charset="-122"/>
                    <a:ea typeface="微软雅黑" pitchFamily="34" charset="-122"/>
                    <a:cs typeface="+mn-ea"/>
                    <a:sym typeface="+mn-lt"/>
                  </a:rPr>
                  <a:t>Enter the title</a:t>
                </a:r>
                <a:endParaRPr lang="en-US" sz="1600" dirty="0">
                  <a:solidFill>
                    <a:schemeClr val="bg1">
                      <a:lumMod val="85000"/>
                    </a:schemeClr>
                  </a:solidFill>
                  <a:latin typeface="微软雅黑" pitchFamily="34" charset="-122"/>
                  <a:ea typeface="微软雅黑" pitchFamily="34" charset="-122"/>
                  <a:cs typeface="+mn-ea"/>
                  <a:sym typeface="+mn-lt"/>
                </a:endParaRPr>
              </a:p>
            </p:txBody>
          </p:sp>
          <p:sp>
            <p:nvSpPr>
              <p:cNvPr id="37" name="Rectangle 28">
                <a:extLst>
                  <a:ext uri="{FF2B5EF4-FFF2-40B4-BE49-F238E27FC236}">
                    <a16:creationId xmlns:a16="http://schemas.microsoft.com/office/drawing/2014/main" id="{538C6EC1-D42D-42BD-A5D0-0F8F55306F9C}"/>
                  </a:ext>
                </a:extLst>
              </p:cNvPr>
              <p:cNvSpPr/>
              <p:nvPr/>
            </p:nvSpPr>
            <p:spPr>
              <a:xfrm>
                <a:off x="2155025" y="4807113"/>
                <a:ext cx="2521467" cy="646809"/>
              </a:xfrm>
              <a:prstGeom prst="rect">
                <a:avLst/>
              </a:prstGeom>
            </p:spPr>
            <p:txBody>
              <a:bodyPr wrap="square">
                <a:spAutoFit/>
              </a:bodyPr>
              <a:lstStyle/>
              <a:p>
                <a:pPr>
                  <a:defRPr/>
                </a:pPr>
                <a:r>
                  <a:rPr lang="zh-CN" altLang="en-US" sz="1200" dirty="0">
                    <a:solidFill>
                      <a:schemeClr val="bg1">
                        <a:lumMod val="85000"/>
                      </a:schemeClr>
                    </a:solidFill>
                    <a:latin typeface="微软雅黑" pitchFamily="34" charset="-122"/>
                    <a:ea typeface="微软雅黑" pitchFamily="34" charset="-122"/>
                    <a:cs typeface="+mn-ea"/>
                    <a:sym typeface="+mn-lt"/>
                  </a:rPr>
                  <a:t>Click to enter detailed text content, click to enter detailed text content, click to enter detailed text content.</a:t>
                </a:r>
                <a:endParaRPr lang="en-US" altLang="zh-CN" sz="1200" dirty="0">
                  <a:solidFill>
                    <a:schemeClr val="bg1">
                      <a:lumMod val="85000"/>
                    </a:schemeClr>
                  </a:solidFill>
                  <a:latin typeface="微软雅黑" pitchFamily="34" charset="-122"/>
                  <a:ea typeface="微软雅黑" pitchFamily="34" charset="-122"/>
                  <a:cs typeface="+mn-ea"/>
                  <a:sym typeface="+mn-lt"/>
                </a:endParaRPr>
              </a:p>
            </p:txBody>
          </p:sp>
        </p:grpSp>
        <p:grpSp>
          <p:nvGrpSpPr>
            <p:cNvPr id="30" name="Group 26">
              <a:extLst>
                <a:ext uri="{FF2B5EF4-FFF2-40B4-BE49-F238E27FC236}">
                  <a16:creationId xmlns:a16="http://schemas.microsoft.com/office/drawing/2014/main" id="{D6A22D8C-110A-4A5B-8A63-1253CD294FFB}"/>
                </a:ext>
              </a:extLst>
            </p:cNvPr>
            <p:cNvGrpSpPr>
              <a:grpSpLocks/>
            </p:cNvGrpSpPr>
            <p:nvPr/>
          </p:nvGrpSpPr>
          <p:grpSpPr bwMode="auto">
            <a:xfrm>
              <a:off x="8975526" y="3632030"/>
              <a:ext cx="2520839" cy="985522"/>
              <a:chOff x="2155025" y="4467842"/>
              <a:chExt cx="2521467" cy="986080"/>
            </a:xfrm>
          </p:grpSpPr>
          <p:sp>
            <p:nvSpPr>
              <p:cNvPr id="34" name="TextBox 237">
                <a:extLst>
                  <a:ext uri="{FF2B5EF4-FFF2-40B4-BE49-F238E27FC236}">
                    <a16:creationId xmlns:a16="http://schemas.microsoft.com/office/drawing/2014/main" id="{2485590B-7000-4993-88F8-9F2B52A68BD3}"/>
                  </a:ext>
                </a:extLst>
              </p:cNvPr>
              <p:cNvSpPr txBox="1"/>
              <p:nvPr/>
            </p:nvSpPr>
            <p:spPr>
              <a:xfrm>
                <a:off x="2155025" y="4467842"/>
                <a:ext cx="1006007" cy="338804"/>
              </a:xfrm>
              <a:prstGeom prst="rect">
                <a:avLst/>
              </a:prstGeom>
              <a:noFill/>
            </p:spPr>
            <p:txBody>
              <a:bodyPr wrap="none">
                <a:spAutoFit/>
              </a:bodyPr>
              <a:lstStyle/>
              <a:p>
                <a:pPr>
                  <a:defRPr/>
                </a:pPr>
                <a:r>
                  <a:rPr lang="zh-CN" altLang="en-US" sz="1600" dirty="0">
                    <a:solidFill>
                      <a:schemeClr val="bg1">
                        <a:lumMod val="85000"/>
                      </a:schemeClr>
                    </a:solidFill>
                    <a:latin typeface="微软雅黑" pitchFamily="34" charset="-122"/>
                    <a:ea typeface="微软雅黑" pitchFamily="34" charset="-122"/>
                    <a:cs typeface="+mn-ea"/>
                    <a:sym typeface="+mn-lt"/>
                  </a:rPr>
                  <a:t>Enter the title</a:t>
                </a:r>
                <a:endParaRPr lang="en-US" sz="1600" dirty="0">
                  <a:solidFill>
                    <a:schemeClr val="bg1">
                      <a:lumMod val="85000"/>
                    </a:schemeClr>
                  </a:solidFill>
                  <a:latin typeface="微软雅黑" pitchFamily="34" charset="-122"/>
                  <a:ea typeface="微软雅黑" pitchFamily="34" charset="-122"/>
                  <a:cs typeface="+mn-ea"/>
                  <a:sym typeface="+mn-lt"/>
                </a:endParaRPr>
              </a:p>
            </p:txBody>
          </p:sp>
          <p:sp>
            <p:nvSpPr>
              <p:cNvPr id="35" name="Rectangle 28">
                <a:extLst>
                  <a:ext uri="{FF2B5EF4-FFF2-40B4-BE49-F238E27FC236}">
                    <a16:creationId xmlns:a16="http://schemas.microsoft.com/office/drawing/2014/main" id="{18C3C8DA-0E58-4DD7-9E9F-69D366F859BD}"/>
                  </a:ext>
                </a:extLst>
              </p:cNvPr>
              <p:cNvSpPr/>
              <p:nvPr/>
            </p:nvSpPr>
            <p:spPr>
              <a:xfrm>
                <a:off x="2155025" y="4807113"/>
                <a:ext cx="2521467" cy="646809"/>
              </a:xfrm>
              <a:prstGeom prst="rect">
                <a:avLst/>
              </a:prstGeom>
            </p:spPr>
            <p:txBody>
              <a:bodyPr wrap="square">
                <a:spAutoFit/>
              </a:bodyPr>
              <a:lstStyle/>
              <a:p>
                <a:pPr>
                  <a:defRPr/>
                </a:pPr>
                <a:r>
                  <a:rPr lang="zh-CN" altLang="en-US" sz="1200" dirty="0">
                    <a:solidFill>
                      <a:schemeClr val="bg1">
                        <a:lumMod val="85000"/>
                      </a:schemeClr>
                    </a:solidFill>
                    <a:latin typeface="微软雅黑" pitchFamily="34" charset="-122"/>
                    <a:ea typeface="微软雅黑" pitchFamily="34" charset="-122"/>
                    <a:cs typeface="+mn-ea"/>
                    <a:sym typeface="+mn-lt"/>
                  </a:rPr>
                  <a:t>Click to enter detailed text content, click to enter detailed text content, click to enter detailed text content.</a:t>
                </a:r>
                <a:endParaRPr lang="en-US" altLang="zh-CN" sz="1200" dirty="0">
                  <a:solidFill>
                    <a:schemeClr val="bg1">
                      <a:lumMod val="85000"/>
                    </a:schemeClr>
                  </a:solidFill>
                  <a:latin typeface="微软雅黑" pitchFamily="34" charset="-122"/>
                  <a:ea typeface="微软雅黑" pitchFamily="34" charset="-122"/>
                  <a:cs typeface="+mn-ea"/>
                  <a:sym typeface="+mn-lt"/>
                </a:endParaRPr>
              </a:p>
            </p:txBody>
          </p:sp>
        </p:grpSp>
        <p:grpSp>
          <p:nvGrpSpPr>
            <p:cNvPr id="31" name="Group 26">
              <a:extLst>
                <a:ext uri="{FF2B5EF4-FFF2-40B4-BE49-F238E27FC236}">
                  <a16:creationId xmlns:a16="http://schemas.microsoft.com/office/drawing/2014/main" id="{97F2CB4B-BD30-438F-9958-815BB5BCFBB7}"/>
                </a:ext>
              </a:extLst>
            </p:cNvPr>
            <p:cNvGrpSpPr>
              <a:grpSpLocks/>
            </p:cNvGrpSpPr>
            <p:nvPr/>
          </p:nvGrpSpPr>
          <p:grpSpPr bwMode="auto">
            <a:xfrm>
              <a:off x="8720509" y="5257475"/>
              <a:ext cx="2520839" cy="985524"/>
              <a:chOff x="2155025" y="4467842"/>
              <a:chExt cx="2521467" cy="986082"/>
            </a:xfrm>
          </p:grpSpPr>
          <p:sp>
            <p:nvSpPr>
              <p:cNvPr id="32" name="TextBox 235">
                <a:extLst>
                  <a:ext uri="{FF2B5EF4-FFF2-40B4-BE49-F238E27FC236}">
                    <a16:creationId xmlns:a16="http://schemas.microsoft.com/office/drawing/2014/main" id="{183E3B29-D90D-4368-AA6A-98923647C75B}"/>
                  </a:ext>
                </a:extLst>
              </p:cNvPr>
              <p:cNvSpPr txBox="1"/>
              <p:nvPr/>
            </p:nvSpPr>
            <p:spPr>
              <a:xfrm>
                <a:off x="2155025" y="4467842"/>
                <a:ext cx="1006007" cy="338804"/>
              </a:xfrm>
              <a:prstGeom prst="rect">
                <a:avLst/>
              </a:prstGeom>
              <a:noFill/>
            </p:spPr>
            <p:txBody>
              <a:bodyPr wrap="none">
                <a:spAutoFit/>
              </a:bodyPr>
              <a:lstStyle/>
              <a:p>
                <a:pPr>
                  <a:defRPr/>
                </a:pPr>
                <a:r>
                  <a:rPr lang="zh-CN" altLang="en-US" sz="1600" dirty="0">
                    <a:solidFill>
                      <a:schemeClr val="bg1">
                        <a:lumMod val="85000"/>
                      </a:schemeClr>
                    </a:solidFill>
                    <a:latin typeface="微软雅黑" pitchFamily="34" charset="-122"/>
                    <a:ea typeface="微软雅黑" pitchFamily="34" charset="-122"/>
                    <a:cs typeface="+mn-ea"/>
                    <a:sym typeface="+mn-lt"/>
                  </a:rPr>
                  <a:t>Enter the title</a:t>
                </a:r>
                <a:endParaRPr lang="en-US" sz="1600" dirty="0">
                  <a:solidFill>
                    <a:schemeClr val="bg1">
                      <a:lumMod val="85000"/>
                    </a:schemeClr>
                  </a:solidFill>
                  <a:latin typeface="微软雅黑" pitchFamily="34" charset="-122"/>
                  <a:ea typeface="微软雅黑" pitchFamily="34" charset="-122"/>
                  <a:cs typeface="+mn-ea"/>
                  <a:sym typeface="+mn-lt"/>
                </a:endParaRPr>
              </a:p>
            </p:txBody>
          </p:sp>
          <p:sp>
            <p:nvSpPr>
              <p:cNvPr id="33" name="Rectangle 28">
                <a:extLst>
                  <a:ext uri="{FF2B5EF4-FFF2-40B4-BE49-F238E27FC236}">
                    <a16:creationId xmlns:a16="http://schemas.microsoft.com/office/drawing/2014/main" id="{44394A61-6645-4BE5-A652-9A0E3D0B70EF}"/>
                  </a:ext>
                </a:extLst>
              </p:cNvPr>
              <p:cNvSpPr/>
              <p:nvPr/>
            </p:nvSpPr>
            <p:spPr>
              <a:xfrm>
                <a:off x="2155025" y="4807115"/>
                <a:ext cx="2521467" cy="646809"/>
              </a:xfrm>
              <a:prstGeom prst="rect">
                <a:avLst/>
              </a:prstGeom>
            </p:spPr>
            <p:txBody>
              <a:bodyPr wrap="square">
                <a:spAutoFit/>
              </a:bodyPr>
              <a:lstStyle/>
              <a:p>
                <a:pPr>
                  <a:defRPr/>
                </a:pPr>
                <a:r>
                  <a:rPr lang="zh-CN" altLang="en-US" sz="1200" dirty="0">
                    <a:solidFill>
                      <a:schemeClr val="bg1">
                        <a:lumMod val="85000"/>
                      </a:schemeClr>
                    </a:solidFill>
                    <a:latin typeface="微软雅黑" pitchFamily="34" charset="-122"/>
                    <a:ea typeface="微软雅黑" pitchFamily="34" charset="-122"/>
                    <a:cs typeface="+mn-ea"/>
                    <a:sym typeface="+mn-lt"/>
                  </a:rPr>
                  <a:t>Click to enter detailed text content, click to enter detailed text content, click to enter detailed text content.</a:t>
                </a:r>
                <a:endParaRPr lang="en-US" altLang="zh-CN" sz="1200" dirty="0">
                  <a:solidFill>
                    <a:schemeClr val="bg1">
                      <a:lumMod val="85000"/>
                    </a:schemeClr>
                  </a:solidFill>
                  <a:latin typeface="微软雅黑" pitchFamily="34" charset="-122"/>
                  <a:ea typeface="微软雅黑" pitchFamily="34" charset="-122"/>
                  <a:cs typeface="+mn-ea"/>
                  <a:sym typeface="+mn-lt"/>
                </a:endParaRPr>
              </a:p>
            </p:txBody>
          </p:sp>
        </p:grpSp>
      </p:grpSp>
      <p:grpSp>
        <p:nvGrpSpPr>
          <p:cNvPr id="42" name="组合 245">
            <a:extLst>
              <a:ext uri="{FF2B5EF4-FFF2-40B4-BE49-F238E27FC236}">
                <a16:creationId xmlns:a16="http://schemas.microsoft.com/office/drawing/2014/main" id="{3099421D-0BB8-4023-9D27-8C42E77F9430}"/>
              </a:ext>
            </a:extLst>
          </p:cNvPr>
          <p:cNvGrpSpPr/>
          <p:nvPr/>
        </p:nvGrpSpPr>
        <p:grpSpPr>
          <a:xfrm>
            <a:off x="7967551" y="3726319"/>
            <a:ext cx="948455" cy="948624"/>
            <a:chOff x="7967414" y="3726371"/>
            <a:chExt cx="948790" cy="948790"/>
          </a:xfrm>
        </p:grpSpPr>
        <p:sp>
          <p:nvSpPr>
            <p:cNvPr id="43" name="椭圆 42">
              <a:extLst>
                <a:ext uri="{FF2B5EF4-FFF2-40B4-BE49-F238E27FC236}">
                  <a16:creationId xmlns:a16="http://schemas.microsoft.com/office/drawing/2014/main" id="{DC538808-1C0F-4AB4-A457-28D91E30D8C2}"/>
                </a:ext>
              </a:extLst>
            </p:cNvPr>
            <p:cNvSpPr/>
            <p:nvPr/>
          </p:nvSpPr>
          <p:spPr>
            <a:xfrm>
              <a:off x="7967414" y="3726371"/>
              <a:ext cx="948790" cy="948790"/>
            </a:xfrm>
            <a:prstGeom prst="ellipse">
              <a:avLst/>
            </a:pr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lang="zh-CN" altLang="en-US" sz="3200">
                <a:solidFill>
                  <a:schemeClr val="bg1">
                    <a:lumMod val="85000"/>
                  </a:schemeClr>
                </a:solidFill>
                <a:sym typeface="+mn-lt"/>
              </a:endParaRPr>
            </a:p>
          </p:txBody>
        </p:sp>
        <p:sp>
          <p:nvSpPr>
            <p:cNvPr id="44" name="Freeform 257">
              <a:extLst>
                <a:ext uri="{FF2B5EF4-FFF2-40B4-BE49-F238E27FC236}">
                  <a16:creationId xmlns:a16="http://schemas.microsoft.com/office/drawing/2014/main" id="{73210183-96B1-4D87-BBB9-934222BABCDC}"/>
                </a:ext>
              </a:extLst>
            </p:cNvPr>
            <p:cNvSpPr>
              <a:spLocks noEditPoints="1"/>
            </p:cNvSpPr>
            <p:nvPr/>
          </p:nvSpPr>
          <p:spPr bwMode="auto">
            <a:xfrm>
              <a:off x="8163239" y="3950135"/>
              <a:ext cx="557139" cy="498475"/>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lang="zh-CN" altLang="en-US" sz="3200">
                <a:solidFill>
                  <a:schemeClr val="bg1">
                    <a:lumMod val="85000"/>
                  </a:schemeClr>
                </a:solidFill>
                <a:sym typeface="+mn-lt"/>
              </a:endParaRPr>
            </a:p>
          </p:txBody>
        </p:sp>
      </p:grpSp>
    </p:spTree>
    <p:extLst>
      <p:ext uri="{BB962C8B-B14F-4D97-AF65-F5344CB8AC3E}">
        <p14:creationId xmlns:p14="http://schemas.microsoft.com/office/powerpoint/2010/main" val="11996224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25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25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par>
                                <p:cTn id="51" presetID="53" presetClass="entr" presetSubtype="16" fill="hold" grpId="0" nodeType="withEffect">
                                  <p:stCondLst>
                                    <p:cond delay="25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par>
                                <p:cTn id="66" presetID="53" presetClass="entr" presetSubtype="16" fill="hold" nodeType="withEffect">
                                  <p:stCondLst>
                                    <p:cond delay="75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par>
                                <p:cTn id="71" presetID="53" presetClass="entr" presetSubtype="16" fill="hold" nodeType="withEffect">
                                  <p:stCondLst>
                                    <p:cond delay="75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par>
                                <p:cTn id="76" presetID="53" presetClass="entr" presetSubtype="16" fill="hold" nodeType="withEffect">
                                  <p:stCondLst>
                                    <p:cond delay="750"/>
                                  </p:stCondLst>
                                  <p:childTnLst>
                                    <p:set>
                                      <p:cBhvr>
                                        <p:cTn id="77" dur="1" fill="hold">
                                          <p:stCondLst>
                                            <p:cond delay="0"/>
                                          </p:stCondLst>
                                        </p:cTn>
                                        <p:tgtEl>
                                          <p:spTgt spid="42"/>
                                        </p:tgtEl>
                                        <p:attrNameLst>
                                          <p:attrName>style.visibility</p:attrName>
                                        </p:attrNameLst>
                                      </p:cBhvr>
                                      <p:to>
                                        <p:strVal val="visible"/>
                                      </p:to>
                                    </p:set>
                                    <p:anim calcmode="lin" valueType="num">
                                      <p:cBhvr>
                                        <p:cTn id="78" dur="500" fill="hold"/>
                                        <p:tgtEl>
                                          <p:spTgt spid="42"/>
                                        </p:tgtEl>
                                        <p:attrNameLst>
                                          <p:attrName>ppt_w</p:attrName>
                                        </p:attrNameLst>
                                      </p:cBhvr>
                                      <p:tavLst>
                                        <p:tav tm="0">
                                          <p:val>
                                            <p:fltVal val="0"/>
                                          </p:val>
                                        </p:tav>
                                        <p:tav tm="100000">
                                          <p:val>
                                            <p:strVal val="#ppt_w"/>
                                          </p:val>
                                        </p:tav>
                                      </p:tavLst>
                                    </p:anim>
                                    <p:anim calcmode="lin" valueType="num">
                                      <p:cBhvr>
                                        <p:cTn id="79" dur="500" fill="hold"/>
                                        <p:tgtEl>
                                          <p:spTgt spid="42"/>
                                        </p:tgtEl>
                                        <p:attrNameLst>
                                          <p:attrName>ppt_h</p:attrName>
                                        </p:attrNameLst>
                                      </p:cBhvr>
                                      <p:tavLst>
                                        <p:tav tm="0">
                                          <p:val>
                                            <p:fltVal val="0"/>
                                          </p:val>
                                        </p:tav>
                                        <p:tav tm="100000">
                                          <p:val>
                                            <p:strVal val="#ppt_h"/>
                                          </p:val>
                                        </p:tav>
                                      </p:tavLst>
                                    </p:anim>
                                    <p:animEffect transition="in" filter="fade">
                                      <p:cBhvr>
                                        <p:cTn id="80" dur="500"/>
                                        <p:tgtEl>
                                          <p:spTgt spid="42"/>
                                        </p:tgtEl>
                                      </p:cBhvr>
                                    </p:animEffect>
                                  </p:childTnLst>
                                </p:cTn>
                              </p:par>
                              <p:par>
                                <p:cTn id="81" presetID="53" presetClass="entr" presetSubtype="16" fill="hold" nodeType="withEffect">
                                  <p:stCondLst>
                                    <p:cond delay="75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childTnLst>
                                </p:cTn>
                              </p:par>
                              <p:par>
                                <p:cTn id="86" presetID="53" presetClass="entr" presetSubtype="16" fill="hold" nodeType="withEffect">
                                  <p:stCondLst>
                                    <p:cond delay="75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750"/>
                            </p:stCondLst>
                            <p:childTnLst>
                              <p:par>
                                <p:cTn id="92" presetID="23" presetClass="entr" presetSubtype="288" fill="hold" nodeType="afterEffect">
                                  <p:stCondLst>
                                    <p:cond delay="250"/>
                                  </p:stCondLst>
                                  <p:childTnLst>
                                    <p:set>
                                      <p:cBhvr>
                                        <p:cTn id="93" dur="1" fill="hold">
                                          <p:stCondLst>
                                            <p:cond delay="0"/>
                                          </p:stCondLst>
                                        </p:cTn>
                                        <p:tgtEl>
                                          <p:spTgt spid="26"/>
                                        </p:tgtEl>
                                        <p:attrNameLst>
                                          <p:attrName>style.visibility</p:attrName>
                                        </p:attrNameLst>
                                      </p:cBhvr>
                                      <p:to>
                                        <p:strVal val="visible"/>
                                      </p:to>
                                    </p:set>
                                    <p:anim calcmode="lin" valueType="num">
                                      <p:cBhvr>
                                        <p:cTn id="94" dur="750" fill="hold"/>
                                        <p:tgtEl>
                                          <p:spTgt spid="26"/>
                                        </p:tgtEl>
                                        <p:attrNameLst>
                                          <p:attrName>ppt_w</p:attrName>
                                        </p:attrNameLst>
                                      </p:cBhvr>
                                      <p:tavLst>
                                        <p:tav tm="0">
                                          <p:val>
                                            <p:strVal val="4/3*#ppt_w"/>
                                          </p:val>
                                        </p:tav>
                                        <p:tav tm="100000">
                                          <p:val>
                                            <p:strVal val="#ppt_w"/>
                                          </p:val>
                                        </p:tav>
                                      </p:tavLst>
                                    </p:anim>
                                    <p:anim calcmode="lin" valueType="num">
                                      <p:cBhvr>
                                        <p:cTn id="95" dur="750" fill="hold"/>
                                        <p:tgtEl>
                                          <p:spTgt spid="2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97F43855-795C-40CA-9043-2A28825C66DC}"/>
              </a:ext>
            </a:extLst>
          </p:cNvPr>
          <p:cNvSpPr/>
          <p:nvPr/>
        </p:nvSpPr>
        <p:spPr>
          <a:xfrm>
            <a:off x="8450691" y="1340770"/>
            <a:ext cx="2156375" cy="539095"/>
          </a:xfrm>
          <a:prstGeom prst="roundRect">
            <a:avLst/>
          </a:prstGeom>
          <a:gradFill>
            <a:gsLst>
              <a:gs pos="0">
                <a:srgbClr val="00009E"/>
              </a:gs>
              <a:gs pos="100000">
                <a:srgbClr val="BF00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133" b="1" dirty="0"/>
              <a:t>Title text</a:t>
            </a:r>
          </a:p>
        </p:txBody>
      </p:sp>
      <p:sp>
        <p:nvSpPr>
          <p:cNvPr id="3" name="Rectangle: Rounded Corners 5">
            <a:extLst>
              <a:ext uri="{FF2B5EF4-FFF2-40B4-BE49-F238E27FC236}">
                <a16:creationId xmlns:a16="http://schemas.microsoft.com/office/drawing/2014/main" id="{AA036FC1-FFD0-46DC-A2CA-AD2081220DC1}"/>
              </a:ext>
            </a:extLst>
          </p:cNvPr>
          <p:cNvSpPr/>
          <p:nvPr/>
        </p:nvSpPr>
        <p:spPr>
          <a:xfrm>
            <a:off x="8688835" y="4155186"/>
            <a:ext cx="2156375" cy="539095"/>
          </a:xfrm>
          <a:prstGeom prst="roundRect">
            <a:avLst/>
          </a:prstGeom>
          <a:gradFill>
            <a:gsLst>
              <a:gs pos="0">
                <a:srgbClr val="00009E"/>
              </a:gs>
              <a:gs pos="100000">
                <a:srgbClr val="BF00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133" b="1" dirty="0"/>
              <a:t>Title text</a:t>
            </a:r>
          </a:p>
        </p:txBody>
      </p:sp>
      <p:sp>
        <p:nvSpPr>
          <p:cNvPr id="4" name="Rectangle: Rounded Corners 6">
            <a:extLst>
              <a:ext uri="{FF2B5EF4-FFF2-40B4-BE49-F238E27FC236}">
                <a16:creationId xmlns:a16="http://schemas.microsoft.com/office/drawing/2014/main" id="{187D65B6-A506-431A-8D3E-4D5FB4824AC8}"/>
              </a:ext>
            </a:extLst>
          </p:cNvPr>
          <p:cNvSpPr/>
          <p:nvPr/>
        </p:nvSpPr>
        <p:spPr>
          <a:xfrm>
            <a:off x="8125951" y="2699423"/>
            <a:ext cx="2156375" cy="539095"/>
          </a:xfrm>
          <a:prstGeom prst="roundRect">
            <a:avLst/>
          </a:prstGeom>
          <a:gradFill>
            <a:gsLst>
              <a:gs pos="0">
                <a:srgbClr val="00009E"/>
              </a:gs>
              <a:gs pos="100000">
                <a:srgbClr val="BF00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133" b="1" dirty="0"/>
              <a:t>Title text</a:t>
            </a:r>
          </a:p>
        </p:txBody>
      </p:sp>
      <p:sp>
        <p:nvSpPr>
          <p:cNvPr id="5" name="Rectangle: Rounded Corners 7">
            <a:extLst>
              <a:ext uri="{FF2B5EF4-FFF2-40B4-BE49-F238E27FC236}">
                <a16:creationId xmlns:a16="http://schemas.microsoft.com/office/drawing/2014/main" id="{70270808-4F1C-4769-BFFA-7C23B112CA13}"/>
              </a:ext>
            </a:extLst>
          </p:cNvPr>
          <p:cNvSpPr/>
          <p:nvPr/>
        </p:nvSpPr>
        <p:spPr>
          <a:xfrm>
            <a:off x="1888630" y="3002515"/>
            <a:ext cx="2156375" cy="539095"/>
          </a:xfrm>
          <a:prstGeom prst="roundRect">
            <a:avLst/>
          </a:prstGeom>
          <a:gradFill>
            <a:gsLst>
              <a:gs pos="0">
                <a:srgbClr val="00009E"/>
              </a:gs>
              <a:gs pos="100000">
                <a:srgbClr val="BF00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133" b="1" dirty="0"/>
              <a:t>Title text</a:t>
            </a:r>
          </a:p>
        </p:txBody>
      </p:sp>
      <p:sp>
        <p:nvSpPr>
          <p:cNvPr id="6" name="Rectangle: Rounded Corners 8">
            <a:extLst>
              <a:ext uri="{FF2B5EF4-FFF2-40B4-BE49-F238E27FC236}">
                <a16:creationId xmlns:a16="http://schemas.microsoft.com/office/drawing/2014/main" id="{D64827AE-C02C-4692-8D4D-EC8D85EBD059}"/>
              </a:ext>
            </a:extLst>
          </p:cNvPr>
          <p:cNvSpPr/>
          <p:nvPr/>
        </p:nvSpPr>
        <p:spPr>
          <a:xfrm>
            <a:off x="1346795" y="1557263"/>
            <a:ext cx="2156375" cy="539095"/>
          </a:xfrm>
          <a:prstGeom prst="roundRect">
            <a:avLst/>
          </a:prstGeom>
          <a:gradFill>
            <a:gsLst>
              <a:gs pos="0">
                <a:srgbClr val="00009E"/>
              </a:gs>
              <a:gs pos="100000">
                <a:srgbClr val="BF00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133" b="1" dirty="0"/>
              <a:t>Title text</a:t>
            </a:r>
          </a:p>
        </p:txBody>
      </p:sp>
      <p:sp>
        <p:nvSpPr>
          <p:cNvPr id="7" name="Rectangle: Rounded Corners 9">
            <a:extLst>
              <a:ext uri="{FF2B5EF4-FFF2-40B4-BE49-F238E27FC236}">
                <a16:creationId xmlns:a16="http://schemas.microsoft.com/office/drawing/2014/main" id="{6A8950E5-C8C8-4869-BE1A-321671512109}"/>
              </a:ext>
            </a:extLst>
          </p:cNvPr>
          <p:cNvSpPr/>
          <p:nvPr/>
        </p:nvSpPr>
        <p:spPr>
          <a:xfrm>
            <a:off x="1519991" y="4347367"/>
            <a:ext cx="2156375" cy="539095"/>
          </a:xfrm>
          <a:prstGeom prst="roundRect">
            <a:avLst/>
          </a:prstGeom>
          <a:gradFill>
            <a:gsLst>
              <a:gs pos="0">
                <a:srgbClr val="00009E"/>
              </a:gs>
              <a:gs pos="100000">
                <a:srgbClr val="BF00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133" b="1" dirty="0"/>
              <a:t>Title text</a:t>
            </a:r>
          </a:p>
        </p:txBody>
      </p:sp>
      <p:sp>
        <p:nvSpPr>
          <p:cNvPr id="8" name="Freeform: Shape 10">
            <a:extLst>
              <a:ext uri="{FF2B5EF4-FFF2-40B4-BE49-F238E27FC236}">
                <a16:creationId xmlns:a16="http://schemas.microsoft.com/office/drawing/2014/main" id="{CE1317BB-A6DF-49DE-AFF5-CCA469C3EFBE}"/>
              </a:ext>
            </a:extLst>
          </p:cNvPr>
          <p:cNvSpPr>
            <a:spLocks/>
          </p:cNvSpPr>
          <p:nvPr/>
        </p:nvSpPr>
        <p:spPr bwMode="auto">
          <a:xfrm>
            <a:off x="6236543" y="1591329"/>
            <a:ext cx="2166741" cy="362627"/>
          </a:xfrm>
          <a:custGeom>
            <a:avLst/>
            <a:gdLst>
              <a:gd name="T0" fmla="*/ 339 w 902"/>
              <a:gd name="T1" fmla="*/ 147 h 151"/>
              <a:gd name="T2" fmla="*/ 342 w 902"/>
              <a:gd name="T3" fmla="*/ 151 h 151"/>
              <a:gd name="T4" fmla="*/ 480 w 902"/>
              <a:gd name="T5" fmla="*/ 13 h 151"/>
              <a:gd name="T6" fmla="*/ 902 w 902"/>
              <a:gd name="T7" fmla="*/ 13 h 151"/>
              <a:gd name="T8" fmla="*/ 902 w 902"/>
              <a:gd name="T9" fmla="*/ 3 h 151"/>
              <a:gd name="T10" fmla="*/ 475 w 902"/>
              <a:gd name="T11" fmla="*/ 3 h 151"/>
              <a:gd name="T12" fmla="*/ 475 w 902"/>
              <a:gd name="T13" fmla="*/ 5 h 151"/>
              <a:gd name="T14" fmla="*/ 475 w 902"/>
              <a:gd name="T15" fmla="*/ 4 h 151"/>
              <a:gd name="T16" fmla="*/ 340 w 902"/>
              <a:gd name="T17" fmla="*/ 139 h 151"/>
              <a:gd name="T18" fmla="*/ 0 w 902"/>
              <a:gd name="T19" fmla="*/ 0 h 151"/>
              <a:gd name="T20" fmla="*/ 0 w 902"/>
              <a:gd name="T21" fmla="*/ 7 h 151"/>
              <a:gd name="T22" fmla="*/ 339 w 902"/>
              <a:gd name="T23" fmla="*/ 148 h 151"/>
              <a:gd name="T24" fmla="*/ 339 w 902"/>
              <a:gd name="T25"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151">
                <a:moveTo>
                  <a:pt x="339" y="147"/>
                </a:moveTo>
                <a:cubicBezTo>
                  <a:pt x="342" y="151"/>
                  <a:pt x="342" y="151"/>
                  <a:pt x="342" y="151"/>
                </a:cubicBezTo>
                <a:cubicBezTo>
                  <a:pt x="480" y="13"/>
                  <a:pt x="480" y="13"/>
                  <a:pt x="480" y="13"/>
                </a:cubicBezTo>
                <a:cubicBezTo>
                  <a:pt x="902" y="13"/>
                  <a:pt x="902" y="13"/>
                  <a:pt x="902" y="13"/>
                </a:cubicBezTo>
                <a:cubicBezTo>
                  <a:pt x="902" y="3"/>
                  <a:pt x="902" y="3"/>
                  <a:pt x="902" y="3"/>
                </a:cubicBezTo>
                <a:cubicBezTo>
                  <a:pt x="475" y="3"/>
                  <a:pt x="475" y="3"/>
                  <a:pt x="475" y="3"/>
                </a:cubicBezTo>
                <a:cubicBezTo>
                  <a:pt x="475" y="5"/>
                  <a:pt x="475" y="5"/>
                  <a:pt x="475" y="5"/>
                </a:cubicBezTo>
                <a:cubicBezTo>
                  <a:pt x="475" y="4"/>
                  <a:pt x="475" y="4"/>
                  <a:pt x="475" y="4"/>
                </a:cubicBezTo>
                <a:cubicBezTo>
                  <a:pt x="340" y="139"/>
                  <a:pt x="340" y="139"/>
                  <a:pt x="340" y="139"/>
                </a:cubicBezTo>
                <a:cubicBezTo>
                  <a:pt x="243" y="60"/>
                  <a:pt x="125" y="12"/>
                  <a:pt x="0" y="0"/>
                </a:cubicBezTo>
                <a:cubicBezTo>
                  <a:pt x="0" y="7"/>
                  <a:pt x="0" y="7"/>
                  <a:pt x="0" y="7"/>
                </a:cubicBezTo>
                <a:cubicBezTo>
                  <a:pt x="128" y="20"/>
                  <a:pt x="244" y="70"/>
                  <a:pt x="339" y="148"/>
                </a:cubicBezTo>
                <a:lnTo>
                  <a:pt x="339" y="147"/>
                </a:lnTo>
                <a:close/>
              </a:path>
            </a:pathLst>
          </a:custGeom>
          <a:gradFill>
            <a:gsLst>
              <a:gs pos="0">
                <a:srgbClr val="00009E"/>
              </a:gs>
              <a:gs pos="100000">
                <a:srgbClr val="BF00C3"/>
              </a:gs>
            </a:gsLst>
            <a:lin ang="5400000" scaled="1"/>
          </a:gradFill>
          <a:ln>
            <a:noFill/>
          </a:ln>
        </p:spPr>
        <p:txBody>
          <a:bodyPr anchor="ctr"/>
          <a:lstStyle/>
          <a:p>
            <a:pPr algn="ctr"/>
            <a:endParaRPr sz="3200"/>
          </a:p>
        </p:txBody>
      </p:sp>
      <p:sp>
        <p:nvSpPr>
          <p:cNvPr id="9" name="Freeform: Shape 11">
            <a:extLst>
              <a:ext uri="{FF2B5EF4-FFF2-40B4-BE49-F238E27FC236}">
                <a16:creationId xmlns:a16="http://schemas.microsoft.com/office/drawing/2014/main" id="{DE35136B-8ABC-4F59-B1D2-FACF8915DFB6}"/>
              </a:ext>
            </a:extLst>
          </p:cNvPr>
          <p:cNvSpPr>
            <a:spLocks/>
          </p:cNvSpPr>
          <p:nvPr/>
        </p:nvSpPr>
        <p:spPr bwMode="auto">
          <a:xfrm>
            <a:off x="3766711" y="4295697"/>
            <a:ext cx="2166741" cy="362627"/>
          </a:xfrm>
          <a:custGeom>
            <a:avLst/>
            <a:gdLst>
              <a:gd name="T0" fmla="*/ 564 w 902"/>
              <a:gd name="T1" fmla="*/ 3 h 151"/>
              <a:gd name="T2" fmla="*/ 560 w 902"/>
              <a:gd name="T3" fmla="*/ 0 h 151"/>
              <a:gd name="T4" fmla="*/ 422 w 902"/>
              <a:gd name="T5" fmla="*/ 138 h 151"/>
              <a:gd name="T6" fmla="*/ 0 w 902"/>
              <a:gd name="T7" fmla="*/ 138 h 151"/>
              <a:gd name="T8" fmla="*/ 0 w 902"/>
              <a:gd name="T9" fmla="*/ 148 h 151"/>
              <a:gd name="T10" fmla="*/ 427 w 902"/>
              <a:gd name="T11" fmla="*/ 148 h 151"/>
              <a:gd name="T12" fmla="*/ 427 w 902"/>
              <a:gd name="T13" fmla="*/ 146 h 151"/>
              <a:gd name="T14" fmla="*/ 428 w 902"/>
              <a:gd name="T15" fmla="*/ 146 h 151"/>
              <a:gd name="T16" fmla="*/ 562 w 902"/>
              <a:gd name="T17" fmla="*/ 12 h 151"/>
              <a:gd name="T18" fmla="*/ 902 w 902"/>
              <a:gd name="T19" fmla="*/ 151 h 151"/>
              <a:gd name="T20" fmla="*/ 902 w 902"/>
              <a:gd name="T21" fmla="*/ 144 h 151"/>
              <a:gd name="T22" fmla="*/ 564 w 902"/>
              <a:gd name="T23" fmla="*/ 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2" h="151">
                <a:moveTo>
                  <a:pt x="564" y="3"/>
                </a:moveTo>
                <a:cubicBezTo>
                  <a:pt x="560" y="0"/>
                  <a:pt x="560" y="0"/>
                  <a:pt x="560" y="0"/>
                </a:cubicBezTo>
                <a:cubicBezTo>
                  <a:pt x="422" y="138"/>
                  <a:pt x="422" y="138"/>
                  <a:pt x="422" y="138"/>
                </a:cubicBezTo>
                <a:cubicBezTo>
                  <a:pt x="0" y="138"/>
                  <a:pt x="0" y="138"/>
                  <a:pt x="0" y="138"/>
                </a:cubicBezTo>
                <a:cubicBezTo>
                  <a:pt x="0" y="148"/>
                  <a:pt x="0" y="148"/>
                  <a:pt x="0" y="148"/>
                </a:cubicBezTo>
                <a:cubicBezTo>
                  <a:pt x="427" y="148"/>
                  <a:pt x="427" y="148"/>
                  <a:pt x="427" y="148"/>
                </a:cubicBezTo>
                <a:cubicBezTo>
                  <a:pt x="427" y="146"/>
                  <a:pt x="427" y="146"/>
                  <a:pt x="427" y="146"/>
                </a:cubicBezTo>
                <a:cubicBezTo>
                  <a:pt x="428" y="146"/>
                  <a:pt x="428" y="146"/>
                  <a:pt x="428" y="146"/>
                </a:cubicBezTo>
                <a:cubicBezTo>
                  <a:pt x="562" y="12"/>
                  <a:pt x="562" y="12"/>
                  <a:pt x="562" y="12"/>
                </a:cubicBezTo>
                <a:cubicBezTo>
                  <a:pt x="660" y="91"/>
                  <a:pt x="777" y="139"/>
                  <a:pt x="902" y="151"/>
                </a:cubicBezTo>
                <a:cubicBezTo>
                  <a:pt x="902" y="144"/>
                  <a:pt x="902" y="144"/>
                  <a:pt x="902" y="144"/>
                </a:cubicBezTo>
                <a:cubicBezTo>
                  <a:pt x="775" y="131"/>
                  <a:pt x="658" y="80"/>
                  <a:pt x="564" y="3"/>
                </a:cubicBezTo>
                <a:close/>
              </a:path>
            </a:pathLst>
          </a:custGeom>
          <a:gradFill>
            <a:gsLst>
              <a:gs pos="0">
                <a:srgbClr val="00009E"/>
              </a:gs>
              <a:gs pos="100000">
                <a:srgbClr val="BF00C3"/>
              </a:gs>
            </a:gsLst>
            <a:lin ang="5400000" scaled="1"/>
          </a:gradFill>
          <a:ln>
            <a:noFill/>
          </a:ln>
        </p:spPr>
        <p:txBody>
          <a:bodyPr anchor="ctr"/>
          <a:lstStyle/>
          <a:p>
            <a:pPr algn="ctr"/>
            <a:endParaRPr sz="3200"/>
          </a:p>
        </p:txBody>
      </p:sp>
      <p:sp>
        <p:nvSpPr>
          <p:cNvPr id="10" name="Freeform: Shape 12">
            <a:extLst>
              <a:ext uri="{FF2B5EF4-FFF2-40B4-BE49-F238E27FC236}">
                <a16:creationId xmlns:a16="http://schemas.microsoft.com/office/drawing/2014/main" id="{25E0C178-486A-4E84-BDB6-534D51D4FFDC}"/>
              </a:ext>
            </a:extLst>
          </p:cNvPr>
          <p:cNvSpPr>
            <a:spLocks/>
          </p:cNvSpPr>
          <p:nvPr/>
        </p:nvSpPr>
        <p:spPr bwMode="auto">
          <a:xfrm>
            <a:off x="7261277" y="2146996"/>
            <a:ext cx="811851" cy="838915"/>
          </a:xfrm>
          <a:custGeom>
            <a:avLst/>
            <a:gdLst>
              <a:gd name="T0" fmla="*/ 338 w 338"/>
              <a:gd name="T1" fmla="*/ 349 h 349"/>
              <a:gd name="T2" fmla="*/ 338 w 338"/>
              <a:gd name="T3" fmla="*/ 339 h 349"/>
              <a:gd name="T4" fmla="*/ 148 w 338"/>
              <a:gd name="T5" fmla="*/ 339 h 349"/>
              <a:gd name="T6" fmla="*/ 6 w 338"/>
              <a:gd name="T7" fmla="*/ 0 h 349"/>
              <a:gd name="T8" fmla="*/ 0 w 338"/>
              <a:gd name="T9" fmla="*/ 5 h 349"/>
              <a:gd name="T10" fmla="*/ 141 w 338"/>
              <a:gd name="T11" fmla="*/ 344 h 349"/>
              <a:gd name="T12" fmla="*/ 141 w 338"/>
              <a:gd name="T13" fmla="*/ 344 h 349"/>
              <a:gd name="T14" fmla="*/ 141 w 338"/>
              <a:gd name="T15" fmla="*/ 349 h 349"/>
              <a:gd name="T16" fmla="*/ 338 w 338"/>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338" y="349"/>
                </a:moveTo>
                <a:cubicBezTo>
                  <a:pt x="338" y="339"/>
                  <a:pt x="338" y="339"/>
                  <a:pt x="338" y="339"/>
                </a:cubicBezTo>
                <a:cubicBezTo>
                  <a:pt x="148" y="339"/>
                  <a:pt x="148" y="339"/>
                  <a:pt x="148" y="339"/>
                </a:cubicBezTo>
                <a:cubicBezTo>
                  <a:pt x="135" y="214"/>
                  <a:pt x="86" y="97"/>
                  <a:pt x="6" y="0"/>
                </a:cubicBezTo>
                <a:cubicBezTo>
                  <a:pt x="0" y="5"/>
                  <a:pt x="0" y="5"/>
                  <a:pt x="0" y="5"/>
                </a:cubicBezTo>
                <a:cubicBezTo>
                  <a:pt x="78" y="100"/>
                  <a:pt x="128" y="216"/>
                  <a:pt x="141" y="344"/>
                </a:cubicBezTo>
                <a:cubicBezTo>
                  <a:pt x="141" y="344"/>
                  <a:pt x="141" y="344"/>
                  <a:pt x="141" y="344"/>
                </a:cubicBezTo>
                <a:cubicBezTo>
                  <a:pt x="141" y="349"/>
                  <a:pt x="141" y="349"/>
                  <a:pt x="141" y="349"/>
                </a:cubicBezTo>
                <a:lnTo>
                  <a:pt x="338" y="349"/>
                </a:lnTo>
                <a:close/>
              </a:path>
            </a:pathLst>
          </a:custGeom>
          <a:gradFill>
            <a:gsLst>
              <a:gs pos="0">
                <a:srgbClr val="00009E"/>
              </a:gs>
              <a:gs pos="100000">
                <a:srgbClr val="BF00C3"/>
              </a:gs>
            </a:gsLst>
            <a:lin ang="5400000" scaled="1"/>
          </a:gradFill>
          <a:ln>
            <a:noFill/>
          </a:ln>
        </p:spPr>
        <p:txBody>
          <a:bodyPr anchor="ctr"/>
          <a:lstStyle/>
          <a:p>
            <a:pPr algn="ctr"/>
            <a:endParaRPr sz="3200"/>
          </a:p>
        </p:txBody>
      </p:sp>
      <p:sp>
        <p:nvSpPr>
          <p:cNvPr id="11" name="Freeform: Shape 13">
            <a:extLst>
              <a:ext uri="{FF2B5EF4-FFF2-40B4-BE49-F238E27FC236}">
                <a16:creationId xmlns:a16="http://schemas.microsoft.com/office/drawing/2014/main" id="{5E9600C0-0D6A-458A-8125-99CD775B36C8}"/>
              </a:ext>
            </a:extLst>
          </p:cNvPr>
          <p:cNvSpPr>
            <a:spLocks/>
          </p:cNvSpPr>
          <p:nvPr/>
        </p:nvSpPr>
        <p:spPr bwMode="auto">
          <a:xfrm>
            <a:off x="3550217" y="1813238"/>
            <a:ext cx="1363911" cy="1160047"/>
          </a:xfrm>
          <a:custGeom>
            <a:avLst/>
            <a:gdLst>
              <a:gd name="T0" fmla="*/ 556 w 568"/>
              <a:gd name="T1" fmla="*/ 143 h 483"/>
              <a:gd name="T2" fmla="*/ 417 w 568"/>
              <a:gd name="T3" fmla="*/ 483 h 483"/>
              <a:gd name="T4" fmla="*/ 424 w 568"/>
              <a:gd name="T5" fmla="*/ 483 h 483"/>
              <a:gd name="T6" fmla="*/ 565 w 568"/>
              <a:gd name="T7" fmla="*/ 144 h 483"/>
              <a:gd name="T8" fmla="*/ 565 w 568"/>
              <a:gd name="T9" fmla="*/ 144 h 483"/>
              <a:gd name="T10" fmla="*/ 568 w 568"/>
              <a:gd name="T11" fmla="*/ 141 h 483"/>
              <a:gd name="T12" fmla="*/ 429 w 568"/>
              <a:gd name="T13" fmla="*/ 1 h 483"/>
              <a:gd name="T14" fmla="*/ 427 w 568"/>
              <a:gd name="T15" fmla="*/ 3 h 483"/>
              <a:gd name="T16" fmla="*/ 427 w 568"/>
              <a:gd name="T17" fmla="*/ 0 h 483"/>
              <a:gd name="T18" fmla="*/ 0 w 568"/>
              <a:gd name="T19" fmla="*/ 0 h 483"/>
              <a:gd name="T20" fmla="*/ 0 w 568"/>
              <a:gd name="T21" fmla="*/ 10 h 483"/>
              <a:gd name="T22" fmla="*/ 423 w 568"/>
              <a:gd name="T23" fmla="*/ 10 h 483"/>
              <a:gd name="T24" fmla="*/ 556 w 568"/>
              <a:gd name="T25" fmla="*/ 14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8" h="483">
                <a:moveTo>
                  <a:pt x="556" y="143"/>
                </a:moveTo>
                <a:cubicBezTo>
                  <a:pt x="477" y="240"/>
                  <a:pt x="429" y="358"/>
                  <a:pt x="417" y="483"/>
                </a:cubicBezTo>
                <a:cubicBezTo>
                  <a:pt x="424" y="483"/>
                  <a:pt x="424" y="483"/>
                  <a:pt x="424" y="483"/>
                </a:cubicBezTo>
                <a:cubicBezTo>
                  <a:pt x="437" y="355"/>
                  <a:pt x="488" y="239"/>
                  <a:pt x="565" y="144"/>
                </a:cubicBezTo>
                <a:cubicBezTo>
                  <a:pt x="565" y="144"/>
                  <a:pt x="565" y="144"/>
                  <a:pt x="565" y="144"/>
                </a:cubicBezTo>
                <a:cubicBezTo>
                  <a:pt x="568" y="141"/>
                  <a:pt x="568" y="141"/>
                  <a:pt x="568" y="141"/>
                </a:cubicBezTo>
                <a:cubicBezTo>
                  <a:pt x="429" y="1"/>
                  <a:pt x="429" y="1"/>
                  <a:pt x="429" y="1"/>
                </a:cubicBezTo>
                <a:cubicBezTo>
                  <a:pt x="427" y="3"/>
                  <a:pt x="427" y="3"/>
                  <a:pt x="427" y="3"/>
                </a:cubicBezTo>
                <a:cubicBezTo>
                  <a:pt x="427" y="0"/>
                  <a:pt x="427" y="0"/>
                  <a:pt x="427" y="0"/>
                </a:cubicBezTo>
                <a:cubicBezTo>
                  <a:pt x="0" y="0"/>
                  <a:pt x="0" y="0"/>
                  <a:pt x="0" y="0"/>
                </a:cubicBezTo>
                <a:cubicBezTo>
                  <a:pt x="0" y="10"/>
                  <a:pt x="0" y="10"/>
                  <a:pt x="0" y="10"/>
                </a:cubicBezTo>
                <a:cubicBezTo>
                  <a:pt x="423" y="10"/>
                  <a:pt x="423" y="10"/>
                  <a:pt x="423" y="10"/>
                </a:cubicBezTo>
                <a:lnTo>
                  <a:pt x="556" y="143"/>
                </a:lnTo>
                <a:close/>
              </a:path>
            </a:pathLst>
          </a:custGeom>
          <a:gradFill>
            <a:gsLst>
              <a:gs pos="0">
                <a:srgbClr val="00009E"/>
              </a:gs>
              <a:gs pos="100000">
                <a:srgbClr val="BF00C3"/>
              </a:gs>
            </a:gsLst>
            <a:lin ang="5400000" scaled="1"/>
          </a:gradFill>
          <a:ln>
            <a:noFill/>
          </a:ln>
        </p:spPr>
        <p:txBody>
          <a:bodyPr anchor="ctr"/>
          <a:lstStyle/>
          <a:p>
            <a:pPr algn="ctr"/>
            <a:endParaRPr sz="3200"/>
          </a:p>
        </p:txBody>
      </p:sp>
      <p:sp>
        <p:nvSpPr>
          <p:cNvPr id="12" name="Freeform: Shape 14">
            <a:extLst>
              <a:ext uri="{FF2B5EF4-FFF2-40B4-BE49-F238E27FC236}">
                <a16:creationId xmlns:a16="http://schemas.microsoft.com/office/drawing/2014/main" id="{F37EFB20-829C-44C2-97D5-F02B271B17C2}"/>
              </a:ext>
            </a:extLst>
          </p:cNvPr>
          <p:cNvSpPr>
            <a:spLocks/>
          </p:cNvSpPr>
          <p:nvPr/>
        </p:nvSpPr>
        <p:spPr bwMode="auto">
          <a:xfrm>
            <a:off x="4095057" y="3263743"/>
            <a:ext cx="811851" cy="838915"/>
          </a:xfrm>
          <a:custGeom>
            <a:avLst/>
            <a:gdLst>
              <a:gd name="T0" fmla="*/ 0 w 338"/>
              <a:gd name="T1" fmla="*/ 0 h 349"/>
              <a:gd name="T2" fmla="*/ 0 w 338"/>
              <a:gd name="T3" fmla="*/ 10 h 349"/>
              <a:gd name="T4" fmla="*/ 191 w 338"/>
              <a:gd name="T5" fmla="*/ 10 h 349"/>
              <a:gd name="T6" fmla="*/ 332 w 338"/>
              <a:gd name="T7" fmla="*/ 349 h 349"/>
              <a:gd name="T8" fmla="*/ 338 w 338"/>
              <a:gd name="T9" fmla="*/ 343 h 349"/>
              <a:gd name="T10" fmla="*/ 197 w 338"/>
              <a:gd name="T11" fmla="*/ 5 h 349"/>
              <a:gd name="T12" fmla="*/ 197 w 338"/>
              <a:gd name="T13" fmla="*/ 5 h 349"/>
              <a:gd name="T14" fmla="*/ 197 w 338"/>
              <a:gd name="T15" fmla="*/ 0 h 349"/>
              <a:gd name="T16" fmla="*/ 0 w 338"/>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0" y="0"/>
                </a:moveTo>
                <a:cubicBezTo>
                  <a:pt x="0" y="10"/>
                  <a:pt x="0" y="10"/>
                  <a:pt x="0" y="10"/>
                </a:cubicBezTo>
                <a:cubicBezTo>
                  <a:pt x="191" y="10"/>
                  <a:pt x="191" y="10"/>
                  <a:pt x="191" y="10"/>
                </a:cubicBezTo>
                <a:cubicBezTo>
                  <a:pt x="204" y="135"/>
                  <a:pt x="253" y="252"/>
                  <a:pt x="332" y="349"/>
                </a:cubicBezTo>
                <a:cubicBezTo>
                  <a:pt x="338" y="343"/>
                  <a:pt x="338" y="343"/>
                  <a:pt x="338" y="343"/>
                </a:cubicBezTo>
                <a:cubicBezTo>
                  <a:pt x="261" y="249"/>
                  <a:pt x="210" y="132"/>
                  <a:pt x="197" y="5"/>
                </a:cubicBezTo>
                <a:cubicBezTo>
                  <a:pt x="197" y="5"/>
                  <a:pt x="197" y="5"/>
                  <a:pt x="197" y="5"/>
                </a:cubicBezTo>
                <a:cubicBezTo>
                  <a:pt x="197" y="0"/>
                  <a:pt x="197" y="0"/>
                  <a:pt x="197" y="0"/>
                </a:cubicBezTo>
                <a:lnTo>
                  <a:pt x="0" y="0"/>
                </a:lnTo>
                <a:close/>
              </a:path>
            </a:pathLst>
          </a:custGeom>
          <a:gradFill>
            <a:gsLst>
              <a:gs pos="0">
                <a:srgbClr val="00009E"/>
              </a:gs>
              <a:gs pos="100000">
                <a:srgbClr val="BF00C3"/>
              </a:gs>
            </a:gsLst>
            <a:lin ang="5400000" scaled="1"/>
          </a:gradFill>
          <a:ln>
            <a:noFill/>
          </a:ln>
        </p:spPr>
        <p:txBody>
          <a:bodyPr anchor="ctr"/>
          <a:lstStyle/>
          <a:p>
            <a:pPr algn="ctr"/>
            <a:endParaRPr sz="3200"/>
          </a:p>
        </p:txBody>
      </p:sp>
      <p:sp>
        <p:nvSpPr>
          <p:cNvPr id="13" name="Freeform: Shape 15">
            <a:extLst>
              <a:ext uri="{FF2B5EF4-FFF2-40B4-BE49-F238E27FC236}">
                <a16:creationId xmlns:a16="http://schemas.microsoft.com/office/drawing/2014/main" id="{440D0873-7A7F-43C8-AE5E-D89B56BB4640}"/>
              </a:ext>
            </a:extLst>
          </p:cNvPr>
          <p:cNvSpPr>
            <a:spLocks/>
          </p:cNvSpPr>
          <p:nvPr/>
        </p:nvSpPr>
        <p:spPr bwMode="auto">
          <a:xfrm>
            <a:off x="7254061" y="3276371"/>
            <a:ext cx="1362107" cy="1160047"/>
          </a:xfrm>
          <a:custGeom>
            <a:avLst/>
            <a:gdLst>
              <a:gd name="T0" fmla="*/ 145 w 567"/>
              <a:gd name="T1" fmla="*/ 473 h 483"/>
              <a:gd name="T2" fmla="*/ 12 w 567"/>
              <a:gd name="T3" fmla="*/ 340 h 483"/>
              <a:gd name="T4" fmla="*/ 151 w 567"/>
              <a:gd name="T5" fmla="*/ 0 h 483"/>
              <a:gd name="T6" fmla="*/ 144 w 567"/>
              <a:gd name="T7" fmla="*/ 0 h 483"/>
              <a:gd name="T8" fmla="*/ 3 w 567"/>
              <a:gd name="T9" fmla="*/ 338 h 483"/>
              <a:gd name="T10" fmla="*/ 4 w 567"/>
              <a:gd name="T11" fmla="*/ 338 h 483"/>
              <a:gd name="T12" fmla="*/ 0 w 567"/>
              <a:gd name="T13" fmla="*/ 342 h 483"/>
              <a:gd name="T14" fmla="*/ 140 w 567"/>
              <a:gd name="T15" fmla="*/ 481 h 483"/>
              <a:gd name="T16" fmla="*/ 140 w 567"/>
              <a:gd name="T17" fmla="*/ 481 h 483"/>
              <a:gd name="T18" fmla="*/ 140 w 567"/>
              <a:gd name="T19" fmla="*/ 483 h 483"/>
              <a:gd name="T20" fmla="*/ 567 w 567"/>
              <a:gd name="T21" fmla="*/ 483 h 483"/>
              <a:gd name="T22" fmla="*/ 567 w 567"/>
              <a:gd name="T23" fmla="*/ 473 h 483"/>
              <a:gd name="T24" fmla="*/ 145 w 567"/>
              <a:gd name="T25" fmla="*/ 47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483">
                <a:moveTo>
                  <a:pt x="145" y="473"/>
                </a:moveTo>
                <a:cubicBezTo>
                  <a:pt x="12" y="340"/>
                  <a:pt x="12" y="340"/>
                  <a:pt x="12" y="340"/>
                </a:cubicBezTo>
                <a:cubicBezTo>
                  <a:pt x="91" y="242"/>
                  <a:pt x="139" y="125"/>
                  <a:pt x="151" y="0"/>
                </a:cubicBezTo>
                <a:cubicBezTo>
                  <a:pt x="144" y="0"/>
                  <a:pt x="144" y="0"/>
                  <a:pt x="144" y="0"/>
                </a:cubicBezTo>
                <a:cubicBezTo>
                  <a:pt x="131" y="127"/>
                  <a:pt x="81" y="244"/>
                  <a:pt x="3" y="338"/>
                </a:cubicBezTo>
                <a:cubicBezTo>
                  <a:pt x="4" y="338"/>
                  <a:pt x="4" y="338"/>
                  <a:pt x="4" y="338"/>
                </a:cubicBezTo>
                <a:cubicBezTo>
                  <a:pt x="0" y="342"/>
                  <a:pt x="0" y="342"/>
                  <a:pt x="0" y="342"/>
                </a:cubicBezTo>
                <a:cubicBezTo>
                  <a:pt x="140" y="481"/>
                  <a:pt x="140" y="481"/>
                  <a:pt x="140" y="481"/>
                </a:cubicBezTo>
                <a:cubicBezTo>
                  <a:pt x="140" y="481"/>
                  <a:pt x="140" y="481"/>
                  <a:pt x="140" y="481"/>
                </a:cubicBezTo>
                <a:cubicBezTo>
                  <a:pt x="140" y="483"/>
                  <a:pt x="140" y="483"/>
                  <a:pt x="140" y="483"/>
                </a:cubicBezTo>
                <a:cubicBezTo>
                  <a:pt x="567" y="483"/>
                  <a:pt x="567" y="483"/>
                  <a:pt x="567" y="483"/>
                </a:cubicBezTo>
                <a:cubicBezTo>
                  <a:pt x="567" y="473"/>
                  <a:pt x="567" y="473"/>
                  <a:pt x="567" y="473"/>
                </a:cubicBezTo>
                <a:lnTo>
                  <a:pt x="145" y="473"/>
                </a:lnTo>
                <a:close/>
              </a:path>
            </a:pathLst>
          </a:custGeom>
          <a:gradFill>
            <a:gsLst>
              <a:gs pos="0">
                <a:srgbClr val="00009E"/>
              </a:gs>
              <a:gs pos="100000">
                <a:srgbClr val="BF00C3"/>
              </a:gs>
            </a:gsLst>
            <a:lin ang="5400000" scaled="1"/>
          </a:gradFill>
          <a:ln>
            <a:noFill/>
          </a:ln>
        </p:spPr>
        <p:txBody>
          <a:bodyPr anchor="ctr"/>
          <a:lstStyle/>
          <a:p>
            <a:pPr algn="ctr"/>
            <a:endParaRPr sz="3200"/>
          </a:p>
        </p:txBody>
      </p:sp>
      <p:sp>
        <p:nvSpPr>
          <p:cNvPr id="14" name="TextBox 16">
            <a:extLst>
              <a:ext uri="{FF2B5EF4-FFF2-40B4-BE49-F238E27FC236}">
                <a16:creationId xmlns:a16="http://schemas.microsoft.com/office/drawing/2014/main" id="{F98E2D50-540B-44E5-9C9B-B805C2971125}"/>
              </a:ext>
            </a:extLst>
          </p:cNvPr>
          <p:cNvSpPr txBox="1"/>
          <p:nvPr/>
        </p:nvSpPr>
        <p:spPr>
          <a:xfrm>
            <a:off x="3934307" y="5028168"/>
            <a:ext cx="4145102" cy="1229027"/>
          </a:xfrm>
          <a:prstGeom prst="rect">
            <a:avLst/>
          </a:prstGeom>
          <a:noFill/>
        </p:spPr>
        <p:txBody>
          <a:bodyPr wrap="square" lIns="0" tIns="0" rIns="0" bIns="0">
            <a:normAutofit/>
          </a:bodyPr>
          <a:lstStyle/>
          <a:p>
            <a:pPr algn="ctr">
              <a:lnSpc>
                <a:spcPct val="120000"/>
              </a:lnSpc>
            </a:pPr>
            <a:r>
              <a:rPr lang="zh-CN" altLang="en-US" sz="1600" dirty="0">
                <a:solidFill>
                  <a:schemeClr val="bg1">
                    <a:lumMod val="85000"/>
                  </a:schemeClr>
                </a:solidFill>
                <a:latin typeface="微软雅黑" panose="020B0503020204020204" pitchFamily="34" charset="-122"/>
                <a:ea typeface="微软雅黑" panose="020B0503020204020204" pitchFamily="34" charset="-122"/>
              </a:rPr>
              <a:t>This section is displayed as a text layout</a:t>
            </a:r>
            <a:br>
              <a:rPr lang="zh-CN" altLang="en-US" sz="1600" dirty="0">
                <a:solidFill>
                  <a:schemeClr val="bg1">
                    <a:lumMod val="85000"/>
                  </a:schemeClr>
                </a:solidFill>
                <a:latin typeface="微软雅黑" panose="020B0503020204020204" pitchFamily="34" charset="-122"/>
                <a:ea typeface="微软雅黑" panose="020B0503020204020204" pitchFamily="34" charset="-122"/>
              </a:rPr>
            </a:br>
            <a:r>
              <a:rPr lang="zh-CN" altLang="en-US" sz="1600" dirty="0">
                <a:solidFill>
                  <a:schemeClr val="bg1">
                    <a:lumMod val="85000"/>
                  </a:schemeClr>
                </a:solidFill>
                <a:latin typeface="微软雅黑" panose="020B0503020204020204" pitchFamily="34" charset="-122"/>
                <a:ea typeface="微软雅黑" panose="020B0503020204020204" pitchFamily="34" charset="-122"/>
              </a:rPr>
              <a:t>(Theme font is recommended)</a:t>
            </a:r>
          </a:p>
        </p:txBody>
      </p:sp>
      <p:grpSp>
        <p:nvGrpSpPr>
          <p:cNvPr id="15" name="Group 17">
            <a:extLst>
              <a:ext uri="{FF2B5EF4-FFF2-40B4-BE49-F238E27FC236}">
                <a16:creationId xmlns:a16="http://schemas.microsoft.com/office/drawing/2014/main" id="{95F511F3-2EC6-490A-A630-2BEE55459B60}"/>
              </a:ext>
            </a:extLst>
          </p:cNvPr>
          <p:cNvGrpSpPr/>
          <p:nvPr/>
        </p:nvGrpSpPr>
        <p:grpSpPr>
          <a:xfrm>
            <a:off x="4567736" y="1607568"/>
            <a:ext cx="3032715" cy="3041736"/>
            <a:chOff x="4762500" y="2147889"/>
            <a:chExt cx="2668588" cy="2676525"/>
          </a:xfrm>
        </p:grpSpPr>
        <p:sp>
          <p:nvSpPr>
            <p:cNvPr id="16" name="Freeform: Shape 18">
              <a:extLst>
                <a:ext uri="{FF2B5EF4-FFF2-40B4-BE49-F238E27FC236}">
                  <a16:creationId xmlns:a16="http://schemas.microsoft.com/office/drawing/2014/main" id="{C156729F-41CD-432B-8391-33E3966C126A}"/>
                </a:ext>
              </a:extLst>
            </p:cNvPr>
            <p:cNvSpPr>
              <a:spLocks/>
            </p:cNvSpPr>
            <p:nvPr/>
          </p:nvSpPr>
          <p:spPr bwMode="auto">
            <a:xfrm>
              <a:off x="4762500" y="2625726"/>
              <a:ext cx="444500" cy="741363"/>
            </a:xfrm>
            <a:custGeom>
              <a:avLst/>
              <a:gdLst>
                <a:gd name="T0" fmla="*/ 210 w 210"/>
                <a:gd name="T1" fmla="*/ 54 h 350"/>
                <a:gd name="T2" fmla="*/ 144 w 210"/>
                <a:gd name="T3" fmla="*/ 0 h 350"/>
                <a:gd name="T4" fmla="*/ 0 w 210"/>
                <a:gd name="T5" fmla="*/ 342 h 350"/>
                <a:gd name="T6" fmla="*/ 86 w 210"/>
                <a:gd name="T7" fmla="*/ 350 h 350"/>
                <a:gd name="T8" fmla="*/ 210 w 210"/>
                <a:gd name="T9" fmla="*/ 54 h 350"/>
              </a:gdLst>
              <a:ahLst/>
              <a:cxnLst>
                <a:cxn ang="0">
                  <a:pos x="T0" y="T1"/>
                </a:cxn>
                <a:cxn ang="0">
                  <a:pos x="T2" y="T3"/>
                </a:cxn>
                <a:cxn ang="0">
                  <a:pos x="T4" y="T5"/>
                </a:cxn>
                <a:cxn ang="0">
                  <a:pos x="T6" y="T7"/>
                </a:cxn>
                <a:cxn ang="0">
                  <a:pos x="T8" y="T9"/>
                </a:cxn>
              </a:cxnLst>
              <a:rect l="0" t="0" r="r" b="b"/>
              <a:pathLst>
                <a:path w="210" h="350">
                  <a:moveTo>
                    <a:pt x="210" y="54"/>
                  </a:moveTo>
                  <a:cubicBezTo>
                    <a:pt x="144" y="0"/>
                    <a:pt x="144" y="0"/>
                    <a:pt x="144" y="0"/>
                  </a:cubicBezTo>
                  <a:cubicBezTo>
                    <a:pt x="7" y="132"/>
                    <a:pt x="0" y="342"/>
                    <a:pt x="0" y="342"/>
                  </a:cubicBezTo>
                  <a:cubicBezTo>
                    <a:pt x="86" y="350"/>
                    <a:pt x="86" y="350"/>
                    <a:pt x="86" y="350"/>
                  </a:cubicBezTo>
                  <a:cubicBezTo>
                    <a:pt x="97" y="238"/>
                    <a:pt x="142" y="136"/>
                    <a:pt x="210" y="54"/>
                  </a:cubicBezTo>
                  <a:close/>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17" name="Freeform: Shape 19">
              <a:extLst>
                <a:ext uri="{FF2B5EF4-FFF2-40B4-BE49-F238E27FC236}">
                  <a16:creationId xmlns:a16="http://schemas.microsoft.com/office/drawing/2014/main" id="{B89AC0E8-D576-455F-8F37-F6182650970F}"/>
                </a:ext>
              </a:extLst>
            </p:cNvPr>
            <p:cNvSpPr>
              <a:spLocks/>
            </p:cNvSpPr>
            <p:nvPr/>
          </p:nvSpPr>
          <p:spPr bwMode="auto">
            <a:xfrm>
              <a:off x="4762500" y="3597276"/>
              <a:ext cx="442913" cy="733425"/>
            </a:xfrm>
            <a:custGeom>
              <a:avLst/>
              <a:gdLst>
                <a:gd name="T0" fmla="*/ 87 w 209"/>
                <a:gd name="T1" fmla="*/ 0 h 347"/>
                <a:gd name="T2" fmla="*/ 0 w 209"/>
                <a:gd name="T3" fmla="*/ 9 h 347"/>
                <a:gd name="T4" fmla="*/ 141 w 209"/>
                <a:gd name="T5" fmla="*/ 347 h 347"/>
                <a:gd name="T6" fmla="*/ 209 w 209"/>
                <a:gd name="T7" fmla="*/ 291 h 347"/>
                <a:gd name="T8" fmla="*/ 87 w 209"/>
                <a:gd name="T9" fmla="*/ 0 h 347"/>
              </a:gdLst>
              <a:ahLst/>
              <a:cxnLst>
                <a:cxn ang="0">
                  <a:pos x="T0" y="T1"/>
                </a:cxn>
                <a:cxn ang="0">
                  <a:pos x="T2" y="T3"/>
                </a:cxn>
                <a:cxn ang="0">
                  <a:pos x="T4" y="T5"/>
                </a:cxn>
                <a:cxn ang="0">
                  <a:pos x="T6" y="T7"/>
                </a:cxn>
                <a:cxn ang="0">
                  <a:pos x="T8" y="T9"/>
                </a:cxn>
              </a:cxnLst>
              <a:rect l="0" t="0" r="r" b="b"/>
              <a:pathLst>
                <a:path w="209" h="347">
                  <a:moveTo>
                    <a:pt x="87" y="0"/>
                  </a:moveTo>
                  <a:cubicBezTo>
                    <a:pt x="0" y="9"/>
                    <a:pt x="0" y="9"/>
                    <a:pt x="0" y="9"/>
                  </a:cubicBezTo>
                  <a:cubicBezTo>
                    <a:pt x="14" y="217"/>
                    <a:pt x="141" y="347"/>
                    <a:pt x="141" y="347"/>
                  </a:cubicBezTo>
                  <a:cubicBezTo>
                    <a:pt x="209" y="291"/>
                    <a:pt x="209" y="291"/>
                    <a:pt x="209" y="291"/>
                  </a:cubicBezTo>
                  <a:cubicBezTo>
                    <a:pt x="142" y="210"/>
                    <a:pt x="98" y="110"/>
                    <a:pt x="87" y="0"/>
                  </a:cubicBezTo>
                  <a:close/>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18" name="Freeform: Shape 20">
              <a:extLst>
                <a:ext uri="{FF2B5EF4-FFF2-40B4-BE49-F238E27FC236}">
                  <a16:creationId xmlns:a16="http://schemas.microsoft.com/office/drawing/2014/main" id="{F5C51F69-DBB5-4A7A-ABF9-4982C5C03097}"/>
                </a:ext>
              </a:extLst>
            </p:cNvPr>
            <p:cNvSpPr>
              <a:spLocks/>
            </p:cNvSpPr>
            <p:nvPr/>
          </p:nvSpPr>
          <p:spPr bwMode="auto">
            <a:xfrm>
              <a:off x="5240338" y="4368801"/>
              <a:ext cx="742950" cy="455613"/>
            </a:xfrm>
            <a:custGeom>
              <a:avLst/>
              <a:gdLst>
                <a:gd name="T0" fmla="*/ 56 w 351"/>
                <a:gd name="T1" fmla="*/ 0 h 215"/>
                <a:gd name="T2" fmla="*/ 0 w 351"/>
                <a:gd name="T3" fmla="*/ 68 h 215"/>
                <a:gd name="T4" fmla="*/ 342 w 351"/>
                <a:gd name="T5" fmla="*/ 212 h 215"/>
                <a:gd name="T6" fmla="*/ 351 w 351"/>
                <a:gd name="T7" fmla="*/ 123 h 215"/>
                <a:gd name="T8" fmla="*/ 56 w 351"/>
                <a:gd name="T9" fmla="*/ 0 h 215"/>
              </a:gdLst>
              <a:ahLst/>
              <a:cxnLst>
                <a:cxn ang="0">
                  <a:pos x="T0" y="T1"/>
                </a:cxn>
                <a:cxn ang="0">
                  <a:pos x="T2" y="T3"/>
                </a:cxn>
                <a:cxn ang="0">
                  <a:pos x="T4" y="T5"/>
                </a:cxn>
                <a:cxn ang="0">
                  <a:pos x="T6" y="T7"/>
                </a:cxn>
                <a:cxn ang="0">
                  <a:pos x="T8" y="T9"/>
                </a:cxn>
              </a:cxnLst>
              <a:rect l="0" t="0" r="r" b="b"/>
              <a:pathLst>
                <a:path w="351" h="215">
                  <a:moveTo>
                    <a:pt x="56" y="0"/>
                  </a:moveTo>
                  <a:cubicBezTo>
                    <a:pt x="0" y="68"/>
                    <a:pt x="0" y="68"/>
                    <a:pt x="0" y="68"/>
                  </a:cubicBezTo>
                  <a:cubicBezTo>
                    <a:pt x="173" y="215"/>
                    <a:pt x="342" y="212"/>
                    <a:pt x="342" y="212"/>
                  </a:cubicBezTo>
                  <a:cubicBezTo>
                    <a:pt x="351" y="123"/>
                    <a:pt x="351" y="123"/>
                    <a:pt x="351" y="123"/>
                  </a:cubicBezTo>
                  <a:cubicBezTo>
                    <a:pt x="240" y="112"/>
                    <a:pt x="138" y="68"/>
                    <a:pt x="56" y="0"/>
                  </a:cubicBezTo>
                  <a:close/>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19" name="Freeform: Shape 21">
              <a:extLst>
                <a:ext uri="{FF2B5EF4-FFF2-40B4-BE49-F238E27FC236}">
                  <a16:creationId xmlns:a16="http://schemas.microsoft.com/office/drawing/2014/main" id="{58E93433-07C8-46DE-A96D-E4AD4F69C7F4}"/>
                </a:ext>
              </a:extLst>
            </p:cNvPr>
            <p:cNvSpPr>
              <a:spLocks/>
            </p:cNvSpPr>
            <p:nvPr/>
          </p:nvSpPr>
          <p:spPr bwMode="auto">
            <a:xfrm>
              <a:off x="6194425" y="4373564"/>
              <a:ext cx="741363" cy="434975"/>
            </a:xfrm>
            <a:custGeom>
              <a:avLst/>
              <a:gdLst>
                <a:gd name="T0" fmla="*/ 0 w 351"/>
                <a:gd name="T1" fmla="*/ 121 h 206"/>
                <a:gd name="T2" fmla="*/ 8 w 351"/>
                <a:gd name="T3" fmla="*/ 206 h 206"/>
                <a:gd name="T4" fmla="*/ 351 w 351"/>
                <a:gd name="T5" fmla="*/ 66 h 206"/>
                <a:gd name="T6" fmla="*/ 298 w 351"/>
                <a:gd name="T7" fmla="*/ 0 h 206"/>
                <a:gd name="T8" fmla="*/ 0 w 351"/>
                <a:gd name="T9" fmla="*/ 121 h 206"/>
              </a:gdLst>
              <a:ahLst/>
              <a:cxnLst>
                <a:cxn ang="0">
                  <a:pos x="T0" y="T1"/>
                </a:cxn>
                <a:cxn ang="0">
                  <a:pos x="T2" y="T3"/>
                </a:cxn>
                <a:cxn ang="0">
                  <a:pos x="T4" y="T5"/>
                </a:cxn>
                <a:cxn ang="0">
                  <a:pos x="T6" y="T7"/>
                </a:cxn>
                <a:cxn ang="0">
                  <a:pos x="T8" y="T9"/>
                </a:cxn>
              </a:cxnLst>
              <a:rect l="0" t="0" r="r" b="b"/>
              <a:pathLst>
                <a:path w="351" h="206">
                  <a:moveTo>
                    <a:pt x="0" y="121"/>
                  </a:moveTo>
                  <a:cubicBezTo>
                    <a:pt x="8" y="206"/>
                    <a:pt x="8" y="206"/>
                    <a:pt x="8" y="206"/>
                  </a:cubicBezTo>
                  <a:cubicBezTo>
                    <a:pt x="8" y="206"/>
                    <a:pt x="223" y="197"/>
                    <a:pt x="351" y="66"/>
                  </a:cubicBezTo>
                  <a:cubicBezTo>
                    <a:pt x="298" y="0"/>
                    <a:pt x="298" y="0"/>
                    <a:pt x="298" y="0"/>
                  </a:cubicBezTo>
                  <a:cubicBezTo>
                    <a:pt x="215" y="68"/>
                    <a:pt x="113" y="111"/>
                    <a:pt x="0" y="121"/>
                  </a:cubicBezTo>
                  <a:close/>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20" name="Freeform: Shape 22">
              <a:extLst>
                <a:ext uri="{FF2B5EF4-FFF2-40B4-BE49-F238E27FC236}">
                  <a16:creationId xmlns:a16="http://schemas.microsoft.com/office/drawing/2014/main" id="{48D11003-6FD3-44E3-B495-5C27FE83C907}"/>
                </a:ext>
              </a:extLst>
            </p:cNvPr>
            <p:cNvSpPr>
              <a:spLocks/>
            </p:cNvSpPr>
            <p:nvPr/>
          </p:nvSpPr>
          <p:spPr bwMode="auto">
            <a:xfrm>
              <a:off x="6980238" y="3597276"/>
              <a:ext cx="450850" cy="742950"/>
            </a:xfrm>
            <a:custGeom>
              <a:avLst/>
              <a:gdLst>
                <a:gd name="T0" fmla="*/ 124 w 213"/>
                <a:gd name="T1" fmla="*/ 0 h 351"/>
                <a:gd name="T2" fmla="*/ 0 w 213"/>
                <a:gd name="T3" fmla="*/ 294 h 351"/>
                <a:gd name="T4" fmla="*/ 69 w 213"/>
                <a:gd name="T5" fmla="*/ 351 h 351"/>
                <a:gd name="T6" fmla="*/ 213 w 213"/>
                <a:gd name="T7" fmla="*/ 9 h 351"/>
                <a:gd name="T8" fmla="*/ 124 w 213"/>
                <a:gd name="T9" fmla="*/ 0 h 351"/>
              </a:gdLst>
              <a:ahLst/>
              <a:cxnLst>
                <a:cxn ang="0">
                  <a:pos x="T0" y="T1"/>
                </a:cxn>
                <a:cxn ang="0">
                  <a:pos x="T2" y="T3"/>
                </a:cxn>
                <a:cxn ang="0">
                  <a:pos x="T4" y="T5"/>
                </a:cxn>
                <a:cxn ang="0">
                  <a:pos x="T6" y="T7"/>
                </a:cxn>
                <a:cxn ang="0">
                  <a:pos x="T8" y="T9"/>
                </a:cxn>
              </a:cxnLst>
              <a:rect l="0" t="0" r="r" b="b"/>
              <a:pathLst>
                <a:path w="213" h="351">
                  <a:moveTo>
                    <a:pt x="124" y="0"/>
                  </a:moveTo>
                  <a:cubicBezTo>
                    <a:pt x="113" y="111"/>
                    <a:pt x="68" y="212"/>
                    <a:pt x="0" y="294"/>
                  </a:cubicBezTo>
                  <a:cubicBezTo>
                    <a:pt x="69" y="351"/>
                    <a:pt x="69" y="351"/>
                    <a:pt x="69" y="351"/>
                  </a:cubicBezTo>
                  <a:cubicBezTo>
                    <a:pt x="69" y="351"/>
                    <a:pt x="209" y="205"/>
                    <a:pt x="213" y="9"/>
                  </a:cubicBezTo>
                  <a:lnTo>
                    <a:pt x="124" y="0"/>
                  </a:lnTo>
                  <a:close/>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21" name="Freeform: Shape 23">
              <a:extLst>
                <a:ext uri="{FF2B5EF4-FFF2-40B4-BE49-F238E27FC236}">
                  <a16:creationId xmlns:a16="http://schemas.microsoft.com/office/drawing/2014/main" id="{E696ECE9-D8AB-4C2F-AA87-F55CF67074E1}"/>
                </a:ext>
              </a:extLst>
            </p:cNvPr>
            <p:cNvSpPr>
              <a:spLocks/>
            </p:cNvSpPr>
            <p:nvPr/>
          </p:nvSpPr>
          <p:spPr bwMode="auto">
            <a:xfrm>
              <a:off x="6991350" y="2632076"/>
              <a:ext cx="439738" cy="744538"/>
            </a:xfrm>
            <a:custGeom>
              <a:avLst/>
              <a:gdLst>
                <a:gd name="T0" fmla="*/ 120 w 208"/>
                <a:gd name="T1" fmla="*/ 352 h 352"/>
                <a:gd name="T2" fmla="*/ 208 w 208"/>
                <a:gd name="T3" fmla="*/ 344 h 352"/>
                <a:gd name="T4" fmla="*/ 67 w 208"/>
                <a:gd name="T5" fmla="*/ 0 h 352"/>
                <a:gd name="T6" fmla="*/ 0 w 208"/>
                <a:gd name="T7" fmla="*/ 56 h 352"/>
                <a:gd name="T8" fmla="*/ 120 w 208"/>
                <a:gd name="T9" fmla="*/ 352 h 352"/>
              </a:gdLst>
              <a:ahLst/>
              <a:cxnLst>
                <a:cxn ang="0">
                  <a:pos x="T0" y="T1"/>
                </a:cxn>
                <a:cxn ang="0">
                  <a:pos x="T2" y="T3"/>
                </a:cxn>
                <a:cxn ang="0">
                  <a:pos x="T4" y="T5"/>
                </a:cxn>
                <a:cxn ang="0">
                  <a:pos x="T6" y="T7"/>
                </a:cxn>
                <a:cxn ang="0">
                  <a:pos x="T8" y="T9"/>
                </a:cxn>
              </a:cxnLst>
              <a:rect l="0" t="0" r="r" b="b"/>
              <a:pathLst>
                <a:path w="208" h="352">
                  <a:moveTo>
                    <a:pt x="120" y="352"/>
                  </a:moveTo>
                  <a:cubicBezTo>
                    <a:pt x="208" y="344"/>
                    <a:pt x="208" y="344"/>
                    <a:pt x="208" y="344"/>
                  </a:cubicBezTo>
                  <a:cubicBezTo>
                    <a:pt x="208" y="344"/>
                    <a:pt x="207" y="153"/>
                    <a:pt x="67" y="0"/>
                  </a:cubicBezTo>
                  <a:cubicBezTo>
                    <a:pt x="0" y="56"/>
                    <a:pt x="0" y="56"/>
                    <a:pt x="0" y="56"/>
                  </a:cubicBezTo>
                  <a:cubicBezTo>
                    <a:pt x="67" y="138"/>
                    <a:pt x="110" y="240"/>
                    <a:pt x="120" y="352"/>
                  </a:cubicBezTo>
                  <a:close/>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22" name="Freeform: Shape 24">
              <a:extLst>
                <a:ext uri="{FF2B5EF4-FFF2-40B4-BE49-F238E27FC236}">
                  <a16:creationId xmlns:a16="http://schemas.microsoft.com/office/drawing/2014/main" id="{0A8EAFFA-F8ED-4751-A6B0-1C3CFBE5AD5C}"/>
                </a:ext>
              </a:extLst>
            </p:cNvPr>
            <p:cNvSpPr>
              <a:spLocks/>
            </p:cNvSpPr>
            <p:nvPr/>
          </p:nvSpPr>
          <p:spPr bwMode="auto">
            <a:xfrm>
              <a:off x="6211888" y="2147889"/>
              <a:ext cx="741363" cy="444500"/>
            </a:xfrm>
            <a:custGeom>
              <a:avLst/>
              <a:gdLst>
                <a:gd name="T0" fmla="*/ 296 w 351"/>
                <a:gd name="T1" fmla="*/ 210 h 210"/>
                <a:gd name="T2" fmla="*/ 351 w 351"/>
                <a:gd name="T3" fmla="*/ 144 h 210"/>
                <a:gd name="T4" fmla="*/ 9 w 351"/>
                <a:gd name="T5" fmla="*/ 0 h 210"/>
                <a:gd name="T6" fmla="*/ 0 w 351"/>
                <a:gd name="T7" fmla="*/ 86 h 210"/>
                <a:gd name="T8" fmla="*/ 296 w 351"/>
                <a:gd name="T9" fmla="*/ 210 h 210"/>
              </a:gdLst>
              <a:ahLst/>
              <a:cxnLst>
                <a:cxn ang="0">
                  <a:pos x="T0" y="T1"/>
                </a:cxn>
                <a:cxn ang="0">
                  <a:pos x="T2" y="T3"/>
                </a:cxn>
                <a:cxn ang="0">
                  <a:pos x="T4" y="T5"/>
                </a:cxn>
                <a:cxn ang="0">
                  <a:pos x="T6" y="T7"/>
                </a:cxn>
                <a:cxn ang="0">
                  <a:pos x="T8" y="T9"/>
                </a:cxn>
              </a:cxnLst>
              <a:rect l="0" t="0" r="r" b="b"/>
              <a:pathLst>
                <a:path w="351" h="210">
                  <a:moveTo>
                    <a:pt x="296" y="210"/>
                  </a:moveTo>
                  <a:cubicBezTo>
                    <a:pt x="351" y="144"/>
                    <a:pt x="351" y="144"/>
                    <a:pt x="351" y="144"/>
                  </a:cubicBezTo>
                  <a:cubicBezTo>
                    <a:pt x="351" y="144"/>
                    <a:pt x="238" y="19"/>
                    <a:pt x="9" y="0"/>
                  </a:cubicBezTo>
                  <a:cubicBezTo>
                    <a:pt x="0" y="86"/>
                    <a:pt x="0" y="86"/>
                    <a:pt x="0" y="86"/>
                  </a:cubicBezTo>
                  <a:cubicBezTo>
                    <a:pt x="112" y="97"/>
                    <a:pt x="214" y="142"/>
                    <a:pt x="296" y="210"/>
                  </a:cubicBezTo>
                  <a:close/>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23" name="Freeform: Shape 25">
              <a:extLst>
                <a:ext uri="{FF2B5EF4-FFF2-40B4-BE49-F238E27FC236}">
                  <a16:creationId xmlns:a16="http://schemas.microsoft.com/office/drawing/2014/main" id="{A19968CF-2257-4788-801C-F7F915CC15DF}"/>
                </a:ext>
              </a:extLst>
            </p:cNvPr>
            <p:cNvSpPr>
              <a:spLocks/>
            </p:cNvSpPr>
            <p:nvPr/>
          </p:nvSpPr>
          <p:spPr bwMode="auto">
            <a:xfrm>
              <a:off x="5249863" y="2147889"/>
              <a:ext cx="741363" cy="438150"/>
            </a:xfrm>
            <a:custGeom>
              <a:avLst/>
              <a:gdLst>
                <a:gd name="T0" fmla="*/ 351 w 351"/>
                <a:gd name="T1" fmla="*/ 85 h 207"/>
                <a:gd name="T2" fmla="*/ 343 w 351"/>
                <a:gd name="T3" fmla="*/ 0 h 207"/>
                <a:gd name="T4" fmla="*/ 0 w 351"/>
                <a:gd name="T5" fmla="*/ 141 h 207"/>
                <a:gd name="T6" fmla="*/ 54 w 351"/>
                <a:gd name="T7" fmla="*/ 207 h 207"/>
                <a:gd name="T8" fmla="*/ 351 w 351"/>
                <a:gd name="T9" fmla="*/ 85 h 207"/>
              </a:gdLst>
              <a:ahLst/>
              <a:cxnLst>
                <a:cxn ang="0">
                  <a:pos x="T0" y="T1"/>
                </a:cxn>
                <a:cxn ang="0">
                  <a:pos x="T2" y="T3"/>
                </a:cxn>
                <a:cxn ang="0">
                  <a:pos x="T4" y="T5"/>
                </a:cxn>
                <a:cxn ang="0">
                  <a:pos x="T6" y="T7"/>
                </a:cxn>
                <a:cxn ang="0">
                  <a:pos x="T8" y="T9"/>
                </a:cxn>
              </a:cxnLst>
              <a:rect l="0" t="0" r="r" b="b"/>
              <a:pathLst>
                <a:path w="351" h="207">
                  <a:moveTo>
                    <a:pt x="351" y="85"/>
                  </a:moveTo>
                  <a:cubicBezTo>
                    <a:pt x="343" y="0"/>
                    <a:pt x="343" y="0"/>
                    <a:pt x="343" y="0"/>
                  </a:cubicBezTo>
                  <a:cubicBezTo>
                    <a:pt x="343" y="0"/>
                    <a:pt x="153" y="0"/>
                    <a:pt x="0" y="141"/>
                  </a:cubicBezTo>
                  <a:cubicBezTo>
                    <a:pt x="54" y="207"/>
                    <a:pt x="54" y="207"/>
                    <a:pt x="54" y="207"/>
                  </a:cubicBezTo>
                  <a:cubicBezTo>
                    <a:pt x="136" y="139"/>
                    <a:pt x="239" y="95"/>
                    <a:pt x="351" y="85"/>
                  </a:cubicBezTo>
                  <a:close/>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grpSp>
          <p:nvGrpSpPr>
            <p:cNvPr id="24" name="Group 26">
              <a:extLst>
                <a:ext uri="{FF2B5EF4-FFF2-40B4-BE49-F238E27FC236}">
                  <a16:creationId xmlns:a16="http://schemas.microsoft.com/office/drawing/2014/main" id="{143F9695-3FD5-48DD-9103-CFA8497AA55B}"/>
                </a:ext>
              </a:extLst>
            </p:cNvPr>
            <p:cNvGrpSpPr/>
            <p:nvPr/>
          </p:nvGrpSpPr>
          <p:grpSpPr>
            <a:xfrm>
              <a:off x="5670419" y="3034929"/>
              <a:ext cx="903360" cy="930324"/>
              <a:chOff x="3681413" y="3632200"/>
              <a:chExt cx="638175" cy="657225"/>
            </a:xfrm>
            <a:solidFill>
              <a:schemeClr val="tx2"/>
            </a:solidFill>
          </p:grpSpPr>
          <p:sp>
            <p:nvSpPr>
              <p:cNvPr id="25" name="Freeform: Shape 27">
                <a:extLst>
                  <a:ext uri="{FF2B5EF4-FFF2-40B4-BE49-F238E27FC236}">
                    <a16:creationId xmlns:a16="http://schemas.microsoft.com/office/drawing/2014/main" id="{CC9C07D0-5375-479C-831D-381A25C1662C}"/>
                  </a:ext>
                </a:extLst>
              </p:cNvPr>
              <p:cNvSpPr>
                <a:spLocks/>
              </p:cNvSpPr>
              <p:nvPr/>
            </p:nvSpPr>
            <p:spPr bwMode="auto">
              <a:xfrm>
                <a:off x="3976688" y="3681413"/>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26" name="Freeform: Shape 28">
                <a:extLst>
                  <a:ext uri="{FF2B5EF4-FFF2-40B4-BE49-F238E27FC236}">
                    <a16:creationId xmlns:a16="http://schemas.microsoft.com/office/drawing/2014/main" id="{F4B91C1A-D5DA-49A9-8C2C-90D81DA0B5DD}"/>
                  </a:ext>
                </a:extLst>
              </p:cNvPr>
              <p:cNvSpPr>
                <a:spLocks/>
              </p:cNvSpPr>
              <p:nvPr/>
            </p:nvSpPr>
            <p:spPr bwMode="auto">
              <a:xfrm>
                <a:off x="4102100"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27" name="Freeform: Shape 29">
                <a:extLst>
                  <a:ext uri="{FF2B5EF4-FFF2-40B4-BE49-F238E27FC236}">
                    <a16:creationId xmlns:a16="http://schemas.microsoft.com/office/drawing/2014/main" id="{CA9EC369-2B56-4AEE-A463-576909BA2867}"/>
                  </a:ext>
                </a:extLst>
              </p:cNvPr>
              <p:cNvSpPr>
                <a:spLocks/>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28" name="Freeform: Shape 30">
                <a:extLst>
                  <a:ext uri="{FF2B5EF4-FFF2-40B4-BE49-F238E27FC236}">
                    <a16:creationId xmlns:a16="http://schemas.microsoft.com/office/drawing/2014/main" id="{66B3CC01-A07E-4474-912F-5467A496F1F1}"/>
                  </a:ext>
                </a:extLst>
              </p:cNvPr>
              <p:cNvSpPr>
                <a:spLocks/>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29" name="Freeform: Shape 31">
                <a:extLst>
                  <a:ext uri="{FF2B5EF4-FFF2-40B4-BE49-F238E27FC236}">
                    <a16:creationId xmlns:a16="http://schemas.microsoft.com/office/drawing/2014/main" id="{F0203D61-3361-4E50-868A-2BD8315EDE97}"/>
                  </a:ext>
                </a:extLst>
              </p:cNvPr>
              <p:cNvSpPr>
                <a:spLocks/>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30" name="Freeform: Shape 32">
                <a:extLst>
                  <a:ext uri="{FF2B5EF4-FFF2-40B4-BE49-F238E27FC236}">
                    <a16:creationId xmlns:a16="http://schemas.microsoft.com/office/drawing/2014/main" id="{228C7E2A-88AA-4791-8427-5D7477B0296F}"/>
                  </a:ext>
                </a:extLst>
              </p:cNvPr>
              <p:cNvSpPr>
                <a:spLocks/>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31" name="Freeform: Shape 33">
                <a:extLst>
                  <a:ext uri="{FF2B5EF4-FFF2-40B4-BE49-F238E27FC236}">
                    <a16:creationId xmlns:a16="http://schemas.microsoft.com/office/drawing/2014/main" id="{C1FE6533-7566-4270-AFA4-0F9124CE4C23}"/>
                  </a:ext>
                </a:extLst>
              </p:cNvPr>
              <p:cNvSpPr>
                <a:spLocks/>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32" name="Rectangle 34">
                <a:extLst>
                  <a:ext uri="{FF2B5EF4-FFF2-40B4-BE49-F238E27FC236}">
                    <a16:creationId xmlns:a16="http://schemas.microsoft.com/office/drawing/2014/main" id="{FC2BF182-08E8-4B79-BD7E-EECE634F96E5}"/>
                  </a:ext>
                </a:extLst>
              </p:cNvPr>
              <p:cNvSpPr>
                <a:spLocks/>
              </p:cNvSpPr>
              <p:nvPr/>
            </p:nvSpPr>
            <p:spPr bwMode="auto">
              <a:xfrm>
                <a:off x="3681413" y="4222750"/>
                <a:ext cx="542925" cy="66675"/>
              </a:xfrm>
              <a:prstGeom prst="rect">
                <a:avLst/>
              </a:pr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sp>
            <p:nvSpPr>
              <p:cNvPr id="33" name="Freeform: Shape 35">
                <a:extLst>
                  <a:ext uri="{FF2B5EF4-FFF2-40B4-BE49-F238E27FC236}">
                    <a16:creationId xmlns:a16="http://schemas.microsoft.com/office/drawing/2014/main" id="{1729FF88-9007-41B1-9878-4778E007DFF5}"/>
                  </a:ext>
                </a:extLst>
              </p:cNvPr>
              <p:cNvSpPr>
                <a:spLocks/>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solidFill>
                <a:schemeClr val="tx1"/>
              </a:solidFill>
              <a:ln w="19050">
                <a:gradFill>
                  <a:gsLst>
                    <a:gs pos="0">
                      <a:srgbClr val="00009E"/>
                    </a:gs>
                    <a:gs pos="100000">
                      <a:srgbClr val="BF00C3"/>
                    </a:gs>
                  </a:gsLst>
                  <a:lin ang="5400000" scaled="1"/>
                </a:gradFill>
                <a:round/>
                <a:headEnd/>
                <a:tailEnd/>
              </a:ln>
            </p:spPr>
            <p:txBody>
              <a:bodyPr anchor="ctr"/>
              <a:lstStyle/>
              <a:p>
                <a:pPr algn="ctr"/>
                <a:endParaRPr sz="3200">
                  <a:solidFill>
                    <a:schemeClr val="bg1">
                      <a:lumMod val="85000"/>
                    </a:schemeClr>
                  </a:solidFill>
                </a:endParaRPr>
              </a:p>
            </p:txBody>
          </p:sp>
        </p:grpSp>
      </p:grpSp>
    </p:spTree>
    <p:extLst>
      <p:ext uri="{BB962C8B-B14F-4D97-AF65-F5344CB8AC3E}">
        <p14:creationId xmlns:p14="http://schemas.microsoft.com/office/powerpoint/2010/main" val="12242819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3">
            <a:extLst>
              <a:ext uri="{FF2B5EF4-FFF2-40B4-BE49-F238E27FC236}">
                <a16:creationId xmlns:a16="http://schemas.microsoft.com/office/drawing/2014/main" id="{373B4D42-A8C6-4C9F-8BA7-C2AB68ACD412}"/>
              </a:ext>
            </a:extLst>
          </p:cNvPr>
          <p:cNvGrpSpPr>
            <a:grpSpLocks/>
          </p:cNvGrpSpPr>
          <p:nvPr/>
        </p:nvGrpSpPr>
        <p:grpSpPr bwMode="auto">
          <a:xfrm>
            <a:off x="1008751" y="1604797"/>
            <a:ext cx="10487196" cy="4195764"/>
            <a:chOff x="0" y="0"/>
            <a:chExt cx="4955" cy="1982"/>
          </a:xfrm>
          <a:gradFill>
            <a:gsLst>
              <a:gs pos="0">
                <a:srgbClr val="00009E"/>
              </a:gs>
              <a:gs pos="100000">
                <a:srgbClr val="BF00C3"/>
              </a:gs>
            </a:gsLst>
            <a:lin ang="5400000" scaled="1"/>
          </a:gradFill>
        </p:grpSpPr>
        <p:sp>
          <p:nvSpPr>
            <p:cNvPr id="134" name="Freeform 4">
              <a:extLst>
                <a:ext uri="{FF2B5EF4-FFF2-40B4-BE49-F238E27FC236}">
                  <a16:creationId xmlns:a16="http://schemas.microsoft.com/office/drawing/2014/main" id="{8FBDE2D8-6A3C-4BD0-8FE7-014C937FE63B}"/>
                </a:ext>
              </a:extLst>
            </p:cNvPr>
            <p:cNvSpPr>
              <a:spLocks noChangeArrowheads="1"/>
            </p:cNvSpPr>
            <p:nvPr/>
          </p:nvSpPr>
          <p:spPr bwMode="auto">
            <a:xfrm>
              <a:off x="91" y="88"/>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35" name="Freeform 5">
              <a:extLst>
                <a:ext uri="{FF2B5EF4-FFF2-40B4-BE49-F238E27FC236}">
                  <a16:creationId xmlns:a16="http://schemas.microsoft.com/office/drawing/2014/main" id="{5DAFF023-7F0D-42F0-B612-35713609C9DA}"/>
                </a:ext>
              </a:extLst>
            </p:cNvPr>
            <p:cNvSpPr>
              <a:spLocks noChangeArrowheads="1"/>
            </p:cNvSpPr>
            <p:nvPr/>
          </p:nvSpPr>
          <p:spPr bwMode="auto">
            <a:xfrm>
              <a:off x="45" y="261"/>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36" name="Freeform 6">
              <a:extLst>
                <a:ext uri="{FF2B5EF4-FFF2-40B4-BE49-F238E27FC236}">
                  <a16:creationId xmlns:a16="http://schemas.microsoft.com/office/drawing/2014/main" id="{14065E4D-3A1B-4068-989C-DB5359C5DEA3}"/>
                </a:ext>
              </a:extLst>
            </p:cNvPr>
            <p:cNvSpPr>
              <a:spLocks noChangeArrowheads="1"/>
            </p:cNvSpPr>
            <p:nvPr/>
          </p:nvSpPr>
          <p:spPr bwMode="auto">
            <a:xfrm>
              <a:off x="398" y="376"/>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37" name="Freeform 7">
              <a:extLst>
                <a:ext uri="{FF2B5EF4-FFF2-40B4-BE49-F238E27FC236}">
                  <a16:creationId xmlns:a16="http://schemas.microsoft.com/office/drawing/2014/main" id="{7B75C539-AE24-4128-818E-B8D29F4B3FA2}"/>
                </a:ext>
              </a:extLst>
            </p:cNvPr>
            <p:cNvSpPr>
              <a:spLocks noChangeArrowheads="1"/>
            </p:cNvSpPr>
            <p:nvPr/>
          </p:nvSpPr>
          <p:spPr bwMode="auto">
            <a:xfrm>
              <a:off x="1297" y="428"/>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38" name="Freeform 8">
              <a:extLst>
                <a:ext uri="{FF2B5EF4-FFF2-40B4-BE49-F238E27FC236}">
                  <a16:creationId xmlns:a16="http://schemas.microsoft.com/office/drawing/2014/main" id="{6B3D679E-2EAE-42CE-98F0-4A53C8ECD379}"/>
                </a:ext>
              </a:extLst>
            </p:cNvPr>
            <p:cNvSpPr>
              <a:spLocks noChangeArrowheads="1"/>
            </p:cNvSpPr>
            <p:nvPr/>
          </p:nvSpPr>
          <p:spPr bwMode="auto">
            <a:xfrm>
              <a:off x="752" y="787"/>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39" name="Freeform 9">
              <a:extLst>
                <a:ext uri="{FF2B5EF4-FFF2-40B4-BE49-F238E27FC236}">
                  <a16:creationId xmlns:a16="http://schemas.microsoft.com/office/drawing/2014/main" id="{C050AAD5-8B68-43AF-860B-FE6D0EC2633A}"/>
                </a:ext>
              </a:extLst>
            </p:cNvPr>
            <p:cNvSpPr>
              <a:spLocks noChangeArrowheads="1"/>
            </p:cNvSpPr>
            <p:nvPr/>
          </p:nvSpPr>
          <p:spPr bwMode="auto">
            <a:xfrm>
              <a:off x="902" y="847"/>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40" name="Freeform 10">
              <a:extLst>
                <a:ext uri="{FF2B5EF4-FFF2-40B4-BE49-F238E27FC236}">
                  <a16:creationId xmlns:a16="http://schemas.microsoft.com/office/drawing/2014/main" id="{653AC5F8-5C21-47A0-86FF-7F635A1AC487}"/>
                </a:ext>
              </a:extLst>
            </p:cNvPr>
            <p:cNvSpPr>
              <a:spLocks noChangeArrowheads="1"/>
            </p:cNvSpPr>
            <p:nvPr/>
          </p:nvSpPr>
          <p:spPr bwMode="auto">
            <a:xfrm>
              <a:off x="1023" y="871"/>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41" name="Freeform 11">
              <a:extLst>
                <a:ext uri="{FF2B5EF4-FFF2-40B4-BE49-F238E27FC236}">
                  <a16:creationId xmlns:a16="http://schemas.microsoft.com/office/drawing/2014/main" id="{F8FEA71B-9D2E-45C4-AD1A-512A535F1366}"/>
                </a:ext>
              </a:extLst>
            </p:cNvPr>
            <p:cNvSpPr>
              <a:spLocks noChangeArrowheads="1"/>
            </p:cNvSpPr>
            <p:nvPr/>
          </p:nvSpPr>
          <p:spPr bwMode="auto">
            <a:xfrm>
              <a:off x="1087" y="874"/>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42" name="Freeform 12">
              <a:extLst>
                <a:ext uri="{FF2B5EF4-FFF2-40B4-BE49-F238E27FC236}">
                  <a16:creationId xmlns:a16="http://schemas.microsoft.com/office/drawing/2014/main" id="{A85D99B2-4183-4978-A76C-1135C64A4C1F}"/>
                </a:ext>
              </a:extLst>
            </p:cNvPr>
            <p:cNvSpPr>
              <a:spLocks noChangeArrowheads="1"/>
            </p:cNvSpPr>
            <p:nvPr/>
          </p:nvSpPr>
          <p:spPr bwMode="auto">
            <a:xfrm>
              <a:off x="876" y="83"/>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43" name="Freeform 13">
              <a:extLst>
                <a:ext uri="{FF2B5EF4-FFF2-40B4-BE49-F238E27FC236}">
                  <a16:creationId xmlns:a16="http://schemas.microsoft.com/office/drawing/2014/main" id="{2462B979-569E-4729-A664-81DF56FC2D90}"/>
                </a:ext>
              </a:extLst>
            </p:cNvPr>
            <p:cNvSpPr>
              <a:spLocks noChangeArrowheads="1"/>
            </p:cNvSpPr>
            <p:nvPr/>
          </p:nvSpPr>
          <p:spPr bwMode="auto">
            <a:xfrm>
              <a:off x="968" y="45"/>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44" name="Freeform 14">
              <a:extLst>
                <a:ext uri="{FF2B5EF4-FFF2-40B4-BE49-F238E27FC236}">
                  <a16:creationId xmlns:a16="http://schemas.microsoft.com/office/drawing/2014/main" id="{69F09DA0-A3B6-4C80-B372-EA883B383CFF}"/>
                </a:ext>
              </a:extLst>
            </p:cNvPr>
            <p:cNvSpPr>
              <a:spLocks noChangeArrowheads="1"/>
            </p:cNvSpPr>
            <p:nvPr/>
          </p:nvSpPr>
          <p:spPr bwMode="auto">
            <a:xfrm>
              <a:off x="1204" y="110"/>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45" name="Freeform 15">
              <a:extLst>
                <a:ext uri="{FF2B5EF4-FFF2-40B4-BE49-F238E27FC236}">
                  <a16:creationId xmlns:a16="http://schemas.microsoft.com/office/drawing/2014/main" id="{8E279F48-3138-409A-B260-63DA985609D5}"/>
                </a:ext>
              </a:extLst>
            </p:cNvPr>
            <p:cNvSpPr>
              <a:spLocks noChangeArrowheads="1"/>
            </p:cNvSpPr>
            <p:nvPr/>
          </p:nvSpPr>
          <p:spPr bwMode="auto">
            <a:xfrm>
              <a:off x="1202" y="34"/>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46" name="Freeform 16">
              <a:extLst>
                <a:ext uri="{FF2B5EF4-FFF2-40B4-BE49-F238E27FC236}">
                  <a16:creationId xmlns:a16="http://schemas.microsoft.com/office/drawing/2014/main" id="{C885EA3E-01F9-4774-9177-57572B5EBC46}"/>
                </a:ext>
              </a:extLst>
            </p:cNvPr>
            <p:cNvSpPr>
              <a:spLocks noChangeArrowheads="1"/>
            </p:cNvSpPr>
            <p:nvPr/>
          </p:nvSpPr>
          <p:spPr bwMode="auto">
            <a:xfrm>
              <a:off x="1105" y="99"/>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47" name="Freeform 17">
              <a:extLst>
                <a:ext uri="{FF2B5EF4-FFF2-40B4-BE49-F238E27FC236}">
                  <a16:creationId xmlns:a16="http://schemas.microsoft.com/office/drawing/2014/main" id="{168BBEB1-FACB-4833-8D5E-15529D5335AD}"/>
                </a:ext>
              </a:extLst>
            </p:cNvPr>
            <p:cNvSpPr>
              <a:spLocks noChangeArrowheads="1"/>
            </p:cNvSpPr>
            <p:nvPr/>
          </p:nvSpPr>
          <p:spPr bwMode="auto">
            <a:xfrm>
              <a:off x="1184" y="107"/>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48" name="Freeform 18">
              <a:extLst>
                <a:ext uri="{FF2B5EF4-FFF2-40B4-BE49-F238E27FC236}">
                  <a16:creationId xmlns:a16="http://schemas.microsoft.com/office/drawing/2014/main" id="{6F0E3077-130A-46AA-A190-A3E6F8C054FD}"/>
                </a:ext>
              </a:extLst>
            </p:cNvPr>
            <p:cNvSpPr>
              <a:spLocks noChangeArrowheads="1"/>
            </p:cNvSpPr>
            <p:nvPr/>
          </p:nvSpPr>
          <p:spPr bwMode="auto">
            <a:xfrm>
              <a:off x="1150" y="73"/>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49" name="Freeform 19">
              <a:extLst>
                <a:ext uri="{FF2B5EF4-FFF2-40B4-BE49-F238E27FC236}">
                  <a16:creationId xmlns:a16="http://schemas.microsoft.com/office/drawing/2014/main" id="{3EB38CFC-13B6-429F-95B1-A21480D909A8}"/>
                </a:ext>
              </a:extLst>
            </p:cNvPr>
            <p:cNvSpPr>
              <a:spLocks noChangeArrowheads="1"/>
            </p:cNvSpPr>
            <p:nvPr/>
          </p:nvSpPr>
          <p:spPr bwMode="auto">
            <a:xfrm>
              <a:off x="1119" y="43"/>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50" name="Freeform 20">
              <a:extLst>
                <a:ext uri="{FF2B5EF4-FFF2-40B4-BE49-F238E27FC236}">
                  <a16:creationId xmlns:a16="http://schemas.microsoft.com/office/drawing/2014/main" id="{28859AF8-DAF3-4406-91C0-33E414BAD79D}"/>
                </a:ext>
              </a:extLst>
            </p:cNvPr>
            <p:cNvSpPr>
              <a:spLocks noChangeArrowheads="1"/>
            </p:cNvSpPr>
            <p:nvPr/>
          </p:nvSpPr>
          <p:spPr bwMode="auto">
            <a:xfrm>
              <a:off x="1250" y="46"/>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51" name="Freeform 21">
              <a:extLst>
                <a:ext uri="{FF2B5EF4-FFF2-40B4-BE49-F238E27FC236}">
                  <a16:creationId xmlns:a16="http://schemas.microsoft.com/office/drawing/2014/main" id="{F51D1C26-9B1F-460A-B8A0-E993E5F3CFE2}"/>
                </a:ext>
              </a:extLst>
            </p:cNvPr>
            <p:cNvSpPr>
              <a:spLocks noChangeArrowheads="1"/>
            </p:cNvSpPr>
            <p:nvPr/>
          </p:nvSpPr>
          <p:spPr bwMode="auto">
            <a:xfrm>
              <a:off x="0" y="275"/>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52" name="Freeform 22">
              <a:extLst>
                <a:ext uri="{FF2B5EF4-FFF2-40B4-BE49-F238E27FC236}">
                  <a16:creationId xmlns:a16="http://schemas.microsoft.com/office/drawing/2014/main" id="{35E5B4DB-423E-48CA-9166-E53AF795C9F3}"/>
                </a:ext>
              </a:extLst>
            </p:cNvPr>
            <p:cNvSpPr>
              <a:spLocks noChangeArrowheads="1"/>
            </p:cNvSpPr>
            <p:nvPr/>
          </p:nvSpPr>
          <p:spPr bwMode="auto">
            <a:xfrm>
              <a:off x="871" y="753"/>
              <a:ext cx="18" cy="11"/>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53" name="Freeform 23">
              <a:extLst>
                <a:ext uri="{FF2B5EF4-FFF2-40B4-BE49-F238E27FC236}">
                  <a16:creationId xmlns:a16="http://schemas.microsoft.com/office/drawing/2014/main" id="{A15DD1AF-F1BA-480E-8316-072E4FF89621}"/>
                </a:ext>
              </a:extLst>
            </p:cNvPr>
            <p:cNvSpPr>
              <a:spLocks noChangeArrowheads="1"/>
            </p:cNvSpPr>
            <p:nvPr/>
          </p:nvSpPr>
          <p:spPr bwMode="auto">
            <a:xfrm>
              <a:off x="874" y="776"/>
              <a:ext cx="19" cy="11"/>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54" name="Freeform 24">
              <a:extLst>
                <a:ext uri="{FF2B5EF4-FFF2-40B4-BE49-F238E27FC236}">
                  <a16:creationId xmlns:a16="http://schemas.microsoft.com/office/drawing/2014/main" id="{8C5AE309-21E3-43B2-AD0B-262BC8885454}"/>
                </a:ext>
              </a:extLst>
            </p:cNvPr>
            <p:cNvSpPr>
              <a:spLocks noChangeArrowheads="1"/>
            </p:cNvSpPr>
            <p:nvPr/>
          </p:nvSpPr>
          <p:spPr bwMode="auto">
            <a:xfrm>
              <a:off x="1109" y="899"/>
              <a:ext cx="17"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55" name="Freeform 25">
              <a:extLst>
                <a:ext uri="{FF2B5EF4-FFF2-40B4-BE49-F238E27FC236}">
                  <a16:creationId xmlns:a16="http://schemas.microsoft.com/office/drawing/2014/main" id="{FB82F767-E123-4F37-A268-4C4D52A590BF}"/>
                </a:ext>
              </a:extLst>
            </p:cNvPr>
            <p:cNvSpPr>
              <a:spLocks noChangeArrowheads="1"/>
            </p:cNvSpPr>
            <p:nvPr/>
          </p:nvSpPr>
          <p:spPr bwMode="auto">
            <a:xfrm>
              <a:off x="1251" y="447"/>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56" name="Freeform 26">
              <a:extLst>
                <a:ext uri="{FF2B5EF4-FFF2-40B4-BE49-F238E27FC236}">
                  <a16:creationId xmlns:a16="http://schemas.microsoft.com/office/drawing/2014/main" id="{A5BEFF3B-AFE4-429D-9338-0F1A4F1DDBE2}"/>
                </a:ext>
              </a:extLst>
            </p:cNvPr>
            <p:cNvSpPr>
              <a:spLocks noChangeArrowheads="1"/>
            </p:cNvSpPr>
            <p:nvPr/>
          </p:nvSpPr>
          <p:spPr bwMode="auto">
            <a:xfrm>
              <a:off x="1136" y="255"/>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57" name="Freeform 27">
              <a:extLst>
                <a:ext uri="{FF2B5EF4-FFF2-40B4-BE49-F238E27FC236}">
                  <a16:creationId xmlns:a16="http://schemas.microsoft.com/office/drawing/2014/main" id="{A00CA140-D986-47DF-8FAF-B84E5EDCB581}"/>
                </a:ext>
              </a:extLst>
            </p:cNvPr>
            <p:cNvSpPr>
              <a:spLocks noChangeArrowheads="1"/>
            </p:cNvSpPr>
            <p:nvPr/>
          </p:nvSpPr>
          <p:spPr bwMode="auto">
            <a:xfrm>
              <a:off x="1211" y="88"/>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58" name="Freeform 28">
              <a:extLst>
                <a:ext uri="{FF2B5EF4-FFF2-40B4-BE49-F238E27FC236}">
                  <a16:creationId xmlns:a16="http://schemas.microsoft.com/office/drawing/2014/main" id="{9C2D9272-AFC3-4568-AC67-641A5FCE6EB7}"/>
                </a:ext>
              </a:extLst>
            </p:cNvPr>
            <p:cNvSpPr>
              <a:spLocks noChangeArrowheads="1"/>
            </p:cNvSpPr>
            <p:nvPr/>
          </p:nvSpPr>
          <p:spPr bwMode="auto">
            <a:xfrm>
              <a:off x="1284" y="189"/>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59" name="Freeform 29">
              <a:extLst>
                <a:ext uri="{FF2B5EF4-FFF2-40B4-BE49-F238E27FC236}">
                  <a16:creationId xmlns:a16="http://schemas.microsoft.com/office/drawing/2014/main" id="{BFCA485E-B242-4A5E-B345-CDE5280C4775}"/>
                </a:ext>
              </a:extLst>
            </p:cNvPr>
            <p:cNvSpPr>
              <a:spLocks noChangeArrowheads="1"/>
            </p:cNvSpPr>
            <p:nvPr/>
          </p:nvSpPr>
          <p:spPr bwMode="auto">
            <a:xfrm>
              <a:off x="1302" y="0"/>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60" name="Freeform 30">
              <a:extLst>
                <a:ext uri="{FF2B5EF4-FFF2-40B4-BE49-F238E27FC236}">
                  <a16:creationId xmlns:a16="http://schemas.microsoft.com/office/drawing/2014/main" id="{27306A94-100F-49A8-BA60-7752DA13F0DB}"/>
                </a:ext>
              </a:extLst>
            </p:cNvPr>
            <p:cNvSpPr>
              <a:spLocks noChangeArrowheads="1"/>
            </p:cNvSpPr>
            <p:nvPr/>
          </p:nvSpPr>
          <p:spPr bwMode="auto">
            <a:xfrm>
              <a:off x="1547" y="172"/>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61" name="Freeform 31">
              <a:extLst>
                <a:ext uri="{FF2B5EF4-FFF2-40B4-BE49-F238E27FC236}">
                  <a16:creationId xmlns:a16="http://schemas.microsoft.com/office/drawing/2014/main" id="{827975C0-10CA-403F-B307-C6D6CE9D3231}"/>
                </a:ext>
              </a:extLst>
            </p:cNvPr>
            <p:cNvSpPr>
              <a:spLocks noChangeArrowheads="1"/>
            </p:cNvSpPr>
            <p:nvPr/>
          </p:nvSpPr>
          <p:spPr bwMode="auto">
            <a:xfrm>
              <a:off x="1873" y="234"/>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62" name="Freeform 32">
              <a:extLst>
                <a:ext uri="{FF2B5EF4-FFF2-40B4-BE49-F238E27FC236}">
                  <a16:creationId xmlns:a16="http://schemas.microsoft.com/office/drawing/2014/main" id="{B88C9CA8-3D0F-4ECE-9A4F-D7F0C32DB280}"/>
                </a:ext>
              </a:extLst>
            </p:cNvPr>
            <p:cNvSpPr>
              <a:spLocks noChangeArrowheads="1"/>
            </p:cNvSpPr>
            <p:nvPr/>
          </p:nvSpPr>
          <p:spPr bwMode="auto">
            <a:xfrm>
              <a:off x="1989" y="81"/>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63" name="Freeform 33">
              <a:extLst>
                <a:ext uri="{FF2B5EF4-FFF2-40B4-BE49-F238E27FC236}">
                  <a16:creationId xmlns:a16="http://schemas.microsoft.com/office/drawing/2014/main" id="{4D7383D5-B622-4D11-95B9-58B04826E941}"/>
                </a:ext>
              </a:extLst>
            </p:cNvPr>
            <p:cNvSpPr>
              <a:spLocks noChangeArrowheads="1"/>
            </p:cNvSpPr>
            <p:nvPr/>
          </p:nvSpPr>
          <p:spPr bwMode="auto">
            <a:xfrm>
              <a:off x="2298" y="51"/>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64" name="Freeform 34">
              <a:extLst>
                <a:ext uri="{FF2B5EF4-FFF2-40B4-BE49-F238E27FC236}">
                  <a16:creationId xmlns:a16="http://schemas.microsoft.com/office/drawing/2014/main" id="{65651BD7-A747-4260-A2E2-59D42C31C61F}"/>
                </a:ext>
              </a:extLst>
            </p:cNvPr>
            <p:cNvSpPr>
              <a:spLocks noChangeArrowheads="1"/>
            </p:cNvSpPr>
            <p:nvPr/>
          </p:nvSpPr>
          <p:spPr bwMode="auto">
            <a:xfrm>
              <a:off x="2410" y="82"/>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65" name="Freeform 35">
              <a:extLst>
                <a:ext uri="{FF2B5EF4-FFF2-40B4-BE49-F238E27FC236}">
                  <a16:creationId xmlns:a16="http://schemas.microsoft.com/office/drawing/2014/main" id="{D5CE693C-EC08-4FB7-8111-375C90B18FF6}"/>
                </a:ext>
              </a:extLst>
            </p:cNvPr>
            <p:cNvSpPr>
              <a:spLocks noChangeArrowheads="1"/>
            </p:cNvSpPr>
            <p:nvPr/>
          </p:nvSpPr>
          <p:spPr bwMode="auto">
            <a:xfrm>
              <a:off x="2074" y="337"/>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66" name="Freeform 36">
              <a:extLst>
                <a:ext uri="{FF2B5EF4-FFF2-40B4-BE49-F238E27FC236}">
                  <a16:creationId xmlns:a16="http://schemas.microsoft.com/office/drawing/2014/main" id="{9E6BE139-61D7-4589-B294-7AEA9591850A}"/>
                </a:ext>
              </a:extLst>
            </p:cNvPr>
            <p:cNvSpPr>
              <a:spLocks noChangeArrowheads="1"/>
            </p:cNvSpPr>
            <p:nvPr/>
          </p:nvSpPr>
          <p:spPr bwMode="auto">
            <a:xfrm>
              <a:off x="2012" y="381"/>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67" name="Freeform 37">
              <a:extLst>
                <a:ext uri="{FF2B5EF4-FFF2-40B4-BE49-F238E27FC236}">
                  <a16:creationId xmlns:a16="http://schemas.microsoft.com/office/drawing/2014/main" id="{F5FE7C58-DCD4-4F19-8D8C-55596A671F48}"/>
                </a:ext>
              </a:extLst>
            </p:cNvPr>
            <p:cNvSpPr>
              <a:spLocks noChangeArrowheads="1"/>
            </p:cNvSpPr>
            <p:nvPr/>
          </p:nvSpPr>
          <p:spPr bwMode="auto">
            <a:xfrm>
              <a:off x="3951" y="1450"/>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68" name="Freeform 38">
              <a:extLst>
                <a:ext uri="{FF2B5EF4-FFF2-40B4-BE49-F238E27FC236}">
                  <a16:creationId xmlns:a16="http://schemas.microsoft.com/office/drawing/2014/main" id="{75E4887C-D94B-437C-88D5-3143EA0E1BFE}"/>
                </a:ext>
              </a:extLst>
            </p:cNvPr>
            <p:cNvSpPr>
              <a:spLocks noChangeArrowheads="1"/>
            </p:cNvSpPr>
            <p:nvPr/>
          </p:nvSpPr>
          <p:spPr bwMode="auto">
            <a:xfrm>
              <a:off x="4120" y="1206"/>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69" name="Freeform 39">
              <a:extLst>
                <a:ext uri="{FF2B5EF4-FFF2-40B4-BE49-F238E27FC236}">
                  <a16:creationId xmlns:a16="http://schemas.microsoft.com/office/drawing/2014/main" id="{C21724FE-9382-473D-A610-574AA9F06C2B}"/>
                </a:ext>
              </a:extLst>
            </p:cNvPr>
            <p:cNvSpPr>
              <a:spLocks noChangeArrowheads="1"/>
            </p:cNvSpPr>
            <p:nvPr/>
          </p:nvSpPr>
          <p:spPr bwMode="auto">
            <a:xfrm>
              <a:off x="4395" y="1928"/>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70" name="Freeform 40">
              <a:extLst>
                <a:ext uri="{FF2B5EF4-FFF2-40B4-BE49-F238E27FC236}">
                  <a16:creationId xmlns:a16="http://schemas.microsoft.com/office/drawing/2014/main" id="{5C2010FF-D03B-404B-B339-51BEE23B068C}"/>
                </a:ext>
              </a:extLst>
            </p:cNvPr>
            <p:cNvSpPr>
              <a:spLocks noChangeArrowheads="1"/>
            </p:cNvSpPr>
            <p:nvPr/>
          </p:nvSpPr>
          <p:spPr bwMode="auto">
            <a:xfrm>
              <a:off x="4551" y="1844"/>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71" name="Freeform 41">
              <a:extLst>
                <a:ext uri="{FF2B5EF4-FFF2-40B4-BE49-F238E27FC236}">
                  <a16:creationId xmlns:a16="http://schemas.microsoft.com/office/drawing/2014/main" id="{9885EA8F-B0B8-4AC1-B17B-B8E8C84FB901}"/>
                </a:ext>
              </a:extLst>
            </p:cNvPr>
            <p:cNvSpPr>
              <a:spLocks noChangeArrowheads="1"/>
            </p:cNvSpPr>
            <p:nvPr/>
          </p:nvSpPr>
          <p:spPr bwMode="auto">
            <a:xfrm>
              <a:off x="4747" y="1797"/>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72" name="Freeform 42">
              <a:extLst>
                <a:ext uri="{FF2B5EF4-FFF2-40B4-BE49-F238E27FC236}">
                  <a16:creationId xmlns:a16="http://schemas.microsoft.com/office/drawing/2014/main" id="{978DBAFE-C155-4AC3-A79D-2E4F47CFD3B5}"/>
                </a:ext>
              </a:extLst>
            </p:cNvPr>
            <p:cNvSpPr>
              <a:spLocks noChangeArrowheads="1"/>
            </p:cNvSpPr>
            <p:nvPr/>
          </p:nvSpPr>
          <p:spPr bwMode="auto">
            <a:xfrm>
              <a:off x="4810" y="1759"/>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73" name="Freeform 43">
              <a:extLst>
                <a:ext uri="{FF2B5EF4-FFF2-40B4-BE49-F238E27FC236}">
                  <a16:creationId xmlns:a16="http://schemas.microsoft.com/office/drawing/2014/main" id="{187EC9E7-433A-4B11-9E43-7E2755CECCDA}"/>
                </a:ext>
              </a:extLst>
            </p:cNvPr>
            <p:cNvSpPr>
              <a:spLocks noChangeArrowheads="1"/>
            </p:cNvSpPr>
            <p:nvPr/>
          </p:nvSpPr>
          <p:spPr bwMode="auto">
            <a:xfrm>
              <a:off x="2828" y="1304"/>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74" name="Freeform 44">
              <a:extLst>
                <a:ext uri="{FF2B5EF4-FFF2-40B4-BE49-F238E27FC236}">
                  <a16:creationId xmlns:a16="http://schemas.microsoft.com/office/drawing/2014/main" id="{5E67BF50-6B9E-446C-BD57-AE8F27B3C93F}"/>
                </a:ext>
              </a:extLst>
            </p:cNvPr>
            <p:cNvSpPr>
              <a:spLocks noChangeArrowheads="1"/>
            </p:cNvSpPr>
            <p:nvPr/>
          </p:nvSpPr>
          <p:spPr bwMode="auto">
            <a:xfrm>
              <a:off x="3440" y="1013"/>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75" name="Freeform 45">
              <a:extLst>
                <a:ext uri="{FF2B5EF4-FFF2-40B4-BE49-F238E27FC236}">
                  <a16:creationId xmlns:a16="http://schemas.microsoft.com/office/drawing/2014/main" id="{11158577-6E80-4D8B-9310-74C9AA56A396}"/>
                </a:ext>
              </a:extLst>
            </p:cNvPr>
            <p:cNvSpPr>
              <a:spLocks noChangeArrowheads="1"/>
            </p:cNvSpPr>
            <p:nvPr/>
          </p:nvSpPr>
          <p:spPr bwMode="auto">
            <a:xfrm>
              <a:off x="3823" y="1074"/>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76" name="Freeform 46">
              <a:extLst>
                <a:ext uri="{FF2B5EF4-FFF2-40B4-BE49-F238E27FC236}">
                  <a16:creationId xmlns:a16="http://schemas.microsoft.com/office/drawing/2014/main" id="{F4E0C502-AF21-46BE-B5E1-ED5B51DC91FB}"/>
                </a:ext>
              </a:extLst>
            </p:cNvPr>
            <p:cNvSpPr>
              <a:spLocks noChangeArrowheads="1"/>
            </p:cNvSpPr>
            <p:nvPr/>
          </p:nvSpPr>
          <p:spPr bwMode="auto">
            <a:xfrm>
              <a:off x="3715" y="1021"/>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77" name="Freeform 47">
              <a:extLst>
                <a:ext uri="{FF2B5EF4-FFF2-40B4-BE49-F238E27FC236}">
                  <a16:creationId xmlns:a16="http://schemas.microsoft.com/office/drawing/2014/main" id="{A53B1493-828E-47F2-ABB8-86C4D4336634}"/>
                </a:ext>
              </a:extLst>
            </p:cNvPr>
            <p:cNvSpPr>
              <a:spLocks noChangeArrowheads="1"/>
            </p:cNvSpPr>
            <p:nvPr/>
          </p:nvSpPr>
          <p:spPr bwMode="auto">
            <a:xfrm>
              <a:off x="3771" y="1124"/>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78" name="Freeform 48">
              <a:extLst>
                <a:ext uri="{FF2B5EF4-FFF2-40B4-BE49-F238E27FC236}">
                  <a16:creationId xmlns:a16="http://schemas.microsoft.com/office/drawing/2014/main" id="{A89502E3-ECEC-41C8-A138-31C957A1367C}"/>
                </a:ext>
              </a:extLst>
            </p:cNvPr>
            <p:cNvSpPr>
              <a:spLocks noChangeArrowheads="1"/>
            </p:cNvSpPr>
            <p:nvPr/>
          </p:nvSpPr>
          <p:spPr bwMode="auto">
            <a:xfrm>
              <a:off x="3823" y="1252"/>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79" name="Freeform 49">
              <a:extLst>
                <a:ext uri="{FF2B5EF4-FFF2-40B4-BE49-F238E27FC236}">
                  <a16:creationId xmlns:a16="http://schemas.microsoft.com/office/drawing/2014/main" id="{304BB3C5-5473-4EA1-A84E-92D2820ECDCE}"/>
                </a:ext>
              </a:extLst>
            </p:cNvPr>
            <p:cNvSpPr>
              <a:spLocks noChangeArrowheads="1"/>
            </p:cNvSpPr>
            <p:nvPr/>
          </p:nvSpPr>
          <p:spPr bwMode="auto">
            <a:xfrm>
              <a:off x="3943" y="1163"/>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80" name="Freeform 50">
              <a:extLst>
                <a:ext uri="{FF2B5EF4-FFF2-40B4-BE49-F238E27FC236}">
                  <a16:creationId xmlns:a16="http://schemas.microsoft.com/office/drawing/2014/main" id="{68E2C0F2-0845-4DD4-A296-DF5F6FEB3FB7}"/>
                </a:ext>
              </a:extLst>
            </p:cNvPr>
            <p:cNvSpPr>
              <a:spLocks noChangeArrowheads="1"/>
            </p:cNvSpPr>
            <p:nvPr/>
          </p:nvSpPr>
          <p:spPr bwMode="auto">
            <a:xfrm>
              <a:off x="3911" y="772"/>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81" name="Freeform 51">
              <a:extLst>
                <a:ext uri="{FF2B5EF4-FFF2-40B4-BE49-F238E27FC236}">
                  <a16:creationId xmlns:a16="http://schemas.microsoft.com/office/drawing/2014/main" id="{3463735D-21EE-4EF7-A685-07B5C579DC95}"/>
                </a:ext>
              </a:extLst>
            </p:cNvPr>
            <p:cNvSpPr>
              <a:spLocks noChangeArrowheads="1"/>
            </p:cNvSpPr>
            <p:nvPr/>
          </p:nvSpPr>
          <p:spPr bwMode="auto">
            <a:xfrm>
              <a:off x="3927" y="883"/>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82" name="Freeform 52">
              <a:extLst>
                <a:ext uri="{FF2B5EF4-FFF2-40B4-BE49-F238E27FC236}">
                  <a16:creationId xmlns:a16="http://schemas.microsoft.com/office/drawing/2014/main" id="{9B8B17B6-048D-4E3C-B1CD-FA9217B009C1}"/>
                </a:ext>
              </a:extLst>
            </p:cNvPr>
            <p:cNvSpPr>
              <a:spLocks noChangeArrowheads="1"/>
            </p:cNvSpPr>
            <p:nvPr/>
          </p:nvSpPr>
          <p:spPr bwMode="auto">
            <a:xfrm>
              <a:off x="3976" y="1029"/>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83" name="Freeform 53">
              <a:extLst>
                <a:ext uri="{FF2B5EF4-FFF2-40B4-BE49-F238E27FC236}">
                  <a16:creationId xmlns:a16="http://schemas.microsoft.com/office/drawing/2014/main" id="{FA4C2EF2-1044-4200-855B-8F68F4893F68}"/>
                </a:ext>
              </a:extLst>
            </p:cNvPr>
            <p:cNvSpPr>
              <a:spLocks noChangeArrowheads="1"/>
            </p:cNvSpPr>
            <p:nvPr/>
          </p:nvSpPr>
          <p:spPr bwMode="auto">
            <a:xfrm>
              <a:off x="4064" y="1161"/>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84" name="Freeform 54">
              <a:extLst>
                <a:ext uri="{FF2B5EF4-FFF2-40B4-BE49-F238E27FC236}">
                  <a16:creationId xmlns:a16="http://schemas.microsoft.com/office/drawing/2014/main" id="{7B3E1114-54BE-45E1-8BDC-68F69E494875}"/>
                </a:ext>
              </a:extLst>
            </p:cNvPr>
            <p:cNvSpPr>
              <a:spLocks noChangeArrowheads="1"/>
            </p:cNvSpPr>
            <p:nvPr/>
          </p:nvSpPr>
          <p:spPr bwMode="auto">
            <a:xfrm>
              <a:off x="4045" y="1238"/>
              <a:ext cx="21" cy="16"/>
            </a:xfrm>
            <a:custGeom>
              <a:avLst/>
              <a:gdLst>
                <a:gd name="T0" fmla="*/ 0 w 24"/>
                <a:gd name="T1" fmla="*/ 0 h 23"/>
                <a:gd name="T2" fmla="*/ 6 w 24"/>
                <a:gd name="T3" fmla="*/ 23 h 23"/>
                <a:gd name="T4" fmla="*/ 24 w 24"/>
                <a:gd name="T5" fmla="*/ 1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85" name="Freeform 55">
              <a:extLst>
                <a:ext uri="{FF2B5EF4-FFF2-40B4-BE49-F238E27FC236}">
                  <a16:creationId xmlns:a16="http://schemas.microsoft.com/office/drawing/2014/main" id="{91227359-358D-4749-A227-99206CED0182}"/>
                </a:ext>
              </a:extLst>
            </p:cNvPr>
            <p:cNvSpPr>
              <a:spLocks noChangeArrowheads="1"/>
            </p:cNvSpPr>
            <p:nvPr/>
          </p:nvSpPr>
          <p:spPr bwMode="auto">
            <a:xfrm>
              <a:off x="4076" y="1228"/>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86" name="Freeform 56">
              <a:extLst>
                <a:ext uri="{FF2B5EF4-FFF2-40B4-BE49-F238E27FC236}">
                  <a16:creationId xmlns:a16="http://schemas.microsoft.com/office/drawing/2014/main" id="{8A899164-FA84-417A-AC85-6A36861E3956}"/>
                </a:ext>
              </a:extLst>
            </p:cNvPr>
            <p:cNvSpPr>
              <a:spLocks noChangeArrowheads="1"/>
            </p:cNvSpPr>
            <p:nvPr/>
          </p:nvSpPr>
          <p:spPr bwMode="auto">
            <a:xfrm>
              <a:off x="4156" y="1294"/>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87" name="Freeform 57">
              <a:extLst>
                <a:ext uri="{FF2B5EF4-FFF2-40B4-BE49-F238E27FC236}">
                  <a16:creationId xmlns:a16="http://schemas.microsoft.com/office/drawing/2014/main" id="{510E0205-DCFD-4525-9623-367763643136}"/>
                </a:ext>
              </a:extLst>
            </p:cNvPr>
            <p:cNvSpPr>
              <a:spLocks noChangeArrowheads="1"/>
            </p:cNvSpPr>
            <p:nvPr/>
          </p:nvSpPr>
          <p:spPr bwMode="auto">
            <a:xfrm>
              <a:off x="4463" y="1255"/>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88" name="Freeform 58">
              <a:extLst>
                <a:ext uri="{FF2B5EF4-FFF2-40B4-BE49-F238E27FC236}">
                  <a16:creationId xmlns:a16="http://schemas.microsoft.com/office/drawing/2014/main" id="{332996EC-CABC-4C45-8BDA-4DB2F3D23FEB}"/>
                </a:ext>
              </a:extLst>
            </p:cNvPr>
            <p:cNvSpPr>
              <a:spLocks noChangeArrowheads="1"/>
            </p:cNvSpPr>
            <p:nvPr/>
          </p:nvSpPr>
          <p:spPr bwMode="auto">
            <a:xfrm>
              <a:off x="4006" y="1310"/>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89" name="Freeform 59">
              <a:extLst>
                <a:ext uri="{FF2B5EF4-FFF2-40B4-BE49-F238E27FC236}">
                  <a16:creationId xmlns:a16="http://schemas.microsoft.com/office/drawing/2014/main" id="{8808E221-B1BD-4D07-95A6-BEBAD86B498F}"/>
                </a:ext>
              </a:extLst>
            </p:cNvPr>
            <p:cNvSpPr>
              <a:spLocks noChangeArrowheads="1"/>
            </p:cNvSpPr>
            <p:nvPr/>
          </p:nvSpPr>
          <p:spPr bwMode="auto">
            <a:xfrm>
              <a:off x="3950" y="1328"/>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90" name="Freeform 60">
              <a:extLst>
                <a:ext uri="{FF2B5EF4-FFF2-40B4-BE49-F238E27FC236}">
                  <a16:creationId xmlns:a16="http://schemas.microsoft.com/office/drawing/2014/main" id="{E2980AEC-AFAE-4BB5-AA7E-794AA73CD8B9}"/>
                </a:ext>
              </a:extLst>
            </p:cNvPr>
            <p:cNvSpPr>
              <a:spLocks noChangeArrowheads="1"/>
            </p:cNvSpPr>
            <p:nvPr/>
          </p:nvSpPr>
          <p:spPr bwMode="auto">
            <a:xfrm>
              <a:off x="3926" y="1300"/>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91" name="Freeform 61">
              <a:extLst>
                <a:ext uri="{FF2B5EF4-FFF2-40B4-BE49-F238E27FC236}">
                  <a16:creationId xmlns:a16="http://schemas.microsoft.com/office/drawing/2014/main" id="{1A494875-7A79-43D1-A18D-2C996F4B024A}"/>
                </a:ext>
              </a:extLst>
            </p:cNvPr>
            <p:cNvSpPr>
              <a:spLocks noChangeArrowheads="1"/>
            </p:cNvSpPr>
            <p:nvPr/>
          </p:nvSpPr>
          <p:spPr bwMode="auto">
            <a:xfrm>
              <a:off x="3965" y="1311"/>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92" name="Freeform 62">
              <a:extLst>
                <a:ext uri="{FF2B5EF4-FFF2-40B4-BE49-F238E27FC236}">
                  <a16:creationId xmlns:a16="http://schemas.microsoft.com/office/drawing/2014/main" id="{B725AA22-1331-497A-A68E-8E98BA6CF371}"/>
                </a:ext>
              </a:extLst>
            </p:cNvPr>
            <p:cNvSpPr>
              <a:spLocks noChangeArrowheads="1"/>
            </p:cNvSpPr>
            <p:nvPr/>
          </p:nvSpPr>
          <p:spPr bwMode="auto">
            <a:xfrm>
              <a:off x="3908" y="1000"/>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93" name="Freeform 63">
              <a:extLst>
                <a:ext uri="{FF2B5EF4-FFF2-40B4-BE49-F238E27FC236}">
                  <a16:creationId xmlns:a16="http://schemas.microsoft.com/office/drawing/2014/main" id="{2D43A0C3-B632-4634-82D3-C2EBB5C6644C}"/>
                </a:ext>
              </a:extLst>
            </p:cNvPr>
            <p:cNvSpPr>
              <a:spLocks noChangeArrowheads="1"/>
            </p:cNvSpPr>
            <p:nvPr/>
          </p:nvSpPr>
          <p:spPr bwMode="auto">
            <a:xfrm>
              <a:off x="3967" y="992"/>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94" name="Freeform 64">
              <a:extLst>
                <a:ext uri="{FF2B5EF4-FFF2-40B4-BE49-F238E27FC236}">
                  <a16:creationId xmlns:a16="http://schemas.microsoft.com/office/drawing/2014/main" id="{E61AB3E2-D6EE-4575-99B1-B3EF549093F9}"/>
                </a:ext>
              </a:extLst>
            </p:cNvPr>
            <p:cNvSpPr>
              <a:spLocks noChangeArrowheads="1"/>
            </p:cNvSpPr>
            <p:nvPr/>
          </p:nvSpPr>
          <p:spPr bwMode="auto">
            <a:xfrm>
              <a:off x="3992" y="976"/>
              <a:ext cx="12" cy="23"/>
            </a:xfrm>
            <a:custGeom>
              <a:avLst/>
              <a:gdLst>
                <a:gd name="T0" fmla="*/ 11 w 14"/>
                <a:gd name="T1" fmla="*/ 0 h 33"/>
                <a:gd name="T2" fmla="*/ 1 w 14"/>
                <a:gd name="T3" fmla="*/ 10 h 33"/>
                <a:gd name="T4" fmla="*/ 11 w 14"/>
                <a:gd name="T5" fmla="*/ 25 h 33"/>
                <a:gd name="T6" fmla="*/ 11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95" name="Freeform 65">
              <a:extLst>
                <a:ext uri="{FF2B5EF4-FFF2-40B4-BE49-F238E27FC236}">
                  <a16:creationId xmlns:a16="http://schemas.microsoft.com/office/drawing/2014/main" id="{9A37D20A-F4C8-45FC-821C-578580DA3339}"/>
                </a:ext>
              </a:extLst>
            </p:cNvPr>
            <p:cNvSpPr>
              <a:spLocks noChangeArrowheads="1"/>
            </p:cNvSpPr>
            <p:nvPr/>
          </p:nvSpPr>
          <p:spPr bwMode="auto">
            <a:xfrm>
              <a:off x="4004" y="987"/>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96" name="Freeform 66">
              <a:extLst>
                <a:ext uri="{FF2B5EF4-FFF2-40B4-BE49-F238E27FC236}">
                  <a16:creationId xmlns:a16="http://schemas.microsoft.com/office/drawing/2014/main" id="{6FB4718C-DA5E-438A-B73C-13976646B0D8}"/>
                </a:ext>
              </a:extLst>
            </p:cNvPr>
            <p:cNvSpPr>
              <a:spLocks noChangeArrowheads="1"/>
            </p:cNvSpPr>
            <p:nvPr/>
          </p:nvSpPr>
          <p:spPr bwMode="auto">
            <a:xfrm>
              <a:off x="3694" y="1052"/>
              <a:ext cx="14" cy="25"/>
            </a:xfrm>
            <a:custGeom>
              <a:avLst/>
              <a:gdLst>
                <a:gd name="T0" fmla="*/ 14 w 16"/>
                <a:gd name="T1" fmla="*/ 3 h 36"/>
                <a:gd name="T2" fmla="*/ 0 w 16"/>
                <a:gd name="T3" fmla="*/ 7 h 36"/>
                <a:gd name="T4" fmla="*/ 8 w 16"/>
                <a:gd name="T5" fmla="*/ 22 h 36"/>
                <a:gd name="T6" fmla="*/ 14 w 16"/>
                <a:gd name="T7" fmla="*/ 3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97" name="Freeform 67">
              <a:extLst>
                <a:ext uri="{FF2B5EF4-FFF2-40B4-BE49-F238E27FC236}">
                  <a16:creationId xmlns:a16="http://schemas.microsoft.com/office/drawing/2014/main" id="{E83489B9-81E2-4953-A74A-8E533B2F62EB}"/>
                </a:ext>
              </a:extLst>
            </p:cNvPr>
            <p:cNvSpPr>
              <a:spLocks noChangeArrowheads="1"/>
            </p:cNvSpPr>
            <p:nvPr/>
          </p:nvSpPr>
          <p:spPr bwMode="auto">
            <a:xfrm>
              <a:off x="3683" y="1030"/>
              <a:ext cx="11" cy="14"/>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98" name="Freeform 68">
              <a:extLst>
                <a:ext uri="{FF2B5EF4-FFF2-40B4-BE49-F238E27FC236}">
                  <a16:creationId xmlns:a16="http://schemas.microsoft.com/office/drawing/2014/main" id="{AD386CD9-D8B1-4159-B1BB-67267837E5D1}"/>
                </a:ext>
              </a:extLst>
            </p:cNvPr>
            <p:cNvSpPr>
              <a:spLocks noChangeArrowheads="1"/>
            </p:cNvSpPr>
            <p:nvPr/>
          </p:nvSpPr>
          <p:spPr bwMode="auto">
            <a:xfrm>
              <a:off x="3678" y="1013"/>
              <a:ext cx="14" cy="14"/>
            </a:xfrm>
            <a:custGeom>
              <a:avLst/>
              <a:gdLst>
                <a:gd name="T0" fmla="*/ 10 w 16"/>
                <a:gd name="T1" fmla="*/ 5 h 19"/>
                <a:gd name="T2" fmla="*/ 0 w 16"/>
                <a:gd name="T3" fmla="*/ 10 h 19"/>
                <a:gd name="T4" fmla="*/ 12 w 16"/>
                <a:gd name="T5" fmla="*/ 19 h 19"/>
                <a:gd name="T6" fmla="*/ 10 w 16"/>
                <a:gd name="T7" fmla="*/ 5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199" name="Freeform 69">
              <a:extLst>
                <a:ext uri="{FF2B5EF4-FFF2-40B4-BE49-F238E27FC236}">
                  <a16:creationId xmlns:a16="http://schemas.microsoft.com/office/drawing/2014/main" id="{0AB24760-D81C-4520-8CA2-D76CB4D6A3F4}"/>
                </a:ext>
              </a:extLst>
            </p:cNvPr>
            <p:cNvSpPr>
              <a:spLocks noChangeArrowheads="1"/>
            </p:cNvSpPr>
            <p:nvPr/>
          </p:nvSpPr>
          <p:spPr bwMode="auto">
            <a:xfrm>
              <a:off x="3664" y="976"/>
              <a:ext cx="13" cy="18"/>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00" name="Freeform 70">
              <a:extLst>
                <a:ext uri="{FF2B5EF4-FFF2-40B4-BE49-F238E27FC236}">
                  <a16:creationId xmlns:a16="http://schemas.microsoft.com/office/drawing/2014/main" id="{0B793BFB-ABDF-4CF5-A73E-7A392C4AB8B3}"/>
                </a:ext>
              </a:extLst>
            </p:cNvPr>
            <p:cNvSpPr>
              <a:spLocks noChangeArrowheads="1"/>
            </p:cNvSpPr>
            <p:nvPr/>
          </p:nvSpPr>
          <p:spPr bwMode="auto">
            <a:xfrm>
              <a:off x="3667" y="999"/>
              <a:ext cx="18" cy="13"/>
            </a:xfrm>
            <a:custGeom>
              <a:avLst/>
              <a:gdLst>
                <a:gd name="T0" fmla="*/ 13 w 22"/>
                <a:gd name="T1" fmla="*/ 0 h 18"/>
                <a:gd name="T2" fmla="*/ 19 w 22"/>
                <a:gd name="T3" fmla="*/ 18 h 18"/>
                <a:gd name="T4" fmla="*/ 14 w 22"/>
                <a:gd name="T5" fmla="*/ 6 h 18"/>
                <a:gd name="T6" fmla="*/ 13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01" name="Freeform 71">
              <a:extLst>
                <a:ext uri="{FF2B5EF4-FFF2-40B4-BE49-F238E27FC236}">
                  <a16:creationId xmlns:a16="http://schemas.microsoft.com/office/drawing/2014/main" id="{52B66C33-B07E-460A-9777-34A582A1C11C}"/>
                </a:ext>
              </a:extLst>
            </p:cNvPr>
            <p:cNvSpPr>
              <a:spLocks noChangeArrowheads="1"/>
            </p:cNvSpPr>
            <p:nvPr/>
          </p:nvSpPr>
          <p:spPr bwMode="auto">
            <a:xfrm>
              <a:off x="4628" y="1582"/>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02" name="Freeform 72">
              <a:extLst>
                <a:ext uri="{FF2B5EF4-FFF2-40B4-BE49-F238E27FC236}">
                  <a16:creationId xmlns:a16="http://schemas.microsoft.com/office/drawing/2014/main" id="{41E58CF0-7E3F-4165-AF2C-1CB9E7F73C5B}"/>
                </a:ext>
              </a:extLst>
            </p:cNvPr>
            <p:cNvSpPr>
              <a:spLocks noChangeArrowheads="1"/>
            </p:cNvSpPr>
            <p:nvPr/>
          </p:nvSpPr>
          <p:spPr bwMode="auto">
            <a:xfrm>
              <a:off x="4894" y="1536"/>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03" name="Freeform 73">
              <a:extLst>
                <a:ext uri="{FF2B5EF4-FFF2-40B4-BE49-F238E27FC236}">
                  <a16:creationId xmlns:a16="http://schemas.microsoft.com/office/drawing/2014/main" id="{BA3B1FB7-A6B5-48B3-B849-D43308E3281E}"/>
                </a:ext>
              </a:extLst>
            </p:cNvPr>
            <p:cNvSpPr>
              <a:spLocks noChangeArrowheads="1"/>
            </p:cNvSpPr>
            <p:nvPr/>
          </p:nvSpPr>
          <p:spPr bwMode="auto">
            <a:xfrm>
              <a:off x="4710" y="1513"/>
              <a:ext cx="20" cy="21"/>
            </a:xfrm>
            <a:custGeom>
              <a:avLst/>
              <a:gdLst>
                <a:gd name="T0" fmla="*/ 9 w 23"/>
                <a:gd name="T1" fmla="*/ 0 h 30"/>
                <a:gd name="T2" fmla="*/ 0 w 23"/>
                <a:gd name="T3" fmla="*/ 14 h 30"/>
                <a:gd name="T4" fmla="*/ 12 w 23"/>
                <a:gd name="T5" fmla="*/ 30 h 30"/>
                <a:gd name="T6" fmla="*/ 9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04" name="Freeform 74">
              <a:extLst>
                <a:ext uri="{FF2B5EF4-FFF2-40B4-BE49-F238E27FC236}">
                  <a16:creationId xmlns:a16="http://schemas.microsoft.com/office/drawing/2014/main" id="{B8CE7E2E-C055-4574-A4BF-06D36F02E474}"/>
                </a:ext>
              </a:extLst>
            </p:cNvPr>
            <p:cNvSpPr>
              <a:spLocks noChangeArrowheads="1"/>
            </p:cNvSpPr>
            <p:nvPr/>
          </p:nvSpPr>
          <p:spPr bwMode="auto">
            <a:xfrm>
              <a:off x="4701" y="1492"/>
              <a:ext cx="23" cy="16"/>
            </a:xfrm>
            <a:custGeom>
              <a:avLst/>
              <a:gdLst>
                <a:gd name="T0" fmla="*/ 19 w 26"/>
                <a:gd name="T1" fmla="*/ 0 h 23"/>
                <a:gd name="T2" fmla="*/ 0 w 26"/>
                <a:gd name="T3" fmla="*/ 14 h 23"/>
                <a:gd name="T4" fmla="*/ 21 w 26"/>
                <a:gd name="T5" fmla="*/ 20 h 23"/>
                <a:gd name="T6" fmla="*/ 19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05" name="Freeform 75">
              <a:extLst>
                <a:ext uri="{FF2B5EF4-FFF2-40B4-BE49-F238E27FC236}">
                  <a16:creationId xmlns:a16="http://schemas.microsoft.com/office/drawing/2014/main" id="{4E4858EA-37D4-4ED4-8403-7BF8CA0440CC}"/>
                </a:ext>
              </a:extLst>
            </p:cNvPr>
            <p:cNvSpPr>
              <a:spLocks noChangeArrowheads="1"/>
            </p:cNvSpPr>
            <p:nvPr/>
          </p:nvSpPr>
          <p:spPr bwMode="auto">
            <a:xfrm>
              <a:off x="4525" y="131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06" name="Freeform 76">
              <a:extLst>
                <a:ext uri="{FF2B5EF4-FFF2-40B4-BE49-F238E27FC236}">
                  <a16:creationId xmlns:a16="http://schemas.microsoft.com/office/drawing/2014/main" id="{B6B3EF21-D5B5-42E9-9FF8-C74A03B54C0A}"/>
                </a:ext>
              </a:extLst>
            </p:cNvPr>
            <p:cNvSpPr>
              <a:spLocks noChangeArrowheads="1"/>
            </p:cNvSpPr>
            <p:nvPr/>
          </p:nvSpPr>
          <p:spPr bwMode="auto">
            <a:xfrm>
              <a:off x="4564" y="1351"/>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07" name="Freeform 77">
              <a:extLst>
                <a:ext uri="{FF2B5EF4-FFF2-40B4-BE49-F238E27FC236}">
                  <a16:creationId xmlns:a16="http://schemas.microsoft.com/office/drawing/2014/main" id="{BF06E63E-F045-48A6-9103-2FD7C97C100B}"/>
                </a:ext>
              </a:extLst>
            </p:cNvPr>
            <p:cNvSpPr>
              <a:spLocks noChangeArrowheads="1"/>
            </p:cNvSpPr>
            <p:nvPr/>
          </p:nvSpPr>
          <p:spPr bwMode="auto">
            <a:xfrm>
              <a:off x="4595" y="1410"/>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08" name="Freeform 78">
              <a:extLst>
                <a:ext uri="{FF2B5EF4-FFF2-40B4-BE49-F238E27FC236}">
                  <a16:creationId xmlns:a16="http://schemas.microsoft.com/office/drawing/2014/main" id="{44BCD849-105A-4499-BC02-91B65458AABD}"/>
                </a:ext>
              </a:extLst>
            </p:cNvPr>
            <p:cNvSpPr>
              <a:spLocks noChangeArrowheads="1"/>
            </p:cNvSpPr>
            <p:nvPr/>
          </p:nvSpPr>
          <p:spPr bwMode="auto">
            <a:xfrm>
              <a:off x="4634" y="1400"/>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09" name="Freeform 79">
              <a:extLst>
                <a:ext uri="{FF2B5EF4-FFF2-40B4-BE49-F238E27FC236}">
                  <a16:creationId xmlns:a16="http://schemas.microsoft.com/office/drawing/2014/main" id="{1A297121-3826-4B2E-B14D-DDCECC5A2506}"/>
                </a:ext>
              </a:extLst>
            </p:cNvPr>
            <p:cNvSpPr>
              <a:spLocks noChangeArrowheads="1"/>
            </p:cNvSpPr>
            <p:nvPr/>
          </p:nvSpPr>
          <p:spPr bwMode="auto">
            <a:xfrm>
              <a:off x="4623" y="1367"/>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10" name="Freeform 80">
              <a:extLst>
                <a:ext uri="{FF2B5EF4-FFF2-40B4-BE49-F238E27FC236}">
                  <a16:creationId xmlns:a16="http://schemas.microsoft.com/office/drawing/2014/main" id="{D733B1C9-2452-4A1F-8028-CE26DD1A0A15}"/>
                </a:ext>
              </a:extLst>
            </p:cNvPr>
            <p:cNvSpPr>
              <a:spLocks noChangeArrowheads="1"/>
            </p:cNvSpPr>
            <p:nvPr/>
          </p:nvSpPr>
          <p:spPr bwMode="auto">
            <a:xfrm>
              <a:off x="4593" y="1343"/>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11" name="Freeform 81">
              <a:extLst>
                <a:ext uri="{FF2B5EF4-FFF2-40B4-BE49-F238E27FC236}">
                  <a16:creationId xmlns:a16="http://schemas.microsoft.com/office/drawing/2014/main" id="{00055B60-8DE6-4751-BF14-C231FE59981F}"/>
                </a:ext>
              </a:extLst>
            </p:cNvPr>
            <p:cNvSpPr>
              <a:spLocks noChangeArrowheads="1"/>
            </p:cNvSpPr>
            <p:nvPr/>
          </p:nvSpPr>
          <p:spPr bwMode="auto">
            <a:xfrm>
              <a:off x="4556" y="1329"/>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12" name="Freeform 82">
              <a:extLst>
                <a:ext uri="{FF2B5EF4-FFF2-40B4-BE49-F238E27FC236}">
                  <a16:creationId xmlns:a16="http://schemas.microsoft.com/office/drawing/2014/main" id="{EFFC0FB9-9F80-461C-B29B-EF01264847D8}"/>
                </a:ext>
              </a:extLst>
            </p:cNvPr>
            <p:cNvSpPr>
              <a:spLocks noChangeArrowheads="1"/>
            </p:cNvSpPr>
            <p:nvPr/>
          </p:nvSpPr>
          <p:spPr bwMode="auto">
            <a:xfrm>
              <a:off x="4602" y="1378"/>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13" name="Freeform 83">
              <a:extLst>
                <a:ext uri="{FF2B5EF4-FFF2-40B4-BE49-F238E27FC236}">
                  <a16:creationId xmlns:a16="http://schemas.microsoft.com/office/drawing/2014/main" id="{343F06FC-F2BC-4997-B550-045D6F021864}"/>
                </a:ext>
              </a:extLst>
            </p:cNvPr>
            <p:cNvSpPr>
              <a:spLocks noChangeArrowheads="1"/>
            </p:cNvSpPr>
            <p:nvPr/>
          </p:nvSpPr>
          <p:spPr bwMode="auto">
            <a:xfrm>
              <a:off x="2750" y="93"/>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14" name="Freeform 84">
              <a:extLst>
                <a:ext uri="{FF2B5EF4-FFF2-40B4-BE49-F238E27FC236}">
                  <a16:creationId xmlns:a16="http://schemas.microsoft.com/office/drawing/2014/main" id="{0DB2A85F-CD76-4E92-9879-460C9718F27A}"/>
                </a:ext>
              </a:extLst>
            </p:cNvPr>
            <p:cNvSpPr>
              <a:spLocks noChangeArrowheads="1"/>
            </p:cNvSpPr>
            <p:nvPr/>
          </p:nvSpPr>
          <p:spPr bwMode="auto">
            <a:xfrm>
              <a:off x="2847" y="191"/>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15" name="Freeform 85">
              <a:extLst>
                <a:ext uri="{FF2B5EF4-FFF2-40B4-BE49-F238E27FC236}">
                  <a16:creationId xmlns:a16="http://schemas.microsoft.com/office/drawing/2014/main" id="{288A4225-C5EE-4ABB-89E8-49978033A922}"/>
                </a:ext>
              </a:extLst>
            </p:cNvPr>
            <p:cNvSpPr>
              <a:spLocks noChangeArrowheads="1"/>
            </p:cNvSpPr>
            <p:nvPr/>
          </p:nvSpPr>
          <p:spPr bwMode="auto">
            <a:xfrm>
              <a:off x="3082" y="45"/>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16" name="Freeform 86">
              <a:extLst>
                <a:ext uri="{FF2B5EF4-FFF2-40B4-BE49-F238E27FC236}">
                  <a16:creationId xmlns:a16="http://schemas.microsoft.com/office/drawing/2014/main" id="{EA4CD6D3-F3AF-4F22-979B-0EC0E7AF8D30}"/>
                </a:ext>
              </a:extLst>
            </p:cNvPr>
            <p:cNvSpPr>
              <a:spLocks noChangeArrowheads="1"/>
            </p:cNvSpPr>
            <p:nvPr/>
          </p:nvSpPr>
          <p:spPr bwMode="auto">
            <a:xfrm>
              <a:off x="3117" y="57"/>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17" name="Freeform 87">
              <a:extLst>
                <a:ext uri="{FF2B5EF4-FFF2-40B4-BE49-F238E27FC236}">
                  <a16:creationId xmlns:a16="http://schemas.microsoft.com/office/drawing/2014/main" id="{33B585EF-16E0-4DD2-B33E-B135A67830F0}"/>
                </a:ext>
              </a:extLst>
            </p:cNvPr>
            <p:cNvSpPr>
              <a:spLocks noChangeArrowheads="1"/>
            </p:cNvSpPr>
            <p:nvPr/>
          </p:nvSpPr>
          <p:spPr bwMode="auto">
            <a:xfrm>
              <a:off x="3179" y="60"/>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18" name="Freeform 88">
              <a:extLst>
                <a:ext uri="{FF2B5EF4-FFF2-40B4-BE49-F238E27FC236}">
                  <a16:creationId xmlns:a16="http://schemas.microsoft.com/office/drawing/2014/main" id="{AA4070C3-3E4B-434B-8243-975F3B6244F1}"/>
                </a:ext>
              </a:extLst>
            </p:cNvPr>
            <p:cNvSpPr>
              <a:spLocks noChangeArrowheads="1"/>
            </p:cNvSpPr>
            <p:nvPr/>
          </p:nvSpPr>
          <p:spPr bwMode="auto">
            <a:xfrm>
              <a:off x="3581" y="85"/>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19" name="Freeform 89">
              <a:extLst>
                <a:ext uri="{FF2B5EF4-FFF2-40B4-BE49-F238E27FC236}">
                  <a16:creationId xmlns:a16="http://schemas.microsoft.com/office/drawing/2014/main" id="{82625BC9-93C8-4487-BCF7-1F25288AFBA8}"/>
                </a:ext>
              </a:extLst>
            </p:cNvPr>
            <p:cNvSpPr>
              <a:spLocks noChangeArrowheads="1"/>
            </p:cNvSpPr>
            <p:nvPr/>
          </p:nvSpPr>
          <p:spPr bwMode="auto">
            <a:xfrm>
              <a:off x="3684" y="84"/>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20" name="Freeform 90">
              <a:extLst>
                <a:ext uri="{FF2B5EF4-FFF2-40B4-BE49-F238E27FC236}">
                  <a16:creationId xmlns:a16="http://schemas.microsoft.com/office/drawing/2014/main" id="{6302A424-022A-40F5-9491-F24CCDBD99F5}"/>
                </a:ext>
              </a:extLst>
            </p:cNvPr>
            <p:cNvSpPr>
              <a:spLocks noChangeArrowheads="1"/>
            </p:cNvSpPr>
            <p:nvPr/>
          </p:nvSpPr>
          <p:spPr bwMode="auto">
            <a:xfrm>
              <a:off x="3660" y="111"/>
              <a:ext cx="42" cy="16"/>
            </a:xfrm>
            <a:custGeom>
              <a:avLst/>
              <a:gdLst>
                <a:gd name="T0" fmla="*/ 20 w 49"/>
                <a:gd name="T1" fmla="*/ 1 h 23"/>
                <a:gd name="T2" fmla="*/ 6 w 49"/>
                <a:gd name="T3" fmla="*/ 5 h 23"/>
                <a:gd name="T4" fmla="*/ 38 w 49"/>
                <a:gd name="T5" fmla="*/ 23 h 23"/>
                <a:gd name="T6" fmla="*/ 20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21" name="Freeform 91">
              <a:extLst>
                <a:ext uri="{FF2B5EF4-FFF2-40B4-BE49-F238E27FC236}">
                  <a16:creationId xmlns:a16="http://schemas.microsoft.com/office/drawing/2014/main" id="{CC2EA10B-5EDC-451F-B969-303F80E03E9E}"/>
                </a:ext>
              </a:extLst>
            </p:cNvPr>
            <p:cNvSpPr>
              <a:spLocks noChangeArrowheads="1"/>
            </p:cNvSpPr>
            <p:nvPr/>
          </p:nvSpPr>
          <p:spPr bwMode="auto">
            <a:xfrm>
              <a:off x="3950" y="321"/>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22" name="Freeform 92">
              <a:extLst>
                <a:ext uri="{FF2B5EF4-FFF2-40B4-BE49-F238E27FC236}">
                  <a16:creationId xmlns:a16="http://schemas.microsoft.com/office/drawing/2014/main" id="{B7A44223-C593-44A4-88A4-100B8D65DC26}"/>
                </a:ext>
              </a:extLst>
            </p:cNvPr>
            <p:cNvSpPr>
              <a:spLocks noChangeArrowheads="1"/>
            </p:cNvSpPr>
            <p:nvPr/>
          </p:nvSpPr>
          <p:spPr bwMode="auto">
            <a:xfrm>
              <a:off x="4020" y="431"/>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23" name="Freeform 93">
              <a:extLst>
                <a:ext uri="{FF2B5EF4-FFF2-40B4-BE49-F238E27FC236}">
                  <a16:creationId xmlns:a16="http://schemas.microsoft.com/office/drawing/2014/main" id="{D28C772A-2638-4A44-BF0F-B2F35F0EF8FB}"/>
                </a:ext>
              </a:extLst>
            </p:cNvPr>
            <p:cNvSpPr>
              <a:spLocks noChangeArrowheads="1"/>
            </p:cNvSpPr>
            <p:nvPr/>
          </p:nvSpPr>
          <p:spPr bwMode="auto">
            <a:xfrm>
              <a:off x="3978" y="506"/>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24" name="Freeform 94">
              <a:extLst>
                <a:ext uri="{FF2B5EF4-FFF2-40B4-BE49-F238E27FC236}">
                  <a16:creationId xmlns:a16="http://schemas.microsoft.com/office/drawing/2014/main" id="{8A8700D8-07CC-4020-9669-85EBD8932ED5}"/>
                </a:ext>
              </a:extLst>
            </p:cNvPr>
            <p:cNvSpPr>
              <a:spLocks noChangeArrowheads="1"/>
            </p:cNvSpPr>
            <p:nvPr/>
          </p:nvSpPr>
          <p:spPr bwMode="auto">
            <a:xfrm>
              <a:off x="2758" y="35"/>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25" name="Freeform 95">
              <a:extLst>
                <a:ext uri="{FF2B5EF4-FFF2-40B4-BE49-F238E27FC236}">
                  <a16:creationId xmlns:a16="http://schemas.microsoft.com/office/drawing/2014/main" id="{2CA2E18A-59DB-455B-8461-84A2B8F8D5A7}"/>
                </a:ext>
              </a:extLst>
            </p:cNvPr>
            <p:cNvSpPr>
              <a:spLocks noChangeArrowheads="1"/>
            </p:cNvSpPr>
            <p:nvPr/>
          </p:nvSpPr>
          <p:spPr bwMode="auto">
            <a:xfrm>
              <a:off x="2635" y="43"/>
              <a:ext cx="22" cy="21"/>
            </a:xfrm>
            <a:custGeom>
              <a:avLst/>
              <a:gdLst>
                <a:gd name="T0" fmla="*/ 18 w 26"/>
                <a:gd name="T1" fmla="*/ 0 h 29"/>
                <a:gd name="T2" fmla="*/ 0 w 26"/>
                <a:gd name="T3" fmla="*/ 18 h 29"/>
                <a:gd name="T4" fmla="*/ 18 w 26"/>
                <a:gd name="T5" fmla="*/ 26 h 29"/>
                <a:gd name="T6" fmla="*/ 18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26" name="Freeform 96">
              <a:extLst>
                <a:ext uri="{FF2B5EF4-FFF2-40B4-BE49-F238E27FC236}">
                  <a16:creationId xmlns:a16="http://schemas.microsoft.com/office/drawing/2014/main" id="{19B87CB8-E744-418A-9F48-B73EDF25491A}"/>
                </a:ext>
              </a:extLst>
            </p:cNvPr>
            <p:cNvSpPr>
              <a:spLocks noChangeArrowheads="1"/>
            </p:cNvSpPr>
            <p:nvPr/>
          </p:nvSpPr>
          <p:spPr bwMode="auto">
            <a:xfrm>
              <a:off x="2663" y="42"/>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27" name="Freeform 97">
              <a:extLst>
                <a:ext uri="{FF2B5EF4-FFF2-40B4-BE49-F238E27FC236}">
                  <a16:creationId xmlns:a16="http://schemas.microsoft.com/office/drawing/2014/main" id="{BDBF772E-B098-442D-9616-31295F6865DF}"/>
                </a:ext>
              </a:extLst>
            </p:cNvPr>
            <p:cNvSpPr>
              <a:spLocks noChangeArrowheads="1"/>
            </p:cNvSpPr>
            <p:nvPr/>
          </p:nvSpPr>
          <p:spPr bwMode="auto">
            <a:xfrm>
              <a:off x="2733" y="34"/>
              <a:ext cx="23" cy="15"/>
            </a:xfrm>
            <a:custGeom>
              <a:avLst/>
              <a:gdLst>
                <a:gd name="T0" fmla="*/ 11 w 27"/>
                <a:gd name="T1" fmla="*/ 0 h 22"/>
                <a:gd name="T2" fmla="*/ 3 w 27"/>
                <a:gd name="T3" fmla="*/ 12 h 22"/>
                <a:gd name="T4" fmla="*/ 19 w 27"/>
                <a:gd name="T5" fmla="*/ 22 h 22"/>
                <a:gd name="T6" fmla="*/ 11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28" name="Freeform 98">
              <a:extLst>
                <a:ext uri="{FF2B5EF4-FFF2-40B4-BE49-F238E27FC236}">
                  <a16:creationId xmlns:a16="http://schemas.microsoft.com/office/drawing/2014/main" id="{87DE5B1D-3228-40BC-A842-CDF115602B64}"/>
                </a:ext>
              </a:extLst>
            </p:cNvPr>
            <p:cNvSpPr>
              <a:spLocks noChangeArrowheads="1"/>
            </p:cNvSpPr>
            <p:nvPr/>
          </p:nvSpPr>
          <p:spPr bwMode="auto">
            <a:xfrm>
              <a:off x="2712" y="50"/>
              <a:ext cx="17" cy="13"/>
            </a:xfrm>
            <a:custGeom>
              <a:avLst/>
              <a:gdLst>
                <a:gd name="T0" fmla="*/ 11 w 20"/>
                <a:gd name="T1" fmla="*/ 0 h 18"/>
                <a:gd name="T2" fmla="*/ 9 w 20"/>
                <a:gd name="T3" fmla="*/ 18 h 18"/>
                <a:gd name="T4" fmla="*/ 11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29" name="Freeform 99">
              <a:extLst>
                <a:ext uri="{FF2B5EF4-FFF2-40B4-BE49-F238E27FC236}">
                  <a16:creationId xmlns:a16="http://schemas.microsoft.com/office/drawing/2014/main" id="{D819D623-06A2-49B0-89E6-1B5769B9549E}"/>
                </a:ext>
              </a:extLst>
            </p:cNvPr>
            <p:cNvSpPr>
              <a:spLocks noChangeArrowheads="1"/>
            </p:cNvSpPr>
            <p:nvPr/>
          </p:nvSpPr>
          <p:spPr bwMode="auto">
            <a:xfrm>
              <a:off x="4023" y="65"/>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30" name="Freeform 100">
              <a:extLst>
                <a:ext uri="{FF2B5EF4-FFF2-40B4-BE49-F238E27FC236}">
                  <a16:creationId xmlns:a16="http://schemas.microsoft.com/office/drawing/2014/main" id="{70E3472D-8705-4E21-BB48-CE33B009642A}"/>
                </a:ext>
              </a:extLst>
            </p:cNvPr>
            <p:cNvSpPr>
              <a:spLocks noChangeArrowheads="1"/>
            </p:cNvSpPr>
            <p:nvPr/>
          </p:nvSpPr>
          <p:spPr bwMode="auto">
            <a:xfrm>
              <a:off x="3007" y="1423"/>
              <a:ext cx="35" cy="17"/>
            </a:xfrm>
            <a:custGeom>
              <a:avLst/>
              <a:gdLst>
                <a:gd name="T0" fmla="*/ 30 w 41"/>
                <a:gd name="T1" fmla="*/ 0 h 24"/>
                <a:gd name="T2" fmla="*/ 26 w 41"/>
                <a:gd name="T3" fmla="*/ 24 h 24"/>
                <a:gd name="T4" fmla="*/ 3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31" name="Freeform 101">
              <a:extLst>
                <a:ext uri="{FF2B5EF4-FFF2-40B4-BE49-F238E27FC236}">
                  <a16:creationId xmlns:a16="http://schemas.microsoft.com/office/drawing/2014/main" id="{8714CBEF-77DC-41F1-AD2B-31F63F326F97}"/>
                </a:ext>
              </a:extLst>
            </p:cNvPr>
            <p:cNvSpPr>
              <a:spLocks noChangeArrowheads="1"/>
            </p:cNvSpPr>
            <p:nvPr/>
          </p:nvSpPr>
          <p:spPr bwMode="auto">
            <a:xfrm>
              <a:off x="3053" y="1416"/>
              <a:ext cx="11" cy="14"/>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32" name="Freeform 102">
              <a:extLst>
                <a:ext uri="{FF2B5EF4-FFF2-40B4-BE49-F238E27FC236}">
                  <a16:creationId xmlns:a16="http://schemas.microsoft.com/office/drawing/2014/main" id="{27985423-982B-487E-873D-609D5656DE31}"/>
                </a:ext>
              </a:extLst>
            </p:cNvPr>
            <p:cNvSpPr>
              <a:spLocks noChangeArrowheads="1"/>
            </p:cNvSpPr>
            <p:nvPr/>
          </p:nvSpPr>
          <p:spPr bwMode="auto">
            <a:xfrm>
              <a:off x="2976" y="1272"/>
              <a:ext cx="10" cy="14"/>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33" name="Freeform 103">
              <a:extLst>
                <a:ext uri="{FF2B5EF4-FFF2-40B4-BE49-F238E27FC236}">
                  <a16:creationId xmlns:a16="http://schemas.microsoft.com/office/drawing/2014/main" id="{9A3E30E4-EB00-420A-97AA-FA214979F7F5}"/>
                </a:ext>
              </a:extLst>
            </p:cNvPr>
            <p:cNvSpPr>
              <a:spLocks noChangeArrowheads="1"/>
            </p:cNvSpPr>
            <p:nvPr/>
          </p:nvSpPr>
          <p:spPr bwMode="auto">
            <a:xfrm>
              <a:off x="3045" y="1204"/>
              <a:ext cx="12" cy="18"/>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34" name="Freeform 104">
              <a:extLst>
                <a:ext uri="{FF2B5EF4-FFF2-40B4-BE49-F238E27FC236}">
                  <a16:creationId xmlns:a16="http://schemas.microsoft.com/office/drawing/2014/main" id="{D5DCE547-8926-4EF8-AF24-C8C8430CFE59}"/>
                </a:ext>
              </a:extLst>
            </p:cNvPr>
            <p:cNvSpPr>
              <a:spLocks noChangeArrowheads="1"/>
            </p:cNvSpPr>
            <p:nvPr/>
          </p:nvSpPr>
          <p:spPr bwMode="auto">
            <a:xfrm>
              <a:off x="3017" y="1203"/>
              <a:ext cx="13" cy="18"/>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35" name="Freeform 105">
              <a:extLst>
                <a:ext uri="{FF2B5EF4-FFF2-40B4-BE49-F238E27FC236}">
                  <a16:creationId xmlns:a16="http://schemas.microsoft.com/office/drawing/2014/main" id="{1799DE65-326D-475F-AC7D-A56B84C0C598}"/>
                </a:ext>
              </a:extLst>
            </p:cNvPr>
            <p:cNvSpPr>
              <a:spLocks noChangeArrowheads="1"/>
            </p:cNvSpPr>
            <p:nvPr/>
          </p:nvSpPr>
          <p:spPr bwMode="auto">
            <a:xfrm>
              <a:off x="3004" y="1224"/>
              <a:ext cx="12" cy="14"/>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36" name="Freeform 106">
              <a:extLst>
                <a:ext uri="{FF2B5EF4-FFF2-40B4-BE49-F238E27FC236}">
                  <a16:creationId xmlns:a16="http://schemas.microsoft.com/office/drawing/2014/main" id="{F8B99800-322A-4257-8C21-D35A0420B2BB}"/>
                </a:ext>
              </a:extLst>
            </p:cNvPr>
            <p:cNvSpPr>
              <a:spLocks noChangeArrowheads="1"/>
            </p:cNvSpPr>
            <p:nvPr/>
          </p:nvSpPr>
          <p:spPr bwMode="auto">
            <a:xfrm>
              <a:off x="2976" y="1256"/>
              <a:ext cx="10" cy="14"/>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37" name="Freeform 107">
              <a:extLst>
                <a:ext uri="{FF2B5EF4-FFF2-40B4-BE49-F238E27FC236}">
                  <a16:creationId xmlns:a16="http://schemas.microsoft.com/office/drawing/2014/main" id="{FC02C137-A328-46D2-8999-78457D1E4024}"/>
                </a:ext>
              </a:extLst>
            </p:cNvPr>
            <p:cNvSpPr>
              <a:spLocks noChangeArrowheads="1"/>
            </p:cNvSpPr>
            <p:nvPr/>
          </p:nvSpPr>
          <p:spPr bwMode="auto">
            <a:xfrm>
              <a:off x="2997" y="1243"/>
              <a:ext cx="12" cy="14"/>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38" name="Freeform 108">
              <a:extLst>
                <a:ext uri="{FF2B5EF4-FFF2-40B4-BE49-F238E27FC236}">
                  <a16:creationId xmlns:a16="http://schemas.microsoft.com/office/drawing/2014/main" id="{E15317B7-D13C-4C1C-9D9F-497E0B1CDA02}"/>
                </a:ext>
              </a:extLst>
            </p:cNvPr>
            <p:cNvSpPr>
              <a:spLocks noChangeArrowheads="1"/>
            </p:cNvSpPr>
            <p:nvPr/>
          </p:nvSpPr>
          <p:spPr bwMode="auto">
            <a:xfrm>
              <a:off x="2154" y="320"/>
              <a:ext cx="12" cy="14"/>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39" name="Freeform 109">
              <a:extLst>
                <a:ext uri="{FF2B5EF4-FFF2-40B4-BE49-F238E27FC236}">
                  <a16:creationId xmlns:a16="http://schemas.microsoft.com/office/drawing/2014/main" id="{FCC91AC6-B3C7-41AC-BD0C-D65B4D26C8B5}"/>
                </a:ext>
              </a:extLst>
            </p:cNvPr>
            <p:cNvSpPr>
              <a:spLocks noChangeArrowheads="1"/>
            </p:cNvSpPr>
            <p:nvPr/>
          </p:nvSpPr>
          <p:spPr bwMode="auto">
            <a:xfrm>
              <a:off x="2084" y="288"/>
              <a:ext cx="12" cy="14"/>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sp>
          <p:nvSpPr>
            <p:cNvPr id="240" name="Freeform 110">
              <a:extLst>
                <a:ext uri="{FF2B5EF4-FFF2-40B4-BE49-F238E27FC236}">
                  <a16:creationId xmlns:a16="http://schemas.microsoft.com/office/drawing/2014/main" id="{488A2DB9-C7A1-4E6C-A6FD-E355FCC2D1FA}"/>
                </a:ext>
              </a:extLst>
            </p:cNvPr>
            <p:cNvSpPr>
              <a:spLocks noChangeArrowheads="1"/>
            </p:cNvSpPr>
            <p:nvPr/>
          </p:nvSpPr>
          <p:spPr bwMode="auto">
            <a:xfrm>
              <a:off x="1810" y="85"/>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3199" dirty="0">
                <a:solidFill>
                  <a:srgbClr val="BCB5AC"/>
                </a:solidFill>
                <a:latin typeface="方正兰亭黑_GBK" charset="-122"/>
                <a:sym typeface="宋体" pitchFamily="2" charset="-122"/>
              </a:endParaRPr>
            </a:p>
          </p:txBody>
        </p:sp>
      </p:grpSp>
      <p:sp>
        <p:nvSpPr>
          <p:cNvPr id="241" name="直接连接符 5">
            <a:extLst>
              <a:ext uri="{FF2B5EF4-FFF2-40B4-BE49-F238E27FC236}">
                <a16:creationId xmlns:a16="http://schemas.microsoft.com/office/drawing/2014/main" id="{04C55515-72DF-44DD-B0B2-FF563A3F9819}"/>
              </a:ext>
            </a:extLst>
          </p:cNvPr>
          <p:cNvSpPr>
            <a:spLocks noChangeShapeType="1"/>
          </p:cNvSpPr>
          <p:nvPr/>
        </p:nvSpPr>
        <p:spPr bwMode="auto">
          <a:xfrm>
            <a:off x="2648416" y="3016858"/>
            <a:ext cx="1320621" cy="642937"/>
          </a:xfrm>
          <a:prstGeom prst="line">
            <a:avLst/>
          </a:prstGeom>
          <a:noFill/>
          <a:ln w="9525" cap="flat" cmpd="sng">
            <a:solidFill>
              <a:srgbClr val="7F7F7F"/>
            </a:solidFill>
            <a:bevel/>
            <a:headEnd/>
            <a:tailEnd/>
          </a:ln>
          <a:extLst>
            <a:ext uri="{909E8E84-426E-40DD-AFC4-6F175D3DCCD1}">
              <a14:hiddenFill xmlns:a14="http://schemas.microsoft.com/office/drawing/2010/main">
                <a:noFill/>
              </a14:hiddenFill>
            </a:ext>
          </a:extLst>
        </p:spPr>
        <p:txBody>
          <a:bodyPr lIns="91431" tIns="45715" rIns="91431" bIns="45715"/>
          <a:lstStyle/>
          <a:p>
            <a:endParaRPr lang="zh-CN" altLang="en-US" sz="2399">
              <a:solidFill>
                <a:schemeClr val="bg1">
                  <a:lumMod val="85000"/>
                </a:schemeClr>
              </a:solidFill>
            </a:endParaRPr>
          </a:p>
        </p:txBody>
      </p:sp>
      <p:sp>
        <p:nvSpPr>
          <p:cNvPr id="242" name="直接连接符 158">
            <a:extLst>
              <a:ext uri="{FF2B5EF4-FFF2-40B4-BE49-F238E27FC236}">
                <a16:creationId xmlns:a16="http://schemas.microsoft.com/office/drawing/2014/main" id="{FF1D4CD8-0CA7-4DAC-87D9-C9F008CC4C04}"/>
              </a:ext>
            </a:extLst>
          </p:cNvPr>
          <p:cNvSpPr>
            <a:spLocks noChangeShapeType="1"/>
          </p:cNvSpPr>
          <p:nvPr/>
        </p:nvSpPr>
        <p:spPr bwMode="auto">
          <a:xfrm flipV="1">
            <a:off x="5130931" y="2808897"/>
            <a:ext cx="1422208" cy="881063"/>
          </a:xfrm>
          <a:prstGeom prst="line">
            <a:avLst/>
          </a:prstGeom>
          <a:noFill/>
          <a:ln w="9525" cap="flat" cmpd="sng">
            <a:solidFill>
              <a:srgbClr val="7F7F7F"/>
            </a:solidFill>
            <a:bevel/>
            <a:headEnd/>
            <a:tailEnd/>
          </a:ln>
          <a:extLst>
            <a:ext uri="{909E8E84-426E-40DD-AFC4-6F175D3DCCD1}">
              <a14:hiddenFill xmlns:a14="http://schemas.microsoft.com/office/drawing/2010/main">
                <a:noFill/>
              </a14:hiddenFill>
            </a:ext>
          </a:extLst>
        </p:spPr>
        <p:txBody>
          <a:bodyPr lIns="91431" tIns="45715" rIns="91431" bIns="45715"/>
          <a:lstStyle/>
          <a:p>
            <a:endParaRPr lang="zh-CN" altLang="en-US" sz="2399">
              <a:solidFill>
                <a:schemeClr val="bg1">
                  <a:lumMod val="85000"/>
                </a:schemeClr>
              </a:solidFill>
            </a:endParaRPr>
          </a:p>
        </p:txBody>
      </p:sp>
      <p:sp>
        <p:nvSpPr>
          <p:cNvPr id="243" name="直接连接符 159">
            <a:extLst>
              <a:ext uri="{FF2B5EF4-FFF2-40B4-BE49-F238E27FC236}">
                <a16:creationId xmlns:a16="http://schemas.microsoft.com/office/drawing/2014/main" id="{2A96F046-EE12-4612-89D1-F7A0DC6A07A2}"/>
              </a:ext>
            </a:extLst>
          </p:cNvPr>
          <p:cNvSpPr>
            <a:spLocks noChangeShapeType="1"/>
          </p:cNvSpPr>
          <p:nvPr/>
        </p:nvSpPr>
        <p:spPr bwMode="auto">
          <a:xfrm>
            <a:off x="7930904" y="2808894"/>
            <a:ext cx="1450779" cy="720725"/>
          </a:xfrm>
          <a:prstGeom prst="line">
            <a:avLst/>
          </a:prstGeom>
          <a:noFill/>
          <a:ln w="9525" cap="flat" cmpd="sng">
            <a:solidFill>
              <a:srgbClr val="7F7F7F"/>
            </a:solidFill>
            <a:bevel/>
            <a:headEnd/>
            <a:tailEnd/>
          </a:ln>
          <a:extLst>
            <a:ext uri="{909E8E84-426E-40DD-AFC4-6F175D3DCCD1}">
              <a14:hiddenFill xmlns:a14="http://schemas.microsoft.com/office/drawing/2010/main">
                <a:noFill/>
              </a14:hiddenFill>
            </a:ext>
          </a:extLst>
        </p:spPr>
        <p:txBody>
          <a:bodyPr lIns="91431" tIns="45715" rIns="91431" bIns="45715"/>
          <a:lstStyle/>
          <a:p>
            <a:endParaRPr lang="zh-CN" altLang="en-US" sz="2399">
              <a:solidFill>
                <a:schemeClr val="bg1">
                  <a:lumMod val="85000"/>
                </a:schemeClr>
              </a:solidFill>
            </a:endParaRPr>
          </a:p>
        </p:txBody>
      </p:sp>
      <p:grpSp>
        <p:nvGrpSpPr>
          <p:cNvPr id="244" name="组合 2">
            <a:extLst>
              <a:ext uri="{FF2B5EF4-FFF2-40B4-BE49-F238E27FC236}">
                <a16:creationId xmlns:a16="http://schemas.microsoft.com/office/drawing/2014/main" id="{D36F3E71-B6BC-430D-B01E-C4789750A0D9}"/>
              </a:ext>
            </a:extLst>
          </p:cNvPr>
          <p:cNvGrpSpPr/>
          <p:nvPr/>
        </p:nvGrpSpPr>
        <p:grpSpPr>
          <a:xfrm>
            <a:off x="1827790" y="2619982"/>
            <a:ext cx="863483" cy="909637"/>
            <a:chOff x="1370410" y="2278732"/>
            <a:chExt cx="647700" cy="682228"/>
          </a:xfrm>
        </p:grpSpPr>
        <p:sp>
          <p:nvSpPr>
            <p:cNvPr id="245" name="矩形 2">
              <a:extLst>
                <a:ext uri="{FF2B5EF4-FFF2-40B4-BE49-F238E27FC236}">
                  <a16:creationId xmlns:a16="http://schemas.microsoft.com/office/drawing/2014/main" id="{D701FCA2-7234-4898-B483-BFF869099C05}"/>
                </a:ext>
              </a:extLst>
            </p:cNvPr>
            <p:cNvSpPr>
              <a:spLocks noChangeArrowheads="1"/>
            </p:cNvSpPr>
            <p:nvPr/>
          </p:nvSpPr>
          <p:spPr bwMode="auto">
            <a:xfrm>
              <a:off x="1370410" y="2278732"/>
              <a:ext cx="647700" cy="682228"/>
            </a:xfrm>
            <a:prstGeom prst="rect">
              <a:avLst/>
            </a:prstGeom>
            <a:solidFill>
              <a:schemeClr val="tx1"/>
            </a:solidFill>
            <a:ln w="25400" cap="flat" cmpd="sng">
              <a:gradFill>
                <a:gsLst>
                  <a:gs pos="0">
                    <a:srgbClr val="00009E"/>
                  </a:gs>
                  <a:gs pos="100000">
                    <a:srgbClr val="BF00C3"/>
                  </a:gs>
                </a:gsLst>
                <a:lin ang="5400000" scaled="1"/>
              </a:gradFill>
              <a:bevel/>
              <a:headEnd/>
              <a:tailEnd/>
            </a:ln>
          </p:spPr>
          <p:txBody>
            <a:bodyPr lIns="91412" tIns="45705" rIns="91412" bIns="45705" anchor="ctr"/>
            <a:lstStyle/>
            <a:p>
              <a:pPr algn="ctr"/>
              <a:endParaRPr lang="zh-CN" altLang="zh-CN" sz="2399">
                <a:solidFill>
                  <a:schemeClr val="bg1">
                    <a:lumMod val="85000"/>
                  </a:schemeClr>
                </a:solidFill>
                <a:latin typeface="宋体" pitchFamily="2" charset="-122"/>
                <a:sym typeface="宋体" pitchFamily="2" charset="-122"/>
              </a:endParaRPr>
            </a:p>
          </p:txBody>
        </p:sp>
        <p:sp>
          <p:nvSpPr>
            <p:cNvPr id="246" name="文本框 19">
              <a:extLst>
                <a:ext uri="{FF2B5EF4-FFF2-40B4-BE49-F238E27FC236}">
                  <a16:creationId xmlns:a16="http://schemas.microsoft.com/office/drawing/2014/main" id="{F017B801-C354-4A08-B82D-0FE64015513B}"/>
                </a:ext>
              </a:extLst>
            </p:cNvPr>
            <p:cNvSpPr>
              <a:spLocks noChangeArrowheads="1"/>
            </p:cNvSpPr>
            <p:nvPr/>
          </p:nvSpPr>
          <p:spPr bwMode="auto">
            <a:xfrm>
              <a:off x="1403681" y="2407319"/>
              <a:ext cx="600203"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algn="ctr"/>
              <a:r>
                <a:rPr lang="zh-CN" altLang="en-US" sz="2399" b="1" dirty="0">
                  <a:solidFill>
                    <a:schemeClr val="bg1">
                      <a:lumMod val="85000"/>
                    </a:schemeClr>
                  </a:solidFill>
                  <a:latin typeface="微软雅黑" pitchFamily="34" charset="-122"/>
                  <a:ea typeface="微软雅黑" pitchFamily="34" charset="-122"/>
                  <a:sym typeface="微软雅黑" pitchFamily="34" charset="-122"/>
                </a:rPr>
                <a:t>Text</a:t>
              </a:r>
            </a:p>
          </p:txBody>
        </p:sp>
      </p:grpSp>
      <p:grpSp>
        <p:nvGrpSpPr>
          <p:cNvPr id="247" name="组合 3">
            <a:extLst>
              <a:ext uri="{FF2B5EF4-FFF2-40B4-BE49-F238E27FC236}">
                <a16:creationId xmlns:a16="http://schemas.microsoft.com/office/drawing/2014/main" id="{C72D9BE6-2DD4-4BB6-A810-5EE32A09512E}"/>
              </a:ext>
            </a:extLst>
          </p:cNvPr>
          <p:cNvGrpSpPr/>
          <p:nvPr/>
        </p:nvGrpSpPr>
        <p:grpSpPr>
          <a:xfrm>
            <a:off x="3969039" y="3037493"/>
            <a:ext cx="1180941" cy="1244600"/>
            <a:chOff x="2976563" y="2591866"/>
            <a:chExt cx="885825" cy="933450"/>
          </a:xfrm>
        </p:grpSpPr>
        <p:sp>
          <p:nvSpPr>
            <p:cNvPr id="248" name="矩形 150">
              <a:extLst>
                <a:ext uri="{FF2B5EF4-FFF2-40B4-BE49-F238E27FC236}">
                  <a16:creationId xmlns:a16="http://schemas.microsoft.com/office/drawing/2014/main" id="{92135097-2465-4586-9DB6-848BBB4996F9}"/>
                </a:ext>
              </a:extLst>
            </p:cNvPr>
            <p:cNvSpPr>
              <a:spLocks noChangeArrowheads="1"/>
            </p:cNvSpPr>
            <p:nvPr/>
          </p:nvSpPr>
          <p:spPr bwMode="auto">
            <a:xfrm>
              <a:off x="2976563" y="2591866"/>
              <a:ext cx="885825" cy="933450"/>
            </a:xfrm>
            <a:prstGeom prst="rect">
              <a:avLst/>
            </a:prstGeom>
            <a:solidFill>
              <a:schemeClr val="tx1"/>
            </a:solidFill>
            <a:ln w="25400" cap="flat" cmpd="sng">
              <a:gradFill>
                <a:gsLst>
                  <a:gs pos="0">
                    <a:srgbClr val="BF00C3"/>
                  </a:gs>
                  <a:gs pos="100000">
                    <a:srgbClr val="00009E"/>
                  </a:gs>
                </a:gsLst>
                <a:lin ang="5400000" scaled="1"/>
              </a:gradFill>
              <a:bevel/>
              <a:headEnd/>
              <a:tailEnd/>
            </a:ln>
          </p:spPr>
          <p:txBody>
            <a:bodyPr lIns="91412" tIns="45705" rIns="91412" bIns="45705" anchor="ctr"/>
            <a:lstStyle/>
            <a:p>
              <a:pPr algn="ctr"/>
              <a:endParaRPr lang="zh-CN" altLang="zh-CN" sz="2399">
                <a:solidFill>
                  <a:schemeClr val="bg1">
                    <a:lumMod val="85000"/>
                  </a:schemeClr>
                </a:solidFill>
                <a:latin typeface="宋体" pitchFamily="2" charset="-122"/>
                <a:sym typeface="宋体" pitchFamily="2" charset="-122"/>
              </a:endParaRPr>
            </a:p>
          </p:txBody>
        </p:sp>
        <p:sp>
          <p:nvSpPr>
            <p:cNvPr id="249" name="文本框 19">
              <a:extLst>
                <a:ext uri="{FF2B5EF4-FFF2-40B4-BE49-F238E27FC236}">
                  <a16:creationId xmlns:a16="http://schemas.microsoft.com/office/drawing/2014/main" id="{87A8CDE9-38EC-4C51-B875-0C6E1294906E}"/>
                </a:ext>
              </a:extLst>
            </p:cNvPr>
            <p:cNvSpPr>
              <a:spLocks noChangeArrowheads="1"/>
            </p:cNvSpPr>
            <p:nvPr/>
          </p:nvSpPr>
          <p:spPr bwMode="auto">
            <a:xfrm>
              <a:off x="3101513" y="2876426"/>
              <a:ext cx="600203"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algn="ctr"/>
              <a:r>
                <a:rPr lang="zh-CN" altLang="en-US" sz="2399" b="1" dirty="0">
                  <a:solidFill>
                    <a:schemeClr val="bg1">
                      <a:lumMod val="85000"/>
                    </a:schemeClr>
                  </a:solidFill>
                  <a:latin typeface="微软雅黑" pitchFamily="34" charset="-122"/>
                  <a:ea typeface="微软雅黑" pitchFamily="34" charset="-122"/>
                  <a:sym typeface="微软雅黑" pitchFamily="34" charset="-122"/>
                </a:rPr>
                <a:t>Text</a:t>
              </a:r>
            </a:p>
          </p:txBody>
        </p:sp>
      </p:grpSp>
      <p:grpSp>
        <p:nvGrpSpPr>
          <p:cNvPr id="250" name="组合 4">
            <a:extLst>
              <a:ext uri="{FF2B5EF4-FFF2-40B4-BE49-F238E27FC236}">
                <a16:creationId xmlns:a16="http://schemas.microsoft.com/office/drawing/2014/main" id="{D535EB19-380A-4F44-A311-2C40D7142D1D}"/>
              </a:ext>
            </a:extLst>
          </p:cNvPr>
          <p:cNvGrpSpPr/>
          <p:nvPr/>
        </p:nvGrpSpPr>
        <p:grpSpPr>
          <a:xfrm>
            <a:off x="6553139" y="2083407"/>
            <a:ext cx="1377764" cy="1452563"/>
            <a:chOff x="4914900" y="1876301"/>
            <a:chExt cx="1033463" cy="1089422"/>
          </a:xfrm>
        </p:grpSpPr>
        <p:sp>
          <p:nvSpPr>
            <p:cNvPr id="251" name="矩形 156">
              <a:extLst>
                <a:ext uri="{FF2B5EF4-FFF2-40B4-BE49-F238E27FC236}">
                  <a16:creationId xmlns:a16="http://schemas.microsoft.com/office/drawing/2014/main" id="{244B4D32-D59E-453A-A137-27E427A47072}"/>
                </a:ext>
              </a:extLst>
            </p:cNvPr>
            <p:cNvSpPr>
              <a:spLocks noChangeArrowheads="1"/>
            </p:cNvSpPr>
            <p:nvPr/>
          </p:nvSpPr>
          <p:spPr bwMode="auto">
            <a:xfrm>
              <a:off x="4914900" y="1876301"/>
              <a:ext cx="1033463" cy="1089422"/>
            </a:xfrm>
            <a:prstGeom prst="rect">
              <a:avLst/>
            </a:prstGeom>
            <a:solidFill>
              <a:schemeClr val="tx1"/>
            </a:solidFill>
            <a:ln w="25400" cap="flat" cmpd="sng">
              <a:gradFill>
                <a:gsLst>
                  <a:gs pos="0">
                    <a:srgbClr val="BF00C3"/>
                  </a:gs>
                  <a:gs pos="100000">
                    <a:srgbClr val="00009E"/>
                  </a:gs>
                </a:gsLst>
                <a:lin ang="5400000" scaled="1"/>
              </a:gradFill>
              <a:bevel/>
              <a:headEnd/>
              <a:tailEnd/>
            </a:ln>
          </p:spPr>
          <p:txBody>
            <a:bodyPr lIns="91412" tIns="45705" rIns="91412" bIns="45705" anchor="ctr"/>
            <a:lstStyle/>
            <a:p>
              <a:pPr algn="ctr"/>
              <a:endParaRPr lang="zh-CN" altLang="zh-CN" sz="2399">
                <a:solidFill>
                  <a:schemeClr val="bg1">
                    <a:lumMod val="85000"/>
                  </a:schemeClr>
                </a:solidFill>
                <a:latin typeface="宋体" pitchFamily="2" charset="-122"/>
                <a:sym typeface="宋体" pitchFamily="2" charset="-122"/>
              </a:endParaRPr>
            </a:p>
          </p:txBody>
        </p:sp>
        <p:sp>
          <p:nvSpPr>
            <p:cNvPr id="252" name="文本框 19">
              <a:extLst>
                <a:ext uri="{FF2B5EF4-FFF2-40B4-BE49-F238E27FC236}">
                  <a16:creationId xmlns:a16="http://schemas.microsoft.com/office/drawing/2014/main" id="{F2AEAA92-D8AD-4368-8327-73A17761DA27}"/>
                </a:ext>
              </a:extLst>
            </p:cNvPr>
            <p:cNvSpPr>
              <a:spLocks noChangeArrowheads="1"/>
            </p:cNvSpPr>
            <p:nvPr/>
          </p:nvSpPr>
          <p:spPr bwMode="auto">
            <a:xfrm>
              <a:off x="5154748" y="2210867"/>
              <a:ext cx="600204" cy="34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algn="ctr"/>
              <a:r>
                <a:rPr lang="zh-CN" altLang="en-US" sz="2399" b="1" dirty="0">
                  <a:solidFill>
                    <a:schemeClr val="bg1">
                      <a:lumMod val="85000"/>
                    </a:schemeClr>
                  </a:solidFill>
                  <a:latin typeface="微软雅黑" pitchFamily="34" charset="-122"/>
                  <a:ea typeface="微软雅黑" pitchFamily="34" charset="-122"/>
                  <a:sym typeface="微软雅黑" pitchFamily="34" charset="-122"/>
                </a:rPr>
                <a:t>Text</a:t>
              </a:r>
            </a:p>
          </p:txBody>
        </p:sp>
      </p:grpSp>
      <p:grpSp>
        <p:nvGrpSpPr>
          <p:cNvPr id="253" name="组合 5">
            <a:extLst>
              <a:ext uri="{FF2B5EF4-FFF2-40B4-BE49-F238E27FC236}">
                <a16:creationId xmlns:a16="http://schemas.microsoft.com/office/drawing/2014/main" id="{E4490061-E3B4-4D94-AF53-130E353D27B2}"/>
              </a:ext>
            </a:extLst>
          </p:cNvPr>
          <p:cNvGrpSpPr/>
          <p:nvPr/>
        </p:nvGrpSpPr>
        <p:grpSpPr>
          <a:xfrm>
            <a:off x="9378508" y="2881919"/>
            <a:ext cx="1180941" cy="1244600"/>
            <a:chOff x="7034213" y="2475185"/>
            <a:chExt cx="885825" cy="933450"/>
          </a:xfrm>
        </p:grpSpPr>
        <p:sp>
          <p:nvSpPr>
            <p:cNvPr id="254" name="矩形 157">
              <a:extLst>
                <a:ext uri="{FF2B5EF4-FFF2-40B4-BE49-F238E27FC236}">
                  <a16:creationId xmlns:a16="http://schemas.microsoft.com/office/drawing/2014/main" id="{AF3CB7A1-C190-4372-98C3-AC4C613669BF}"/>
                </a:ext>
              </a:extLst>
            </p:cNvPr>
            <p:cNvSpPr>
              <a:spLocks noChangeArrowheads="1"/>
            </p:cNvSpPr>
            <p:nvPr/>
          </p:nvSpPr>
          <p:spPr bwMode="auto">
            <a:xfrm>
              <a:off x="7034213" y="2475185"/>
              <a:ext cx="885825" cy="933450"/>
            </a:xfrm>
            <a:prstGeom prst="rect">
              <a:avLst/>
            </a:prstGeom>
            <a:solidFill>
              <a:schemeClr val="tx1"/>
            </a:solidFill>
            <a:ln w="25400" cap="flat" cmpd="sng">
              <a:gradFill>
                <a:gsLst>
                  <a:gs pos="0">
                    <a:srgbClr val="00009E"/>
                  </a:gs>
                  <a:gs pos="100000">
                    <a:srgbClr val="BF00C3"/>
                  </a:gs>
                </a:gsLst>
                <a:lin ang="5400000" scaled="1"/>
              </a:gradFill>
              <a:bevel/>
              <a:headEnd/>
              <a:tailEnd/>
            </a:ln>
          </p:spPr>
          <p:txBody>
            <a:bodyPr lIns="91412" tIns="45705" rIns="91412" bIns="45705" anchor="ctr"/>
            <a:lstStyle/>
            <a:p>
              <a:pPr algn="ctr"/>
              <a:endParaRPr lang="zh-CN" altLang="zh-CN" sz="2399">
                <a:solidFill>
                  <a:schemeClr val="bg1">
                    <a:lumMod val="85000"/>
                  </a:schemeClr>
                </a:solidFill>
                <a:latin typeface="宋体" pitchFamily="2" charset="-122"/>
                <a:sym typeface="宋体" pitchFamily="2" charset="-122"/>
              </a:endParaRPr>
            </a:p>
          </p:txBody>
        </p:sp>
        <p:sp>
          <p:nvSpPr>
            <p:cNvPr id="255" name="文本框 19">
              <a:extLst>
                <a:ext uri="{FF2B5EF4-FFF2-40B4-BE49-F238E27FC236}">
                  <a16:creationId xmlns:a16="http://schemas.microsoft.com/office/drawing/2014/main" id="{B25E8CCD-C145-46AA-9F5A-81184C280365}"/>
                </a:ext>
              </a:extLst>
            </p:cNvPr>
            <p:cNvSpPr>
              <a:spLocks noChangeArrowheads="1"/>
            </p:cNvSpPr>
            <p:nvPr/>
          </p:nvSpPr>
          <p:spPr bwMode="auto">
            <a:xfrm>
              <a:off x="7206789" y="2776413"/>
              <a:ext cx="600203"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algn="ctr"/>
              <a:r>
                <a:rPr lang="zh-CN" altLang="en-US" sz="2399" b="1" dirty="0">
                  <a:solidFill>
                    <a:schemeClr val="bg1">
                      <a:lumMod val="85000"/>
                    </a:schemeClr>
                  </a:solidFill>
                  <a:latin typeface="微软雅黑" pitchFamily="34" charset="-122"/>
                  <a:ea typeface="微软雅黑" pitchFamily="34" charset="-122"/>
                  <a:sym typeface="微软雅黑" pitchFamily="34" charset="-122"/>
                </a:rPr>
                <a:t>Text</a:t>
              </a:r>
            </a:p>
          </p:txBody>
        </p:sp>
      </p:grpSp>
      <p:sp>
        <p:nvSpPr>
          <p:cNvPr id="256" name="TextBox 306">
            <a:extLst>
              <a:ext uri="{FF2B5EF4-FFF2-40B4-BE49-F238E27FC236}">
                <a16:creationId xmlns:a16="http://schemas.microsoft.com/office/drawing/2014/main" id="{B1F54968-FFD4-4942-990A-1E036EC72CFD}"/>
              </a:ext>
            </a:extLst>
          </p:cNvPr>
          <p:cNvSpPr txBox="1"/>
          <p:nvPr/>
        </p:nvSpPr>
        <p:spPr>
          <a:xfrm>
            <a:off x="1569480" y="3682748"/>
            <a:ext cx="1477301" cy="369318"/>
          </a:xfrm>
          <a:prstGeom prst="rect">
            <a:avLst/>
          </a:prstGeom>
          <a:noFill/>
        </p:spPr>
        <p:txBody>
          <a:bodyPr wrap="none" lIns="121907" tIns="60953" rIns="121907" bIns="60953" rtlCol="0">
            <a:spAutoFit/>
          </a:bodyPr>
          <a:lstStyle/>
          <a:p>
            <a:r>
              <a:rPr lang="zh-CN" altLang="en-US" sz="1600" b="1" dirty="0">
                <a:solidFill>
                  <a:schemeClr val="bg1">
                    <a:lumMod val="85000"/>
                  </a:schemeClr>
                </a:solidFill>
                <a:latin typeface="微软雅黑" pitchFamily="34" charset="-122"/>
                <a:ea typeface="微软雅黑" pitchFamily="34" charset="-122"/>
              </a:rPr>
              <a:t>Click to add text</a:t>
            </a:r>
          </a:p>
        </p:txBody>
      </p:sp>
      <p:sp>
        <p:nvSpPr>
          <p:cNvPr id="257" name="TextBox 307">
            <a:extLst>
              <a:ext uri="{FF2B5EF4-FFF2-40B4-BE49-F238E27FC236}">
                <a16:creationId xmlns:a16="http://schemas.microsoft.com/office/drawing/2014/main" id="{5D7DEB4A-DDFC-4B23-95C1-9775E18E8FB6}"/>
              </a:ext>
            </a:extLst>
          </p:cNvPr>
          <p:cNvSpPr txBox="1"/>
          <p:nvPr/>
        </p:nvSpPr>
        <p:spPr>
          <a:xfrm>
            <a:off x="870014" y="3983006"/>
            <a:ext cx="2250060" cy="1764059"/>
          </a:xfrm>
          <a:prstGeom prst="rect">
            <a:avLst/>
          </a:prstGeom>
          <a:noFill/>
        </p:spPr>
        <p:txBody>
          <a:bodyPr wrap="square" lIns="121907" tIns="60953" rIns="121907" bIns="60953" rtlCol="0">
            <a:spAutoFit/>
          </a:bodyPr>
          <a:lstStyle/>
          <a:p>
            <a:r>
              <a:rPr lang="zh-CN" altLang="en-US" sz="1333" dirty="0">
                <a:solidFill>
                  <a:schemeClr val="bg1">
                    <a:lumMod val="85000"/>
                  </a:schemeClr>
                </a:solidFill>
                <a:latin typeface="微软雅黑" pitchFamily="34" charset="-122"/>
                <a:ea typeface="微软雅黑" pitchFamily="34" charset="-122"/>
              </a:rPr>
              <a:t>Please add a detailed description of the text here, as close as possible to the title text language style, language description as concise and vivid as possible.</a:t>
            </a:r>
            <a:endParaRPr lang="en-US" altLang="zh-CN" sz="1333" dirty="0">
              <a:solidFill>
                <a:schemeClr val="bg1">
                  <a:lumMod val="85000"/>
                </a:schemeClr>
              </a:solidFill>
              <a:latin typeface="微软雅黑" pitchFamily="34" charset="-122"/>
              <a:ea typeface="微软雅黑" pitchFamily="34" charset="-122"/>
            </a:endParaRPr>
          </a:p>
        </p:txBody>
      </p:sp>
      <p:sp>
        <p:nvSpPr>
          <p:cNvPr id="258" name="TextBox 308">
            <a:extLst>
              <a:ext uri="{FF2B5EF4-FFF2-40B4-BE49-F238E27FC236}">
                <a16:creationId xmlns:a16="http://schemas.microsoft.com/office/drawing/2014/main" id="{9FB9FD97-A60C-4165-9B46-F43E358DA0CC}"/>
              </a:ext>
            </a:extLst>
          </p:cNvPr>
          <p:cNvSpPr txBox="1"/>
          <p:nvPr/>
        </p:nvSpPr>
        <p:spPr>
          <a:xfrm>
            <a:off x="3817330" y="4482568"/>
            <a:ext cx="1477301" cy="369318"/>
          </a:xfrm>
          <a:prstGeom prst="rect">
            <a:avLst/>
          </a:prstGeom>
          <a:noFill/>
        </p:spPr>
        <p:txBody>
          <a:bodyPr wrap="none" lIns="121907" tIns="60953" rIns="121907" bIns="60953" rtlCol="0">
            <a:spAutoFit/>
          </a:bodyPr>
          <a:lstStyle/>
          <a:p>
            <a:r>
              <a:rPr lang="zh-CN" altLang="en-US" sz="1600" b="1" dirty="0">
                <a:solidFill>
                  <a:schemeClr val="bg1">
                    <a:lumMod val="85000"/>
                  </a:schemeClr>
                </a:solidFill>
                <a:latin typeface="微软雅黑" pitchFamily="34" charset="-122"/>
                <a:ea typeface="微软雅黑" pitchFamily="34" charset="-122"/>
              </a:rPr>
              <a:t>Click to add text</a:t>
            </a:r>
          </a:p>
        </p:txBody>
      </p:sp>
      <p:sp>
        <p:nvSpPr>
          <p:cNvPr id="259" name="TextBox 309">
            <a:extLst>
              <a:ext uri="{FF2B5EF4-FFF2-40B4-BE49-F238E27FC236}">
                <a16:creationId xmlns:a16="http://schemas.microsoft.com/office/drawing/2014/main" id="{D4F2F5F2-7ACB-4A01-9DBC-5191D1A566CA}"/>
              </a:ext>
            </a:extLst>
          </p:cNvPr>
          <p:cNvSpPr txBox="1"/>
          <p:nvPr/>
        </p:nvSpPr>
        <p:spPr>
          <a:xfrm>
            <a:off x="3827585" y="4782829"/>
            <a:ext cx="2217769" cy="1764059"/>
          </a:xfrm>
          <a:prstGeom prst="rect">
            <a:avLst/>
          </a:prstGeom>
          <a:noFill/>
        </p:spPr>
        <p:txBody>
          <a:bodyPr wrap="square" lIns="121907" tIns="60953" rIns="121907" bIns="60953" rtlCol="0">
            <a:spAutoFit/>
          </a:bodyPr>
          <a:lstStyle/>
          <a:p>
            <a:r>
              <a:rPr lang="zh-CN" altLang="en-US" sz="1333" dirty="0">
                <a:solidFill>
                  <a:schemeClr val="bg1">
                    <a:lumMod val="85000"/>
                  </a:schemeClr>
                </a:solidFill>
                <a:latin typeface="微软雅黑" pitchFamily="34" charset="-122"/>
                <a:ea typeface="微软雅黑" pitchFamily="34" charset="-122"/>
              </a:rPr>
              <a:t>Please add a detailed description of the text here, as close as possible to the title text language style, language description as concise and vivid as possible.</a:t>
            </a:r>
            <a:endParaRPr lang="en-US" altLang="zh-CN" sz="1333" dirty="0">
              <a:solidFill>
                <a:schemeClr val="bg1">
                  <a:lumMod val="85000"/>
                </a:schemeClr>
              </a:solidFill>
              <a:latin typeface="微软雅黑" pitchFamily="34" charset="-122"/>
              <a:ea typeface="微软雅黑" pitchFamily="34" charset="-122"/>
            </a:endParaRPr>
          </a:p>
        </p:txBody>
      </p:sp>
      <p:sp>
        <p:nvSpPr>
          <p:cNvPr id="260" name="TextBox 310">
            <a:extLst>
              <a:ext uri="{FF2B5EF4-FFF2-40B4-BE49-F238E27FC236}">
                <a16:creationId xmlns:a16="http://schemas.microsoft.com/office/drawing/2014/main" id="{0893A720-EC86-4A11-8251-C0192B5570EA}"/>
              </a:ext>
            </a:extLst>
          </p:cNvPr>
          <p:cNvSpPr txBox="1"/>
          <p:nvPr/>
        </p:nvSpPr>
        <p:spPr>
          <a:xfrm>
            <a:off x="6503456" y="3733141"/>
            <a:ext cx="1477301" cy="369318"/>
          </a:xfrm>
          <a:prstGeom prst="rect">
            <a:avLst/>
          </a:prstGeom>
          <a:noFill/>
        </p:spPr>
        <p:txBody>
          <a:bodyPr wrap="none" lIns="121907" tIns="60953" rIns="121907" bIns="60953" rtlCol="0">
            <a:spAutoFit/>
          </a:bodyPr>
          <a:lstStyle/>
          <a:p>
            <a:r>
              <a:rPr lang="zh-CN" altLang="en-US" sz="1600" b="1" dirty="0">
                <a:solidFill>
                  <a:schemeClr val="bg1">
                    <a:lumMod val="85000"/>
                  </a:schemeClr>
                </a:solidFill>
                <a:latin typeface="微软雅黑" pitchFamily="34" charset="-122"/>
                <a:ea typeface="微软雅黑" pitchFamily="34" charset="-122"/>
              </a:rPr>
              <a:t>Click to add text</a:t>
            </a:r>
          </a:p>
        </p:txBody>
      </p:sp>
      <p:sp>
        <p:nvSpPr>
          <p:cNvPr id="261" name="TextBox 311">
            <a:extLst>
              <a:ext uri="{FF2B5EF4-FFF2-40B4-BE49-F238E27FC236}">
                <a16:creationId xmlns:a16="http://schemas.microsoft.com/office/drawing/2014/main" id="{B00D8037-7337-4FAD-8404-94FE1D993852}"/>
              </a:ext>
            </a:extLst>
          </p:cNvPr>
          <p:cNvSpPr txBox="1"/>
          <p:nvPr/>
        </p:nvSpPr>
        <p:spPr>
          <a:xfrm>
            <a:off x="6513713" y="4033399"/>
            <a:ext cx="2347207" cy="1558939"/>
          </a:xfrm>
          <a:prstGeom prst="rect">
            <a:avLst/>
          </a:prstGeom>
          <a:noFill/>
        </p:spPr>
        <p:txBody>
          <a:bodyPr wrap="square" lIns="121907" tIns="60953" rIns="121907" bIns="60953" rtlCol="0">
            <a:spAutoFit/>
          </a:bodyPr>
          <a:lstStyle/>
          <a:p>
            <a:r>
              <a:rPr lang="zh-CN" altLang="en-US" sz="1333" dirty="0">
                <a:solidFill>
                  <a:schemeClr val="bg1">
                    <a:lumMod val="85000"/>
                  </a:schemeClr>
                </a:solidFill>
                <a:latin typeface="微软雅黑" pitchFamily="34" charset="-122"/>
                <a:ea typeface="微软雅黑" pitchFamily="34" charset="-122"/>
              </a:rPr>
              <a:t>Please add a detailed description of the text here, as close as possible to the title text language style, language description as concise and vivid as possible.</a:t>
            </a:r>
            <a:endParaRPr lang="en-US" altLang="zh-CN" sz="1333" dirty="0">
              <a:solidFill>
                <a:schemeClr val="bg1">
                  <a:lumMod val="85000"/>
                </a:schemeClr>
              </a:solidFill>
              <a:latin typeface="微软雅黑" pitchFamily="34" charset="-122"/>
              <a:ea typeface="微软雅黑" pitchFamily="34" charset="-122"/>
            </a:endParaRPr>
          </a:p>
        </p:txBody>
      </p:sp>
      <p:sp>
        <p:nvSpPr>
          <p:cNvPr id="262" name="TextBox 312">
            <a:extLst>
              <a:ext uri="{FF2B5EF4-FFF2-40B4-BE49-F238E27FC236}">
                <a16:creationId xmlns:a16="http://schemas.microsoft.com/office/drawing/2014/main" id="{296CB579-EE7D-4149-8142-B6D33F6C1211}"/>
              </a:ext>
            </a:extLst>
          </p:cNvPr>
          <p:cNvSpPr txBox="1"/>
          <p:nvPr/>
        </p:nvSpPr>
        <p:spPr>
          <a:xfrm>
            <a:off x="9347890" y="4321560"/>
            <a:ext cx="1477301" cy="369318"/>
          </a:xfrm>
          <a:prstGeom prst="rect">
            <a:avLst/>
          </a:prstGeom>
          <a:noFill/>
        </p:spPr>
        <p:txBody>
          <a:bodyPr wrap="none" lIns="121907" tIns="60953" rIns="121907" bIns="60953" rtlCol="0">
            <a:spAutoFit/>
          </a:bodyPr>
          <a:lstStyle/>
          <a:p>
            <a:r>
              <a:rPr lang="zh-CN" altLang="en-US" sz="1600" b="1" dirty="0">
                <a:solidFill>
                  <a:schemeClr val="bg1">
                    <a:lumMod val="85000"/>
                  </a:schemeClr>
                </a:solidFill>
                <a:latin typeface="微软雅黑" pitchFamily="34" charset="-122"/>
                <a:ea typeface="微软雅黑" pitchFamily="34" charset="-122"/>
              </a:rPr>
              <a:t>Click to add text</a:t>
            </a:r>
          </a:p>
        </p:txBody>
      </p:sp>
      <p:sp>
        <p:nvSpPr>
          <p:cNvPr id="263" name="TextBox 313">
            <a:extLst>
              <a:ext uri="{FF2B5EF4-FFF2-40B4-BE49-F238E27FC236}">
                <a16:creationId xmlns:a16="http://schemas.microsoft.com/office/drawing/2014/main" id="{34572845-BD94-4360-9EE0-21A00C694124}"/>
              </a:ext>
            </a:extLst>
          </p:cNvPr>
          <p:cNvSpPr txBox="1"/>
          <p:nvPr/>
        </p:nvSpPr>
        <p:spPr>
          <a:xfrm>
            <a:off x="9358145" y="4621818"/>
            <a:ext cx="2347207" cy="1558939"/>
          </a:xfrm>
          <a:prstGeom prst="rect">
            <a:avLst/>
          </a:prstGeom>
          <a:noFill/>
        </p:spPr>
        <p:txBody>
          <a:bodyPr wrap="square" lIns="121907" tIns="60953" rIns="121907" bIns="60953" rtlCol="0">
            <a:spAutoFit/>
          </a:bodyPr>
          <a:lstStyle/>
          <a:p>
            <a:r>
              <a:rPr lang="zh-CN" altLang="en-US" sz="1333" dirty="0">
                <a:solidFill>
                  <a:schemeClr val="bg1">
                    <a:lumMod val="85000"/>
                  </a:schemeClr>
                </a:solidFill>
                <a:latin typeface="微软雅黑" pitchFamily="34" charset="-122"/>
                <a:ea typeface="微软雅黑" pitchFamily="34" charset="-122"/>
              </a:rPr>
              <a:t>Please add a detailed description of the text here, as close as possible to the title text language style, language description as concise and vivid as possible.</a:t>
            </a:r>
            <a:endParaRPr lang="en-US" altLang="zh-CN" sz="1333" dirty="0">
              <a:solidFill>
                <a:schemeClr val="bg1">
                  <a:lumMod val="8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1531009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44"/>
                                        </p:tgtEl>
                                        <p:attrNameLst>
                                          <p:attrName>style.visibility</p:attrName>
                                        </p:attrNameLst>
                                      </p:cBhvr>
                                      <p:to>
                                        <p:strVal val="visible"/>
                                      </p:to>
                                    </p:set>
                                    <p:anim calcmode="lin" valueType="num">
                                      <p:cBhvr>
                                        <p:cTn id="13" dur="500" fill="hold"/>
                                        <p:tgtEl>
                                          <p:spTgt spid="244"/>
                                        </p:tgtEl>
                                        <p:attrNameLst>
                                          <p:attrName>ppt_w</p:attrName>
                                        </p:attrNameLst>
                                      </p:cBhvr>
                                      <p:tavLst>
                                        <p:tav tm="0">
                                          <p:val>
                                            <p:fltVal val="0"/>
                                          </p:val>
                                        </p:tav>
                                        <p:tav tm="100000">
                                          <p:val>
                                            <p:strVal val="#ppt_w"/>
                                          </p:val>
                                        </p:tav>
                                      </p:tavLst>
                                    </p:anim>
                                    <p:anim calcmode="lin" valueType="num">
                                      <p:cBhvr>
                                        <p:cTn id="14" dur="500" fill="hold"/>
                                        <p:tgtEl>
                                          <p:spTgt spid="244"/>
                                        </p:tgtEl>
                                        <p:attrNameLst>
                                          <p:attrName>ppt_h</p:attrName>
                                        </p:attrNameLst>
                                      </p:cBhvr>
                                      <p:tavLst>
                                        <p:tav tm="0">
                                          <p:val>
                                            <p:fltVal val="0"/>
                                          </p:val>
                                        </p:tav>
                                        <p:tav tm="100000">
                                          <p:val>
                                            <p:strVal val="#ppt_h"/>
                                          </p:val>
                                        </p:tav>
                                      </p:tavLst>
                                    </p:anim>
                                    <p:animEffect transition="in" filter="fade">
                                      <p:cBhvr>
                                        <p:cTn id="15" dur="500"/>
                                        <p:tgtEl>
                                          <p:spTgt spid="24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1"/>
                                        </p:tgtEl>
                                        <p:attrNameLst>
                                          <p:attrName>style.visibility</p:attrName>
                                        </p:attrNameLst>
                                      </p:cBhvr>
                                      <p:to>
                                        <p:strVal val="visible"/>
                                      </p:to>
                                    </p:set>
                                    <p:animEffect transition="in" filter="wipe(left)">
                                      <p:cBhvr>
                                        <p:cTn id="19" dur="500"/>
                                        <p:tgtEl>
                                          <p:spTgt spid="24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7"/>
                                        </p:tgtEl>
                                        <p:attrNameLst>
                                          <p:attrName>style.visibility</p:attrName>
                                        </p:attrNameLst>
                                      </p:cBhvr>
                                      <p:to>
                                        <p:strVal val="visible"/>
                                      </p:to>
                                    </p:set>
                                    <p:animEffect transition="in" filter="fade">
                                      <p:cBhvr>
                                        <p:cTn id="23" dur="500"/>
                                        <p:tgtEl>
                                          <p:spTgt spid="24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42"/>
                                        </p:tgtEl>
                                        <p:attrNameLst>
                                          <p:attrName>style.visibility</p:attrName>
                                        </p:attrNameLst>
                                      </p:cBhvr>
                                      <p:to>
                                        <p:strVal val="visible"/>
                                      </p:to>
                                    </p:set>
                                    <p:animEffect transition="in" filter="wipe(down)">
                                      <p:cBhvr>
                                        <p:cTn id="27" dur="500"/>
                                        <p:tgtEl>
                                          <p:spTgt spid="24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50"/>
                                        </p:tgtEl>
                                        <p:attrNameLst>
                                          <p:attrName>style.visibility</p:attrName>
                                        </p:attrNameLst>
                                      </p:cBhvr>
                                      <p:to>
                                        <p:strVal val="visible"/>
                                      </p:to>
                                    </p:set>
                                    <p:animEffect transition="in" filter="fade">
                                      <p:cBhvr>
                                        <p:cTn id="31" dur="500"/>
                                        <p:tgtEl>
                                          <p:spTgt spid="25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43"/>
                                        </p:tgtEl>
                                        <p:attrNameLst>
                                          <p:attrName>style.visibility</p:attrName>
                                        </p:attrNameLst>
                                      </p:cBhvr>
                                      <p:to>
                                        <p:strVal val="visible"/>
                                      </p:to>
                                    </p:set>
                                    <p:animEffect transition="in" filter="wipe(up)">
                                      <p:cBhvr>
                                        <p:cTn id="35" dur="500"/>
                                        <p:tgtEl>
                                          <p:spTgt spid="24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53"/>
                                        </p:tgtEl>
                                        <p:attrNameLst>
                                          <p:attrName>style.visibility</p:attrName>
                                        </p:attrNameLst>
                                      </p:cBhvr>
                                      <p:to>
                                        <p:strVal val="visible"/>
                                      </p:to>
                                    </p:set>
                                    <p:animEffect transition="in" filter="fade">
                                      <p:cBhvr>
                                        <p:cTn id="39" dur="500"/>
                                        <p:tgtEl>
                                          <p:spTgt spid="253"/>
                                        </p:tgtEl>
                                      </p:cBhvr>
                                    </p:animEffect>
                                  </p:childTnLst>
                                </p:cTn>
                              </p:par>
                            </p:childTnLst>
                          </p:cTn>
                        </p:par>
                        <p:par>
                          <p:cTn id="40" fill="hold">
                            <p:stCondLst>
                              <p:cond delay="4500"/>
                            </p:stCondLst>
                            <p:childTnLst>
                              <p:par>
                                <p:cTn id="41" presetID="2" presetClass="entr" presetSubtype="2" fill="hold" grpId="0" nodeType="afterEffect">
                                  <p:stCondLst>
                                    <p:cond delay="0"/>
                                  </p:stCondLst>
                                  <p:childTnLst>
                                    <p:set>
                                      <p:cBhvr>
                                        <p:cTn id="42" dur="1" fill="hold">
                                          <p:stCondLst>
                                            <p:cond delay="0"/>
                                          </p:stCondLst>
                                        </p:cTn>
                                        <p:tgtEl>
                                          <p:spTgt spid="256"/>
                                        </p:tgtEl>
                                        <p:attrNameLst>
                                          <p:attrName>style.visibility</p:attrName>
                                        </p:attrNameLst>
                                      </p:cBhvr>
                                      <p:to>
                                        <p:strVal val="visible"/>
                                      </p:to>
                                    </p:set>
                                    <p:anim calcmode="lin" valueType="num">
                                      <p:cBhvr additive="base">
                                        <p:cTn id="43" dur="250" fill="hold"/>
                                        <p:tgtEl>
                                          <p:spTgt spid="256"/>
                                        </p:tgtEl>
                                        <p:attrNameLst>
                                          <p:attrName>ppt_x</p:attrName>
                                        </p:attrNameLst>
                                      </p:cBhvr>
                                      <p:tavLst>
                                        <p:tav tm="0">
                                          <p:val>
                                            <p:strVal val="1+#ppt_w/2"/>
                                          </p:val>
                                        </p:tav>
                                        <p:tav tm="100000">
                                          <p:val>
                                            <p:strVal val="#ppt_x"/>
                                          </p:val>
                                        </p:tav>
                                      </p:tavLst>
                                    </p:anim>
                                    <p:anim calcmode="lin" valueType="num">
                                      <p:cBhvr additive="base">
                                        <p:cTn id="44" dur="250" fill="hold"/>
                                        <p:tgtEl>
                                          <p:spTgt spid="256"/>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2" presetClass="entr" presetSubtype="1" fill="hold" grpId="0" nodeType="afterEffect">
                                  <p:stCondLst>
                                    <p:cond delay="0"/>
                                  </p:stCondLst>
                                  <p:childTnLst>
                                    <p:set>
                                      <p:cBhvr>
                                        <p:cTn id="47" dur="1" fill="hold">
                                          <p:stCondLst>
                                            <p:cond delay="0"/>
                                          </p:stCondLst>
                                        </p:cTn>
                                        <p:tgtEl>
                                          <p:spTgt spid="257"/>
                                        </p:tgtEl>
                                        <p:attrNameLst>
                                          <p:attrName>style.visibility</p:attrName>
                                        </p:attrNameLst>
                                      </p:cBhvr>
                                      <p:to>
                                        <p:strVal val="visible"/>
                                      </p:to>
                                    </p:set>
                                    <p:animEffect transition="in" filter="wipe(up)">
                                      <p:cBhvr>
                                        <p:cTn id="48" dur="500"/>
                                        <p:tgtEl>
                                          <p:spTgt spid="257"/>
                                        </p:tgtEl>
                                      </p:cBhvr>
                                    </p:animEffect>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258"/>
                                        </p:tgtEl>
                                        <p:attrNameLst>
                                          <p:attrName>style.visibility</p:attrName>
                                        </p:attrNameLst>
                                      </p:cBhvr>
                                      <p:to>
                                        <p:strVal val="visible"/>
                                      </p:to>
                                    </p:set>
                                    <p:anim calcmode="lin" valueType="num">
                                      <p:cBhvr additive="base">
                                        <p:cTn id="52" dur="250" fill="hold"/>
                                        <p:tgtEl>
                                          <p:spTgt spid="258"/>
                                        </p:tgtEl>
                                        <p:attrNameLst>
                                          <p:attrName>ppt_x</p:attrName>
                                        </p:attrNameLst>
                                      </p:cBhvr>
                                      <p:tavLst>
                                        <p:tav tm="0">
                                          <p:val>
                                            <p:strVal val="1+#ppt_w/2"/>
                                          </p:val>
                                        </p:tav>
                                        <p:tav tm="100000">
                                          <p:val>
                                            <p:strVal val="#ppt_x"/>
                                          </p:val>
                                        </p:tav>
                                      </p:tavLst>
                                    </p:anim>
                                    <p:anim calcmode="lin" valueType="num">
                                      <p:cBhvr additive="base">
                                        <p:cTn id="53" dur="250" fill="hold"/>
                                        <p:tgtEl>
                                          <p:spTgt spid="258"/>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59"/>
                                        </p:tgtEl>
                                        <p:attrNameLst>
                                          <p:attrName>style.visibility</p:attrName>
                                        </p:attrNameLst>
                                      </p:cBhvr>
                                      <p:to>
                                        <p:strVal val="visible"/>
                                      </p:to>
                                    </p:set>
                                    <p:animEffect transition="in" filter="wipe(up)">
                                      <p:cBhvr>
                                        <p:cTn id="57" dur="500"/>
                                        <p:tgtEl>
                                          <p:spTgt spid="259"/>
                                        </p:tgtEl>
                                      </p:cBhvr>
                                    </p:animEffect>
                                  </p:childTnLst>
                                </p:cTn>
                              </p:par>
                            </p:childTnLst>
                          </p:cTn>
                        </p:par>
                        <p:par>
                          <p:cTn id="58" fill="hold">
                            <p:stCondLst>
                              <p:cond delay="6000"/>
                            </p:stCondLst>
                            <p:childTnLst>
                              <p:par>
                                <p:cTn id="59" presetID="2" presetClass="entr" presetSubtype="2" fill="hold" grpId="0" nodeType="afterEffect">
                                  <p:stCondLst>
                                    <p:cond delay="0"/>
                                  </p:stCondLst>
                                  <p:childTnLst>
                                    <p:set>
                                      <p:cBhvr>
                                        <p:cTn id="60" dur="1" fill="hold">
                                          <p:stCondLst>
                                            <p:cond delay="0"/>
                                          </p:stCondLst>
                                        </p:cTn>
                                        <p:tgtEl>
                                          <p:spTgt spid="260"/>
                                        </p:tgtEl>
                                        <p:attrNameLst>
                                          <p:attrName>style.visibility</p:attrName>
                                        </p:attrNameLst>
                                      </p:cBhvr>
                                      <p:to>
                                        <p:strVal val="visible"/>
                                      </p:to>
                                    </p:set>
                                    <p:anim calcmode="lin" valueType="num">
                                      <p:cBhvr additive="base">
                                        <p:cTn id="61" dur="250" fill="hold"/>
                                        <p:tgtEl>
                                          <p:spTgt spid="260"/>
                                        </p:tgtEl>
                                        <p:attrNameLst>
                                          <p:attrName>ppt_x</p:attrName>
                                        </p:attrNameLst>
                                      </p:cBhvr>
                                      <p:tavLst>
                                        <p:tav tm="0">
                                          <p:val>
                                            <p:strVal val="1+#ppt_w/2"/>
                                          </p:val>
                                        </p:tav>
                                        <p:tav tm="100000">
                                          <p:val>
                                            <p:strVal val="#ppt_x"/>
                                          </p:val>
                                        </p:tav>
                                      </p:tavLst>
                                    </p:anim>
                                    <p:anim calcmode="lin" valueType="num">
                                      <p:cBhvr additive="base">
                                        <p:cTn id="62" dur="250" fill="hold"/>
                                        <p:tgtEl>
                                          <p:spTgt spid="260"/>
                                        </p:tgtEl>
                                        <p:attrNameLst>
                                          <p:attrName>ppt_y</p:attrName>
                                        </p:attrNameLst>
                                      </p:cBhvr>
                                      <p:tavLst>
                                        <p:tav tm="0">
                                          <p:val>
                                            <p:strVal val="#ppt_y"/>
                                          </p:val>
                                        </p:tav>
                                        <p:tav tm="100000">
                                          <p:val>
                                            <p:strVal val="#ppt_y"/>
                                          </p:val>
                                        </p:tav>
                                      </p:tavLst>
                                    </p:anim>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261"/>
                                        </p:tgtEl>
                                        <p:attrNameLst>
                                          <p:attrName>style.visibility</p:attrName>
                                        </p:attrNameLst>
                                      </p:cBhvr>
                                      <p:to>
                                        <p:strVal val="visible"/>
                                      </p:to>
                                    </p:set>
                                    <p:animEffect transition="in" filter="wipe(up)">
                                      <p:cBhvr>
                                        <p:cTn id="66" dur="500"/>
                                        <p:tgtEl>
                                          <p:spTgt spid="261"/>
                                        </p:tgtEl>
                                      </p:cBhvr>
                                    </p:animEffect>
                                  </p:childTnLst>
                                </p:cTn>
                              </p:par>
                            </p:childTnLst>
                          </p:cTn>
                        </p:par>
                        <p:par>
                          <p:cTn id="67" fill="hold">
                            <p:stCondLst>
                              <p:cond delay="6750"/>
                            </p:stCondLst>
                            <p:childTnLst>
                              <p:par>
                                <p:cTn id="68" presetID="2" presetClass="entr" presetSubtype="2" fill="hold" grpId="0" nodeType="afterEffect">
                                  <p:stCondLst>
                                    <p:cond delay="0"/>
                                  </p:stCondLst>
                                  <p:childTnLst>
                                    <p:set>
                                      <p:cBhvr>
                                        <p:cTn id="69" dur="1" fill="hold">
                                          <p:stCondLst>
                                            <p:cond delay="0"/>
                                          </p:stCondLst>
                                        </p:cTn>
                                        <p:tgtEl>
                                          <p:spTgt spid="262"/>
                                        </p:tgtEl>
                                        <p:attrNameLst>
                                          <p:attrName>style.visibility</p:attrName>
                                        </p:attrNameLst>
                                      </p:cBhvr>
                                      <p:to>
                                        <p:strVal val="visible"/>
                                      </p:to>
                                    </p:set>
                                    <p:anim calcmode="lin" valueType="num">
                                      <p:cBhvr additive="base">
                                        <p:cTn id="70" dur="250" fill="hold"/>
                                        <p:tgtEl>
                                          <p:spTgt spid="262"/>
                                        </p:tgtEl>
                                        <p:attrNameLst>
                                          <p:attrName>ppt_x</p:attrName>
                                        </p:attrNameLst>
                                      </p:cBhvr>
                                      <p:tavLst>
                                        <p:tav tm="0">
                                          <p:val>
                                            <p:strVal val="1+#ppt_w/2"/>
                                          </p:val>
                                        </p:tav>
                                        <p:tav tm="100000">
                                          <p:val>
                                            <p:strVal val="#ppt_x"/>
                                          </p:val>
                                        </p:tav>
                                      </p:tavLst>
                                    </p:anim>
                                    <p:anim calcmode="lin" valueType="num">
                                      <p:cBhvr additive="base">
                                        <p:cTn id="71" dur="250" fill="hold"/>
                                        <p:tgtEl>
                                          <p:spTgt spid="262"/>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263"/>
                                        </p:tgtEl>
                                        <p:attrNameLst>
                                          <p:attrName>style.visibility</p:attrName>
                                        </p:attrNameLst>
                                      </p:cBhvr>
                                      <p:to>
                                        <p:strVal val="visible"/>
                                      </p:to>
                                    </p:set>
                                    <p:animEffect transition="in" filter="wipe(up)">
                                      <p:cBhvr>
                                        <p:cTn id="75"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2" grpId="0" animBg="1"/>
      <p:bldP spid="243" grpId="0" animBg="1"/>
      <p:bldP spid="256" grpId="0"/>
      <p:bldP spid="257" grpId="0"/>
      <p:bldP spid="258" grpId="0"/>
      <p:bldP spid="259" grpId="0"/>
      <p:bldP spid="260" grpId="0"/>
      <p:bldP spid="261" grpId="0"/>
      <p:bldP spid="262" grpId="0"/>
      <p:bldP spid="2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A7088C4-6FBE-4EFC-AB23-51296948FE47}"/>
              </a:ext>
            </a:extLst>
          </p:cNvPr>
          <p:cNvGrpSpPr/>
          <p:nvPr/>
        </p:nvGrpSpPr>
        <p:grpSpPr>
          <a:xfrm>
            <a:off x="839417" y="1554557"/>
            <a:ext cx="5220591" cy="4153703"/>
            <a:chOff x="90140" y="1194594"/>
            <a:chExt cx="5707063" cy="4468813"/>
          </a:xfrm>
          <a:gradFill>
            <a:gsLst>
              <a:gs pos="0">
                <a:srgbClr val="00009E"/>
              </a:gs>
              <a:gs pos="100000">
                <a:srgbClr val="BF00C3"/>
              </a:gs>
            </a:gsLst>
            <a:lin ang="5400000" scaled="1"/>
          </a:gradFill>
        </p:grpSpPr>
        <p:sp>
          <p:nvSpPr>
            <p:cNvPr id="3" name="任意多边形: 形状 2">
              <a:extLst>
                <a:ext uri="{FF2B5EF4-FFF2-40B4-BE49-F238E27FC236}">
                  <a16:creationId xmlns:a16="http://schemas.microsoft.com/office/drawing/2014/main" id="{F42246CC-92EB-4438-B1D0-CC3B2C7E0081}"/>
                </a:ext>
              </a:extLst>
            </p:cNvPr>
            <p:cNvSpPr>
              <a:spLocks/>
            </p:cNvSpPr>
            <p:nvPr/>
          </p:nvSpPr>
          <p:spPr bwMode="auto">
            <a:xfrm>
              <a:off x="1879253" y="4277519"/>
              <a:ext cx="277813" cy="422275"/>
            </a:xfrm>
            <a:custGeom>
              <a:avLst/>
              <a:gdLst>
                <a:gd name="T0" fmla="*/ 58 w 175"/>
                <a:gd name="T1" fmla="*/ 0 h 266"/>
                <a:gd name="T2" fmla="*/ 61 w 175"/>
                <a:gd name="T3" fmla="*/ 2 h 266"/>
                <a:gd name="T4" fmla="*/ 66 w 175"/>
                <a:gd name="T5" fmla="*/ 3 h 266"/>
                <a:gd name="T6" fmla="*/ 74 w 175"/>
                <a:gd name="T7" fmla="*/ 7 h 266"/>
                <a:gd name="T8" fmla="*/ 84 w 175"/>
                <a:gd name="T9" fmla="*/ 12 h 266"/>
                <a:gd name="T10" fmla="*/ 96 w 175"/>
                <a:gd name="T11" fmla="*/ 18 h 266"/>
                <a:gd name="T12" fmla="*/ 109 w 175"/>
                <a:gd name="T13" fmla="*/ 28 h 266"/>
                <a:gd name="T14" fmla="*/ 122 w 175"/>
                <a:gd name="T15" fmla="*/ 38 h 266"/>
                <a:gd name="T16" fmla="*/ 135 w 175"/>
                <a:gd name="T17" fmla="*/ 51 h 266"/>
                <a:gd name="T18" fmla="*/ 148 w 175"/>
                <a:gd name="T19" fmla="*/ 65 h 266"/>
                <a:gd name="T20" fmla="*/ 158 w 175"/>
                <a:gd name="T21" fmla="*/ 82 h 266"/>
                <a:gd name="T22" fmla="*/ 167 w 175"/>
                <a:gd name="T23" fmla="*/ 100 h 266"/>
                <a:gd name="T24" fmla="*/ 173 w 175"/>
                <a:gd name="T25" fmla="*/ 121 h 266"/>
                <a:gd name="T26" fmla="*/ 175 w 175"/>
                <a:gd name="T27" fmla="*/ 146 h 266"/>
                <a:gd name="T28" fmla="*/ 174 w 175"/>
                <a:gd name="T29" fmla="*/ 172 h 266"/>
                <a:gd name="T30" fmla="*/ 167 w 175"/>
                <a:gd name="T31" fmla="*/ 200 h 266"/>
                <a:gd name="T32" fmla="*/ 157 w 175"/>
                <a:gd name="T33" fmla="*/ 233 h 266"/>
                <a:gd name="T34" fmla="*/ 140 w 175"/>
                <a:gd name="T35" fmla="*/ 266 h 266"/>
                <a:gd name="T36" fmla="*/ 137 w 175"/>
                <a:gd name="T37" fmla="*/ 266 h 266"/>
                <a:gd name="T38" fmla="*/ 131 w 175"/>
                <a:gd name="T39" fmla="*/ 264 h 266"/>
                <a:gd name="T40" fmla="*/ 122 w 175"/>
                <a:gd name="T41" fmla="*/ 260 h 266"/>
                <a:gd name="T42" fmla="*/ 110 w 175"/>
                <a:gd name="T43" fmla="*/ 255 h 266"/>
                <a:gd name="T44" fmla="*/ 96 w 175"/>
                <a:gd name="T45" fmla="*/ 247 h 266"/>
                <a:gd name="T46" fmla="*/ 80 w 175"/>
                <a:gd name="T47" fmla="*/ 238 h 266"/>
                <a:gd name="T48" fmla="*/ 65 w 175"/>
                <a:gd name="T49" fmla="*/ 226 h 266"/>
                <a:gd name="T50" fmla="*/ 49 w 175"/>
                <a:gd name="T51" fmla="*/ 214 h 266"/>
                <a:gd name="T52" fmla="*/ 35 w 175"/>
                <a:gd name="T53" fmla="*/ 199 h 266"/>
                <a:gd name="T54" fmla="*/ 22 w 175"/>
                <a:gd name="T55" fmla="*/ 183 h 266"/>
                <a:gd name="T56" fmla="*/ 11 w 175"/>
                <a:gd name="T57" fmla="*/ 164 h 266"/>
                <a:gd name="T58" fmla="*/ 4 w 175"/>
                <a:gd name="T59" fmla="*/ 144 h 266"/>
                <a:gd name="T60" fmla="*/ 0 w 175"/>
                <a:gd name="T61" fmla="*/ 121 h 266"/>
                <a:gd name="T62" fmla="*/ 0 w 175"/>
                <a:gd name="T63" fmla="*/ 96 h 266"/>
                <a:gd name="T64" fmla="*/ 6 w 175"/>
                <a:gd name="T65" fmla="*/ 70 h 266"/>
                <a:gd name="T66" fmla="*/ 18 w 175"/>
                <a:gd name="T67" fmla="*/ 41 h 266"/>
                <a:gd name="T68" fmla="*/ 36 w 175"/>
                <a:gd name="T69" fmla="*/ 9 h 266"/>
                <a:gd name="T70" fmla="*/ 35 w 175"/>
                <a:gd name="T71" fmla="*/ 13 h 266"/>
                <a:gd name="T72" fmla="*/ 32 w 175"/>
                <a:gd name="T73" fmla="*/ 21 h 266"/>
                <a:gd name="T74" fmla="*/ 30 w 175"/>
                <a:gd name="T75" fmla="*/ 33 h 266"/>
                <a:gd name="T76" fmla="*/ 26 w 175"/>
                <a:gd name="T77" fmla="*/ 48 h 266"/>
                <a:gd name="T78" fmla="*/ 24 w 175"/>
                <a:gd name="T79" fmla="*/ 66 h 266"/>
                <a:gd name="T80" fmla="*/ 26 w 175"/>
                <a:gd name="T81" fmla="*/ 87 h 266"/>
                <a:gd name="T82" fmla="*/ 30 w 175"/>
                <a:gd name="T83" fmla="*/ 109 h 266"/>
                <a:gd name="T84" fmla="*/ 37 w 175"/>
                <a:gd name="T85" fmla="*/ 131 h 266"/>
                <a:gd name="T86" fmla="*/ 50 w 175"/>
                <a:gd name="T87" fmla="*/ 153 h 266"/>
                <a:gd name="T88" fmla="*/ 49 w 175"/>
                <a:gd name="T89" fmla="*/ 150 h 266"/>
                <a:gd name="T90" fmla="*/ 46 w 175"/>
                <a:gd name="T91" fmla="*/ 142 h 266"/>
                <a:gd name="T92" fmla="*/ 43 w 175"/>
                <a:gd name="T93" fmla="*/ 127 h 266"/>
                <a:gd name="T94" fmla="*/ 40 w 175"/>
                <a:gd name="T95" fmla="*/ 109 h 266"/>
                <a:gd name="T96" fmla="*/ 37 w 175"/>
                <a:gd name="T97" fmla="*/ 89 h 266"/>
                <a:gd name="T98" fmla="*/ 37 w 175"/>
                <a:gd name="T99" fmla="*/ 66 h 266"/>
                <a:gd name="T100" fmla="*/ 40 w 175"/>
                <a:gd name="T101" fmla="*/ 44 h 266"/>
                <a:gd name="T102" fmla="*/ 46 w 175"/>
                <a:gd name="T103" fmla="*/ 22 h 266"/>
                <a:gd name="T104" fmla="*/ 58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58" y="0"/>
                  </a:moveTo>
                  <a:lnTo>
                    <a:pt x="61" y="2"/>
                  </a:lnTo>
                  <a:lnTo>
                    <a:pt x="66" y="3"/>
                  </a:lnTo>
                  <a:lnTo>
                    <a:pt x="74" y="7"/>
                  </a:lnTo>
                  <a:lnTo>
                    <a:pt x="84" y="12"/>
                  </a:lnTo>
                  <a:lnTo>
                    <a:pt x="96" y="18"/>
                  </a:lnTo>
                  <a:lnTo>
                    <a:pt x="109" y="28"/>
                  </a:lnTo>
                  <a:lnTo>
                    <a:pt x="122" y="38"/>
                  </a:lnTo>
                  <a:lnTo>
                    <a:pt x="135" y="51"/>
                  </a:lnTo>
                  <a:lnTo>
                    <a:pt x="148" y="65"/>
                  </a:lnTo>
                  <a:lnTo>
                    <a:pt x="158" y="82"/>
                  </a:lnTo>
                  <a:lnTo>
                    <a:pt x="167" y="100"/>
                  </a:lnTo>
                  <a:lnTo>
                    <a:pt x="173" y="121"/>
                  </a:lnTo>
                  <a:lnTo>
                    <a:pt x="175" y="146"/>
                  </a:lnTo>
                  <a:lnTo>
                    <a:pt x="174" y="172"/>
                  </a:lnTo>
                  <a:lnTo>
                    <a:pt x="167" y="200"/>
                  </a:lnTo>
                  <a:lnTo>
                    <a:pt x="157" y="233"/>
                  </a:lnTo>
                  <a:lnTo>
                    <a:pt x="140" y="266"/>
                  </a:lnTo>
                  <a:lnTo>
                    <a:pt x="137" y="266"/>
                  </a:lnTo>
                  <a:lnTo>
                    <a:pt x="131" y="264"/>
                  </a:lnTo>
                  <a:lnTo>
                    <a:pt x="122" y="260"/>
                  </a:lnTo>
                  <a:lnTo>
                    <a:pt x="110" y="255"/>
                  </a:lnTo>
                  <a:lnTo>
                    <a:pt x="96" y="247"/>
                  </a:lnTo>
                  <a:lnTo>
                    <a:pt x="80" y="238"/>
                  </a:lnTo>
                  <a:lnTo>
                    <a:pt x="65" y="226"/>
                  </a:lnTo>
                  <a:lnTo>
                    <a:pt x="49" y="214"/>
                  </a:lnTo>
                  <a:lnTo>
                    <a:pt x="35" y="199"/>
                  </a:lnTo>
                  <a:lnTo>
                    <a:pt x="22" y="183"/>
                  </a:lnTo>
                  <a:lnTo>
                    <a:pt x="11" y="164"/>
                  </a:lnTo>
                  <a:lnTo>
                    <a:pt x="4" y="144"/>
                  </a:lnTo>
                  <a:lnTo>
                    <a:pt x="0" y="121"/>
                  </a:lnTo>
                  <a:lnTo>
                    <a:pt x="0" y="96"/>
                  </a:lnTo>
                  <a:lnTo>
                    <a:pt x="6" y="70"/>
                  </a:lnTo>
                  <a:lnTo>
                    <a:pt x="18" y="41"/>
                  </a:lnTo>
                  <a:lnTo>
                    <a:pt x="36" y="9"/>
                  </a:lnTo>
                  <a:lnTo>
                    <a:pt x="35" y="13"/>
                  </a:lnTo>
                  <a:lnTo>
                    <a:pt x="32" y="21"/>
                  </a:lnTo>
                  <a:lnTo>
                    <a:pt x="30" y="33"/>
                  </a:lnTo>
                  <a:lnTo>
                    <a:pt x="26" y="48"/>
                  </a:lnTo>
                  <a:lnTo>
                    <a:pt x="24" y="66"/>
                  </a:lnTo>
                  <a:lnTo>
                    <a:pt x="26" y="87"/>
                  </a:lnTo>
                  <a:lnTo>
                    <a:pt x="30" y="109"/>
                  </a:lnTo>
                  <a:lnTo>
                    <a:pt x="37" y="131"/>
                  </a:lnTo>
                  <a:lnTo>
                    <a:pt x="50" y="153"/>
                  </a:lnTo>
                  <a:lnTo>
                    <a:pt x="49" y="150"/>
                  </a:lnTo>
                  <a:lnTo>
                    <a:pt x="46" y="142"/>
                  </a:lnTo>
                  <a:lnTo>
                    <a:pt x="43" y="127"/>
                  </a:lnTo>
                  <a:lnTo>
                    <a:pt x="40" y="109"/>
                  </a:lnTo>
                  <a:lnTo>
                    <a:pt x="37" y="89"/>
                  </a:lnTo>
                  <a:lnTo>
                    <a:pt x="37" y="66"/>
                  </a:lnTo>
                  <a:lnTo>
                    <a:pt x="40" y="44"/>
                  </a:lnTo>
                  <a:lnTo>
                    <a:pt x="46" y="22"/>
                  </a:lnTo>
                  <a:lnTo>
                    <a:pt x="58" y="0"/>
                  </a:lnTo>
                  <a:close/>
                </a:path>
              </a:pathLst>
            </a:custGeom>
            <a:grpFill/>
            <a:ln w="0">
              <a:noFill/>
              <a:prstDash val="solid"/>
              <a:round/>
              <a:headEnd/>
              <a:tailEnd/>
            </a:ln>
          </p:spPr>
          <p:txBody>
            <a:bodyPr anchor="ctr"/>
            <a:lstStyle/>
            <a:p>
              <a:pPr algn="ctr"/>
              <a:endParaRPr sz="3200"/>
            </a:p>
          </p:txBody>
        </p:sp>
        <p:sp>
          <p:nvSpPr>
            <p:cNvPr id="4" name="任意多边形: 形状 3">
              <a:extLst>
                <a:ext uri="{FF2B5EF4-FFF2-40B4-BE49-F238E27FC236}">
                  <a16:creationId xmlns:a16="http://schemas.microsoft.com/office/drawing/2014/main" id="{A6BB0A5C-94C3-4A59-AB5E-A03562B38192}"/>
                </a:ext>
              </a:extLst>
            </p:cNvPr>
            <p:cNvSpPr>
              <a:spLocks/>
            </p:cNvSpPr>
            <p:nvPr/>
          </p:nvSpPr>
          <p:spPr bwMode="auto">
            <a:xfrm>
              <a:off x="1469678" y="4490244"/>
              <a:ext cx="279400" cy="422275"/>
            </a:xfrm>
            <a:custGeom>
              <a:avLst/>
              <a:gdLst>
                <a:gd name="T0" fmla="*/ 60 w 176"/>
                <a:gd name="T1" fmla="*/ 0 h 266"/>
                <a:gd name="T2" fmla="*/ 61 w 176"/>
                <a:gd name="T3" fmla="*/ 0 h 266"/>
                <a:gd name="T4" fmla="*/ 67 w 176"/>
                <a:gd name="T5" fmla="*/ 3 h 266"/>
                <a:gd name="T6" fmla="*/ 74 w 176"/>
                <a:gd name="T7" fmla="*/ 6 h 266"/>
                <a:gd name="T8" fmla="*/ 85 w 176"/>
                <a:gd name="T9" fmla="*/ 12 h 266"/>
                <a:gd name="T10" fmla="*/ 98 w 176"/>
                <a:gd name="T11" fmla="*/ 18 h 266"/>
                <a:gd name="T12" fmla="*/ 110 w 176"/>
                <a:gd name="T13" fmla="*/ 26 h 266"/>
                <a:gd name="T14" fmla="*/ 124 w 176"/>
                <a:gd name="T15" fmla="*/ 36 h 266"/>
                <a:gd name="T16" fmla="*/ 137 w 176"/>
                <a:gd name="T17" fmla="*/ 49 h 266"/>
                <a:gd name="T18" fmla="*/ 149 w 176"/>
                <a:gd name="T19" fmla="*/ 64 h 266"/>
                <a:gd name="T20" fmla="*/ 159 w 176"/>
                <a:gd name="T21" fmla="*/ 80 h 266"/>
                <a:gd name="T22" fmla="*/ 168 w 176"/>
                <a:gd name="T23" fmla="*/ 100 h 266"/>
                <a:gd name="T24" fmla="*/ 173 w 176"/>
                <a:gd name="T25" fmla="*/ 121 h 266"/>
                <a:gd name="T26" fmla="*/ 176 w 176"/>
                <a:gd name="T27" fmla="*/ 144 h 266"/>
                <a:gd name="T28" fmla="*/ 175 w 176"/>
                <a:gd name="T29" fmla="*/ 171 h 266"/>
                <a:gd name="T30" fmla="*/ 169 w 176"/>
                <a:gd name="T31" fmla="*/ 200 h 266"/>
                <a:gd name="T32" fmla="*/ 158 w 176"/>
                <a:gd name="T33" fmla="*/ 231 h 266"/>
                <a:gd name="T34" fmla="*/ 141 w 176"/>
                <a:gd name="T35" fmla="*/ 266 h 266"/>
                <a:gd name="T36" fmla="*/ 139 w 176"/>
                <a:gd name="T37" fmla="*/ 265 h 266"/>
                <a:gd name="T38" fmla="*/ 133 w 176"/>
                <a:gd name="T39" fmla="*/ 264 h 266"/>
                <a:gd name="T40" fmla="*/ 123 w 176"/>
                <a:gd name="T41" fmla="*/ 258 h 266"/>
                <a:gd name="T42" fmla="*/ 111 w 176"/>
                <a:gd name="T43" fmla="*/ 253 h 266"/>
                <a:gd name="T44" fmla="*/ 97 w 176"/>
                <a:gd name="T45" fmla="*/ 245 h 266"/>
                <a:gd name="T46" fmla="*/ 81 w 176"/>
                <a:gd name="T47" fmla="*/ 236 h 266"/>
                <a:gd name="T48" fmla="*/ 65 w 176"/>
                <a:gd name="T49" fmla="*/ 226 h 266"/>
                <a:gd name="T50" fmla="*/ 50 w 176"/>
                <a:gd name="T51" fmla="*/ 213 h 266"/>
                <a:gd name="T52" fmla="*/ 35 w 176"/>
                <a:gd name="T53" fmla="*/ 199 h 266"/>
                <a:gd name="T54" fmla="*/ 22 w 176"/>
                <a:gd name="T55" fmla="*/ 182 h 266"/>
                <a:gd name="T56" fmla="*/ 12 w 176"/>
                <a:gd name="T57" fmla="*/ 164 h 266"/>
                <a:gd name="T58" fmla="*/ 4 w 176"/>
                <a:gd name="T59" fmla="*/ 143 h 266"/>
                <a:gd name="T60" fmla="*/ 0 w 176"/>
                <a:gd name="T61" fmla="*/ 121 h 266"/>
                <a:gd name="T62" fmla="*/ 2 w 176"/>
                <a:gd name="T63" fmla="*/ 96 h 266"/>
                <a:gd name="T64" fmla="*/ 7 w 176"/>
                <a:gd name="T65" fmla="*/ 69 h 266"/>
                <a:gd name="T66" fmla="*/ 19 w 176"/>
                <a:gd name="T67" fmla="*/ 40 h 266"/>
                <a:gd name="T68" fmla="*/ 37 w 176"/>
                <a:gd name="T69" fmla="*/ 9 h 266"/>
                <a:gd name="T70" fmla="*/ 35 w 176"/>
                <a:gd name="T71" fmla="*/ 12 h 266"/>
                <a:gd name="T72" fmla="*/ 33 w 176"/>
                <a:gd name="T73" fmla="*/ 19 h 266"/>
                <a:gd name="T74" fmla="*/ 30 w 176"/>
                <a:gd name="T75" fmla="*/ 32 h 266"/>
                <a:gd name="T76" fmla="*/ 28 w 176"/>
                <a:gd name="T77" fmla="*/ 48 h 266"/>
                <a:gd name="T78" fmla="*/ 25 w 176"/>
                <a:gd name="T79" fmla="*/ 66 h 266"/>
                <a:gd name="T80" fmla="*/ 26 w 176"/>
                <a:gd name="T81" fmla="*/ 87 h 266"/>
                <a:gd name="T82" fmla="*/ 30 w 176"/>
                <a:gd name="T83" fmla="*/ 108 h 266"/>
                <a:gd name="T84" fmla="*/ 38 w 176"/>
                <a:gd name="T85" fmla="*/ 131 h 266"/>
                <a:gd name="T86" fmla="*/ 51 w 176"/>
                <a:gd name="T87" fmla="*/ 152 h 266"/>
                <a:gd name="T88" fmla="*/ 50 w 176"/>
                <a:gd name="T89" fmla="*/ 149 h 266"/>
                <a:gd name="T90" fmla="*/ 47 w 176"/>
                <a:gd name="T91" fmla="*/ 140 h 266"/>
                <a:gd name="T92" fmla="*/ 43 w 176"/>
                <a:gd name="T93" fmla="*/ 126 h 266"/>
                <a:gd name="T94" fmla="*/ 41 w 176"/>
                <a:gd name="T95" fmla="*/ 109 h 266"/>
                <a:gd name="T96" fmla="*/ 38 w 176"/>
                <a:gd name="T97" fmla="*/ 88 h 266"/>
                <a:gd name="T98" fmla="*/ 38 w 176"/>
                <a:gd name="T99" fmla="*/ 66 h 266"/>
                <a:gd name="T100" fmla="*/ 41 w 176"/>
                <a:gd name="T101" fmla="*/ 43 h 266"/>
                <a:gd name="T102" fmla="*/ 48 w 176"/>
                <a:gd name="T103" fmla="*/ 21 h 266"/>
                <a:gd name="T104" fmla="*/ 60 w 176"/>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66">
                  <a:moveTo>
                    <a:pt x="60" y="0"/>
                  </a:moveTo>
                  <a:lnTo>
                    <a:pt x="61" y="0"/>
                  </a:lnTo>
                  <a:lnTo>
                    <a:pt x="67" y="3"/>
                  </a:lnTo>
                  <a:lnTo>
                    <a:pt x="74" y="6"/>
                  </a:lnTo>
                  <a:lnTo>
                    <a:pt x="85" y="12"/>
                  </a:lnTo>
                  <a:lnTo>
                    <a:pt x="98" y="18"/>
                  </a:lnTo>
                  <a:lnTo>
                    <a:pt x="110" y="26"/>
                  </a:lnTo>
                  <a:lnTo>
                    <a:pt x="124" y="36"/>
                  </a:lnTo>
                  <a:lnTo>
                    <a:pt x="137" y="49"/>
                  </a:lnTo>
                  <a:lnTo>
                    <a:pt x="149" y="64"/>
                  </a:lnTo>
                  <a:lnTo>
                    <a:pt x="159" y="80"/>
                  </a:lnTo>
                  <a:lnTo>
                    <a:pt x="168" y="100"/>
                  </a:lnTo>
                  <a:lnTo>
                    <a:pt x="173" y="121"/>
                  </a:lnTo>
                  <a:lnTo>
                    <a:pt x="176" y="144"/>
                  </a:lnTo>
                  <a:lnTo>
                    <a:pt x="175" y="171"/>
                  </a:lnTo>
                  <a:lnTo>
                    <a:pt x="169" y="200"/>
                  </a:lnTo>
                  <a:lnTo>
                    <a:pt x="158" y="231"/>
                  </a:lnTo>
                  <a:lnTo>
                    <a:pt x="141" y="266"/>
                  </a:lnTo>
                  <a:lnTo>
                    <a:pt x="139" y="265"/>
                  </a:lnTo>
                  <a:lnTo>
                    <a:pt x="133" y="264"/>
                  </a:lnTo>
                  <a:lnTo>
                    <a:pt x="123" y="258"/>
                  </a:lnTo>
                  <a:lnTo>
                    <a:pt x="111" y="253"/>
                  </a:lnTo>
                  <a:lnTo>
                    <a:pt x="97" y="245"/>
                  </a:lnTo>
                  <a:lnTo>
                    <a:pt x="81" y="236"/>
                  </a:lnTo>
                  <a:lnTo>
                    <a:pt x="65" y="226"/>
                  </a:lnTo>
                  <a:lnTo>
                    <a:pt x="50" y="213"/>
                  </a:lnTo>
                  <a:lnTo>
                    <a:pt x="35" y="199"/>
                  </a:lnTo>
                  <a:lnTo>
                    <a:pt x="22" y="182"/>
                  </a:lnTo>
                  <a:lnTo>
                    <a:pt x="12" y="164"/>
                  </a:lnTo>
                  <a:lnTo>
                    <a:pt x="4" y="143"/>
                  </a:lnTo>
                  <a:lnTo>
                    <a:pt x="0" y="121"/>
                  </a:lnTo>
                  <a:lnTo>
                    <a:pt x="2" y="96"/>
                  </a:lnTo>
                  <a:lnTo>
                    <a:pt x="7" y="69"/>
                  </a:lnTo>
                  <a:lnTo>
                    <a:pt x="19" y="40"/>
                  </a:lnTo>
                  <a:lnTo>
                    <a:pt x="37" y="9"/>
                  </a:lnTo>
                  <a:lnTo>
                    <a:pt x="35" y="12"/>
                  </a:lnTo>
                  <a:lnTo>
                    <a:pt x="33" y="19"/>
                  </a:lnTo>
                  <a:lnTo>
                    <a:pt x="30" y="32"/>
                  </a:lnTo>
                  <a:lnTo>
                    <a:pt x="28" y="48"/>
                  </a:lnTo>
                  <a:lnTo>
                    <a:pt x="25" y="66"/>
                  </a:lnTo>
                  <a:lnTo>
                    <a:pt x="26" y="87"/>
                  </a:lnTo>
                  <a:lnTo>
                    <a:pt x="30" y="108"/>
                  </a:lnTo>
                  <a:lnTo>
                    <a:pt x="38" y="131"/>
                  </a:lnTo>
                  <a:lnTo>
                    <a:pt x="51" y="152"/>
                  </a:lnTo>
                  <a:lnTo>
                    <a:pt x="50" y="149"/>
                  </a:lnTo>
                  <a:lnTo>
                    <a:pt x="47" y="140"/>
                  </a:lnTo>
                  <a:lnTo>
                    <a:pt x="43" y="126"/>
                  </a:lnTo>
                  <a:lnTo>
                    <a:pt x="41" y="109"/>
                  </a:lnTo>
                  <a:lnTo>
                    <a:pt x="38" y="88"/>
                  </a:lnTo>
                  <a:lnTo>
                    <a:pt x="38" y="66"/>
                  </a:lnTo>
                  <a:lnTo>
                    <a:pt x="41" y="43"/>
                  </a:lnTo>
                  <a:lnTo>
                    <a:pt x="48" y="21"/>
                  </a:lnTo>
                  <a:lnTo>
                    <a:pt x="60" y="0"/>
                  </a:lnTo>
                  <a:close/>
                </a:path>
              </a:pathLst>
            </a:custGeom>
            <a:grpFill/>
            <a:ln w="0">
              <a:noFill/>
              <a:prstDash val="solid"/>
              <a:round/>
              <a:headEnd/>
              <a:tailEnd/>
            </a:ln>
          </p:spPr>
          <p:txBody>
            <a:bodyPr anchor="ctr"/>
            <a:lstStyle/>
            <a:p>
              <a:pPr algn="ctr"/>
              <a:endParaRPr sz="3200"/>
            </a:p>
          </p:txBody>
        </p:sp>
        <p:sp>
          <p:nvSpPr>
            <p:cNvPr id="5" name="任意多边形: 形状 4">
              <a:extLst>
                <a:ext uri="{FF2B5EF4-FFF2-40B4-BE49-F238E27FC236}">
                  <a16:creationId xmlns:a16="http://schemas.microsoft.com/office/drawing/2014/main" id="{DB9C2871-3330-48B0-898E-471E3819E9E0}"/>
                </a:ext>
              </a:extLst>
            </p:cNvPr>
            <p:cNvSpPr>
              <a:spLocks/>
            </p:cNvSpPr>
            <p:nvPr/>
          </p:nvSpPr>
          <p:spPr bwMode="auto">
            <a:xfrm>
              <a:off x="783878" y="4561681"/>
              <a:ext cx="279400" cy="404813"/>
            </a:xfrm>
            <a:custGeom>
              <a:avLst/>
              <a:gdLst>
                <a:gd name="T0" fmla="*/ 133 w 176"/>
                <a:gd name="T1" fmla="*/ 0 h 255"/>
                <a:gd name="T2" fmla="*/ 131 w 176"/>
                <a:gd name="T3" fmla="*/ 2 h 255"/>
                <a:gd name="T4" fmla="*/ 124 w 176"/>
                <a:gd name="T5" fmla="*/ 4 h 255"/>
                <a:gd name="T6" fmla="*/ 113 w 176"/>
                <a:gd name="T7" fmla="*/ 11 h 255"/>
                <a:gd name="T8" fmla="*/ 100 w 176"/>
                <a:gd name="T9" fmla="*/ 20 h 255"/>
                <a:gd name="T10" fmla="*/ 85 w 176"/>
                <a:gd name="T11" fmla="*/ 32 h 255"/>
                <a:gd name="T12" fmla="*/ 72 w 176"/>
                <a:gd name="T13" fmla="*/ 47 h 255"/>
                <a:gd name="T14" fmla="*/ 59 w 176"/>
                <a:gd name="T15" fmla="*/ 65 h 255"/>
                <a:gd name="T16" fmla="*/ 49 w 176"/>
                <a:gd name="T17" fmla="*/ 86 h 255"/>
                <a:gd name="T18" fmla="*/ 42 w 176"/>
                <a:gd name="T19" fmla="*/ 111 h 255"/>
                <a:gd name="T20" fmla="*/ 44 w 176"/>
                <a:gd name="T21" fmla="*/ 108 h 255"/>
                <a:gd name="T22" fmla="*/ 49 w 176"/>
                <a:gd name="T23" fmla="*/ 100 h 255"/>
                <a:gd name="T24" fmla="*/ 55 w 176"/>
                <a:gd name="T25" fmla="*/ 87 h 255"/>
                <a:gd name="T26" fmla="*/ 66 w 176"/>
                <a:gd name="T27" fmla="*/ 73 h 255"/>
                <a:gd name="T28" fmla="*/ 79 w 176"/>
                <a:gd name="T29" fmla="*/ 58 h 255"/>
                <a:gd name="T30" fmla="*/ 94 w 176"/>
                <a:gd name="T31" fmla="*/ 42 h 255"/>
                <a:gd name="T32" fmla="*/ 113 w 176"/>
                <a:gd name="T33" fmla="*/ 28 h 255"/>
                <a:gd name="T34" fmla="*/ 133 w 176"/>
                <a:gd name="T35" fmla="*/ 16 h 255"/>
                <a:gd name="T36" fmla="*/ 157 w 176"/>
                <a:gd name="T37" fmla="*/ 10 h 255"/>
                <a:gd name="T38" fmla="*/ 158 w 176"/>
                <a:gd name="T39" fmla="*/ 12 h 255"/>
                <a:gd name="T40" fmla="*/ 161 w 176"/>
                <a:gd name="T41" fmla="*/ 17 h 255"/>
                <a:gd name="T42" fmla="*/ 163 w 176"/>
                <a:gd name="T43" fmla="*/ 26 h 255"/>
                <a:gd name="T44" fmla="*/ 167 w 176"/>
                <a:gd name="T45" fmla="*/ 39 h 255"/>
                <a:gd name="T46" fmla="*/ 171 w 176"/>
                <a:gd name="T47" fmla="*/ 54 h 255"/>
                <a:gd name="T48" fmla="*/ 175 w 176"/>
                <a:gd name="T49" fmla="*/ 71 h 255"/>
                <a:gd name="T50" fmla="*/ 176 w 176"/>
                <a:gd name="T51" fmla="*/ 89 h 255"/>
                <a:gd name="T52" fmla="*/ 175 w 176"/>
                <a:gd name="T53" fmla="*/ 108 h 255"/>
                <a:gd name="T54" fmla="*/ 172 w 176"/>
                <a:gd name="T55" fmla="*/ 129 h 255"/>
                <a:gd name="T56" fmla="*/ 166 w 176"/>
                <a:gd name="T57" fmla="*/ 148 h 255"/>
                <a:gd name="T58" fmla="*/ 156 w 176"/>
                <a:gd name="T59" fmla="*/ 169 h 255"/>
                <a:gd name="T60" fmla="*/ 141 w 176"/>
                <a:gd name="T61" fmla="*/ 190 h 255"/>
                <a:gd name="T62" fmla="*/ 122 w 176"/>
                <a:gd name="T63" fmla="*/ 208 h 255"/>
                <a:gd name="T64" fmla="*/ 96 w 176"/>
                <a:gd name="T65" fmla="*/ 226 h 255"/>
                <a:gd name="T66" fmla="*/ 65 w 176"/>
                <a:gd name="T67" fmla="*/ 242 h 255"/>
                <a:gd name="T68" fmla="*/ 26 w 176"/>
                <a:gd name="T69" fmla="*/ 255 h 255"/>
                <a:gd name="T70" fmla="*/ 24 w 176"/>
                <a:gd name="T71" fmla="*/ 254 h 255"/>
                <a:gd name="T72" fmla="*/ 22 w 176"/>
                <a:gd name="T73" fmla="*/ 247 h 255"/>
                <a:gd name="T74" fmla="*/ 18 w 176"/>
                <a:gd name="T75" fmla="*/ 238 h 255"/>
                <a:gd name="T76" fmla="*/ 14 w 176"/>
                <a:gd name="T77" fmla="*/ 225 h 255"/>
                <a:gd name="T78" fmla="*/ 9 w 176"/>
                <a:gd name="T79" fmla="*/ 209 h 255"/>
                <a:gd name="T80" fmla="*/ 5 w 176"/>
                <a:gd name="T81" fmla="*/ 193 h 255"/>
                <a:gd name="T82" fmla="*/ 1 w 176"/>
                <a:gd name="T83" fmla="*/ 173 h 255"/>
                <a:gd name="T84" fmla="*/ 0 w 176"/>
                <a:gd name="T85" fmla="*/ 154 h 255"/>
                <a:gd name="T86" fmla="*/ 0 w 176"/>
                <a:gd name="T87" fmla="*/ 133 h 255"/>
                <a:gd name="T88" fmla="*/ 2 w 176"/>
                <a:gd name="T89" fmla="*/ 112 h 255"/>
                <a:gd name="T90" fmla="*/ 7 w 176"/>
                <a:gd name="T91" fmla="*/ 91 h 255"/>
                <a:gd name="T92" fmla="*/ 16 w 176"/>
                <a:gd name="T93" fmla="*/ 72 h 255"/>
                <a:gd name="T94" fmla="*/ 29 w 176"/>
                <a:gd name="T95" fmla="*/ 52 h 255"/>
                <a:gd name="T96" fmla="*/ 48 w 176"/>
                <a:gd name="T97" fmla="*/ 35 h 255"/>
                <a:gd name="T98" fmla="*/ 71 w 176"/>
                <a:gd name="T99" fmla="*/ 21 h 255"/>
                <a:gd name="T100" fmla="*/ 100 w 176"/>
                <a:gd name="T101" fmla="*/ 10 h 255"/>
                <a:gd name="T102" fmla="*/ 133 w 176"/>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255">
                  <a:moveTo>
                    <a:pt x="133" y="0"/>
                  </a:moveTo>
                  <a:lnTo>
                    <a:pt x="131" y="2"/>
                  </a:lnTo>
                  <a:lnTo>
                    <a:pt x="124" y="4"/>
                  </a:lnTo>
                  <a:lnTo>
                    <a:pt x="113" y="11"/>
                  </a:lnTo>
                  <a:lnTo>
                    <a:pt x="100" y="20"/>
                  </a:lnTo>
                  <a:lnTo>
                    <a:pt x="85" y="32"/>
                  </a:lnTo>
                  <a:lnTo>
                    <a:pt x="72" y="47"/>
                  </a:lnTo>
                  <a:lnTo>
                    <a:pt x="59" y="65"/>
                  </a:lnTo>
                  <a:lnTo>
                    <a:pt x="49" y="86"/>
                  </a:lnTo>
                  <a:lnTo>
                    <a:pt x="42" y="111"/>
                  </a:lnTo>
                  <a:lnTo>
                    <a:pt x="44" y="108"/>
                  </a:lnTo>
                  <a:lnTo>
                    <a:pt x="49" y="100"/>
                  </a:lnTo>
                  <a:lnTo>
                    <a:pt x="55" y="87"/>
                  </a:lnTo>
                  <a:lnTo>
                    <a:pt x="66" y="73"/>
                  </a:lnTo>
                  <a:lnTo>
                    <a:pt x="79" y="58"/>
                  </a:lnTo>
                  <a:lnTo>
                    <a:pt x="94" y="42"/>
                  </a:lnTo>
                  <a:lnTo>
                    <a:pt x="113" y="28"/>
                  </a:lnTo>
                  <a:lnTo>
                    <a:pt x="133" y="16"/>
                  </a:lnTo>
                  <a:lnTo>
                    <a:pt x="157" y="10"/>
                  </a:lnTo>
                  <a:lnTo>
                    <a:pt x="158" y="12"/>
                  </a:lnTo>
                  <a:lnTo>
                    <a:pt x="161" y="17"/>
                  </a:lnTo>
                  <a:lnTo>
                    <a:pt x="163" y="26"/>
                  </a:lnTo>
                  <a:lnTo>
                    <a:pt x="167" y="39"/>
                  </a:lnTo>
                  <a:lnTo>
                    <a:pt x="171" y="54"/>
                  </a:lnTo>
                  <a:lnTo>
                    <a:pt x="175" y="71"/>
                  </a:lnTo>
                  <a:lnTo>
                    <a:pt x="176" y="89"/>
                  </a:lnTo>
                  <a:lnTo>
                    <a:pt x="175" y="108"/>
                  </a:lnTo>
                  <a:lnTo>
                    <a:pt x="172" y="129"/>
                  </a:lnTo>
                  <a:lnTo>
                    <a:pt x="166" y="148"/>
                  </a:lnTo>
                  <a:lnTo>
                    <a:pt x="156" y="169"/>
                  </a:lnTo>
                  <a:lnTo>
                    <a:pt x="141" y="190"/>
                  </a:lnTo>
                  <a:lnTo>
                    <a:pt x="122" y="208"/>
                  </a:lnTo>
                  <a:lnTo>
                    <a:pt x="96" y="226"/>
                  </a:lnTo>
                  <a:lnTo>
                    <a:pt x="65" y="242"/>
                  </a:lnTo>
                  <a:lnTo>
                    <a:pt x="26" y="255"/>
                  </a:lnTo>
                  <a:lnTo>
                    <a:pt x="24" y="254"/>
                  </a:lnTo>
                  <a:lnTo>
                    <a:pt x="22" y="247"/>
                  </a:lnTo>
                  <a:lnTo>
                    <a:pt x="18" y="238"/>
                  </a:lnTo>
                  <a:lnTo>
                    <a:pt x="14" y="225"/>
                  </a:lnTo>
                  <a:lnTo>
                    <a:pt x="9" y="209"/>
                  </a:lnTo>
                  <a:lnTo>
                    <a:pt x="5" y="193"/>
                  </a:lnTo>
                  <a:lnTo>
                    <a:pt x="1" y="173"/>
                  </a:lnTo>
                  <a:lnTo>
                    <a:pt x="0" y="154"/>
                  </a:lnTo>
                  <a:lnTo>
                    <a:pt x="0" y="133"/>
                  </a:lnTo>
                  <a:lnTo>
                    <a:pt x="2" y="112"/>
                  </a:lnTo>
                  <a:lnTo>
                    <a:pt x="7" y="91"/>
                  </a:lnTo>
                  <a:lnTo>
                    <a:pt x="16" y="72"/>
                  </a:lnTo>
                  <a:lnTo>
                    <a:pt x="29" y="52"/>
                  </a:lnTo>
                  <a:lnTo>
                    <a:pt x="48" y="35"/>
                  </a:lnTo>
                  <a:lnTo>
                    <a:pt x="71" y="21"/>
                  </a:lnTo>
                  <a:lnTo>
                    <a:pt x="100" y="10"/>
                  </a:lnTo>
                  <a:lnTo>
                    <a:pt x="133" y="0"/>
                  </a:lnTo>
                  <a:close/>
                </a:path>
              </a:pathLst>
            </a:custGeom>
            <a:grpFill/>
            <a:ln w="0">
              <a:noFill/>
              <a:prstDash val="solid"/>
              <a:round/>
              <a:headEnd/>
              <a:tailEnd/>
            </a:ln>
          </p:spPr>
          <p:txBody>
            <a:bodyPr anchor="ctr"/>
            <a:lstStyle/>
            <a:p>
              <a:pPr algn="ctr"/>
              <a:endParaRPr sz="3200"/>
            </a:p>
          </p:txBody>
        </p:sp>
        <p:sp>
          <p:nvSpPr>
            <p:cNvPr id="6" name="任意多边形: 形状 5">
              <a:extLst>
                <a:ext uri="{FF2B5EF4-FFF2-40B4-BE49-F238E27FC236}">
                  <a16:creationId xmlns:a16="http://schemas.microsoft.com/office/drawing/2014/main" id="{6617F216-1353-453D-BDA9-2DC96ECCC85A}"/>
                </a:ext>
              </a:extLst>
            </p:cNvPr>
            <p:cNvSpPr>
              <a:spLocks/>
            </p:cNvSpPr>
            <p:nvPr/>
          </p:nvSpPr>
          <p:spPr bwMode="auto">
            <a:xfrm>
              <a:off x="620365" y="4071144"/>
              <a:ext cx="406400" cy="280988"/>
            </a:xfrm>
            <a:custGeom>
              <a:avLst/>
              <a:gdLst>
                <a:gd name="T0" fmla="*/ 103 w 256"/>
                <a:gd name="T1" fmla="*/ 0 h 177"/>
                <a:gd name="T2" fmla="*/ 123 w 256"/>
                <a:gd name="T3" fmla="*/ 0 h 177"/>
                <a:gd name="T4" fmla="*/ 144 w 256"/>
                <a:gd name="T5" fmla="*/ 3 h 177"/>
                <a:gd name="T6" fmla="*/ 165 w 256"/>
                <a:gd name="T7" fmla="*/ 8 h 177"/>
                <a:gd name="T8" fmla="*/ 184 w 256"/>
                <a:gd name="T9" fmla="*/ 19 h 177"/>
                <a:gd name="T10" fmla="*/ 203 w 256"/>
                <a:gd name="T11" fmla="*/ 32 h 177"/>
                <a:gd name="T12" fmla="*/ 220 w 256"/>
                <a:gd name="T13" fmla="*/ 48 h 177"/>
                <a:gd name="T14" fmla="*/ 235 w 256"/>
                <a:gd name="T15" fmla="*/ 72 h 177"/>
                <a:gd name="T16" fmla="*/ 247 w 256"/>
                <a:gd name="T17" fmla="*/ 100 h 177"/>
                <a:gd name="T18" fmla="*/ 256 w 256"/>
                <a:gd name="T19" fmla="*/ 135 h 177"/>
                <a:gd name="T20" fmla="*/ 255 w 256"/>
                <a:gd name="T21" fmla="*/ 133 h 177"/>
                <a:gd name="T22" fmla="*/ 251 w 256"/>
                <a:gd name="T23" fmla="*/ 125 h 177"/>
                <a:gd name="T24" fmla="*/ 244 w 256"/>
                <a:gd name="T25" fmla="*/ 115 h 177"/>
                <a:gd name="T26" fmla="*/ 235 w 256"/>
                <a:gd name="T27" fmla="*/ 102 h 177"/>
                <a:gd name="T28" fmla="*/ 223 w 256"/>
                <a:gd name="T29" fmla="*/ 87 h 177"/>
                <a:gd name="T30" fmla="*/ 209 w 256"/>
                <a:gd name="T31" fmla="*/ 73 h 177"/>
                <a:gd name="T32" fmla="*/ 191 w 256"/>
                <a:gd name="T33" fmla="*/ 60 h 177"/>
                <a:gd name="T34" fmla="*/ 169 w 256"/>
                <a:gd name="T35" fmla="*/ 51 h 177"/>
                <a:gd name="T36" fmla="*/ 144 w 256"/>
                <a:gd name="T37" fmla="*/ 45 h 177"/>
                <a:gd name="T38" fmla="*/ 147 w 256"/>
                <a:gd name="T39" fmla="*/ 46 h 177"/>
                <a:gd name="T40" fmla="*/ 156 w 256"/>
                <a:gd name="T41" fmla="*/ 50 h 177"/>
                <a:gd name="T42" fmla="*/ 168 w 256"/>
                <a:gd name="T43" fmla="*/ 58 h 177"/>
                <a:gd name="T44" fmla="*/ 183 w 256"/>
                <a:gd name="T45" fmla="*/ 68 h 177"/>
                <a:gd name="T46" fmla="*/ 199 w 256"/>
                <a:gd name="T47" fmla="*/ 81 h 177"/>
                <a:gd name="T48" fmla="*/ 214 w 256"/>
                <a:gd name="T49" fmla="*/ 97 h 177"/>
                <a:gd name="T50" fmla="*/ 229 w 256"/>
                <a:gd name="T51" fmla="*/ 115 h 177"/>
                <a:gd name="T52" fmla="*/ 239 w 256"/>
                <a:gd name="T53" fmla="*/ 135 h 177"/>
                <a:gd name="T54" fmla="*/ 247 w 256"/>
                <a:gd name="T55" fmla="*/ 159 h 177"/>
                <a:gd name="T56" fmla="*/ 244 w 256"/>
                <a:gd name="T57" fmla="*/ 159 h 177"/>
                <a:gd name="T58" fmla="*/ 238 w 256"/>
                <a:gd name="T59" fmla="*/ 161 h 177"/>
                <a:gd name="T60" fmla="*/ 229 w 256"/>
                <a:gd name="T61" fmla="*/ 165 h 177"/>
                <a:gd name="T62" fmla="*/ 217 w 256"/>
                <a:gd name="T63" fmla="*/ 169 h 177"/>
                <a:gd name="T64" fmla="*/ 203 w 256"/>
                <a:gd name="T65" fmla="*/ 173 h 177"/>
                <a:gd name="T66" fmla="*/ 186 w 256"/>
                <a:gd name="T67" fmla="*/ 176 h 177"/>
                <a:gd name="T68" fmla="*/ 168 w 256"/>
                <a:gd name="T69" fmla="*/ 177 h 177"/>
                <a:gd name="T70" fmla="*/ 148 w 256"/>
                <a:gd name="T71" fmla="*/ 177 h 177"/>
                <a:gd name="T72" fmla="*/ 127 w 256"/>
                <a:gd name="T73" fmla="*/ 173 h 177"/>
                <a:gd name="T74" fmla="*/ 106 w 256"/>
                <a:gd name="T75" fmla="*/ 168 h 177"/>
                <a:gd name="T76" fmla="*/ 86 w 256"/>
                <a:gd name="T77" fmla="*/ 158 h 177"/>
                <a:gd name="T78" fmla="*/ 66 w 256"/>
                <a:gd name="T79" fmla="*/ 142 h 177"/>
                <a:gd name="T80" fmla="*/ 47 w 256"/>
                <a:gd name="T81" fmla="*/ 122 h 177"/>
                <a:gd name="T82" fmla="*/ 30 w 256"/>
                <a:gd name="T83" fmla="*/ 98 h 177"/>
                <a:gd name="T84" fmla="*/ 14 w 256"/>
                <a:gd name="T85" fmla="*/ 65 h 177"/>
                <a:gd name="T86" fmla="*/ 0 w 256"/>
                <a:gd name="T87" fmla="*/ 28 h 177"/>
                <a:gd name="T88" fmla="*/ 2 w 256"/>
                <a:gd name="T89" fmla="*/ 26 h 177"/>
                <a:gd name="T90" fmla="*/ 9 w 256"/>
                <a:gd name="T91" fmla="*/ 24 h 177"/>
                <a:gd name="T92" fmla="*/ 18 w 256"/>
                <a:gd name="T93" fmla="*/ 20 h 177"/>
                <a:gd name="T94" fmla="*/ 31 w 256"/>
                <a:gd name="T95" fmla="*/ 15 h 177"/>
                <a:gd name="T96" fmla="*/ 45 w 256"/>
                <a:gd name="T97" fmla="*/ 11 h 177"/>
                <a:gd name="T98" fmla="*/ 64 w 256"/>
                <a:gd name="T99" fmla="*/ 6 h 177"/>
                <a:gd name="T100" fmla="*/ 82 w 256"/>
                <a:gd name="T101" fmla="*/ 3 h 177"/>
                <a:gd name="T102" fmla="*/ 103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103" y="0"/>
                  </a:moveTo>
                  <a:lnTo>
                    <a:pt x="123" y="0"/>
                  </a:lnTo>
                  <a:lnTo>
                    <a:pt x="144" y="3"/>
                  </a:lnTo>
                  <a:lnTo>
                    <a:pt x="165" y="8"/>
                  </a:lnTo>
                  <a:lnTo>
                    <a:pt x="184" y="19"/>
                  </a:lnTo>
                  <a:lnTo>
                    <a:pt x="203" y="32"/>
                  </a:lnTo>
                  <a:lnTo>
                    <a:pt x="220" y="48"/>
                  </a:lnTo>
                  <a:lnTo>
                    <a:pt x="235" y="72"/>
                  </a:lnTo>
                  <a:lnTo>
                    <a:pt x="247" y="100"/>
                  </a:lnTo>
                  <a:lnTo>
                    <a:pt x="256" y="135"/>
                  </a:lnTo>
                  <a:lnTo>
                    <a:pt x="255" y="133"/>
                  </a:lnTo>
                  <a:lnTo>
                    <a:pt x="251" y="125"/>
                  </a:lnTo>
                  <a:lnTo>
                    <a:pt x="244" y="115"/>
                  </a:lnTo>
                  <a:lnTo>
                    <a:pt x="235" y="102"/>
                  </a:lnTo>
                  <a:lnTo>
                    <a:pt x="223" y="87"/>
                  </a:lnTo>
                  <a:lnTo>
                    <a:pt x="209" y="73"/>
                  </a:lnTo>
                  <a:lnTo>
                    <a:pt x="191" y="60"/>
                  </a:lnTo>
                  <a:lnTo>
                    <a:pt x="169" y="51"/>
                  </a:lnTo>
                  <a:lnTo>
                    <a:pt x="144" y="45"/>
                  </a:lnTo>
                  <a:lnTo>
                    <a:pt x="147" y="46"/>
                  </a:lnTo>
                  <a:lnTo>
                    <a:pt x="156" y="50"/>
                  </a:lnTo>
                  <a:lnTo>
                    <a:pt x="168" y="58"/>
                  </a:lnTo>
                  <a:lnTo>
                    <a:pt x="183" y="68"/>
                  </a:lnTo>
                  <a:lnTo>
                    <a:pt x="199" y="81"/>
                  </a:lnTo>
                  <a:lnTo>
                    <a:pt x="214" y="97"/>
                  </a:lnTo>
                  <a:lnTo>
                    <a:pt x="229" y="115"/>
                  </a:lnTo>
                  <a:lnTo>
                    <a:pt x="239" y="135"/>
                  </a:lnTo>
                  <a:lnTo>
                    <a:pt x="247" y="159"/>
                  </a:lnTo>
                  <a:lnTo>
                    <a:pt x="244" y="159"/>
                  </a:lnTo>
                  <a:lnTo>
                    <a:pt x="238" y="161"/>
                  </a:lnTo>
                  <a:lnTo>
                    <a:pt x="229" y="165"/>
                  </a:lnTo>
                  <a:lnTo>
                    <a:pt x="217" y="169"/>
                  </a:lnTo>
                  <a:lnTo>
                    <a:pt x="203" y="173"/>
                  </a:lnTo>
                  <a:lnTo>
                    <a:pt x="186" y="176"/>
                  </a:lnTo>
                  <a:lnTo>
                    <a:pt x="168" y="177"/>
                  </a:lnTo>
                  <a:lnTo>
                    <a:pt x="148" y="177"/>
                  </a:lnTo>
                  <a:lnTo>
                    <a:pt x="127" y="173"/>
                  </a:lnTo>
                  <a:lnTo>
                    <a:pt x="106" y="168"/>
                  </a:lnTo>
                  <a:lnTo>
                    <a:pt x="86" y="158"/>
                  </a:lnTo>
                  <a:lnTo>
                    <a:pt x="66" y="142"/>
                  </a:lnTo>
                  <a:lnTo>
                    <a:pt x="47" y="122"/>
                  </a:lnTo>
                  <a:lnTo>
                    <a:pt x="30" y="98"/>
                  </a:lnTo>
                  <a:lnTo>
                    <a:pt x="14" y="65"/>
                  </a:lnTo>
                  <a:lnTo>
                    <a:pt x="0" y="28"/>
                  </a:lnTo>
                  <a:lnTo>
                    <a:pt x="2" y="26"/>
                  </a:lnTo>
                  <a:lnTo>
                    <a:pt x="9" y="24"/>
                  </a:lnTo>
                  <a:lnTo>
                    <a:pt x="18" y="20"/>
                  </a:lnTo>
                  <a:lnTo>
                    <a:pt x="31" y="15"/>
                  </a:lnTo>
                  <a:lnTo>
                    <a:pt x="45" y="11"/>
                  </a:lnTo>
                  <a:lnTo>
                    <a:pt x="64" y="6"/>
                  </a:lnTo>
                  <a:lnTo>
                    <a:pt x="82" y="3"/>
                  </a:lnTo>
                  <a:lnTo>
                    <a:pt x="103" y="0"/>
                  </a:lnTo>
                  <a:close/>
                </a:path>
              </a:pathLst>
            </a:custGeom>
            <a:grpFill/>
            <a:ln w="0">
              <a:noFill/>
              <a:prstDash val="solid"/>
              <a:round/>
              <a:headEnd/>
              <a:tailEnd/>
            </a:ln>
          </p:spPr>
          <p:txBody>
            <a:bodyPr anchor="ctr"/>
            <a:lstStyle/>
            <a:p>
              <a:pPr algn="ctr"/>
              <a:endParaRPr sz="3200"/>
            </a:p>
          </p:txBody>
        </p:sp>
        <p:sp>
          <p:nvSpPr>
            <p:cNvPr id="7" name="任意多边形: 形状 6">
              <a:extLst>
                <a:ext uri="{FF2B5EF4-FFF2-40B4-BE49-F238E27FC236}">
                  <a16:creationId xmlns:a16="http://schemas.microsoft.com/office/drawing/2014/main" id="{189DA06A-F269-4F90-B3DF-F4008DFA3CAD}"/>
                </a:ext>
              </a:extLst>
            </p:cNvPr>
            <p:cNvSpPr>
              <a:spLocks/>
            </p:cNvSpPr>
            <p:nvPr/>
          </p:nvSpPr>
          <p:spPr bwMode="auto">
            <a:xfrm>
              <a:off x="90140" y="3694906"/>
              <a:ext cx="404813" cy="279400"/>
            </a:xfrm>
            <a:custGeom>
              <a:avLst/>
              <a:gdLst>
                <a:gd name="T0" fmla="*/ 101 w 255"/>
                <a:gd name="T1" fmla="*/ 0 h 176"/>
                <a:gd name="T2" fmla="*/ 122 w 255"/>
                <a:gd name="T3" fmla="*/ 0 h 176"/>
                <a:gd name="T4" fmla="*/ 143 w 255"/>
                <a:gd name="T5" fmla="*/ 2 h 176"/>
                <a:gd name="T6" fmla="*/ 164 w 255"/>
                <a:gd name="T7" fmla="*/ 8 h 176"/>
                <a:gd name="T8" fmla="*/ 183 w 255"/>
                <a:gd name="T9" fmla="*/ 17 h 176"/>
                <a:gd name="T10" fmla="*/ 203 w 255"/>
                <a:gd name="T11" fmla="*/ 30 h 176"/>
                <a:gd name="T12" fmla="*/ 220 w 255"/>
                <a:gd name="T13" fmla="*/ 48 h 176"/>
                <a:gd name="T14" fmla="*/ 234 w 255"/>
                <a:gd name="T15" fmla="*/ 71 h 176"/>
                <a:gd name="T16" fmla="*/ 246 w 255"/>
                <a:gd name="T17" fmla="*/ 100 h 176"/>
                <a:gd name="T18" fmla="*/ 255 w 255"/>
                <a:gd name="T19" fmla="*/ 135 h 176"/>
                <a:gd name="T20" fmla="*/ 255 w 255"/>
                <a:gd name="T21" fmla="*/ 132 h 176"/>
                <a:gd name="T22" fmla="*/ 251 w 255"/>
                <a:gd name="T23" fmla="*/ 125 h 176"/>
                <a:gd name="T24" fmla="*/ 244 w 255"/>
                <a:gd name="T25" fmla="*/ 113 h 176"/>
                <a:gd name="T26" fmla="*/ 235 w 255"/>
                <a:gd name="T27" fmla="*/ 100 h 176"/>
                <a:gd name="T28" fmla="*/ 223 w 255"/>
                <a:gd name="T29" fmla="*/ 86 h 176"/>
                <a:gd name="T30" fmla="*/ 208 w 255"/>
                <a:gd name="T31" fmla="*/ 73 h 176"/>
                <a:gd name="T32" fmla="*/ 190 w 255"/>
                <a:gd name="T33" fmla="*/ 60 h 176"/>
                <a:gd name="T34" fmla="*/ 169 w 255"/>
                <a:gd name="T35" fmla="*/ 49 h 176"/>
                <a:gd name="T36" fmla="*/ 144 w 255"/>
                <a:gd name="T37" fmla="*/ 43 h 176"/>
                <a:gd name="T38" fmla="*/ 147 w 255"/>
                <a:gd name="T39" fmla="*/ 44 h 176"/>
                <a:gd name="T40" fmla="*/ 155 w 255"/>
                <a:gd name="T41" fmla="*/ 49 h 176"/>
                <a:gd name="T42" fmla="*/ 168 w 255"/>
                <a:gd name="T43" fmla="*/ 56 h 176"/>
                <a:gd name="T44" fmla="*/ 182 w 255"/>
                <a:gd name="T45" fmla="*/ 66 h 176"/>
                <a:gd name="T46" fmla="*/ 197 w 255"/>
                <a:gd name="T47" fmla="*/ 79 h 176"/>
                <a:gd name="T48" fmla="*/ 214 w 255"/>
                <a:gd name="T49" fmla="*/ 95 h 176"/>
                <a:gd name="T50" fmla="*/ 227 w 255"/>
                <a:gd name="T51" fmla="*/ 113 h 176"/>
                <a:gd name="T52" fmla="*/ 239 w 255"/>
                <a:gd name="T53" fmla="*/ 134 h 176"/>
                <a:gd name="T54" fmla="*/ 246 w 255"/>
                <a:gd name="T55" fmla="*/ 157 h 176"/>
                <a:gd name="T56" fmla="*/ 243 w 255"/>
                <a:gd name="T57" fmla="*/ 158 h 176"/>
                <a:gd name="T58" fmla="*/ 238 w 255"/>
                <a:gd name="T59" fmla="*/ 161 h 176"/>
                <a:gd name="T60" fmla="*/ 229 w 255"/>
                <a:gd name="T61" fmla="*/ 165 h 176"/>
                <a:gd name="T62" fmla="*/ 217 w 255"/>
                <a:gd name="T63" fmla="*/ 169 h 176"/>
                <a:gd name="T64" fmla="*/ 201 w 255"/>
                <a:gd name="T65" fmla="*/ 171 h 176"/>
                <a:gd name="T66" fmla="*/ 184 w 255"/>
                <a:gd name="T67" fmla="*/ 175 h 176"/>
                <a:gd name="T68" fmla="*/ 166 w 255"/>
                <a:gd name="T69" fmla="*/ 176 h 176"/>
                <a:gd name="T70" fmla="*/ 147 w 255"/>
                <a:gd name="T71" fmla="*/ 175 h 176"/>
                <a:gd name="T72" fmla="*/ 127 w 255"/>
                <a:gd name="T73" fmla="*/ 173 h 176"/>
                <a:gd name="T74" fmla="*/ 106 w 255"/>
                <a:gd name="T75" fmla="*/ 166 h 176"/>
                <a:gd name="T76" fmla="*/ 86 w 255"/>
                <a:gd name="T77" fmla="*/ 156 h 176"/>
                <a:gd name="T78" fmla="*/ 65 w 255"/>
                <a:gd name="T79" fmla="*/ 141 h 176"/>
                <a:gd name="T80" fmla="*/ 47 w 255"/>
                <a:gd name="T81" fmla="*/ 122 h 176"/>
                <a:gd name="T82" fmla="*/ 28 w 255"/>
                <a:gd name="T83" fmla="*/ 96 h 176"/>
                <a:gd name="T84" fmla="*/ 13 w 255"/>
                <a:gd name="T85" fmla="*/ 65 h 176"/>
                <a:gd name="T86" fmla="*/ 0 w 255"/>
                <a:gd name="T87" fmla="*/ 26 h 176"/>
                <a:gd name="T88" fmla="*/ 1 w 255"/>
                <a:gd name="T89" fmla="*/ 26 h 176"/>
                <a:gd name="T90" fmla="*/ 8 w 255"/>
                <a:gd name="T91" fmla="*/ 22 h 176"/>
                <a:gd name="T92" fmla="*/ 18 w 255"/>
                <a:gd name="T93" fmla="*/ 18 h 176"/>
                <a:gd name="T94" fmla="*/ 30 w 255"/>
                <a:gd name="T95" fmla="*/ 14 h 176"/>
                <a:gd name="T96" fmla="*/ 45 w 255"/>
                <a:gd name="T97" fmla="*/ 9 h 176"/>
                <a:gd name="T98" fmla="*/ 62 w 255"/>
                <a:gd name="T99" fmla="*/ 5 h 176"/>
                <a:gd name="T100" fmla="*/ 82 w 255"/>
                <a:gd name="T101" fmla="*/ 1 h 176"/>
                <a:gd name="T102" fmla="*/ 101 w 255"/>
                <a:gd name="T10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6">
                  <a:moveTo>
                    <a:pt x="101" y="0"/>
                  </a:moveTo>
                  <a:lnTo>
                    <a:pt x="122" y="0"/>
                  </a:lnTo>
                  <a:lnTo>
                    <a:pt x="143" y="2"/>
                  </a:lnTo>
                  <a:lnTo>
                    <a:pt x="164" y="8"/>
                  </a:lnTo>
                  <a:lnTo>
                    <a:pt x="183" y="17"/>
                  </a:lnTo>
                  <a:lnTo>
                    <a:pt x="203" y="30"/>
                  </a:lnTo>
                  <a:lnTo>
                    <a:pt x="220" y="48"/>
                  </a:lnTo>
                  <a:lnTo>
                    <a:pt x="234" y="71"/>
                  </a:lnTo>
                  <a:lnTo>
                    <a:pt x="246" y="100"/>
                  </a:lnTo>
                  <a:lnTo>
                    <a:pt x="255" y="135"/>
                  </a:lnTo>
                  <a:lnTo>
                    <a:pt x="255" y="132"/>
                  </a:lnTo>
                  <a:lnTo>
                    <a:pt x="251" y="125"/>
                  </a:lnTo>
                  <a:lnTo>
                    <a:pt x="244" y="113"/>
                  </a:lnTo>
                  <a:lnTo>
                    <a:pt x="235" y="100"/>
                  </a:lnTo>
                  <a:lnTo>
                    <a:pt x="223" y="86"/>
                  </a:lnTo>
                  <a:lnTo>
                    <a:pt x="208" y="73"/>
                  </a:lnTo>
                  <a:lnTo>
                    <a:pt x="190" y="60"/>
                  </a:lnTo>
                  <a:lnTo>
                    <a:pt x="169" y="49"/>
                  </a:lnTo>
                  <a:lnTo>
                    <a:pt x="144" y="43"/>
                  </a:lnTo>
                  <a:lnTo>
                    <a:pt x="147" y="44"/>
                  </a:lnTo>
                  <a:lnTo>
                    <a:pt x="155" y="49"/>
                  </a:lnTo>
                  <a:lnTo>
                    <a:pt x="168" y="56"/>
                  </a:lnTo>
                  <a:lnTo>
                    <a:pt x="182" y="66"/>
                  </a:lnTo>
                  <a:lnTo>
                    <a:pt x="197" y="79"/>
                  </a:lnTo>
                  <a:lnTo>
                    <a:pt x="214" y="95"/>
                  </a:lnTo>
                  <a:lnTo>
                    <a:pt x="227" y="113"/>
                  </a:lnTo>
                  <a:lnTo>
                    <a:pt x="239" y="134"/>
                  </a:lnTo>
                  <a:lnTo>
                    <a:pt x="246" y="157"/>
                  </a:lnTo>
                  <a:lnTo>
                    <a:pt x="243" y="158"/>
                  </a:lnTo>
                  <a:lnTo>
                    <a:pt x="238" y="161"/>
                  </a:lnTo>
                  <a:lnTo>
                    <a:pt x="229" y="165"/>
                  </a:lnTo>
                  <a:lnTo>
                    <a:pt x="217" y="169"/>
                  </a:lnTo>
                  <a:lnTo>
                    <a:pt x="201" y="171"/>
                  </a:lnTo>
                  <a:lnTo>
                    <a:pt x="184" y="175"/>
                  </a:lnTo>
                  <a:lnTo>
                    <a:pt x="166" y="176"/>
                  </a:lnTo>
                  <a:lnTo>
                    <a:pt x="147" y="175"/>
                  </a:lnTo>
                  <a:lnTo>
                    <a:pt x="127" y="173"/>
                  </a:lnTo>
                  <a:lnTo>
                    <a:pt x="106" y="166"/>
                  </a:lnTo>
                  <a:lnTo>
                    <a:pt x="86" y="156"/>
                  </a:lnTo>
                  <a:lnTo>
                    <a:pt x="65" y="141"/>
                  </a:lnTo>
                  <a:lnTo>
                    <a:pt x="47" y="122"/>
                  </a:lnTo>
                  <a:lnTo>
                    <a:pt x="28" y="96"/>
                  </a:lnTo>
                  <a:lnTo>
                    <a:pt x="13" y="65"/>
                  </a:lnTo>
                  <a:lnTo>
                    <a:pt x="0" y="26"/>
                  </a:lnTo>
                  <a:lnTo>
                    <a:pt x="1" y="26"/>
                  </a:lnTo>
                  <a:lnTo>
                    <a:pt x="8" y="22"/>
                  </a:lnTo>
                  <a:lnTo>
                    <a:pt x="18" y="18"/>
                  </a:lnTo>
                  <a:lnTo>
                    <a:pt x="30" y="14"/>
                  </a:lnTo>
                  <a:lnTo>
                    <a:pt x="45" y="9"/>
                  </a:lnTo>
                  <a:lnTo>
                    <a:pt x="62" y="5"/>
                  </a:lnTo>
                  <a:lnTo>
                    <a:pt x="82" y="1"/>
                  </a:lnTo>
                  <a:lnTo>
                    <a:pt x="101" y="0"/>
                  </a:lnTo>
                  <a:close/>
                </a:path>
              </a:pathLst>
            </a:custGeom>
            <a:grpFill/>
            <a:ln w="0">
              <a:noFill/>
              <a:prstDash val="solid"/>
              <a:round/>
              <a:headEnd/>
              <a:tailEnd/>
            </a:ln>
          </p:spPr>
          <p:txBody>
            <a:bodyPr anchor="ctr"/>
            <a:lstStyle/>
            <a:p>
              <a:pPr algn="ctr"/>
              <a:endParaRPr sz="3200"/>
            </a:p>
          </p:txBody>
        </p:sp>
        <p:sp>
          <p:nvSpPr>
            <p:cNvPr id="8" name="任意多边形: 形状 7">
              <a:extLst>
                <a:ext uri="{FF2B5EF4-FFF2-40B4-BE49-F238E27FC236}">
                  <a16:creationId xmlns:a16="http://schemas.microsoft.com/office/drawing/2014/main" id="{119A3E9F-A598-47EC-9026-70DCBCDDACFF}"/>
                </a:ext>
              </a:extLst>
            </p:cNvPr>
            <p:cNvSpPr>
              <a:spLocks/>
            </p:cNvSpPr>
            <p:nvPr/>
          </p:nvSpPr>
          <p:spPr bwMode="auto">
            <a:xfrm>
              <a:off x="482253" y="3086894"/>
              <a:ext cx="277813" cy="422275"/>
            </a:xfrm>
            <a:custGeom>
              <a:avLst/>
              <a:gdLst>
                <a:gd name="T0" fmla="*/ 35 w 175"/>
                <a:gd name="T1" fmla="*/ 0 h 266"/>
                <a:gd name="T2" fmla="*/ 36 w 175"/>
                <a:gd name="T3" fmla="*/ 1 h 266"/>
                <a:gd name="T4" fmla="*/ 43 w 175"/>
                <a:gd name="T5" fmla="*/ 4 h 266"/>
                <a:gd name="T6" fmla="*/ 53 w 175"/>
                <a:gd name="T7" fmla="*/ 8 h 266"/>
                <a:gd name="T8" fmla="*/ 65 w 175"/>
                <a:gd name="T9" fmla="*/ 13 h 266"/>
                <a:gd name="T10" fmla="*/ 79 w 175"/>
                <a:gd name="T11" fmla="*/ 21 h 266"/>
                <a:gd name="T12" fmla="*/ 95 w 175"/>
                <a:gd name="T13" fmla="*/ 30 h 266"/>
                <a:gd name="T14" fmla="*/ 110 w 175"/>
                <a:gd name="T15" fmla="*/ 40 h 266"/>
                <a:gd name="T16" fmla="*/ 126 w 175"/>
                <a:gd name="T17" fmla="*/ 53 h 266"/>
                <a:gd name="T18" fmla="*/ 140 w 175"/>
                <a:gd name="T19" fmla="*/ 67 h 266"/>
                <a:gd name="T20" fmla="*/ 153 w 175"/>
                <a:gd name="T21" fmla="*/ 84 h 266"/>
                <a:gd name="T22" fmla="*/ 164 w 175"/>
                <a:gd name="T23" fmla="*/ 102 h 266"/>
                <a:gd name="T24" fmla="*/ 171 w 175"/>
                <a:gd name="T25" fmla="*/ 123 h 266"/>
                <a:gd name="T26" fmla="*/ 175 w 175"/>
                <a:gd name="T27" fmla="*/ 145 h 266"/>
                <a:gd name="T28" fmla="*/ 174 w 175"/>
                <a:gd name="T29" fmla="*/ 170 h 266"/>
                <a:gd name="T30" fmla="*/ 169 w 175"/>
                <a:gd name="T31" fmla="*/ 197 h 266"/>
                <a:gd name="T32" fmla="*/ 157 w 175"/>
                <a:gd name="T33" fmla="*/ 226 h 266"/>
                <a:gd name="T34" fmla="*/ 139 w 175"/>
                <a:gd name="T35" fmla="*/ 257 h 266"/>
                <a:gd name="T36" fmla="*/ 140 w 175"/>
                <a:gd name="T37" fmla="*/ 254 h 266"/>
                <a:gd name="T38" fmla="*/ 143 w 175"/>
                <a:gd name="T39" fmla="*/ 247 h 266"/>
                <a:gd name="T40" fmla="*/ 145 w 175"/>
                <a:gd name="T41" fmla="*/ 235 h 266"/>
                <a:gd name="T42" fmla="*/ 148 w 175"/>
                <a:gd name="T43" fmla="*/ 219 h 266"/>
                <a:gd name="T44" fmla="*/ 149 w 175"/>
                <a:gd name="T45" fmla="*/ 200 h 266"/>
                <a:gd name="T46" fmla="*/ 149 w 175"/>
                <a:gd name="T47" fmla="*/ 180 h 266"/>
                <a:gd name="T48" fmla="*/ 145 w 175"/>
                <a:gd name="T49" fmla="*/ 158 h 266"/>
                <a:gd name="T50" fmla="*/ 138 w 175"/>
                <a:gd name="T51" fmla="*/ 136 h 266"/>
                <a:gd name="T52" fmla="*/ 125 w 175"/>
                <a:gd name="T53" fmla="*/ 114 h 266"/>
                <a:gd name="T54" fmla="*/ 126 w 175"/>
                <a:gd name="T55" fmla="*/ 117 h 266"/>
                <a:gd name="T56" fmla="*/ 128 w 175"/>
                <a:gd name="T57" fmla="*/ 126 h 266"/>
                <a:gd name="T58" fmla="*/ 131 w 175"/>
                <a:gd name="T59" fmla="*/ 140 h 266"/>
                <a:gd name="T60" fmla="*/ 135 w 175"/>
                <a:gd name="T61" fmla="*/ 157 h 266"/>
                <a:gd name="T62" fmla="*/ 138 w 175"/>
                <a:gd name="T63" fmla="*/ 178 h 266"/>
                <a:gd name="T64" fmla="*/ 138 w 175"/>
                <a:gd name="T65" fmla="*/ 200 h 266"/>
                <a:gd name="T66" fmla="*/ 134 w 175"/>
                <a:gd name="T67" fmla="*/ 223 h 266"/>
                <a:gd name="T68" fmla="*/ 127 w 175"/>
                <a:gd name="T69" fmla="*/ 245 h 266"/>
                <a:gd name="T70" fmla="*/ 115 w 175"/>
                <a:gd name="T71" fmla="*/ 266 h 266"/>
                <a:gd name="T72" fmla="*/ 114 w 175"/>
                <a:gd name="T73" fmla="*/ 266 h 266"/>
                <a:gd name="T74" fmla="*/ 109 w 175"/>
                <a:gd name="T75" fmla="*/ 263 h 266"/>
                <a:gd name="T76" fmla="*/ 100 w 175"/>
                <a:gd name="T77" fmla="*/ 260 h 266"/>
                <a:gd name="T78" fmla="*/ 89 w 175"/>
                <a:gd name="T79" fmla="*/ 254 h 266"/>
                <a:gd name="T80" fmla="*/ 78 w 175"/>
                <a:gd name="T81" fmla="*/ 248 h 266"/>
                <a:gd name="T82" fmla="*/ 65 w 175"/>
                <a:gd name="T83" fmla="*/ 240 h 266"/>
                <a:gd name="T84" fmla="*/ 52 w 175"/>
                <a:gd name="T85" fmla="*/ 230 h 266"/>
                <a:gd name="T86" fmla="*/ 39 w 175"/>
                <a:gd name="T87" fmla="*/ 217 h 266"/>
                <a:gd name="T88" fmla="*/ 27 w 175"/>
                <a:gd name="T89" fmla="*/ 202 h 266"/>
                <a:gd name="T90" fmla="*/ 17 w 175"/>
                <a:gd name="T91" fmla="*/ 186 h 266"/>
                <a:gd name="T92" fmla="*/ 8 w 175"/>
                <a:gd name="T93" fmla="*/ 167 h 266"/>
                <a:gd name="T94" fmla="*/ 2 w 175"/>
                <a:gd name="T95" fmla="*/ 145 h 266"/>
                <a:gd name="T96" fmla="*/ 0 w 175"/>
                <a:gd name="T97" fmla="*/ 122 h 266"/>
                <a:gd name="T98" fmla="*/ 1 w 175"/>
                <a:gd name="T99" fmla="*/ 96 h 266"/>
                <a:gd name="T100" fmla="*/ 6 w 175"/>
                <a:gd name="T101" fmla="*/ 66 h 266"/>
                <a:gd name="T102" fmla="*/ 18 w 175"/>
                <a:gd name="T103" fmla="*/ 35 h 266"/>
                <a:gd name="T104" fmla="*/ 35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35" y="0"/>
                  </a:moveTo>
                  <a:lnTo>
                    <a:pt x="36" y="1"/>
                  </a:lnTo>
                  <a:lnTo>
                    <a:pt x="43" y="4"/>
                  </a:lnTo>
                  <a:lnTo>
                    <a:pt x="53" y="8"/>
                  </a:lnTo>
                  <a:lnTo>
                    <a:pt x="65" y="13"/>
                  </a:lnTo>
                  <a:lnTo>
                    <a:pt x="79" y="21"/>
                  </a:lnTo>
                  <a:lnTo>
                    <a:pt x="95" y="30"/>
                  </a:lnTo>
                  <a:lnTo>
                    <a:pt x="110" y="40"/>
                  </a:lnTo>
                  <a:lnTo>
                    <a:pt x="126" y="53"/>
                  </a:lnTo>
                  <a:lnTo>
                    <a:pt x="140" y="67"/>
                  </a:lnTo>
                  <a:lnTo>
                    <a:pt x="153" y="84"/>
                  </a:lnTo>
                  <a:lnTo>
                    <a:pt x="164" y="102"/>
                  </a:lnTo>
                  <a:lnTo>
                    <a:pt x="171" y="123"/>
                  </a:lnTo>
                  <a:lnTo>
                    <a:pt x="175" y="145"/>
                  </a:lnTo>
                  <a:lnTo>
                    <a:pt x="174" y="170"/>
                  </a:lnTo>
                  <a:lnTo>
                    <a:pt x="169" y="197"/>
                  </a:lnTo>
                  <a:lnTo>
                    <a:pt x="157" y="226"/>
                  </a:lnTo>
                  <a:lnTo>
                    <a:pt x="139" y="257"/>
                  </a:lnTo>
                  <a:lnTo>
                    <a:pt x="140" y="254"/>
                  </a:lnTo>
                  <a:lnTo>
                    <a:pt x="143" y="247"/>
                  </a:lnTo>
                  <a:lnTo>
                    <a:pt x="145" y="235"/>
                  </a:lnTo>
                  <a:lnTo>
                    <a:pt x="148" y="219"/>
                  </a:lnTo>
                  <a:lnTo>
                    <a:pt x="149" y="200"/>
                  </a:lnTo>
                  <a:lnTo>
                    <a:pt x="149" y="180"/>
                  </a:lnTo>
                  <a:lnTo>
                    <a:pt x="145" y="158"/>
                  </a:lnTo>
                  <a:lnTo>
                    <a:pt x="138" y="136"/>
                  </a:lnTo>
                  <a:lnTo>
                    <a:pt x="125" y="114"/>
                  </a:lnTo>
                  <a:lnTo>
                    <a:pt x="126" y="117"/>
                  </a:lnTo>
                  <a:lnTo>
                    <a:pt x="128" y="126"/>
                  </a:lnTo>
                  <a:lnTo>
                    <a:pt x="131" y="140"/>
                  </a:lnTo>
                  <a:lnTo>
                    <a:pt x="135" y="157"/>
                  </a:lnTo>
                  <a:lnTo>
                    <a:pt x="138" y="178"/>
                  </a:lnTo>
                  <a:lnTo>
                    <a:pt x="138" y="200"/>
                  </a:lnTo>
                  <a:lnTo>
                    <a:pt x="134" y="223"/>
                  </a:lnTo>
                  <a:lnTo>
                    <a:pt x="127" y="245"/>
                  </a:lnTo>
                  <a:lnTo>
                    <a:pt x="115" y="266"/>
                  </a:lnTo>
                  <a:lnTo>
                    <a:pt x="114" y="266"/>
                  </a:lnTo>
                  <a:lnTo>
                    <a:pt x="109" y="263"/>
                  </a:lnTo>
                  <a:lnTo>
                    <a:pt x="100" y="260"/>
                  </a:lnTo>
                  <a:lnTo>
                    <a:pt x="89" y="254"/>
                  </a:lnTo>
                  <a:lnTo>
                    <a:pt x="78" y="248"/>
                  </a:lnTo>
                  <a:lnTo>
                    <a:pt x="65" y="240"/>
                  </a:lnTo>
                  <a:lnTo>
                    <a:pt x="52" y="230"/>
                  </a:lnTo>
                  <a:lnTo>
                    <a:pt x="39" y="217"/>
                  </a:lnTo>
                  <a:lnTo>
                    <a:pt x="27" y="202"/>
                  </a:lnTo>
                  <a:lnTo>
                    <a:pt x="17" y="186"/>
                  </a:lnTo>
                  <a:lnTo>
                    <a:pt x="8" y="167"/>
                  </a:lnTo>
                  <a:lnTo>
                    <a:pt x="2" y="145"/>
                  </a:lnTo>
                  <a:lnTo>
                    <a:pt x="0" y="122"/>
                  </a:lnTo>
                  <a:lnTo>
                    <a:pt x="1" y="96"/>
                  </a:lnTo>
                  <a:lnTo>
                    <a:pt x="6" y="66"/>
                  </a:lnTo>
                  <a:lnTo>
                    <a:pt x="18" y="35"/>
                  </a:lnTo>
                  <a:lnTo>
                    <a:pt x="35" y="0"/>
                  </a:lnTo>
                  <a:close/>
                </a:path>
              </a:pathLst>
            </a:custGeom>
            <a:grpFill/>
            <a:ln w="0">
              <a:noFill/>
              <a:prstDash val="solid"/>
              <a:round/>
              <a:headEnd/>
              <a:tailEnd/>
            </a:ln>
          </p:spPr>
          <p:txBody>
            <a:bodyPr anchor="ctr"/>
            <a:lstStyle/>
            <a:p>
              <a:pPr algn="ctr"/>
              <a:endParaRPr sz="3200"/>
            </a:p>
          </p:txBody>
        </p:sp>
        <p:sp>
          <p:nvSpPr>
            <p:cNvPr id="9" name="任意多边形: 形状 8">
              <a:extLst>
                <a:ext uri="{FF2B5EF4-FFF2-40B4-BE49-F238E27FC236}">
                  <a16:creationId xmlns:a16="http://schemas.microsoft.com/office/drawing/2014/main" id="{6F2EB89F-B01B-49CF-92B8-0048E1E20658}"/>
                </a:ext>
              </a:extLst>
            </p:cNvPr>
            <p:cNvSpPr>
              <a:spLocks/>
            </p:cNvSpPr>
            <p:nvPr/>
          </p:nvSpPr>
          <p:spPr bwMode="auto">
            <a:xfrm>
              <a:off x="977553" y="3031331"/>
              <a:ext cx="277813" cy="422275"/>
            </a:xfrm>
            <a:custGeom>
              <a:avLst/>
              <a:gdLst>
                <a:gd name="T0" fmla="*/ 35 w 175"/>
                <a:gd name="T1" fmla="*/ 0 h 266"/>
                <a:gd name="T2" fmla="*/ 37 w 175"/>
                <a:gd name="T3" fmla="*/ 1 h 266"/>
                <a:gd name="T4" fmla="*/ 44 w 175"/>
                <a:gd name="T5" fmla="*/ 4 h 266"/>
                <a:gd name="T6" fmla="*/ 53 w 175"/>
                <a:gd name="T7" fmla="*/ 8 h 266"/>
                <a:gd name="T8" fmla="*/ 66 w 175"/>
                <a:gd name="T9" fmla="*/ 13 h 266"/>
                <a:gd name="T10" fmla="*/ 79 w 175"/>
                <a:gd name="T11" fmla="*/ 21 h 266"/>
                <a:gd name="T12" fmla="*/ 95 w 175"/>
                <a:gd name="T13" fmla="*/ 30 h 266"/>
                <a:gd name="T14" fmla="*/ 110 w 175"/>
                <a:gd name="T15" fmla="*/ 40 h 266"/>
                <a:gd name="T16" fmla="*/ 126 w 175"/>
                <a:gd name="T17" fmla="*/ 53 h 266"/>
                <a:gd name="T18" fmla="*/ 140 w 175"/>
                <a:gd name="T19" fmla="*/ 69 h 266"/>
                <a:gd name="T20" fmla="*/ 153 w 175"/>
                <a:gd name="T21" fmla="*/ 84 h 266"/>
                <a:gd name="T22" fmla="*/ 165 w 175"/>
                <a:gd name="T23" fmla="*/ 104 h 266"/>
                <a:gd name="T24" fmla="*/ 171 w 175"/>
                <a:gd name="T25" fmla="*/ 123 h 266"/>
                <a:gd name="T26" fmla="*/ 175 w 175"/>
                <a:gd name="T27" fmla="*/ 147 h 266"/>
                <a:gd name="T28" fmla="*/ 175 w 175"/>
                <a:gd name="T29" fmla="*/ 171 h 266"/>
                <a:gd name="T30" fmla="*/ 169 w 175"/>
                <a:gd name="T31" fmla="*/ 197 h 266"/>
                <a:gd name="T32" fmla="*/ 157 w 175"/>
                <a:gd name="T33" fmla="*/ 226 h 266"/>
                <a:gd name="T34" fmla="*/ 139 w 175"/>
                <a:gd name="T35" fmla="*/ 257 h 266"/>
                <a:gd name="T36" fmla="*/ 140 w 175"/>
                <a:gd name="T37" fmla="*/ 254 h 266"/>
                <a:gd name="T38" fmla="*/ 143 w 175"/>
                <a:gd name="T39" fmla="*/ 247 h 266"/>
                <a:gd name="T40" fmla="*/ 147 w 175"/>
                <a:gd name="T41" fmla="*/ 235 h 266"/>
                <a:gd name="T42" fmla="*/ 149 w 175"/>
                <a:gd name="T43" fmla="*/ 219 h 266"/>
                <a:gd name="T44" fmla="*/ 150 w 175"/>
                <a:gd name="T45" fmla="*/ 200 h 266"/>
                <a:gd name="T46" fmla="*/ 150 w 175"/>
                <a:gd name="T47" fmla="*/ 180 h 266"/>
                <a:gd name="T48" fmla="*/ 147 w 175"/>
                <a:gd name="T49" fmla="*/ 158 h 266"/>
                <a:gd name="T50" fmla="*/ 137 w 175"/>
                <a:gd name="T51" fmla="*/ 136 h 266"/>
                <a:gd name="T52" fmla="*/ 125 w 175"/>
                <a:gd name="T53" fmla="*/ 114 h 266"/>
                <a:gd name="T54" fmla="*/ 126 w 175"/>
                <a:gd name="T55" fmla="*/ 117 h 266"/>
                <a:gd name="T56" fmla="*/ 128 w 175"/>
                <a:gd name="T57" fmla="*/ 126 h 266"/>
                <a:gd name="T58" fmla="*/ 132 w 175"/>
                <a:gd name="T59" fmla="*/ 140 h 266"/>
                <a:gd name="T60" fmla="*/ 136 w 175"/>
                <a:gd name="T61" fmla="*/ 158 h 266"/>
                <a:gd name="T62" fmla="*/ 137 w 175"/>
                <a:gd name="T63" fmla="*/ 178 h 266"/>
                <a:gd name="T64" fmla="*/ 137 w 175"/>
                <a:gd name="T65" fmla="*/ 200 h 266"/>
                <a:gd name="T66" fmla="*/ 135 w 175"/>
                <a:gd name="T67" fmla="*/ 223 h 266"/>
                <a:gd name="T68" fmla="*/ 128 w 175"/>
                <a:gd name="T69" fmla="*/ 245 h 266"/>
                <a:gd name="T70" fmla="*/ 117 w 175"/>
                <a:gd name="T71" fmla="*/ 266 h 266"/>
                <a:gd name="T72" fmla="*/ 114 w 175"/>
                <a:gd name="T73" fmla="*/ 266 h 266"/>
                <a:gd name="T74" fmla="*/ 109 w 175"/>
                <a:gd name="T75" fmla="*/ 263 h 266"/>
                <a:gd name="T76" fmla="*/ 101 w 175"/>
                <a:gd name="T77" fmla="*/ 261 h 266"/>
                <a:gd name="T78" fmla="*/ 91 w 175"/>
                <a:gd name="T79" fmla="*/ 256 h 266"/>
                <a:gd name="T80" fmla="*/ 79 w 175"/>
                <a:gd name="T81" fmla="*/ 248 h 266"/>
                <a:gd name="T82" fmla="*/ 66 w 175"/>
                <a:gd name="T83" fmla="*/ 240 h 266"/>
                <a:gd name="T84" fmla="*/ 53 w 175"/>
                <a:gd name="T85" fmla="*/ 230 h 266"/>
                <a:gd name="T86" fmla="*/ 40 w 175"/>
                <a:gd name="T87" fmla="*/ 217 h 266"/>
                <a:gd name="T88" fmla="*/ 27 w 175"/>
                <a:gd name="T89" fmla="*/ 202 h 266"/>
                <a:gd name="T90" fmla="*/ 17 w 175"/>
                <a:gd name="T91" fmla="*/ 186 h 266"/>
                <a:gd name="T92" fmla="*/ 9 w 175"/>
                <a:gd name="T93" fmla="*/ 167 h 266"/>
                <a:gd name="T94" fmla="*/ 2 w 175"/>
                <a:gd name="T95" fmla="*/ 145 h 266"/>
                <a:gd name="T96" fmla="*/ 0 w 175"/>
                <a:gd name="T97" fmla="*/ 122 h 266"/>
                <a:gd name="T98" fmla="*/ 1 w 175"/>
                <a:gd name="T99" fmla="*/ 96 h 266"/>
                <a:gd name="T100" fmla="*/ 8 w 175"/>
                <a:gd name="T101" fmla="*/ 66 h 266"/>
                <a:gd name="T102" fmla="*/ 18 w 175"/>
                <a:gd name="T103" fmla="*/ 35 h 266"/>
                <a:gd name="T104" fmla="*/ 35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35" y="0"/>
                  </a:moveTo>
                  <a:lnTo>
                    <a:pt x="37" y="1"/>
                  </a:lnTo>
                  <a:lnTo>
                    <a:pt x="44" y="4"/>
                  </a:lnTo>
                  <a:lnTo>
                    <a:pt x="53" y="8"/>
                  </a:lnTo>
                  <a:lnTo>
                    <a:pt x="66" y="13"/>
                  </a:lnTo>
                  <a:lnTo>
                    <a:pt x="79" y="21"/>
                  </a:lnTo>
                  <a:lnTo>
                    <a:pt x="95" y="30"/>
                  </a:lnTo>
                  <a:lnTo>
                    <a:pt x="110" y="40"/>
                  </a:lnTo>
                  <a:lnTo>
                    <a:pt x="126" y="53"/>
                  </a:lnTo>
                  <a:lnTo>
                    <a:pt x="140" y="69"/>
                  </a:lnTo>
                  <a:lnTo>
                    <a:pt x="153" y="84"/>
                  </a:lnTo>
                  <a:lnTo>
                    <a:pt x="165" y="104"/>
                  </a:lnTo>
                  <a:lnTo>
                    <a:pt x="171" y="123"/>
                  </a:lnTo>
                  <a:lnTo>
                    <a:pt x="175" y="147"/>
                  </a:lnTo>
                  <a:lnTo>
                    <a:pt x="175" y="171"/>
                  </a:lnTo>
                  <a:lnTo>
                    <a:pt x="169" y="197"/>
                  </a:lnTo>
                  <a:lnTo>
                    <a:pt x="157" y="226"/>
                  </a:lnTo>
                  <a:lnTo>
                    <a:pt x="139" y="257"/>
                  </a:lnTo>
                  <a:lnTo>
                    <a:pt x="140" y="254"/>
                  </a:lnTo>
                  <a:lnTo>
                    <a:pt x="143" y="247"/>
                  </a:lnTo>
                  <a:lnTo>
                    <a:pt x="147" y="235"/>
                  </a:lnTo>
                  <a:lnTo>
                    <a:pt x="149" y="219"/>
                  </a:lnTo>
                  <a:lnTo>
                    <a:pt x="150" y="200"/>
                  </a:lnTo>
                  <a:lnTo>
                    <a:pt x="150" y="180"/>
                  </a:lnTo>
                  <a:lnTo>
                    <a:pt x="147" y="158"/>
                  </a:lnTo>
                  <a:lnTo>
                    <a:pt x="137" y="136"/>
                  </a:lnTo>
                  <a:lnTo>
                    <a:pt x="125" y="114"/>
                  </a:lnTo>
                  <a:lnTo>
                    <a:pt x="126" y="117"/>
                  </a:lnTo>
                  <a:lnTo>
                    <a:pt x="128" y="126"/>
                  </a:lnTo>
                  <a:lnTo>
                    <a:pt x="132" y="140"/>
                  </a:lnTo>
                  <a:lnTo>
                    <a:pt x="136" y="158"/>
                  </a:lnTo>
                  <a:lnTo>
                    <a:pt x="137" y="178"/>
                  </a:lnTo>
                  <a:lnTo>
                    <a:pt x="137" y="200"/>
                  </a:lnTo>
                  <a:lnTo>
                    <a:pt x="135" y="223"/>
                  </a:lnTo>
                  <a:lnTo>
                    <a:pt x="128" y="245"/>
                  </a:lnTo>
                  <a:lnTo>
                    <a:pt x="117" y="266"/>
                  </a:lnTo>
                  <a:lnTo>
                    <a:pt x="114" y="266"/>
                  </a:lnTo>
                  <a:lnTo>
                    <a:pt x="109" y="263"/>
                  </a:lnTo>
                  <a:lnTo>
                    <a:pt x="101" y="261"/>
                  </a:lnTo>
                  <a:lnTo>
                    <a:pt x="91" y="256"/>
                  </a:lnTo>
                  <a:lnTo>
                    <a:pt x="79" y="248"/>
                  </a:lnTo>
                  <a:lnTo>
                    <a:pt x="66" y="240"/>
                  </a:lnTo>
                  <a:lnTo>
                    <a:pt x="53" y="230"/>
                  </a:lnTo>
                  <a:lnTo>
                    <a:pt x="40" y="217"/>
                  </a:lnTo>
                  <a:lnTo>
                    <a:pt x="27" y="202"/>
                  </a:lnTo>
                  <a:lnTo>
                    <a:pt x="17" y="186"/>
                  </a:lnTo>
                  <a:lnTo>
                    <a:pt x="9" y="167"/>
                  </a:lnTo>
                  <a:lnTo>
                    <a:pt x="2" y="145"/>
                  </a:lnTo>
                  <a:lnTo>
                    <a:pt x="0" y="122"/>
                  </a:lnTo>
                  <a:lnTo>
                    <a:pt x="1" y="96"/>
                  </a:lnTo>
                  <a:lnTo>
                    <a:pt x="8" y="66"/>
                  </a:lnTo>
                  <a:lnTo>
                    <a:pt x="18" y="35"/>
                  </a:lnTo>
                  <a:lnTo>
                    <a:pt x="35" y="0"/>
                  </a:lnTo>
                  <a:close/>
                </a:path>
              </a:pathLst>
            </a:custGeom>
            <a:grpFill/>
            <a:ln w="0">
              <a:noFill/>
              <a:prstDash val="solid"/>
              <a:round/>
              <a:headEnd/>
              <a:tailEnd/>
            </a:ln>
          </p:spPr>
          <p:txBody>
            <a:bodyPr anchor="ctr"/>
            <a:lstStyle/>
            <a:p>
              <a:pPr algn="ctr"/>
              <a:endParaRPr sz="3200"/>
            </a:p>
          </p:txBody>
        </p:sp>
        <p:sp>
          <p:nvSpPr>
            <p:cNvPr id="10" name="任意多边形: 形状 9">
              <a:extLst>
                <a:ext uri="{FF2B5EF4-FFF2-40B4-BE49-F238E27FC236}">
                  <a16:creationId xmlns:a16="http://schemas.microsoft.com/office/drawing/2014/main" id="{98D4735A-4776-48B5-BCE4-EB6CEE14C8E7}"/>
                </a:ext>
              </a:extLst>
            </p:cNvPr>
            <p:cNvSpPr>
              <a:spLocks/>
            </p:cNvSpPr>
            <p:nvPr/>
          </p:nvSpPr>
          <p:spPr bwMode="auto">
            <a:xfrm>
              <a:off x="1525240" y="3032919"/>
              <a:ext cx="280988" cy="406400"/>
            </a:xfrm>
            <a:custGeom>
              <a:avLst/>
              <a:gdLst>
                <a:gd name="T0" fmla="*/ 150 w 177"/>
                <a:gd name="T1" fmla="*/ 0 h 256"/>
                <a:gd name="T2" fmla="*/ 151 w 177"/>
                <a:gd name="T3" fmla="*/ 3 h 256"/>
                <a:gd name="T4" fmla="*/ 154 w 177"/>
                <a:gd name="T5" fmla="*/ 8 h 256"/>
                <a:gd name="T6" fmla="*/ 158 w 177"/>
                <a:gd name="T7" fmla="*/ 18 h 256"/>
                <a:gd name="T8" fmla="*/ 163 w 177"/>
                <a:gd name="T9" fmla="*/ 30 h 256"/>
                <a:gd name="T10" fmla="*/ 167 w 177"/>
                <a:gd name="T11" fmla="*/ 46 h 256"/>
                <a:gd name="T12" fmla="*/ 172 w 177"/>
                <a:gd name="T13" fmla="*/ 62 h 256"/>
                <a:gd name="T14" fmla="*/ 175 w 177"/>
                <a:gd name="T15" fmla="*/ 82 h 256"/>
                <a:gd name="T16" fmla="*/ 177 w 177"/>
                <a:gd name="T17" fmla="*/ 101 h 256"/>
                <a:gd name="T18" fmla="*/ 177 w 177"/>
                <a:gd name="T19" fmla="*/ 122 h 256"/>
                <a:gd name="T20" fmla="*/ 175 w 177"/>
                <a:gd name="T21" fmla="*/ 143 h 256"/>
                <a:gd name="T22" fmla="*/ 168 w 177"/>
                <a:gd name="T23" fmla="*/ 164 h 256"/>
                <a:gd name="T24" fmla="*/ 159 w 177"/>
                <a:gd name="T25" fmla="*/ 185 h 256"/>
                <a:gd name="T26" fmla="*/ 146 w 177"/>
                <a:gd name="T27" fmla="*/ 203 h 256"/>
                <a:gd name="T28" fmla="*/ 128 w 177"/>
                <a:gd name="T29" fmla="*/ 220 h 256"/>
                <a:gd name="T30" fmla="*/ 106 w 177"/>
                <a:gd name="T31" fmla="*/ 234 h 256"/>
                <a:gd name="T32" fmla="*/ 77 w 177"/>
                <a:gd name="T33" fmla="*/ 247 h 256"/>
                <a:gd name="T34" fmla="*/ 42 w 177"/>
                <a:gd name="T35" fmla="*/ 256 h 256"/>
                <a:gd name="T36" fmla="*/ 45 w 177"/>
                <a:gd name="T37" fmla="*/ 255 h 256"/>
                <a:gd name="T38" fmla="*/ 52 w 177"/>
                <a:gd name="T39" fmla="*/ 251 h 256"/>
                <a:gd name="T40" fmla="*/ 63 w 177"/>
                <a:gd name="T41" fmla="*/ 244 h 256"/>
                <a:gd name="T42" fmla="*/ 76 w 177"/>
                <a:gd name="T43" fmla="*/ 235 h 256"/>
                <a:gd name="T44" fmla="*/ 90 w 177"/>
                <a:gd name="T45" fmla="*/ 223 h 256"/>
                <a:gd name="T46" fmla="*/ 104 w 177"/>
                <a:gd name="T47" fmla="*/ 208 h 256"/>
                <a:gd name="T48" fmla="*/ 116 w 177"/>
                <a:gd name="T49" fmla="*/ 190 h 256"/>
                <a:gd name="T50" fmla="*/ 127 w 177"/>
                <a:gd name="T51" fmla="*/ 169 h 256"/>
                <a:gd name="T52" fmla="*/ 133 w 177"/>
                <a:gd name="T53" fmla="*/ 144 h 256"/>
                <a:gd name="T54" fmla="*/ 132 w 177"/>
                <a:gd name="T55" fmla="*/ 147 h 256"/>
                <a:gd name="T56" fmla="*/ 128 w 177"/>
                <a:gd name="T57" fmla="*/ 156 h 256"/>
                <a:gd name="T58" fmla="*/ 120 w 177"/>
                <a:gd name="T59" fmla="*/ 168 h 256"/>
                <a:gd name="T60" fmla="*/ 110 w 177"/>
                <a:gd name="T61" fmla="*/ 182 h 256"/>
                <a:gd name="T62" fmla="*/ 97 w 177"/>
                <a:gd name="T63" fmla="*/ 199 h 256"/>
                <a:gd name="T64" fmla="*/ 81 w 177"/>
                <a:gd name="T65" fmla="*/ 214 h 256"/>
                <a:gd name="T66" fmla="*/ 63 w 177"/>
                <a:gd name="T67" fmla="*/ 229 h 256"/>
                <a:gd name="T68" fmla="*/ 42 w 177"/>
                <a:gd name="T69" fmla="*/ 239 h 256"/>
                <a:gd name="T70" fmla="*/ 19 w 177"/>
                <a:gd name="T71" fmla="*/ 246 h 256"/>
                <a:gd name="T72" fmla="*/ 19 w 177"/>
                <a:gd name="T73" fmla="*/ 244 h 256"/>
                <a:gd name="T74" fmla="*/ 16 w 177"/>
                <a:gd name="T75" fmla="*/ 238 h 256"/>
                <a:gd name="T76" fmla="*/ 12 w 177"/>
                <a:gd name="T77" fmla="*/ 229 h 256"/>
                <a:gd name="T78" fmla="*/ 8 w 177"/>
                <a:gd name="T79" fmla="*/ 217 h 256"/>
                <a:gd name="T80" fmla="*/ 4 w 177"/>
                <a:gd name="T81" fmla="*/ 201 h 256"/>
                <a:gd name="T82" fmla="*/ 2 w 177"/>
                <a:gd name="T83" fmla="*/ 186 h 256"/>
                <a:gd name="T84" fmla="*/ 0 w 177"/>
                <a:gd name="T85" fmla="*/ 166 h 256"/>
                <a:gd name="T86" fmla="*/ 0 w 177"/>
                <a:gd name="T87" fmla="*/ 147 h 256"/>
                <a:gd name="T88" fmla="*/ 3 w 177"/>
                <a:gd name="T89" fmla="*/ 127 h 256"/>
                <a:gd name="T90" fmla="*/ 10 w 177"/>
                <a:gd name="T91" fmla="*/ 107 h 256"/>
                <a:gd name="T92" fmla="*/ 20 w 177"/>
                <a:gd name="T93" fmla="*/ 86 h 256"/>
                <a:gd name="T94" fmla="*/ 36 w 177"/>
                <a:gd name="T95" fmla="*/ 66 h 256"/>
                <a:gd name="T96" fmla="*/ 55 w 177"/>
                <a:gd name="T97" fmla="*/ 47 h 256"/>
                <a:gd name="T98" fmla="*/ 80 w 177"/>
                <a:gd name="T99" fmla="*/ 29 h 256"/>
                <a:gd name="T100" fmla="*/ 111 w 177"/>
                <a:gd name="T101" fmla="*/ 13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4" y="8"/>
                  </a:lnTo>
                  <a:lnTo>
                    <a:pt x="158" y="18"/>
                  </a:lnTo>
                  <a:lnTo>
                    <a:pt x="163" y="30"/>
                  </a:lnTo>
                  <a:lnTo>
                    <a:pt x="167" y="46"/>
                  </a:lnTo>
                  <a:lnTo>
                    <a:pt x="172" y="62"/>
                  </a:lnTo>
                  <a:lnTo>
                    <a:pt x="175" y="82"/>
                  </a:lnTo>
                  <a:lnTo>
                    <a:pt x="177" y="101"/>
                  </a:lnTo>
                  <a:lnTo>
                    <a:pt x="177" y="122"/>
                  </a:lnTo>
                  <a:lnTo>
                    <a:pt x="175" y="143"/>
                  </a:lnTo>
                  <a:lnTo>
                    <a:pt x="168" y="164"/>
                  </a:lnTo>
                  <a:lnTo>
                    <a:pt x="159" y="185"/>
                  </a:lnTo>
                  <a:lnTo>
                    <a:pt x="146" y="203"/>
                  </a:lnTo>
                  <a:lnTo>
                    <a:pt x="128" y="220"/>
                  </a:lnTo>
                  <a:lnTo>
                    <a:pt x="106" y="234"/>
                  </a:lnTo>
                  <a:lnTo>
                    <a:pt x="77" y="247"/>
                  </a:lnTo>
                  <a:lnTo>
                    <a:pt x="42" y="256"/>
                  </a:lnTo>
                  <a:lnTo>
                    <a:pt x="45" y="255"/>
                  </a:lnTo>
                  <a:lnTo>
                    <a:pt x="52" y="251"/>
                  </a:lnTo>
                  <a:lnTo>
                    <a:pt x="63" y="244"/>
                  </a:lnTo>
                  <a:lnTo>
                    <a:pt x="76" y="235"/>
                  </a:lnTo>
                  <a:lnTo>
                    <a:pt x="90" y="223"/>
                  </a:lnTo>
                  <a:lnTo>
                    <a:pt x="104" y="208"/>
                  </a:lnTo>
                  <a:lnTo>
                    <a:pt x="116" y="190"/>
                  </a:lnTo>
                  <a:lnTo>
                    <a:pt x="127" y="169"/>
                  </a:lnTo>
                  <a:lnTo>
                    <a:pt x="133" y="144"/>
                  </a:lnTo>
                  <a:lnTo>
                    <a:pt x="132" y="147"/>
                  </a:lnTo>
                  <a:lnTo>
                    <a:pt x="128" y="156"/>
                  </a:lnTo>
                  <a:lnTo>
                    <a:pt x="120" y="168"/>
                  </a:lnTo>
                  <a:lnTo>
                    <a:pt x="110" y="182"/>
                  </a:lnTo>
                  <a:lnTo>
                    <a:pt x="97" y="199"/>
                  </a:lnTo>
                  <a:lnTo>
                    <a:pt x="81" y="214"/>
                  </a:lnTo>
                  <a:lnTo>
                    <a:pt x="63" y="229"/>
                  </a:lnTo>
                  <a:lnTo>
                    <a:pt x="42" y="239"/>
                  </a:lnTo>
                  <a:lnTo>
                    <a:pt x="19" y="246"/>
                  </a:lnTo>
                  <a:lnTo>
                    <a:pt x="19" y="244"/>
                  </a:lnTo>
                  <a:lnTo>
                    <a:pt x="16" y="238"/>
                  </a:lnTo>
                  <a:lnTo>
                    <a:pt x="12" y="229"/>
                  </a:lnTo>
                  <a:lnTo>
                    <a:pt x="8" y="217"/>
                  </a:lnTo>
                  <a:lnTo>
                    <a:pt x="4" y="201"/>
                  </a:lnTo>
                  <a:lnTo>
                    <a:pt x="2" y="186"/>
                  </a:lnTo>
                  <a:lnTo>
                    <a:pt x="0" y="166"/>
                  </a:lnTo>
                  <a:lnTo>
                    <a:pt x="0" y="147"/>
                  </a:lnTo>
                  <a:lnTo>
                    <a:pt x="3" y="127"/>
                  </a:lnTo>
                  <a:lnTo>
                    <a:pt x="10" y="107"/>
                  </a:lnTo>
                  <a:lnTo>
                    <a:pt x="20" y="86"/>
                  </a:lnTo>
                  <a:lnTo>
                    <a:pt x="36" y="66"/>
                  </a:lnTo>
                  <a:lnTo>
                    <a:pt x="55" y="47"/>
                  </a:lnTo>
                  <a:lnTo>
                    <a:pt x="80" y="29"/>
                  </a:lnTo>
                  <a:lnTo>
                    <a:pt x="111" y="13"/>
                  </a:lnTo>
                  <a:lnTo>
                    <a:pt x="150" y="0"/>
                  </a:lnTo>
                  <a:close/>
                </a:path>
              </a:pathLst>
            </a:custGeom>
            <a:grpFill/>
            <a:ln w="0">
              <a:noFill/>
              <a:prstDash val="solid"/>
              <a:round/>
              <a:headEnd/>
              <a:tailEnd/>
            </a:ln>
          </p:spPr>
          <p:txBody>
            <a:bodyPr anchor="ctr"/>
            <a:lstStyle/>
            <a:p>
              <a:pPr algn="ctr"/>
              <a:endParaRPr sz="3200"/>
            </a:p>
          </p:txBody>
        </p:sp>
        <p:sp>
          <p:nvSpPr>
            <p:cNvPr id="11" name="任意多边形: 形状 10">
              <a:extLst>
                <a:ext uri="{FF2B5EF4-FFF2-40B4-BE49-F238E27FC236}">
                  <a16:creationId xmlns:a16="http://schemas.microsoft.com/office/drawing/2014/main" id="{2F629342-CF5D-4E35-A04D-79069D9934E5}"/>
                </a:ext>
              </a:extLst>
            </p:cNvPr>
            <p:cNvSpPr>
              <a:spLocks/>
            </p:cNvSpPr>
            <p:nvPr/>
          </p:nvSpPr>
          <p:spPr bwMode="auto">
            <a:xfrm>
              <a:off x="1703040" y="3596481"/>
              <a:ext cx="423863" cy="277813"/>
            </a:xfrm>
            <a:custGeom>
              <a:avLst/>
              <a:gdLst>
                <a:gd name="T0" fmla="*/ 144 w 267"/>
                <a:gd name="T1" fmla="*/ 0 h 175"/>
                <a:gd name="T2" fmla="*/ 172 w 267"/>
                <a:gd name="T3" fmla="*/ 1 h 175"/>
                <a:gd name="T4" fmla="*/ 200 w 267"/>
                <a:gd name="T5" fmla="*/ 6 h 175"/>
                <a:gd name="T6" fmla="*/ 232 w 267"/>
                <a:gd name="T7" fmla="*/ 18 h 175"/>
                <a:gd name="T8" fmla="*/ 267 w 267"/>
                <a:gd name="T9" fmla="*/ 35 h 175"/>
                <a:gd name="T10" fmla="*/ 265 w 267"/>
                <a:gd name="T11" fmla="*/ 36 h 175"/>
                <a:gd name="T12" fmla="*/ 264 w 267"/>
                <a:gd name="T13" fmla="*/ 42 h 175"/>
                <a:gd name="T14" fmla="*/ 259 w 267"/>
                <a:gd name="T15" fmla="*/ 53 h 175"/>
                <a:gd name="T16" fmla="*/ 254 w 267"/>
                <a:gd name="T17" fmla="*/ 64 h 175"/>
                <a:gd name="T18" fmla="*/ 246 w 267"/>
                <a:gd name="T19" fmla="*/ 79 h 175"/>
                <a:gd name="T20" fmla="*/ 237 w 267"/>
                <a:gd name="T21" fmla="*/ 94 h 175"/>
                <a:gd name="T22" fmla="*/ 226 w 267"/>
                <a:gd name="T23" fmla="*/ 110 h 175"/>
                <a:gd name="T24" fmla="*/ 213 w 267"/>
                <a:gd name="T25" fmla="*/ 125 h 175"/>
                <a:gd name="T26" fmla="*/ 199 w 267"/>
                <a:gd name="T27" fmla="*/ 140 h 175"/>
                <a:gd name="T28" fmla="*/ 182 w 267"/>
                <a:gd name="T29" fmla="*/ 153 h 175"/>
                <a:gd name="T30" fmla="*/ 164 w 267"/>
                <a:gd name="T31" fmla="*/ 163 h 175"/>
                <a:gd name="T32" fmla="*/ 143 w 267"/>
                <a:gd name="T33" fmla="*/ 171 h 175"/>
                <a:gd name="T34" fmla="*/ 121 w 267"/>
                <a:gd name="T35" fmla="*/ 175 h 175"/>
                <a:gd name="T36" fmla="*/ 96 w 267"/>
                <a:gd name="T37" fmla="*/ 174 h 175"/>
                <a:gd name="T38" fmla="*/ 69 w 267"/>
                <a:gd name="T39" fmla="*/ 168 h 175"/>
                <a:gd name="T40" fmla="*/ 41 w 267"/>
                <a:gd name="T41" fmla="*/ 157 h 175"/>
                <a:gd name="T42" fmla="*/ 9 w 267"/>
                <a:gd name="T43" fmla="*/ 138 h 175"/>
                <a:gd name="T44" fmla="*/ 12 w 267"/>
                <a:gd name="T45" fmla="*/ 140 h 175"/>
                <a:gd name="T46" fmla="*/ 20 w 267"/>
                <a:gd name="T47" fmla="*/ 142 h 175"/>
                <a:gd name="T48" fmla="*/ 33 w 267"/>
                <a:gd name="T49" fmla="*/ 145 h 175"/>
                <a:gd name="T50" fmla="*/ 48 w 267"/>
                <a:gd name="T51" fmla="*/ 148 h 175"/>
                <a:gd name="T52" fmla="*/ 67 w 267"/>
                <a:gd name="T53" fmla="*/ 150 h 175"/>
                <a:gd name="T54" fmla="*/ 87 w 267"/>
                <a:gd name="T55" fmla="*/ 149 h 175"/>
                <a:gd name="T56" fmla="*/ 108 w 267"/>
                <a:gd name="T57" fmla="*/ 145 h 175"/>
                <a:gd name="T58" fmla="*/ 131 w 267"/>
                <a:gd name="T59" fmla="*/ 137 h 175"/>
                <a:gd name="T60" fmla="*/ 154 w 267"/>
                <a:gd name="T61" fmla="*/ 124 h 175"/>
                <a:gd name="T62" fmla="*/ 150 w 267"/>
                <a:gd name="T63" fmla="*/ 125 h 175"/>
                <a:gd name="T64" fmla="*/ 141 w 267"/>
                <a:gd name="T65" fmla="*/ 128 h 175"/>
                <a:gd name="T66" fmla="*/ 126 w 267"/>
                <a:gd name="T67" fmla="*/ 131 h 175"/>
                <a:gd name="T68" fmla="*/ 109 w 267"/>
                <a:gd name="T69" fmla="*/ 135 h 175"/>
                <a:gd name="T70" fmla="*/ 89 w 267"/>
                <a:gd name="T71" fmla="*/ 137 h 175"/>
                <a:gd name="T72" fmla="*/ 67 w 267"/>
                <a:gd name="T73" fmla="*/ 137 h 175"/>
                <a:gd name="T74" fmla="*/ 43 w 267"/>
                <a:gd name="T75" fmla="*/ 133 h 175"/>
                <a:gd name="T76" fmla="*/ 21 w 267"/>
                <a:gd name="T77" fmla="*/ 127 h 175"/>
                <a:gd name="T78" fmla="*/ 0 w 267"/>
                <a:gd name="T79" fmla="*/ 115 h 175"/>
                <a:gd name="T80" fmla="*/ 0 w 267"/>
                <a:gd name="T81" fmla="*/ 114 h 175"/>
                <a:gd name="T82" fmla="*/ 3 w 267"/>
                <a:gd name="T83" fmla="*/ 109 h 175"/>
                <a:gd name="T84" fmla="*/ 7 w 267"/>
                <a:gd name="T85" fmla="*/ 100 h 175"/>
                <a:gd name="T86" fmla="*/ 12 w 267"/>
                <a:gd name="T87" fmla="*/ 90 h 175"/>
                <a:gd name="T88" fmla="*/ 18 w 267"/>
                <a:gd name="T89" fmla="*/ 77 h 175"/>
                <a:gd name="T90" fmla="*/ 26 w 267"/>
                <a:gd name="T91" fmla="*/ 64 h 175"/>
                <a:gd name="T92" fmla="*/ 38 w 267"/>
                <a:gd name="T93" fmla="*/ 52 h 175"/>
                <a:gd name="T94" fmla="*/ 50 w 267"/>
                <a:gd name="T95" fmla="*/ 39 h 175"/>
                <a:gd name="T96" fmla="*/ 64 w 267"/>
                <a:gd name="T97" fmla="*/ 27 h 175"/>
                <a:gd name="T98" fmla="*/ 81 w 267"/>
                <a:gd name="T99" fmla="*/ 16 h 175"/>
                <a:gd name="T100" fmla="*/ 100 w 267"/>
                <a:gd name="T101" fmla="*/ 7 h 175"/>
                <a:gd name="T102" fmla="*/ 121 w 267"/>
                <a:gd name="T103" fmla="*/ 2 h 175"/>
                <a:gd name="T104" fmla="*/ 144 w 267"/>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5">
                  <a:moveTo>
                    <a:pt x="144" y="0"/>
                  </a:moveTo>
                  <a:lnTo>
                    <a:pt x="172" y="1"/>
                  </a:lnTo>
                  <a:lnTo>
                    <a:pt x="200" y="6"/>
                  </a:lnTo>
                  <a:lnTo>
                    <a:pt x="232" y="18"/>
                  </a:lnTo>
                  <a:lnTo>
                    <a:pt x="267" y="35"/>
                  </a:lnTo>
                  <a:lnTo>
                    <a:pt x="265" y="36"/>
                  </a:lnTo>
                  <a:lnTo>
                    <a:pt x="264" y="42"/>
                  </a:lnTo>
                  <a:lnTo>
                    <a:pt x="259" y="53"/>
                  </a:lnTo>
                  <a:lnTo>
                    <a:pt x="254" y="64"/>
                  </a:lnTo>
                  <a:lnTo>
                    <a:pt x="246" y="79"/>
                  </a:lnTo>
                  <a:lnTo>
                    <a:pt x="237" y="94"/>
                  </a:lnTo>
                  <a:lnTo>
                    <a:pt x="226" y="110"/>
                  </a:lnTo>
                  <a:lnTo>
                    <a:pt x="213" y="125"/>
                  </a:lnTo>
                  <a:lnTo>
                    <a:pt x="199" y="140"/>
                  </a:lnTo>
                  <a:lnTo>
                    <a:pt x="182" y="153"/>
                  </a:lnTo>
                  <a:lnTo>
                    <a:pt x="164" y="163"/>
                  </a:lnTo>
                  <a:lnTo>
                    <a:pt x="143" y="171"/>
                  </a:lnTo>
                  <a:lnTo>
                    <a:pt x="121" y="175"/>
                  </a:lnTo>
                  <a:lnTo>
                    <a:pt x="96" y="174"/>
                  </a:lnTo>
                  <a:lnTo>
                    <a:pt x="69" y="168"/>
                  </a:lnTo>
                  <a:lnTo>
                    <a:pt x="41" y="157"/>
                  </a:lnTo>
                  <a:lnTo>
                    <a:pt x="9" y="138"/>
                  </a:lnTo>
                  <a:lnTo>
                    <a:pt x="12" y="140"/>
                  </a:lnTo>
                  <a:lnTo>
                    <a:pt x="20" y="142"/>
                  </a:lnTo>
                  <a:lnTo>
                    <a:pt x="33" y="145"/>
                  </a:lnTo>
                  <a:lnTo>
                    <a:pt x="48" y="148"/>
                  </a:lnTo>
                  <a:lnTo>
                    <a:pt x="67" y="150"/>
                  </a:lnTo>
                  <a:lnTo>
                    <a:pt x="87" y="149"/>
                  </a:lnTo>
                  <a:lnTo>
                    <a:pt x="108" y="145"/>
                  </a:lnTo>
                  <a:lnTo>
                    <a:pt x="131" y="137"/>
                  </a:lnTo>
                  <a:lnTo>
                    <a:pt x="154" y="124"/>
                  </a:lnTo>
                  <a:lnTo>
                    <a:pt x="150" y="125"/>
                  </a:lnTo>
                  <a:lnTo>
                    <a:pt x="141" y="128"/>
                  </a:lnTo>
                  <a:lnTo>
                    <a:pt x="126" y="131"/>
                  </a:lnTo>
                  <a:lnTo>
                    <a:pt x="109" y="135"/>
                  </a:lnTo>
                  <a:lnTo>
                    <a:pt x="89" y="137"/>
                  </a:lnTo>
                  <a:lnTo>
                    <a:pt x="67" y="137"/>
                  </a:lnTo>
                  <a:lnTo>
                    <a:pt x="43" y="133"/>
                  </a:lnTo>
                  <a:lnTo>
                    <a:pt x="21" y="127"/>
                  </a:lnTo>
                  <a:lnTo>
                    <a:pt x="0" y="115"/>
                  </a:lnTo>
                  <a:lnTo>
                    <a:pt x="0" y="114"/>
                  </a:lnTo>
                  <a:lnTo>
                    <a:pt x="3" y="109"/>
                  </a:lnTo>
                  <a:lnTo>
                    <a:pt x="7" y="100"/>
                  </a:lnTo>
                  <a:lnTo>
                    <a:pt x="12" y="90"/>
                  </a:lnTo>
                  <a:lnTo>
                    <a:pt x="18" y="77"/>
                  </a:lnTo>
                  <a:lnTo>
                    <a:pt x="26" y="64"/>
                  </a:lnTo>
                  <a:lnTo>
                    <a:pt x="38" y="52"/>
                  </a:lnTo>
                  <a:lnTo>
                    <a:pt x="50" y="39"/>
                  </a:lnTo>
                  <a:lnTo>
                    <a:pt x="64" y="27"/>
                  </a:lnTo>
                  <a:lnTo>
                    <a:pt x="81" y="16"/>
                  </a:lnTo>
                  <a:lnTo>
                    <a:pt x="100" y="7"/>
                  </a:lnTo>
                  <a:lnTo>
                    <a:pt x="121" y="2"/>
                  </a:lnTo>
                  <a:lnTo>
                    <a:pt x="144" y="0"/>
                  </a:lnTo>
                  <a:close/>
                </a:path>
              </a:pathLst>
            </a:custGeom>
            <a:grpFill/>
            <a:ln w="0">
              <a:noFill/>
              <a:prstDash val="solid"/>
              <a:round/>
              <a:headEnd/>
              <a:tailEnd/>
            </a:ln>
          </p:spPr>
          <p:txBody>
            <a:bodyPr anchor="ctr"/>
            <a:lstStyle/>
            <a:p>
              <a:pPr algn="ctr"/>
              <a:endParaRPr sz="3200"/>
            </a:p>
          </p:txBody>
        </p:sp>
        <p:sp>
          <p:nvSpPr>
            <p:cNvPr id="12" name="任意多边形: 形状 11">
              <a:extLst>
                <a:ext uri="{FF2B5EF4-FFF2-40B4-BE49-F238E27FC236}">
                  <a16:creationId xmlns:a16="http://schemas.microsoft.com/office/drawing/2014/main" id="{849BEA91-F758-4407-A2E0-48C9591CFABB}"/>
                </a:ext>
              </a:extLst>
            </p:cNvPr>
            <p:cNvSpPr>
              <a:spLocks/>
            </p:cNvSpPr>
            <p:nvPr/>
          </p:nvSpPr>
          <p:spPr bwMode="auto">
            <a:xfrm>
              <a:off x="1122015" y="2429669"/>
              <a:ext cx="422275" cy="277813"/>
            </a:xfrm>
            <a:custGeom>
              <a:avLst/>
              <a:gdLst>
                <a:gd name="T0" fmla="*/ 145 w 266"/>
                <a:gd name="T1" fmla="*/ 0 h 175"/>
                <a:gd name="T2" fmla="*/ 170 w 266"/>
                <a:gd name="T3" fmla="*/ 0 h 175"/>
                <a:gd name="T4" fmla="*/ 197 w 266"/>
                <a:gd name="T5" fmla="*/ 6 h 175"/>
                <a:gd name="T6" fmla="*/ 226 w 266"/>
                <a:gd name="T7" fmla="*/ 18 h 175"/>
                <a:gd name="T8" fmla="*/ 257 w 266"/>
                <a:gd name="T9" fmla="*/ 36 h 175"/>
                <a:gd name="T10" fmla="*/ 254 w 266"/>
                <a:gd name="T11" fmla="*/ 35 h 175"/>
                <a:gd name="T12" fmla="*/ 247 w 266"/>
                <a:gd name="T13" fmla="*/ 32 h 175"/>
                <a:gd name="T14" fmla="*/ 235 w 266"/>
                <a:gd name="T15" fmla="*/ 30 h 175"/>
                <a:gd name="T16" fmla="*/ 218 w 266"/>
                <a:gd name="T17" fmla="*/ 26 h 175"/>
                <a:gd name="T18" fmla="*/ 200 w 266"/>
                <a:gd name="T19" fmla="*/ 24 h 175"/>
                <a:gd name="T20" fmla="*/ 179 w 266"/>
                <a:gd name="T21" fmla="*/ 26 h 175"/>
                <a:gd name="T22" fmla="*/ 158 w 266"/>
                <a:gd name="T23" fmla="*/ 30 h 175"/>
                <a:gd name="T24" fmla="*/ 136 w 266"/>
                <a:gd name="T25" fmla="*/ 37 h 175"/>
                <a:gd name="T26" fmla="*/ 114 w 266"/>
                <a:gd name="T27" fmla="*/ 50 h 175"/>
                <a:gd name="T28" fmla="*/ 117 w 266"/>
                <a:gd name="T29" fmla="*/ 49 h 175"/>
                <a:gd name="T30" fmla="*/ 126 w 266"/>
                <a:gd name="T31" fmla="*/ 47 h 175"/>
                <a:gd name="T32" fmla="*/ 140 w 266"/>
                <a:gd name="T33" fmla="*/ 43 h 175"/>
                <a:gd name="T34" fmla="*/ 157 w 266"/>
                <a:gd name="T35" fmla="*/ 40 h 175"/>
                <a:gd name="T36" fmla="*/ 178 w 266"/>
                <a:gd name="T37" fmla="*/ 37 h 175"/>
                <a:gd name="T38" fmla="*/ 200 w 266"/>
                <a:gd name="T39" fmla="*/ 37 h 175"/>
                <a:gd name="T40" fmla="*/ 223 w 266"/>
                <a:gd name="T41" fmla="*/ 40 h 175"/>
                <a:gd name="T42" fmla="*/ 245 w 266"/>
                <a:gd name="T43" fmla="*/ 48 h 175"/>
                <a:gd name="T44" fmla="*/ 266 w 266"/>
                <a:gd name="T45" fmla="*/ 58 h 175"/>
                <a:gd name="T46" fmla="*/ 266 w 266"/>
                <a:gd name="T47" fmla="*/ 61 h 175"/>
                <a:gd name="T48" fmla="*/ 264 w 266"/>
                <a:gd name="T49" fmla="*/ 66 h 175"/>
                <a:gd name="T50" fmla="*/ 260 w 266"/>
                <a:gd name="T51" fmla="*/ 74 h 175"/>
                <a:gd name="T52" fmla="*/ 254 w 266"/>
                <a:gd name="T53" fmla="*/ 84 h 175"/>
                <a:gd name="T54" fmla="*/ 248 w 266"/>
                <a:gd name="T55" fmla="*/ 96 h 175"/>
                <a:gd name="T56" fmla="*/ 240 w 266"/>
                <a:gd name="T57" fmla="*/ 109 h 175"/>
                <a:gd name="T58" fmla="*/ 230 w 266"/>
                <a:gd name="T59" fmla="*/ 123 h 175"/>
                <a:gd name="T60" fmla="*/ 217 w 266"/>
                <a:gd name="T61" fmla="*/ 136 h 175"/>
                <a:gd name="T62" fmla="*/ 202 w 266"/>
                <a:gd name="T63" fmla="*/ 148 h 175"/>
                <a:gd name="T64" fmla="*/ 186 w 266"/>
                <a:gd name="T65" fmla="*/ 158 h 175"/>
                <a:gd name="T66" fmla="*/ 166 w 266"/>
                <a:gd name="T67" fmla="*/ 167 h 175"/>
                <a:gd name="T68" fmla="*/ 145 w 266"/>
                <a:gd name="T69" fmla="*/ 172 h 175"/>
                <a:gd name="T70" fmla="*/ 122 w 266"/>
                <a:gd name="T71" fmla="*/ 175 h 175"/>
                <a:gd name="T72" fmla="*/ 96 w 266"/>
                <a:gd name="T73" fmla="*/ 174 h 175"/>
                <a:gd name="T74" fmla="*/ 66 w 266"/>
                <a:gd name="T75" fmla="*/ 169 h 175"/>
                <a:gd name="T76" fmla="*/ 35 w 266"/>
                <a:gd name="T77" fmla="*/ 157 h 175"/>
                <a:gd name="T78" fmla="*/ 0 w 266"/>
                <a:gd name="T79" fmla="*/ 140 h 175"/>
                <a:gd name="T80" fmla="*/ 1 w 266"/>
                <a:gd name="T81" fmla="*/ 137 h 175"/>
                <a:gd name="T82" fmla="*/ 4 w 266"/>
                <a:gd name="T83" fmla="*/ 132 h 175"/>
                <a:gd name="T84" fmla="*/ 8 w 266"/>
                <a:gd name="T85" fmla="*/ 122 h 175"/>
                <a:gd name="T86" fmla="*/ 13 w 266"/>
                <a:gd name="T87" fmla="*/ 110 h 175"/>
                <a:gd name="T88" fmla="*/ 21 w 266"/>
                <a:gd name="T89" fmla="*/ 96 h 175"/>
                <a:gd name="T90" fmla="*/ 30 w 266"/>
                <a:gd name="T91" fmla="*/ 80 h 175"/>
                <a:gd name="T92" fmla="*/ 40 w 266"/>
                <a:gd name="T93" fmla="*/ 65 h 175"/>
                <a:gd name="T94" fmla="*/ 53 w 266"/>
                <a:gd name="T95" fmla="*/ 49 h 175"/>
                <a:gd name="T96" fmla="*/ 67 w 266"/>
                <a:gd name="T97" fmla="*/ 35 h 175"/>
                <a:gd name="T98" fmla="*/ 84 w 266"/>
                <a:gd name="T99" fmla="*/ 22 h 175"/>
                <a:gd name="T100" fmla="*/ 102 w 266"/>
                <a:gd name="T101" fmla="*/ 11 h 175"/>
                <a:gd name="T102" fmla="*/ 123 w 266"/>
                <a:gd name="T103" fmla="*/ 4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0" y="0"/>
                  </a:lnTo>
                  <a:lnTo>
                    <a:pt x="197" y="6"/>
                  </a:lnTo>
                  <a:lnTo>
                    <a:pt x="226" y="18"/>
                  </a:lnTo>
                  <a:lnTo>
                    <a:pt x="257" y="36"/>
                  </a:lnTo>
                  <a:lnTo>
                    <a:pt x="254" y="35"/>
                  </a:lnTo>
                  <a:lnTo>
                    <a:pt x="247" y="32"/>
                  </a:lnTo>
                  <a:lnTo>
                    <a:pt x="235" y="30"/>
                  </a:lnTo>
                  <a:lnTo>
                    <a:pt x="218" y="26"/>
                  </a:lnTo>
                  <a:lnTo>
                    <a:pt x="200" y="24"/>
                  </a:lnTo>
                  <a:lnTo>
                    <a:pt x="179" y="26"/>
                  </a:lnTo>
                  <a:lnTo>
                    <a:pt x="158" y="30"/>
                  </a:lnTo>
                  <a:lnTo>
                    <a:pt x="136" y="37"/>
                  </a:lnTo>
                  <a:lnTo>
                    <a:pt x="114" y="50"/>
                  </a:lnTo>
                  <a:lnTo>
                    <a:pt x="117" y="49"/>
                  </a:lnTo>
                  <a:lnTo>
                    <a:pt x="126" y="47"/>
                  </a:lnTo>
                  <a:lnTo>
                    <a:pt x="140" y="43"/>
                  </a:lnTo>
                  <a:lnTo>
                    <a:pt x="157" y="40"/>
                  </a:lnTo>
                  <a:lnTo>
                    <a:pt x="178" y="37"/>
                  </a:lnTo>
                  <a:lnTo>
                    <a:pt x="200" y="37"/>
                  </a:lnTo>
                  <a:lnTo>
                    <a:pt x="223" y="40"/>
                  </a:lnTo>
                  <a:lnTo>
                    <a:pt x="245" y="48"/>
                  </a:lnTo>
                  <a:lnTo>
                    <a:pt x="266" y="58"/>
                  </a:lnTo>
                  <a:lnTo>
                    <a:pt x="266" y="61"/>
                  </a:lnTo>
                  <a:lnTo>
                    <a:pt x="264" y="66"/>
                  </a:lnTo>
                  <a:lnTo>
                    <a:pt x="260" y="74"/>
                  </a:lnTo>
                  <a:lnTo>
                    <a:pt x="254" y="84"/>
                  </a:lnTo>
                  <a:lnTo>
                    <a:pt x="248" y="96"/>
                  </a:lnTo>
                  <a:lnTo>
                    <a:pt x="240" y="109"/>
                  </a:lnTo>
                  <a:lnTo>
                    <a:pt x="230" y="123"/>
                  </a:lnTo>
                  <a:lnTo>
                    <a:pt x="217" y="136"/>
                  </a:lnTo>
                  <a:lnTo>
                    <a:pt x="202" y="148"/>
                  </a:lnTo>
                  <a:lnTo>
                    <a:pt x="186" y="158"/>
                  </a:lnTo>
                  <a:lnTo>
                    <a:pt x="166" y="167"/>
                  </a:lnTo>
                  <a:lnTo>
                    <a:pt x="145" y="172"/>
                  </a:lnTo>
                  <a:lnTo>
                    <a:pt x="122" y="175"/>
                  </a:lnTo>
                  <a:lnTo>
                    <a:pt x="96" y="174"/>
                  </a:lnTo>
                  <a:lnTo>
                    <a:pt x="66" y="169"/>
                  </a:lnTo>
                  <a:lnTo>
                    <a:pt x="35" y="157"/>
                  </a:lnTo>
                  <a:lnTo>
                    <a:pt x="0" y="140"/>
                  </a:lnTo>
                  <a:lnTo>
                    <a:pt x="1" y="137"/>
                  </a:lnTo>
                  <a:lnTo>
                    <a:pt x="4" y="132"/>
                  </a:lnTo>
                  <a:lnTo>
                    <a:pt x="8" y="122"/>
                  </a:lnTo>
                  <a:lnTo>
                    <a:pt x="13" y="110"/>
                  </a:lnTo>
                  <a:lnTo>
                    <a:pt x="21" y="96"/>
                  </a:lnTo>
                  <a:lnTo>
                    <a:pt x="30" y="80"/>
                  </a:lnTo>
                  <a:lnTo>
                    <a:pt x="40" y="65"/>
                  </a:lnTo>
                  <a:lnTo>
                    <a:pt x="53" y="49"/>
                  </a:lnTo>
                  <a:lnTo>
                    <a:pt x="67" y="35"/>
                  </a:lnTo>
                  <a:lnTo>
                    <a:pt x="84" y="22"/>
                  </a:lnTo>
                  <a:lnTo>
                    <a:pt x="102" y="11"/>
                  </a:lnTo>
                  <a:lnTo>
                    <a:pt x="123" y="4"/>
                  </a:lnTo>
                  <a:lnTo>
                    <a:pt x="145" y="0"/>
                  </a:lnTo>
                  <a:close/>
                </a:path>
              </a:pathLst>
            </a:custGeom>
            <a:grpFill/>
            <a:ln w="0">
              <a:noFill/>
              <a:prstDash val="solid"/>
              <a:round/>
              <a:headEnd/>
              <a:tailEnd/>
            </a:ln>
          </p:spPr>
          <p:txBody>
            <a:bodyPr anchor="ctr"/>
            <a:lstStyle/>
            <a:p>
              <a:pPr algn="ctr"/>
              <a:endParaRPr sz="3200"/>
            </a:p>
          </p:txBody>
        </p:sp>
        <p:sp>
          <p:nvSpPr>
            <p:cNvPr id="13" name="任意多边形: 形状 12">
              <a:extLst>
                <a:ext uri="{FF2B5EF4-FFF2-40B4-BE49-F238E27FC236}">
                  <a16:creationId xmlns:a16="http://schemas.microsoft.com/office/drawing/2014/main" id="{00CC5D65-F823-47EA-9FEC-DDBFEF864526}"/>
                </a:ext>
              </a:extLst>
            </p:cNvPr>
            <p:cNvSpPr>
              <a:spLocks/>
            </p:cNvSpPr>
            <p:nvPr/>
          </p:nvSpPr>
          <p:spPr bwMode="auto">
            <a:xfrm>
              <a:off x="1171228" y="1870869"/>
              <a:ext cx="404813" cy="280988"/>
            </a:xfrm>
            <a:custGeom>
              <a:avLst/>
              <a:gdLst>
                <a:gd name="T0" fmla="*/ 101 w 255"/>
                <a:gd name="T1" fmla="*/ 0 h 177"/>
                <a:gd name="T2" fmla="*/ 122 w 255"/>
                <a:gd name="T3" fmla="*/ 0 h 177"/>
                <a:gd name="T4" fmla="*/ 143 w 255"/>
                <a:gd name="T5" fmla="*/ 3 h 177"/>
                <a:gd name="T6" fmla="*/ 164 w 255"/>
                <a:gd name="T7" fmla="*/ 8 h 177"/>
                <a:gd name="T8" fmla="*/ 183 w 255"/>
                <a:gd name="T9" fmla="*/ 17 h 177"/>
                <a:gd name="T10" fmla="*/ 201 w 255"/>
                <a:gd name="T11" fmla="*/ 31 h 177"/>
                <a:gd name="T12" fmla="*/ 220 w 255"/>
                <a:gd name="T13" fmla="*/ 48 h 177"/>
                <a:gd name="T14" fmla="*/ 234 w 255"/>
                <a:gd name="T15" fmla="*/ 71 h 177"/>
                <a:gd name="T16" fmla="*/ 246 w 255"/>
                <a:gd name="T17" fmla="*/ 100 h 177"/>
                <a:gd name="T18" fmla="*/ 255 w 255"/>
                <a:gd name="T19" fmla="*/ 135 h 177"/>
                <a:gd name="T20" fmla="*/ 253 w 255"/>
                <a:gd name="T21" fmla="*/ 132 h 177"/>
                <a:gd name="T22" fmla="*/ 249 w 255"/>
                <a:gd name="T23" fmla="*/ 125 h 177"/>
                <a:gd name="T24" fmla="*/ 244 w 255"/>
                <a:gd name="T25" fmla="*/ 114 h 177"/>
                <a:gd name="T26" fmla="*/ 235 w 255"/>
                <a:gd name="T27" fmla="*/ 101 h 177"/>
                <a:gd name="T28" fmla="*/ 222 w 255"/>
                <a:gd name="T29" fmla="*/ 87 h 177"/>
                <a:gd name="T30" fmla="*/ 208 w 255"/>
                <a:gd name="T31" fmla="*/ 73 h 177"/>
                <a:gd name="T32" fmla="*/ 190 w 255"/>
                <a:gd name="T33" fmla="*/ 60 h 177"/>
                <a:gd name="T34" fmla="*/ 168 w 255"/>
                <a:gd name="T35" fmla="*/ 49 h 177"/>
                <a:gd name="T36" fmla="*/ 143 w 255"/>
                <a:gd name="T37" fmla="*/ 44 h 177"/>
                <a:gd name="T38" fmla="*/ 147 w 255"/>
                <a:gd name="T39" fmla="*/ 45 h 177"/>
                <a:gd name="T40" fmla="*/ 155 w 255"/>
                <a:gd name="T41" fmla="*/ 49 h 177"/>
                <a:gd name="T42" fmla="*/ 168 w 255"/>
                <a:gd name="T43" fmla="*/ 57 h 177"/>
                <a:gd name="T44" fmla="*/ 182 w 255"/>
                <a:gd name="T45" fmla="*/ 68 h 177"/>
                <a:gd name="T46" fmla="*/ 197 w 255"/>
                <a:gd name="T47" fmla="*/ 80 h 177"/>
                <a:gd name="T48" fmla="*/ 213 w 255"/>
                <a:gd name="T49" fmla="*/ 96 h 177"/>
                <a:gd name="T50" fmla="*/ 227 w 255"/>
                <a:gd name="T51" fmla="*/ 114 h 177"/>
                <a:gd name="T52" fmla="*/ 239 w 255"/>
                <a:gd name="T53" fmla="*/ 135 h 177"/>
                <a:gd name="T54" fmla="*/ 246 w 255"/>
                <a:gd name="T55" fmla="*/ 157 h 177"/>
                <a:gd name="T56" fmla="*/ 243 w 255"/>
                <a:gd name="T57" fmla="*/ 158 h 177"/>
                <a:gd name="T58" fmla="*/ 238 w 255"/>
                <a:gd name="T59" fmla="*/ 161 h 177"/>
                <a:gd name="T60" fmla="*/ 229 w 255"/>
                <a:gd name="T61" fmla="*/ 165 h 177"/>
                <a:gd name="T62" fmla="*/ 216 w 255"/>
                <a:gd name="T63" fmla="*/ 169 h 177"/>
                <a:gd name="T64" fmla="*/ 201 w 255"/>
                <a:gd name="T65" fmla="*/ 173 h 177"/>
                <a:gd name="T66" fmla="*/ 184 w 255"/>
                <a:gd name="T67" fmla="*/ 175 h 177"/>
                <a:gd name="T68" fmla="*/ 166 w 255"/>
                <a:gd name="T69" fmla="*/ 177 h 177"/>
                <a:gd name="T70" fmla="*/ 147 w 255"/>
                <a:gd name="T71" fmla="*/ 177 h 177"/>
                <a:gd name="T72" fmla="*/ 126 w 255"/>
                <a:gd name="T73" fmla="*/ 173 h 177"/>
                <a:gd name="T74" fmla="*/ 105 w 255"/>
                <a:gd name="T75" fmla="*/ 166 h 177"/>
                <a:gd name="T76" fmla="*/ 86 w 255"/>
                <a:gd name="T77" fmla="*/ 157 h 177"/>
                <a:gd name="T78" fmla="*/ 65 w 255"/>
                <a:gd name="T79" fmla="*/ 141 h 177"/>
                <a:gd name="T80" fmla="*/ 47 w 255"/>
                <a:gd name="T81" fmla="*/ 122 h 177"/>
                <a:gd name="T82" fmla="*/ 28 w 255"/>
                <a:gd name="T83" fmla="*/ 97 h 177"/>
                <a:gd name="T84" fmla="*/ 13 w 255"/>
                <a:gd name="T85" fmla="*/ 65 h 177"/>
                <a:gd name="T86" fmla="*/ 0 w 255"/>
                <a:gd name="T87" fmla="*/ 27 h 177"/>
                <a:gd name="T88" fmla="*/ 1 w 255"/>
                <a:gd name="T89" fmla="*/ 26 h 177"/>
                <a:gd name="T90" fmla="*/ 8 w 255"/>
                <a:gd name="T91" fmla="*/ 23 h 177"/>
                <a:gd name="T92" fmla="*/ 17 w 255"/>
                <a:gd name="T93" fmla="*/ 19 h 177"/>
                <a:gd name="T94" fmla="*/ 30 w 255"/>
                <a:gd name="T95" fmla="*/ 14 h 177"/>
                <a:gd name="T96" fmla="*/ 45 w 255"/>
                <a:gd name="T97" fmla="*/ 10 h 177"/>
                <a:gd name="T98" fmla="*/ 62 w 255"/>
                <a:gd name="T99" fmla="*/ 5 h 177"/>
                <a:gd name="T100" fmla="*/ 82 w 255"/>
                <a:gd name="T101" fmla="*/ 3 h 177"/>
                <a:gd name="T102" fmla="*/ 101 w 255"/>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7">
                  <a:moveTo>
                    <a:pt x="101" y="0"/>
                  </a:moveTo>
                  <a:lnTo>
                    <a:pt x="122" y="0"/>
                  </a:lnTo>
                  <a:lnTo>
                    <a:pt x="143" y="3"/>
                  </a:lnTo>
                  <a:lnTo>
                    <a:pt x="164" y="8"/>
                  </a:lnTo>
                  <a:lnTo>
                    <a:pt x="183" y="17"/>
                  </a:lnTo>
                  <a:lnTo>
                    <a:pt x="201" y="31"/>
                  </a:lnTo>
                  <a:lnTo>
                    <a:pt x="220" y="48"/>
                  </a:lnTo>
                  <a:lnTo>
                    <a:pt x="234" y="71"/>
                  </a:lnTo>
                  <a:lnTo>
                    <a:pt x="246" y="100"/>
                  </a:lnTo>
                  <a:lnTo>
                    <a:pt x="255" y="135"/>
                  </a:lnTo>
                  <a:lnTo>
                    <a:pt x="253" y="132"/>
                  </a:lnTo>
                  <a:lnTo>
                    <a:pt x="249" y="125"/>
                  </a:lnTo>
                  <a:lnTo>
                    <a:pt x="244" y="114"/>
                  </a:lnTo>
                  <a:lnTo>
                    <a:pt x="235" y="101"/>
                  </a:lnTo>
                  <a:lnTo>
                    <a:pt x="222" y="87"/>
                  </a:lnTo>
                  <a:lnTo>
                    <a:pt x="208" y="73"/>
                  </a:lnTo>
                  <a:lnTo>
                    <a:pt x="190" y="60"/>
                  </a:lnTo>
                  <a:lnTo>
                    <a:pt x="168" y="49"/>
                  </a:lnTo>
                  <a:lnTo>
                    <a:pt x="143" y="44"/>
                  </a:lnTo>
                  <a:lnTo>
                    <a:pt x="147" y="45"/>
                  </a:lnTo>
                  <a:lnTo>
                    <a:pt x="155" y="49"/>
                  </a:lnTo>
                  <a:lnTo>
                    <a:pt x="168" y="57"/>
                  </a:lnTo>
                  <a:lnTo>
                    <a:pt x="182" y="68"/>
                  </a:lnTo>
                  <a:lnTo>
                    <a:pt x="197" y="80"/>
                  </a:lnTo>
                  <a:lnTo>
                    <a:pt x="213" y="96"/>
                  </a:lnTo>
                  <a:lnTo>
                    <a:pt x="227" y="114"/>
                  </a:lnTo>
                  <a:lnTo>
                    <a:pt x="239" y="135"/>
                  </a:lnTo>
                  <a:lnTo>
                    <a:pt x="246" y="157"/>
                  </a:lnTo>
                  <a:lnTo>
                    <a:pt x="243" y="158"/>
                  </a:lnTo>
                  <a:lnTo>
                    <a:pt x="238" y="161"/>
                  </a:lnTo>
                  <a:lnTo>
                    <a:pt x="229" y="165"/>
                  </a:lnTo>
                  <a:lnTo>
                    <a:pt x="216" y="169"/>
                  </a:lnTo>
                  <a:lnTo>
                    <a:pt x="201" y="173"/>
                  </a:lnTo>
                  <a:lnTo>
                    <a:pt x="184" y="175"/>
                  </a:lnTo>
                  <a:lnTo>
                    <a:pt x="166" y="177"/>
                  </a:lnTo>
                  <a:lnTo>
                    <a:pt x="147" y="177"/>
                  </a:lnTo>
                  <a:lnTo>
                    <a:pt x="126" y="173"/>
                  </a:lnTo>
                  <a:lnTo>
                    <a:pt x="105" y="166"/>
                  </a:lnTo>
                  <a:lnTo>
                    <a:pt x="86" y="157"/>
                  </a:lnTo>
                  <a:lnTo>
                    <a:pt x="65" y="141"/>
                  </a:lnTo>
                  <a:lnTo>
                    <a:pt x="47" y="122"/>
                  </a:lnTo>
                  <a:lnTo>
                    <a:pt x="28" y="97"/>
                  </a:lnTo>
                  <a:lnTo>
                    <a:pt x="13" y="65"/>
                  </a:lnTo>
                  <a:lnTo>
                    <a:pt x="0" y="27"/>
                  </a:lnTo>
                  <a:lnTo>
                    <a:pt x="1" y="26"/>
                  </a:lnTo>
                  <a:lnTo>
                    <a:pt x="8" y="23"/>
                  </a:lnTo>
                  <a:lnTo>
                    <a:pt x="17" y="19"/>
                  </a:lnTo>
                  <a:lnTo>
                    <a:pt x="30" y="14"/>
                  </a:lnTo>
                  <a:lnTo>
                    <a:pt x="45" y="10"/>
                  </a:lnTo>
                  <a:lnTo>
                    <a:pt x="62" y="5"/>
                  </a:lnTo>
                  <a:lnTo>
                    <a:pt x="82" y="3"/>
                  </a:lnTo>
                  <a:lnTo>
                    <a:pt x="101" y="0"/>
                  </a:lnTo>
                  <a:close/>
                </a:path>
              </a:pathLst>
            </a:custGeom>
            <a:grpFill/>
            <a:ln w="0">
              <a:noFill/>
              <a:prstDash val="solid"/>
              <a:round/>
              <a:headEnd/>
              <a:tailEnd/>
            </a:ln>
          </p:spPr>
          <p:txBody>
            <a:bodyPr anchor="ctr"/>
            <a:lstStyle/>
            <a:p>
              <a:pPr algn="ctr"/>
              <a:endParaRPr sz="3200"/>
            </a:p>
          </p:txBody>
        </p:sp>
        <p:sp>
          <p:nvSpPr>
            <p:cNvPr id="14" name="任意多边形: 形状 13">
              <a:extLst>
                <a:ext uri="{FF2B5EF4-FFF2-40B4-BE49-F238E27FC236}">
                  <a16:creationId xmlns:a16="http://schemas.microsoft.com/office/drawing/2014/main" id="{4D04A5B2-4CB2-4E32-AF2E-4D398FC50483}"/>
                </a:ext>
              </a:extLst>
            </p:cNvPr>
            <p:cNvSpPr>
              <a:spLocks/>
            </p:cNvSpPr>
            <p:nvPr/>
          </p:nvSpPr>
          <p:spPr bwMode="auto">
            <a:xfrm>
              <a:off x="1645890" y="1396206"/>
              <a:ext cx="277813" cy="423863"/>
            </a:xfrm>
            <a:custGeom>
              <a:avLst/>
              <a:gdLst>
                <a:gd name="T0" fmla="*/ 35 w 175"/>
                <a:gd name="T1" fmla="*/ 0 h 267"/>
                <a:gd name="T2" fmla="*/ 38 w 175"/>
                <a:gd name="T3" fmla="*/ 0 h 267"/>
                <a:gd name="T4" fmla="*/ 44 w 175"/>
                <a:gd name="T5" fmla="*/ 3 h 267"/>
                <a:gd name="T6" fmla="*/ 53 w 175"/>
                <a:gd name="T7" fmla="*/ 7 h 267"/>
                <a:gd name="T8" fmla="*/ 66 w 175"/>
                <a:gd name="T9" fmla="*/ 13 h 267"/>
                <a:gd name="T10" fmla="*/ 79 w 175"/>
                <a:gd name="T11" fmla="*/ 20 h 267"/>
                <a:gd name="T12" fmla="*/ 95 w 175"/>
                <a:gd name="T13" fmla="*/ 29 h 267"/>
                <a:gd name="T14" fmla="*/ 110 w 175"/>
                <a:gd name="T15" fmla="*/ 41 h 267"/>
                <a:gd name="T16" fmla="*/ 126 w 175"/>
                <a:gd name="T17" fmla="*/ 54 h 267"/>
                <a:gd name="T18" fmla="*/ 140 w 175"/>
                <a:gd name="T19" fmla="*/ 68 h 267"/>
                <a:gd name="T20" fmla="*/ 153 w 175"/>
                <a:gd name="T21" fmla="*/ 85 h 267"/>
                <a:gd name="T22" fmla="*/ 165 w 175"/>
                <a:gd name="T23" fmla="*/ 103 h 267"/>
                <a:gd name="T24" fmla="*/ 171 w 175"/>
                <a:gd name="T25" fmla="*/ 124 h 267"/>
                <a:gd name="T26" fmla="*/ 175 w 175"/>
                <a:gd name="T27" fmla="*/ 146 h 267"/>
                <a:gd name="T28" fmla="*/ 175 w 175"/>
                <a:gd name="T29" fmla="*/ 170 h 267"/>
                <a:gd name="T30" fmla="*/ 169 w 175"/>
                <a:gd name="T31" fmla="*/ 196 h 267"/>
                <a:gd name="T32" fmla="*/ 157 w 175"/>
                <a:gd name="T33" fmla="*/ 226 h 267"/>
                <a:gd name="T34" fmla="*/ 139 w 175"/>
                <a:gd name="T35" fmla="*/ 257 h 267"/>
                <a:gd name="T36" fmla="*/ 140 w 175"/>
                <a:gd name="T37" fmla="*/ 255 h 267"/>
                <a:gd name="T38" fmla="*/ 143 w 175"/>
                <a:gd name="T39" fmla="*/ 246 h 267"/>
                <a:gd name="T40" fmla="*/ 147 w 175"/>
                <a:gd name="T41" fmla="*/ 234 h 267"/>
                <a:gd name="T42" fmla="*/ 149 w 175"/>
                <a:gd name="T43" fmla="*/ 219 h 267"/>
                <a:gd name="T44" fmla="*/ 151 w 175"/>
                <a:gd name="T45" fmla="*/ 200 h 267"/>
                <a:gd name="T46" fmla="*/ 151 w 175"/>
                <a:gd name="T47" fmla="*/ 180 h 267"/>
                <a:gd name="T48" fmla="*/ 147 w 175"/>
                <a:gd name="T49" fmla="*/ 157 h 267"/>
                <a:gd name="T50" fmla="*/ 138 w 175"/>
                <a:gd name="T51" fmla="*/ 135 h 267"/>
                <a:gd name="T52" fmla="*/ 125 w 175"/>
                <a:gd name="T53" fmla="*/ 113 h 267"/>
                <a:gd name="T54" fmla="*/ 126 w 175"/>
                <a:gd name="T55" fmla="*/ 117 h 267"/>
                <a:gd name="T56" fmla="*/ 129 w 175"/>
                <a:gd name="T57" fmla="*/ 126 h 267"/>
                <a:gd name="T58" fmla="*/ 132 w 175"/>
                <a:gd name="T59" fmla="*/ 139 h 267"/>
                <a:gd name="T60" fmla="*/ 136 w 175"/>
                <a:gd name="T61" fmla="*/ 157 h 267"/>
                <a:gd name="T62" fmla="*/ 138 w 175"/>
                <a:gd name="T63" fmla="*/ 178 h 267"/>
                <a:gd name="T64" fmla="*/ 138 w 175"/>
                <a:gd name="T65" fmla="*/ 200 h 267"/>
                <a:gd name="T66" fmla="*/ 135 w 175"/>
                <a:gd name="T67" fmla="*/ 222 h 267"/>
                <a:gd name="T68" fmla="*/ 129 w 175"/>
                <a:gd name="T69" fmla="*/ 244 h 267"/>
                <a:gd name="T70" fmla="*/ 117 w 175"/>
                <a:gd name="T71" fmla="*/ 267 h 267"/>
                <a:gd name="T72" fmla="*/ 114 w 175"/>
                <a:gd name="T73" fmla="*/ 265 h 267"/>
                <a:gd name="T74" fmla="*/ 109 w 175"/>
                <a:gd name="T75" fmla="*/ 264 h 267"/>
                <a:gd name="T76" fmla="*/ 101 w 175"/>
                <a:gd name="T77" fmla="*/ 260 h 267"/>
                <a:gd name="T78" fmla="*/ 91 w 175"/>
                <a:gd name="T79" fmla="*/ 255 h 267"/>
                <a:gd name="T80" fmla="*/ 79 w 175"/>
                <a:gd name="T81" fmla="*/ 248 h 267"/>
                <a:gd name="T82" fmla="*/ 66 w 175"/>
                <a:gd name="T83" fmla="*/ 239 h 267"/>
                <a:gd name="T84" fmla="*/ 53 w 175"/>
                <a:gd name="T85" fmla="*/ 229 h 267"/>
                <a:gd name="T86" fmla="*/ 40 w 175"/>
                <a:gd name="T87" fmla="*/ 217 h 267"/>
                <a:gd name="T88" fmla="*/ 27 w 175"/>
                <a:gd name="T89" fmla="*/ 202 h 267"/>
                <a:gd name="T90" fmla="*/ 17 w 175"/>
                <a:gd name="T91" fmla="*/ 186 h 267"/>
                <a:gd name="T92" fmla="*/ 9 w 175"/>
                <a:gd name="T93" fmla="*/ 167 h 267"/>
                <a:gd name="T94" fmla="*/ 2 w 175"/>
                <a:gd name="T95" fmla="*/ 146 h 267"/>
                <a:gd name="T96" fmla="*/ 0 w 175"/>
                <a:gd name="T97" fmla="*/ 121 h 267"/>
                <a:gd name="T98" fmla="*/ 1 w 175"/>
                <a:gd name="T99" fmla="*/ 95 h 267"/>
                <a:gd name="T100" fmla="*/ 8 w 175"/>
                <a:gd name="T101" fmla="*/ 67 h 267"/>
                <a:gd name="T102" fmla="*/ 18 w 175"/>
                <a:gd name="T103" fmla="*/ 34 h 267"/>
                <a:gd name="T104" fmla="*/ 35 w 175"/>
                <a:gd name="T10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7">
                  <a:moveTo>
                    <a:pt x="35" y="0"/>
                  </a:moveTo>
                  <a:lnTo>
                    <a:pt x="38" y="0"/>
                  </a:lnTo>
                  <a:lnTo>
                    <a:pt x="44" y="3"/>
                  </a:lnTo>
                  <a:lnTo>
                    <a:pt x="53" y="7"/>
                  </a:lnTo>
                  <a:lnTo>
                    <a:pt x="66" y="13"/>
                  </a:lnTo>
                  <a:lnTo>
                    <a:pt x="79" y="20"/>
                  </a:lnTo>
                  <a:lnTo>
                    <a:pt x="95" y="29"/>
                  </a:lnTo>
                  <a:lnTo>
                    <a:pt x="110" y="41"/>
                  </a:lnTo>
                  <a:lnTo>
                    <a:pt x="126" y="54"/>
                  </a:lnTo>
                  <a:lnTo>
                    <a:pt x="140" y="68"/>
                  </a:lnTo>
                  <a:lnTo>
                    <a:pt x="153" y="85"/>
                  </a:lnTo>
                  <a:lnTo>
                    <a:pt x="165" y="103"/>
                  </a:lnTo>
                  <a:lnTo>
                    <a:pt x="171" y="124"/>
                  </a:lnTo>
                  <a:lnTo>
                    <a:pt x="175" y="146"/>
                  </a:lnTo>
                  <a:lnTo>
                    <a:pt x="175" y="170"/>
                  </a:lnTo>
                  <a:lnTo>
                    <a:pt x="169" y="196"/>
                  </a:lnTo>
                  <a:lnTo>
                    <a:pt x="157" y="226"/>
                  </a:lnTo>
                  <a:lnTo>
                    <a:pt x="139" y="257"/>
                  </a:lnTo>
                  <a:lnTo>
                    <a:pt x="140" y="255"/>
                  </a:lnTo>
                  <a:lnTo>
                    <a:pt x="143" y="246"/>
                  </a:lnTo>
                  <a:lnTo>
                    <a:pt x="147" y="234"/>
                  </a:lnTo>
                  <a:lnTo>
                    <a:pt x="149" y="219"/>
                  </a:lnTo>
                  <a:lnTo>
                    <a:pt x="151" y="200"/>
                  </a:lnTo>
                  <a:lnTo>
                    <a:pt x="151" y="180"/>
                  </a:lnTo>
                  <a:lnTo>
                    <a:pt x="147" y="157"/>
                  </a:lnTo>
                  <a:lnTo>
                    <a:pt x="138" y="135"/>
                  </a:lnTo>
                  <a:lnTo>
                    <a:pt x="125" y="113"/>
                  </a:lnTo>
                  <a:lnTo>
                    <a:pt x="126" y="117"/>
                  </a:lnTo>
                  <a:lnTo>
                    <a:pt x="129" y="126"/>
                  </a:lnTo>
                  <a:lnTo>
                    <a:pt x="132" y="139"/>
                  </a:lnTo>
                  <a:lnTo>
                    <a:pt x="136" y="157"/>
                  </a:lnTo>
                  <a:lnTo>
                    <a:pt x="138" y="178"/>
                  </a:lnTo>
                  <a:lnTo>
                    <a:pt x="138" y="200"/>
                  </a:lnTo>
                  <a:lnTo>
                    <a:pt x="135" y="222"/>
                  </a:lnTo>
                  <a:lnTo>
                    <a:pt x="129" y="244"/>
                  </a:lnTo>
                  <a:lnTo>
                    <a:pt x="117" y="267"/>
                  </a:lnTo>
                  <a:lnTo>
                    <a:pt x="114" y="265"/>
                  </a:lnTo>
                  <a:lnTo>
                    <a:pt x="109" y="264"/>
                  </a:lnTo>
                  <a:lnTo>
                    <a:pt x="101" y="260"/>
                  </a:lnTo>
                  <a:lnTo>
                    <a:pt x="91" y="255"/>
                  </a:lnTo>
                  <a:lnTo>
                    <a:pt x="79" y="248"/>
                  </a:lnTo>
                  <a:lnTo>
                    <a:pt x="66" y="239"/>
                  </a:lnTo>
                  <a:lnTo>
                    <a:pt x="53" y="229"/>
                  </a:lnTo>
                  <a:lnTo>
                    <a:pt x="40" y="217"/>
                  </a:lnTo>
                  <a:lnTo>
                    <a:pt x="27" y="202"/>
                  </a:lnTo>
                  <a:lnTo>
                    <a:pt x="17" y="186"/>
                  </a:lnTo>
                  <a:lnTo>
                    <a:pt x="9" y="167"/>
                  </a:lnTo>
                  <a:lnTo>
                    <a:pt x="2" y="146"/>
                  </a:lnTo>
                  <a:lnTo>
                    <a:pt x="0" y="121"/>
                  </a:lnTo>
                  <a:lnTo>
                    <a:pt x="1" y="95"/>
                  </a:lnTo>
                  <a:lnTo>
                    <a:pt x="8" y="67"/>
                  </a:lnTo>
                  <a:lnTo>
                    <a:pt x="18" y="34"/>
                  </a:lnTo>
                  <a:lnTo>
                    <a:pt x="35" y="0"/>
                  </a:lnTo>
                  <a:close/>
                </a:path>
              </a:pathLst>
            </a:custGeom>
            <a:grpFill/>
            <a:ln w="0">
              <a:noFill/>
              <a:prstDash val="solid"/>
              <a:round/>
              <a:headEnd/>
              <a:tailEnd/>
            </a:ln>
          </p:spPr>
          <p:txBody>
            <a:bodyPr anchor="ctr"/>
            <a:lstStyle/>
            <a:p>
              <a:pPr algn="ctr"/>
              <a:endParaRPr sz="3200"/>
            </a:p>
          </p:txBody>
        </p:sp>
        <p:sp>
          <p:nvSpPr>
            <p:cNvPr id="15" name="任意多边形: 形状 14">
              <a:extLst>
                <a:ext uri="{FF2B5EF4-FFF2-40B4-BE49-F238E27FC236}">
                  <a16:creationId xmlns:a16="http://schemas.microsoft.com/office/drawing/2014/main" id="{C7BFED05-2273-4C8F-8406-0AF16BB5BF9C}"/>
                </a:ext>
              </a:extLst>
            </p:cNvPr>
            <p:cNvSpPr>
              <a:spLocks/>
            </p:cNvSpPr>
            <p:nvPr/>
          </p:nvSpPr>
          <p:spPr bwMode="auto">
            <a:xfrm>
              <a:off x="2157065" y="1499394"/>
              <a:ext cx="280988" cy="406400"/>
            </a:xfrm>
            <a:custGeom>
              <a:avLst/>
              <a:gdLst>
                <a:gd name="T0" fmla="*/ 150 w 177"/>
                <a:gd name="T1" fmla="*/ 0 h 256"/>
                <a:gd name="T2" fmla="*/ 151 w 177"/>
                <a:gd name="T3" fmla="*/ 3 h 256"/>
                <a:gd name="T4" fmla="*/ 154 w 177"/>
                <a:gd name="T5" fmla="*/ 9 h 256"/>
                <a:gd name="T6" fmla="*/ 157 w 177"/>
                <a:gd name="T7" fmla="*/ 18 h 256"/>
                <a:gd name="T8" fmla="*/ 163 w 177"/>
                <a:gd name="T9" fmla="*/ 31 h 256"/>
                <a:gd name="T10" fmla="*/ 167 w 177"/>
                <a:gd name="T11" fmla="*/ 47 h 256"/>
                <a:gd name="T12" fmla="*/ 172 w 177"/>
                <a:gd name="T13" fmla="*/ 64 h 256"/>
                <a:gd name="T14" fmla="*/ 174 w 177"/>
                <a:gd name="T15" fmla="*/ 82 h 256"/>
                <a:gd name="T16" fmla="*/ 177 w 177"/>
                <a:gd name="T17" fmla="*/ 103 h 256"/>
                <a:gd name="T18" fmla="*/ 177 w 177"/>
                <a:gd name="T19" fmla="*/ 124 h 256"/>
                <a:gd name="T20" fmla="*/ 174 w 177"/>
                <a:gd name="T21" fmla="*/ 144 h 256"/>
                <a:gd name="T22" fmla="*/ 169 w 177"/>
                <a:gd name="T23" fmla="*/ 165 h 256"/>
                <a:gd name="T24" fmla="*/ 159 w 177"/>
                <a:gd name="T25" fmla="*/ 185 h 256"/>
                <a:gd name="T26" fmla="*/ 146 w 177"/>
                <a:gd name="T27" fmla="*/ 203 h 256"/>
                <a:gd name="T28" fmla="*/ 129 w 177"/>
                <a:gd name="T29" fmla="*/ 220 h 256"/>
                <a:gd name="T30" fmla="*/ 105 w 177"/>
                <a:gd name="T31" fmla="*/ 235 h 256"/>
                <a:gd name="T32" fmla="*/ 77 w 177"/>
                <a:gd name="T33" fmla="*/ 247 h 256"/>
                <a:gd name="T34" fmla="*/ 42 w 177"/>
                <a:gd name="T35" fmla="*/ 256 h 256"/>
                <a:gd name="T36" fmla="*/ 44 w 177"/>
                <a:gd name="T37" fmla="*/ 255 h 256"/>
                <a:gd name="T38" fmla="*/ 52 w 177"/>
                <a:gd name="T39" fmla="*/ 251 h 256"/>
                <a:gd name="T40" fmla="*/ 63 w 177"/>
                <a:gd name="T41" fmla="*/ 244 h 256"/>
                <a:gd name="T42" fmla="*/ 76 w 177"/>
                <a:gd name="T43" fmla="*/ 235 h 256"/>
                <a:gd name="T44" fmla="*/ 90 w 177"/>
                <a:gd name="T45" fmla="*/ 224 h 256"/>
                <a:gd name="T46" fmla="*/ 104 w 177"/>
                <a:gd name="T47" fmla="*/ 209 h 256"/>
                <a:gd name="T48" fmla="*/ 117 w 177"/>
                <a:gd name="T49" fmla="*/ 191 h 256"/>
                <a:gd name="T50" fmla="*/ 126 w 177"/>
                <a:gd name="T51" fmla="*/ 169 h 256"/>
                <a:gd name="T52" fmla="*/ 133 w 177"/>
                <a:gd name="T53" fmla="*/ 144 h 256"/>
                <a:gd name="T54" fmla="*/ 131 w 177"/>
                <a:gd name="T55" fmla="*/ 148 h 256"/>
                <a:gd name="T56" fmla="*/ 128 w 177"/>
                <a:gd name="T57" fmla="*/ 156 h 256"/>
                <a:gd name="T58" fmla="*/ 120 w 177"/>
                <a:gd name="T59" fmla="*/ 168 h 256"/>
                <a:gd name="T60" fmla="*/ 109 w 177"/>
                <a:gd name="T61" fmla="*/ 183 h 256"/>
                <a:gd name="T62" fmla="*/ 96 w 177"/>
                <a:gd name="T63" fmla="*/ 199 h 256"/>
                <a:gd name="T64" fmla="*/ 81 w 177"/>
                <a:gd name="T65" fmla="*/ 215 h 256"/>
                <a:gd name="T66" fmla="*/ 63 w 177"/>
                <a:gd name="T67" fmla="*/ 229 h 256"/>
                <a:gd name="T68" fmla="*/ 42 w 177"/>
                <a:gd name="T69" fmla="*/ 240 h 256"/>
                <a:gd name="T70" fmla="*/ 20 w 177"/>
                <a:gd name="T71" fmla="*/ 247 h 256"/>
                <a:gd name="T72" fmla="*/ 18 w 177"/>
                <a:gd name="T73" fmla="*/ 244 h 256"/>
                <a:gd name="T74" fmla="*/ 16 w 177"/>
                <a:gd name="T75" fmla="*/ 239 h 256"/>
                <a:gd name="T76" fmla="*/ 12 w 177"/>
                <a:gd name="T77" fmla="*/ 229 h 256"/>
                <a:gd name="T78" fmla="*/ 8 w 177"/>
                <a:gd name="T79" fmla="*/ 217 h 256"/>
                <a:gd name="T80" fmla="*/ 4 w 177"/>
                <a:gd name="T81" fmla="*/ 203 h 256"/>
                <a:gd name="T82" fmla="*/ 1 w 177"/>
                <a:gd name="T83" fmla="*/ 186 h 256"/>
                <a:gd name="T84" fmla="*/ 0 w 177"/>
                <a:gd name="T85" fmla="*/ 168 h 256"/>
                <a:gd name="T86" fmla="*/ 0 w 177"/>
                <a:gd name="T87" fmla="*/ 148 h 256"/>
                <a:gd name="T88" fmla="*/ 4 w 177"/>
                <a:gd name="T89" fmla="*/ 128 h 256"/>
                <a:gd name="T90" fmla="*/ 9 w 177"/>
                <a:gd name="T91" fmla="*/ 107 h 256"/>
                <a:gd name="T92" fmla="*/ 20 w 177"/>
                <a:gd name="T93" fmla="*/ 86 h 256"/>
                <a:gd name="T94" fmla="*/ 35 w 177"/>
                <a:gd name="T95" fmla="*/ 67 h 256"/>
                <a:gd name="T96" fmla="*/ 55 w 177"/>
                <a:gd name="T97" fmla="*/ 47 h 256"/>
                <a:gd name="T98" fmla="*/ 79 w 177"/>
                <a:gd name="T99" fmla="*/ 30 h 256"/>
                <a:gd name="T100" fmla="*/ 112 w 177"/>
                <a:gd name="T101" fmla="*/ 15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4" y="9"/>
                  </a:lnTo>
                  <a:lnTo>
                    <a:pt x="157" y="18"/>
                  </a:lnTo>
                  <a:lnTo>
                    <a:pt x="163" y="31"/>
                  </a:lnTo>
                  <a:lnTo>
                    <a:pt x="167" y="47"/>
                  </a:lnTo>
                  <a:lnTo>
                    <a:pt x="172" y="64"/>
                  </a:lnTo>
                  <a:lnTo>
                    <a:pt x="174" y="82"/>
                  </a:lnTo>
                  <a:lnTo>
                    <a:pt x="177" y="103"/>
                  </a:lnTo>
                  <a:lnTo>
                    <a:pt x="177" y="124"/>
                  </a:lnTo>
                  <a:lnTo>
                    <a:pt x="174" y="144"/>
                  </a:lnTo>
                  <a:lnTo>
                    <a:pt x="169" y="165"/>
                  </a:lnTo>
                  <a:lnTo>
                    <a:pt x="159" y="185"/>
                  </a:lnTo>
                  <a:lnTo>
                    <a:pt x="146" y="203"/>
                  </a:lnTo>
                  <a:lnTo>
                    <a:pt x="129" y="220"/>
                  </a:lnTo>
                  <a:lnTo>
                    <a:pt x="105" y="235"/>
                  </a:lnTo>
                  <a:lnTo>
                    <a:pt x="77" y="247"/>
                  </a:lnTo>
                  <a:lnTo>
                    <a:pt x="42" y="256"/>
                  </a:lnTo>
                  <a:lnTo>
                    <a:pt x="44" y="255"/>
                  </a:lnTo>
                  <a:lnTo>
                    <a:pt x="52" y="251"/>
                  </a:lnTo>
                  <a:lnTo>
                    <a:pt x="63" y="244"/>
                  </a:lnTo>
                  <a:lnTo>
                    <a:pt x="76" y="235"/>
                  </a:lnTo>
                  <a:lnTo>
                    <a:pt x="90" y="224"/>
                  </a:lnTo>
                  <a:lnTo>
                    <a:pt x="104" y="209"/>
                  </a:lnTo>
                  <a:lnTo>
                    <a:pt x="117" y="191"/>
                  </a:lnTo>
                  <a:lnTo>
                    <a:pt x="126" y="169"/>
                  </a:lnTo>
                  <a:lnTo>
                    <a:pt x="133" y="144"/>
                  </a:lnTo>
                  <a:lnTo>
                    <a:pt x="131" y="148"/>
                  </a:lnTo>
                  <a:lnTo>
                    <a:pt x="128" y="156"/>
                  </a:lnTo>
                  <a:lnTo>
                    <a:pt x="120" y="168"/>
                  </a:lnTo>
                  <a:lnTo>
                    <a:pt x="109" y="183"/>
                  </a:lnTo>
                  <a:lnTo>
                    <a:pt x="96" y="199"/>
                  </a:lnTo>
                  <a:lnTo>
                    <a:pt x="81" y="215"/>
                  </a:lnTo>
                  <a:lnTo>
                    <a:pt x="63" y="229"/>
                  </a:lnTo>
                  <a:lnTo>
                    <a:pt x="42" y="240"/>
                  </a:lnTo>
                  <a:lnTo>
                    <a:pt x="20" y="247"/>
                  </a:lnTo>
                  <a:lnTo>
                    <a:pt x="18" y="244"/>
                  </a:lnTo>
                  <a:lnTo>
                    <a:pt x="16" y="239"/>
                  </a:lnTo>
                  <a:lnTo>
                    <a:pt x="12" y="229"/>
                  </a:lnTo>
                  <a:lnTo>
                    <a:pt x="8" y="217"/>
                  </a:lnTo>
                  <a:lnTo>
                    <a:pt x="4" y="203"/>
                  </a:lnTo>
                  <a:lnTo>
                    <a:pt x="1" y="186"/>
                  </a:lnTo>
                  <a:lnTo>
                    <a:pt x="0" y="168"/>
                  </a:lnTo>
                  <a:lnTo>
                    <a:pt x="0" y="148"/>
                  </a:lnTo>
                  <a:lnTo>
                    <a:pt x="4" y="128"/>
                  </a:lnTo>
                  <a:lnTo>
                    <a:pt x="9" y="107"/>
                  </a:lnTo>
                  <a:lnTo>
                    <a:pt x="20" y="86"/>
                  </a:lnTo>
                  <a:lnTo>
                    <a:pt x="35" y="67"/>
                  </a:lnTo>
                  <a:lnTo>
                    <a:pt x="55" y="47"/>
                  </a:lnTo>
                  <a:lnTo>
                    <a:pt x="79" y="30"/>
                  </a:lnTo>
                  <a:lnTo>
                    <a:pt x="112" y="15"/>
                  </a:lnTo>
                  <a:lnTo>
                    <a:pt x="150" y="0"/>
                  </a:lnTo>
                  <a:close/>
                </a:path>
              </a:pathLst>
            </a:custGeom>
            <a:grpFill/>
            <a:ln w="0">
              <a:noFill/>
              <a:prstDash val="solid"/>
              <a:round/>
              <a:headEnd/>
              <a:tailEnd/>
            </a:ln>
          </p:spPr>
          <p:txBody>
            <a:bodyPr anchor="ctr"/>
            <a:lstStyle/>
            <a:p>
              <a:pPr algn="ctr"/>
              <a:endParaRPr sz="3200"/>
            </a:p>
          </p:txBody>
        </p:sp>
        <p:sp>
          <p:nvSpPr>
            <p:cNvPr id="16" name="任意多边形: 形状 15">
              <a:extLst>
                <a:ext uri="{FF2B5EF4-FFF2-40B4-BE49-F238E27FC236}">
                  <a16:creationId xmlns:a16="http://schemas.microsoft.com/office/drawing/2014/main" id="{002004C3-6A14-47CB-BF26-B82FA9459CF7}"/>
                </a:ext>
              </a:extLst>
            </p:cNvPr>
            <p:cNvSpPr>
              <a:spLocks/>
            </p:cNvSpPr>
            <p:nvPr/>
          </p:nvSpPr>
          <p:spPr bwMode="auto">
            <a:xfrm>
              <a:off x="2596803" y="1775619"/>
              <a:ext cx="280988" cy="404813"/>
            </a:xfrm>
            <a:custGeom>
              <a:avLst/>
              <a:gdLst>
                <a:gd name="T0" fmla="*/ 149 w 177"/>
                <a:gd name="T1" fmla="*/ 0 h 255"/>
                <a:gd name="T2" fmla="*/ 151 w 177"/>
                <a:gd name="T3" fmla="*/ 2 h 255"/>
                <a:gd name="T4" fmla="*/ 153 w 177"/>
                <a:gd name="T5" fmla="*/ 8 h 255"/>
                <a:gd name="T6" fmla="*/ 157 w 177"/>
                <a:gd name="T7" fmla="*/ 17 h 255"/>
                <a:gd name="T8" fmla="*/ 162 w 177"/>
                <a:gd name="T9" fmla="*/ 30 h 255"/>
                <a:gd name="T10" fmla="*/ 166 w 177"/>
                <a:gd name="T11" fmla="*/ 46 h 255"/>
                <a:gd name="T12" fmla="*/ 170 w 177"/>
                <a:gd name="T13" fmla="*/ 63 h 255"/>
                <a:gd name="T14" fmla="*/ 174 w 177"/>
                <a:gd name="T15" fmla="*/ 82 h 255"/>
                <a:gd name="T16" fmla="*/ 177 w 177"/>
                <a:gd name="T17" fmla="*/ 102 h 255"/>
                <a:gd name="T18" fmla="*/ 177 w 177"/>
                <a:gd name="T19" fmla="*/ 122 h 255"/>
                <a:gd name="T20" fmla="*/ 174 w 177"/>
                <a:gd name="T21" fmla="*/ 143 h 255"/>
                <a:gd name="T22" fmla="*/ 168 w 177"/>
                <a:gd name="T23" fmla="*/ 164 h 255"/>
                <a:gd name="T24" fmla="*/ 159 w 177"/>
                <a:gd name="T25" fmla="*/ 183 h 255"/>
                <a:gd name="T26" fmla="*/ 146 w 177"/>
                <a:gd name="T27" fmla="*/ 203 h 255"/>
                <a:gd name="T28" fmla="*/ 127 w 177"/>
                <a:gd name="T29" fmla="*/ 220 h 255"/>
                <a:gd name="T30" fmla="*/ 105 w 177"/>
                <a:gd name="T31" fmla="*/ 234 h 255"/>
                <a:gd name="T32" fmla="*/ 77 w 177"/>
                <a:gd name="T33" fmla="*/ 246 h 255"/>
                <a:gd name="T34" fmla="*/ 42 w 177"/>
                <a:gd name="T35" fmla="*/ 255 h 255"/>
                <a:gd name="T36" fmla="*/ 44 w 177"/>
                <a:gd name="T37" fmla="*/ 253 h 255"/>
                <a:gd name="T38" fmla="*/ 51 w 177"/>
                <a:gd name="T39" fmla="*/ 250 h 255"/>
                <a:gd name="T40" fmla="*/ 62 w 177"/>
                <a:gd name="T41" fmla="*/ 244 h 255"/>
                <a:gd name="T42" fmla="*/ 75 w 177"/>
                <a:gd name="T43" fmla="*/ 235 h 255"/>
                <a:gd name="T44" fmla="*/ 90 w 177"/>
                <a:gd name="T45" fmla="*/ 222 h 255"/>
                <a:gd name="T46" fmla="*/ 104 w 177"/>
                <a:gd name="T47" fmla="*/ 208 h 255"/>
                <a:gd name="T48" fmla="*/ 116 w 177"/>
                <a:gd name="T49" fmla="*/ 190 h 255"/>
                <a:gd name="T50" fmla="*/ 126 w 177"/>
                <a:gd name="T51" fmla="*/ 169 h 255"/>
                <a:gd name="T52" fmla="*/ 133 w 177"/>
                <a:gd name="T53" fmla="*/ 143 h 255"/>
                <a:gd name="T54" fmla="*/ 131 w 177"/>
                <a:gd name="T55" fmla="*/ 147 h 255"/>
                <a:gd name="T56" fmla="*/ 127 w 177"/>
                <a:gd name="T57" fmla="*/ 155 h 255"/>
                <a:gd name="T58" fmla="*/ 120 w 177"/>
                <a:gd name="T59" fmla="*/ 168 h 255"/>
                <a:gd name="T60" fmla="*/ 109 w 177"/>
                <a:gd name="T61" fmla="*/ 182 h 255"/>
                <a:gd name="T62" fmla="*/ 96 w 177"/>
                <a:gd name="T63" fmla="*/ 198 h 255"/>
                <a:gd name="T64" fmla="*/ 81 w 177"/>
                <a:gd name="T65" fmla="*/ 213 h 255"/>
                <a:gd name="T66" fmla="*/ 62 w 177"/>
                <a:gd name="T67" fmla="*/ 227 h 255"/>
                <a:gd name="T68" fmla="*/ 42 w 177"/>
                <a:gd name="T69" fmla="*/ 239 h 255"/>
                <a:gd name="T70" fmla="*/ 18 w 177"/>
                <a:gd name="T71" fmla="*/ 246 h 255"/>
                <a:gd name="T72" fmla="*/ 18 w 177"/>
                <a:gd name="T73" fmla="*/ 243 h 255"/>
                <a:gd name="T74" fmla="*/ 16 w 177"/>
                <a:gd name="T75" fmla="*/ 238 h 255"/>
                <a:gd name="T76" fmla="*/ 12 w 177"/>
                <a:gd name="T77" fmla="*/ 229 h 255"/>
                <a:gd name="T78" fmla="*/ 8 w 177"/>
                <a:gd name="T79" fmla="*/ 216 h 255"/>
                <a:gd name="T80" fmla="*/ 4 w 177"/>
                <a:gd name="T81" fmla="*/ 201 h 255"/>
                <a:gd name="T82" fmla="*/ 1 w 177"/>
                <a:gd name="T83" fmla="*/ 185 h 255"/>
                <a:gd name="T84" fmla="*/ 0 w 177"/>
                <a:gd name="T85" fmla="*/ 166 h 255"/>
                <a:gd name="T86" fmla="*/ 0 w 177"/>
                <a:gd name="T87" fmla="*/ 147 h 255"/>
                <a:gd name="T88" fmla="*/ 3 w 177"/>
                <a:gd name="T89" fmla="*/ 126 h 255"/>
                <a:gd name="T90" fmla="*/ 9 w 177"/>
                <a:gd name="T91" fmla="*/ 105 h 255"/>
                <a:gd name="T92" fmla="*/ 19 w 177"/>
                <a:gd name="T93" fmla="*/ 86 h 255"/>
                <a:gd name="T94" fmla="*/ 34 w 177"/>
                <a:gd name="T95" fmla="*/ 65 h 255"/>
                <a:gd name="T96" fmla="*/ 55 w 177"/>
                <a:gd name="T97" fmla="*/ 47 h 255"/>
                <a:gd name="T98" fmla="*/ 79 w 177"/>
                <a:gd name="T99" fmla="*/ 29 h 255"/>
                <a:gd name="T100" fmla="*/ 110 w 177"/>
                <a:gd name="T101" fmla="*/ 13 h 255"/>
                <a:gd name="T102" fmla="*/ 149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49" y="0"/>
                  </a:moveTo>
                  <a:lnTo>
                    <a:pt x="151" y="2"/>
                  </a:lnTo>
                  <a:lnTo>
                    <a:pt x="153" y="8"/>
                  </a:lnTo>
                  <a:lnTo>
                    <a:pt x="157" y="17"/>
                  </a:lnTo>
                  <a:lnTo>
                    <a:pt x="162" y="30"/>
                  </a:lnTo>
                  <a:lnTo>
                    <a:pt x="166" y="46"/>
                  </a:lnTo>
                  <a:lnTo>
                    <a:pt x="170" y="63"/>
                  </a:lnTo>
                  <a:lnTo>
                    <a:pt x="174" y="82"/>
                  </a:lnTo>
                  <a:lnTo>
                    <a:pt x="177" y="102"/>
                  </a:lnTo>
                  <a:lnTo>
                    <a:pt x="177" y="122"/>
                  </a:lnTo>
                  <a:lnTo>
                    <a:pt x="174" y="143"/>
                  </a:lnTo>
                  <a:lnTo>
                    <a:pt x="168" y="164"/>
                  </a:lnTo>
                  <a:lnTo>
                    <a:pt x="159" y="183"/>
                  </a:lnTo>
                  <a:lnTo>
                    <a:pt x="146" y="203"/>
                  </a:lnTo>
                  <a:lnTo>
                    <a:pt x="127" y="220"/>
                  </a:lnTo>
                  <a:lnTo>
                    <a:pt x="105" y="234"/>
                  </a:lnTo>
                  <a:lnTo>
                    <a:pt x="77" y="246"/>
                  </a:lnTo>
                  <a:lnTo>
                    <a:pt x="42" y="255"/>
                  </a:lnTo>
                  <a:lnTo>
                    <a:pt x="44" y="253"/>
                  </a:lnTo>
                  <a:lnTo>
                    <a:pt x="51" y="250"/>
                  </a:lnTo>
                  <a:lnTo>
                    <a:pt x="62" y="244"/>
                  </a:lnTo>
                  <a:lnTo>
                    <a:pt x="75" y="235"/>
                  </a:lnTo>
                  <a:lnTo>
                    <a:pt x="90" y="222"/>
                  </a:lnTo>
                  <a:lnTo>
                    <a:pt x="104" y="208"/>
                  </a:lnTo>
                  <a:lnTo>
                    <a:pt x="116" y="190"/>
                  </a:lnTo>
                  <a:lnTo>
                    <a:pt x="126" y="169"/>
                  </a:lnTo>
                  <a:lnTo>
                    <a:pt x="133" y="143"/>
                  </a:lnTo>
                  <a:lnTo>
                    <a:pt x="131" y="147"/>
                  </a:lnTo>
                  <a:lnTo>
                    <a:pt x="127" y="155"/>
                  </a:lnTo>
                  <a:lnTo>
                    <a:pt x="120" y="168"/>
                  </a:lnTo>
                  <a:lnTo>
                    <a:pt x="109" y="182"/>
                  </a:lnTo>
                  <a:lnTo>
                    <a:pt x="96" y="198"/>
                  </a:lnTo>
                  <a:lnTo>
                    <a:pt x="81" y="213"/>
                  </a:lnTo>
                  <a:lnTo>
                    <a:pt x="62" y="227"/>
                  </a:lnTo>
                  <a:lnTo>
                    <a:pt x="42" y="239"/>
                  </a:lnTo>
                  <a:lnTo>
                    <a:pt x="18" y="246"/>
                  </a:lnTo>
                  <a:lnTo>
                    <a:pt x="18" y="243"/>
                  </a:lnTo>
                  <a:lnTo>
                    <a:pt x="16" y="238"/>
                  </a:lnTo>
                  <a:lnTo>
                    <a:pt x="12" y="229"/>
                  </a:lnTo>
                  <a:lnTo>
                    <a:pt x="8" y="216"/>
                  </a:lnTo>
                  <a:lnTo>
                    <a:pt x="4" y="201"/>
                  </a:lnTo>
                  <a:lnTo>
                    <a:pt x="1" y="185"/>
                  </a:lnTo>
                  <a:lnTo>
                    <a:pt x="0" y="166"/>
                  </a:lnTo>
                  <a:lnTo>
                    <a:pt x="0" y="147"/>
                  </a:lnTo>
                  <a:lnTo>
                    <a:pt x="3" y="126"/>
                  </a:lnTo>
                  <a:lnTo>
                    <a:pt x="9" y="105"/>
                  </a:lnTo>
                  <a:lnTo>
                    <a:pt x="19" y="86"/>
                  </a:lnTo>
                  <a:lnTo>
                    <a:pt x="34" y="65"/>
                  </a:lnTo>
                  <a:lnTo>
                    <a:pt x="55" y="47"/>
                  </a:lnTo>
                  <a:lnTo>
                    <a:pt x="79" y="29"/>
                  </a:lnTo>
                  <a:lnTo>
                    <a:pt x="110" y="13"/>
                  </a:lnTo>
                  <a:lnTo>
                    <a:pt x="149" y="0"/>
                  </a:lnTo>
                  <a:close/>
                </a:path>
              </a:pathLst>
            </a:custGeom>
            <a:grpFill/>
            <a:ln w="0">
              <a:noFill/>
              <a:prstDash val="solid"/>
              <a:round/>
              <a:headEnd/>
              <a:tailEnd/>
            </a:ln>
          </p:spPr>
          <p:txBody>
            <a:bodyPr anchor="ctr"/>
            <a:lstStyle/>
            <a:p>
              <a:pPr algn="ctr"/>
              <a:endParaRPr sz="3200"/>
            </a:p>
          </p:txBody>
        </p:sp>
        <p:sp>
          <p:nvSpPr>
            <p:cNvPr id="17" name="任意多边形: 形状 16">
              <a:extLst>
                <a:ext uri="{FF2B5EF4-FFF2-40B4-BE49-F238E27FC236}">
                  <a16:creationId xmlns:a16="http://schemas.microsoft.com/office/drawing/2014/main" id="{687186D8-1025-48DE-ADD5-A5B0763589CA}"/>
                </a:ext>
              </a:extLst>
            </p:cNvPr>
            <p:cNvSpPr>
              <a:spLocks/>
            </p:cNvSpPr>
            <p:nvPr/>
          </p:nvSpPr>
          <p:spPr bwMode="auto">
            <a:xfrm>
              <a:off x="2987328" y="1288256"/>
              <a:ext cx="279400" cy="422275"/>
            </a:xfrm>
            <a:custGeom>
              <a:avLst/>
              <a:gdLst>
                <a:gd name="T0" fmla="*/ 35 w 176"/>
                <a:gd name="T1" fmla="*/ 0 h 266"/>
                <a:gd name="T2" fmla="*/ 37 w 176"/>
                <a:gd name="T3" fmla="*/ 1 h 266"/>
                <a:gd name="T4" fmla="*/ 44 w 176"/>
                <a:gd name="T5" fmla="*/ 4 h 266"/>
                <a:gd name="T6" fmla="*/ 53 w 176"/>
                <a:gd name="T7" fmla="*/ 7 h 266"/>
                <a:gd name="T8" fmla="*/ 66 w 176"/>
                <a:gd name="T9" fmla="*/ 13 h 266"/>
                <a:gd name="T10" fmla="*/ 80 w 176"/>
                <a:gd name="T11" fmla="*/ 20 h 266"/>
                <a:gd name="T12" fmla="*/ 95 w 176"/>
                <a:gd name="T13" fmla="*/ 29 h 266"/>
                <a:gd name="T14" fmla="*/ 110 w 176"/>
                <a:gd name="T15" fmla="*/ 40 h 266"/>
                <a:gd name="T16" fmla="*/ 126 w 176"/>
                <a:gd name="T17" fmla="*/ 53 h 266"/>
                <a:gd name="T18" fmla="*/ 141 w 176"/>
                <a:gd name="T19" fmla="*/ 68 h 266"/>
                <a:gd name="T20" fmla="*/ 154 w 176"/>
                <a:gd name="T21" fmla="*/ 84 h 266"/>
                <a:gd name="T22" fmla="*/ 165 w 176"/>
                <a:gd name="T23" fmla="*/ 103 h 266"/>
                <a:gd name="T24" fmla="*/ 173 w 176"/>
                <a:gd name="T25" fmla="*/ 123 h 266"/>
                <a:gd name="T26" fmla="*/ 176 w 176"/>
                <a:gd name="T27" fmla="*/ 146 h 266"/>
                <a:gd name="T28" fmla="*/ 175 w 176"/>
                <a:gd name="T29" fmla="*/ 171 h 266"/>
                <a:gd name="T30" fmla="*/ 170 w 176"/>
                <a:gd name="T31" fmla="*/ 197 h 266"/>
                <a:gd name="T32" fmla="*/ 158 w 176"/>
                <a:gd name="T33" fmla="*/ 225 h 266"/>
                <a:gd name="T34" fmla="*/ 140 w 176"/>
                <a:gd name="T35" fmla="*/ 257 h 266"/>
                <a:gd name="T36" fmla="*/ 140 w 176"/>
                <a:gd name="T37" fmla="*/ 254 h 266"/>
                <a:gd name="T38" fmla="*/ 143 w 176"/>
                <a:gd name="T39" fmla="*/ 246 h 266"/>
                <a:gd name="T40" fmla="*/ 147 w 176"/>
                <a:gd name="T41" fmla="*/ 235 h 266"/>
                <a:gd name="T42" fmla="*/ 149 w 176"/>
                <a:gd name="T43" fmla="*/ 219 h 266"/>
                <a:gd name="T44" fmla="*/ 150 w 176"/>
                <a:gd name="T45" fmla="*/ 201 h 266"/>
                <a:gd name="T46" fmla="*/ 150 w 176"/>
                <a:gd name="T47" fmla="*/ 180 h 266"/>
                <a:gd name="T48" fmla="*/ 147 w 176"/>
                <a:gd name="T49" fmla="*/ 158 h 266"/>
                <a:gd name="T50" fmla="*/ 139 w 176"/>
                <a:gd name="T51" fmla="*/ 136 h 266"/>
                <a:gd name="T52" fmla="*/ 126 w 176"/>
                <a:gd name="T53" fmla="*/ 114 h 266"/>
                <a:gd name="T54" fmla="*/ 127 w 176"/>
                <a:gd name="T55" fmla="*/ 116 h 266"/>
                <a:gd name="T56" fmla="*/ 130 w 176"/>
                <a:gd name="T57" fmla="*/ 126 h 266"/>
                <a:gd name="T58" fmla="*/ 132 w 176"/>
                <a:gd name="T59" fmla="*/ 140 h 266"/>
                <a:gd name="T60" fmla="*/ 136 w 176"/>
                <a:gd name="T61" fmla="*/ 158 h 266"/>
                <a:gd name="T62" fmla="*/ 137 w 176"/>
                <a:gd name="T63" fmla="*/ 177 h 266"/>
                <a:gd name="T64" fmla="*/ 137 w 176"/>
                <a:gd name="T65" fmla="*/ 200 h 266"/>
                <a:gd name="T66" fmla="*/ 135 w 176"/>
                <a:gd name="T67" fmla="*/ 223 h 266"/>
                <a:gd name="T68" fmla="*/ 128 w 176"/>
                <a:gd name="T69" fmla="*/ 245 h 266"/>
                <a:gd name="T70" fmla="*/ 117 w 176"/>
                <a:gd name="T71" fmla="*/ 266 h 266"/>
                <a:gd name="T72" fmla="*/ 115 w 176"/>
                <a:gd name="T73" fmla="*/ 266 h 266"/>
                <a:gd name="T74" fmla="*/ 109 w 176"/>
                <a:gd name="T75" fmla="*/ 263 h 266"/>
                <a:gd name="T76" fmla="*/ 101 w 176"/>
                <a:gd name="T77" fmla="*/ 261 h 266"/>
                <a:gd name="T78" fmla="*/ 91 w 176"/>
                <a:gd name="T79" fmla="*/ 255 h 266"/>
                <a:gd name="T80" fmla="*/ 79 w 176"/>
                <a:gd name="T81" fmla="*/ 248 h 266"/>
                <a:gd name="T82" fmla="*/ 66 w 176"/>
                <a:gd name="T83" fmla="*/ 240 h 266"/>
                <a:gd name="T84" fmla="*/ 53 w 176"/>
                <a:gd name="T85" fmla="*/ 229 h 266"/>
                <a:gd name="T86" fmla="*/ 40 w 176"/>
                <a:gd name="T87" fmla="*/ 216 h 266"/>
                <a:gd name="T88" fmla="*/ 28 w 176"/>
                <a:gd name="T89" fmla="*/ 202 h 266"/>
                <a:gd name="T90" fmla="*/ 17 w 176"/>
                <a:gd name="T91" fmla="*/ 185 h 266"/>
                <a:gd name="T92" fmla="*/ 9 w 176"/>
                <a:gd name="T93" fmla="*/ 167 h 266"/>
                <a:gd name="T94" fmla="*/ 2 w 176"/>
                <a:gd name="T95" fmla="*/ 145 h 266"/>
                <a:gd name="T96" fmla="*/ 0 w 176"/>
                <a:gd name="T97" fmla="*/ 122 h 266"/>
                <a:gd name="T98" fmla="*/ 1 w 176"/>
                <a:gd name="T99" fmla="*/ 96 h 266"/>
                <a:gd name="T100" fmla="*/ 7 w 176"/>
                <a:gd name="T101" fmla="*/ 66 h 266"/>
                <a:gd name="T102" fmla="*/ 18 w 176"/>
                <a:gd name="T103" fmla="*/ 35 h 266"/>
                <a:gd name="T104" fmla="*/ 35 w 176"/>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66">
                  <a:moveTo>
                    <a:pt x="35" y="0"/>
                  </a:moveTo>
                  <a:lnTo>
                    <a:pt x="37" y="1"/>
                  </a:lnTo>
                  <a:lnTo>
                    <a:pt x="44" y="4"/>
                  </a:lnTo>
                  <a:lnTo>
                    <a:pt x="53" y="7"/>
                  </a:lnTo>
                  <a:lnTo>
                    <a:pt x="66" y="13"/>
                  </a:lnTo>
                  <a:lnTo>
                    <a:pt x="80" y="20"/>
                  </a:lnTo>
                  <a:lnTo>
                    <a:pt x="95" y="29"/>
                  </a:lnTo>
                  <a:lnTo>
                    <a:pt x="110" y="40"/>
                  </a:lnTo>
                  <a:lnTo>
                    <a:pt x="126" y="53"/>
                  </a:lnTo>
                  <a:lnTo>
                    <a:pt x="141" y="68"/>
                  </a:lnTo>
                  <a:lnTo>
                    <a:pt x="154" y="84"/>
                  </a:lnTo>
                  <a:lnTo>
                    <a:pt x="165" y="103"/>
                  </a:lnTo>
                  <a:lnTo>
                    <a:pt x="173" y="123"/>
                  </a:lnTo>
                  <a:lnTo>
                    <a:pt x="176" y="146"/>
                  </a:lnTo>
                  <a:lnTo>
                    <a:pt x="175" y="171"/>
                  </a:lnTo>
                  <a:lnTo>
                    <a:pt x="170" y="197"/>
                  </a:lnTo>
                  <a:lnTo>
                    <a:pt x="158" y="225"/>
                  </a:lnTo>
                  <a:lnTo>
                    <a:pt x="140" y="257"/>
                  </a:lnTo>
                  <a:lnTo>
                    <a:pt x="140" y="254"/>
                  </a:lnTo>
                  <a:lnTo>
                    <a:pt x="143" y="246"/>
                  </a:lnTo>
                  <a:lnTo>
                    <a:pt x="147" y="235"/>
                  </a:lnTo>
                  <a:lnTo>
                    <a:pt x="149" y="219"/>
                  </a:lnTo>
                  <a:lnTo>
                    <a:pt x="150" y="201"/>
                  </a:lnTo>
                  <a:lnTo>
                    <a:pt x="150" y="180"/>
                  </a:lnTo>
                  <a:lnTo>
                    <a:pt x="147" y="158"/>
                  </a:lnTo>
                  <a:lnTo>
                    <a:pt x="139" y="136"/>
                  </a:lnTo>
                  <a:lnTo>
                    <a:pt x="126" y="114"/>
                  </a:lnTo>
                  <a:lnTo>
                    <a:pt x="127" y="116"/>
                  </a:lnTo>
                  <a:lnTo>
                    <a:pt x="130" y="126"/>
                  </a:lnTo>
                  <a:lnTo>
                    <a:pt x="132" y="140"/>
                  </a:lnTo>
                  <a:lnTo>
                    <a:pt x="136" y="158"/>
                  </a:lnTo>
                  <a:lnTo>
                    <a:pt x="137" y="177"/>
                  </a:lnTo>
                  <a:lnTo>
                    <a:pt x="137" y="200"/>
                  </a:lnTo>
                  <a:lnTo>
                    <a:pt x="135" y="223"/>
                  </a:lnTo>
                  <a:lnTo>
                    <a:pt x="128" y="245"/>
                  </a:lnTo>
                  <a:lnTo>
                    <a:pt x="117" y="266"/>
                  </a:lnTo>
                  <a:lnTo>
                    <a:pt x="115" y="266"/>
                  </a:lnTo>
                  <a:lnTo>
                    <a:pt x="109" y="263"/>
                  </a:lnTo>
                  <a:lnTo>
                    <a:pt x="101" y="261"/>
                  </a:lnTo>
                  <a:lnTo>
                    <a:pt x="91" y="255"/>
                  </a:lnTo>
                  <a:lnTo>
                    <a:pt x="79" y="248"/>
                  </a:lnTo>
                  <a:lnTo>
                    <a:pt x="66" y="240"/>
                  </a:lnTo>
                  <a:lnTo>
                    <a:pt x="53" y="229"/>
                  </a:lnTo>
                  <a:lnTo>
                    <a:pt x="40" y="216"/>
                  </a:lnTo>
                  <a:lnTo>
                    <a:pt x="28" y="202"/>
                  </a:lnTo>
                  <a:lnTo>
                    <a:pt x="17" y="185"/>
                  </a:lnTo>
                  <a:lnTo>
                    <a:pt x="9" y="167"/>
                  </a:lnTo>
                  <a:lnTo>
                    <a:pt x="2" y="145"/>
                  </a:lnTo>
                  <a:lnTo>
                    <a:pt x="0" y="122"/>
                  </a:lnTo>
                  <a:lnTo>
                    <a:pt x="1" y="96"/>
                  </a:lnTo>
                  <a:lnTo>
                    <a:pt x="7" y="66"/>
                  </a:lnTo>
                  <a:lnTo>
                    <a:pt x="18" y="35"/>
                  </a:lnTo>
                  <a:lnTo>
                    <a:pt x="35" y="0"/>
                  </a:lnTo>
                  <a:close/>
                </a:path>
              </a:pathLst>
            </a:custGeom>
            <a:grpFill/>
            <a:ln w="0">
              <a:noFill/>
              <a:prstDash val="solid"/>
              <a:round/>
              <a:headEnd/>
              <a:tailEnd/>
            </a:ln>
          </p:spPr>
          <p:txBody>
            <a:bodyPr anchor="ctr"/>
            <a:lstStyle/>
            <a:p>
              <a:pPr algn="ctr"/>
              <a:endParaRPr sz="3200"/>
            </a:p>
          </p:txBody>
        </p:sp>
        <p:sp>
          <p:nvSpPr>
            <p:cNvPr id="18" name="任意多边形: 形状 17">
              <a:extLst>
                <a:ext uri="{FF2B5EF4-FFF2-40B4-BE49-F238E27FC236}">
                  <a16:creationId xmlns:a16="http://schemas.microsoft.com/office/drawing/2014/main" id="{14E0CBA0-FAA5-4700-8E8B-51924EBB60EA}"/>
                </a:ext>
              </a:extLst>
            </p:cNvPr>
            <p:cNvSpPr>
              <a:spLocks/>
            </p:cNvSpPr>
            <p:nvPr/>
          </p:nvSpPr>
          <p:spPr bwMode="auto">
            <a:xfrm>
              <a:off x="2904778" y="2055019"/>
              <a:ext cx="277813" cy="423863"/>
            </a:xfrm>
            <a:custGeom>
              <a:avLst/>
              <a:gdLst>
                <a:gd name="T0" fmla="*/ 35 w 175"/>
                <a:gd name="T1" fmla="*/ 0 h 267"/>
                <a:gd name="T2" fmla="*/ 36 w 175"/>
                <a:gd name="T3" fmla="*/ 1 h 267"/>
                <a:gd name="T4" fmla="*/ 43 w 175"/>
                <a:gd name="T5" fmla="*/ 3 h 267"/>
                <a:gd name="T6" fmla="*/ 53 w 175"/>
                <a:gd name="T7" fmla="*/ 7 h 267"/>
                <a:gd name="T8" fmla="*/ 65 w 175"/>
                <a:gd name="T9" fmla="*/ 13 h 267"/>
                <a:gd name="T10" fmla="*/ 79 w 175"/>
                <a:gd name="T11" fmla="*/ 20 h 267"/>
                <a:gd name="T12" fmla="*/ 95 w 175"/>
                <a:gd name="T13" fmla="*/ 29 h 267"/>
                <a:gd name="T14" fmla="*/ 110 w 175"/>
                <a:gd name="T15" fmla="*/ 41 h 267"/>
                <a:gd name="T16" fmla="*/ 126 w 175"/>
                <a:gd name="T17" fmla="*/ 53 h 267"/>
                <a:gd name="T18" fmla="*/ 140 w 175"/>
                <a:gd name="T19" fmla="*/ 68 h 267"/>
                <a:gd name="T20" fmla="*/ 153 w 175"/>
                <a:gd name="T21" fmla="*/ 84 h 267"/>
                <a:gd name="T22" fmla="*/ 163 w 175"/>
                <a:gd name="T23" fmla="*/ 103 h 267"/>
                <a:gd name="T24" fmla="*/ 171 w 175"/>
                <a:gd name="T25" fmla="*/ 123 h 267"/>
                <a:gd name="T26" fmla="*/ 175 w 175"/>
                <a:gd name="T27" fmla="*/ 146 h 267"/>
                <a:gd name="T28" fmla="*/ 174 w 175"/>
                <a:gd name="T29" fmla="*/ 171 h 267"/>
                <a:gd name="T30" fmla="*/ 169 w 175"/>
                <a:gd name="T31" fmla="*/ 197 h 267"/>
                <a:gd name="T32" fmla="*/ 157 w 175"/>
                <a:gd name="T33" fmla="*/ 225 h 267"/>
                <a:gd name="T34" fmla="*/ 139 w 175"/>
                <a:gd name="T35" fmla="*/ 257 h 267"/>
                <a:gd name="T36" fmla="*/ 140 w 175"/>
                <a:gd name="T37" fmla="*/ 254 h 267"/>
                <a:gd name="T38" fmla="*/ 143 w 175"/>
                <a:gd name="T39" fmla="*/ 246 h 267"/>
                <a:gd name="T40" fmla="*/ 145 w 175"/>
                <a:gd name="T41" fmla="*/ 235 h 267"/>
                <a:gd name="T42" fmla="*/ 148 w 175"/>
                <a:gd name="T43" fmla="*/ 219 h 267"/>
                <a:gd name="T44" fmla="*/ 150 w 175"/>
                <a:gd name="T45" fmla="*/ 201 h 267"/>
                <a:gd name="T46" fmla="*/ 149 w 175"/>
                <a:gd name="T47" fmla="*/ 180 h 267"/>
                <a:gd name="T48" fmla="*/ 145 w 175"/>
                <a:gd name="T49" fmla="*/ 158 h 267"/>
                <a:gd name="T50" fmla="*/ 137 w 175"/>
                <a:gd name="T51" fmla="*/ 136 h 267"/>
                <a:gd name="T52" fmla="*/ 124 w 175"/>
                <a:gd name="T53" fmla="*/ 114 h 267"/>
                <a:gd name="T54" fmla="*/ 126 w 175"/>
                <a:gd name="T55" fmla="*/ 116 h 267"/>
                <a:gd name="T56" fmla="*/ 128 w 175"/>
                <a:gd name="T57" fmla="*/ 125 h 267"/>
                <a:gd name="T58" fmla="*/ 132 w 175"/>
                <a:gd name="T59" fmla="*/ 140 h 267"/>
                <a:gd name="T60" fmla="*/ 135 w 175"/>
                <a:gd name="T61" fmla="*/ 158 h 267"/>
                <a:gd name="T62" fmla="*/ 137 w 175"/>
                <a:gd name="T63" fmla="*/ 177 h 267"/>
                <a:gd name="T64" fmla="*/ 137 w 175"/>
                <a:gd name="T65" fmla="*/ 199 h 267"/>
                <a:gd name="T66" fmla="*/ 134 w 175"/>
                <a:gd name="T67" fmla="*/ 223 h 267"/>
                <a:gd name="T68" fmla="*/ 127 w 175"/>
                <a:gd name="T69" fmla="*/ 245 h 267"/>
                <a:gd name="T70" fmla="*/ 115 w 175"/>
                <a:gd name="T71" fmla="*/ 267 h 267"/>
                <a:gd name="T72" fmla="*/ 114 w 175"/>
                <a:gd name="T73" fmla="*/ 266 h 267"/>
                <a:gd name="T74" fmla="*/ 109 w 175"/>
                <a:gd name="T75" fmla="*/ 263 h 267"/>
                <a:gd name="T76" fmla="*/ 101 w 175"/>
                <a:gd name="T77" fmla="*/ 260 h 267"/>
                <a:gd name="T78" fmla="*/ 91 w 175"/>
                <a:gd name="T79" fmla="*/ 255 h 267"/>
                <a:gd name="T80" fmla="*/ 78 w 175"/>
                <a:gd name="T81" fmla="*/ 249 h 267"/>
                <a:gd name="T82" fmla="*/ 65 w 175"/>
                <a:gd name="T83" fmla="*/ 240 h 267"/>
                <a:gd name="T84" fmla="*/ 52 w 175"/>
                <a:gd name="T85" fmla="*/ 229 h 267"/>
                <a:gd name="T86" fmla="*/ 39 w 175"/>
                <a:gd name="T87" fmla="*/ 216 h 267"/>
                <a:gd name="T88" fmla="*/ 27 w 175"/>
                <a:gd name="T89" fmla="*/ 202 h 267"/>
                <a:gd name="T90" fmla="*/ 17 w 175"/>
                <a:gd name="T91" fmla="*/ 185 h 267"/>
                <a:gd name="T92" fmla="*/ 7 w 175"/>
                <a:gd name="T93" fmla="*/ 167 h 267"/>
                <a:gd name="T94" fmla="*/ 2 w 175"/>
                <a:gd name="T95" fmla="*/ 145 h 267"/>
                <a:gd name="T96" fmla="*/ 0 w 175"/>
                <a:gd name="T97" fmla="*/ 122 h 267"/>
                <a:gd name="T98" fmla="*/ 1 w 175"/>
                <a:gd name="T99" fmla="*/ 96 h 267"/>
                <a:gd name="T100" fmla="*/ 6 w 175"/>
                <a:gd name="T101" fmla="*/ 67 h 267"/>
                <a:gd name="T102" fmla="*/ 18 w 175"/>
                <a:gd name="T103" fmla="*/ 35 h 267"/>
                <a:gd name="T104" fmla="*/ 35 w 175"/>
                <a:gd name="T10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7">
                  <a:moveTo>
                    <a:pt x="35" y="0"/>
                  </a:moveTo>
                  <a:lnTo>
                    <a:pt x="36" y="1"/>
                  </a:lnTo>
                  <a:lnTo>
                    <a:pt x="43" y="3"/>
                  </a:lnTo>
                  <a:lnTo>
                    <a:pt x="53" y="7"/>
                  </a:lnTo>
                  <a:lnTo>
                    <a:pt x="65" y="13"/>
                  </a:lnTo>
                  <a:lnTo>
                    <a:pt x="79" y="20"/>
                  </a:lnTo>
                  <a:lnTo>
                    <a:pt x="95" y="29"/>
                  </a:lnTo>
                  <a:lnTo>
                    <a:pt x="110" y="41"/>
                  </a:lnTo>
                  <a:lnTo>
                    <a:pt x="126" y="53"/>
                  </a:lnTo>
                  <a:lnTo>
                    <a:pt x="140" y="68"/>
                  </a:lnTo>
                  <a:lnTo>
                    <a:pt x="153" y="84"/>
                  </a:lnTo>
                  <a:lnTo>
                    <a:pt x="163" y="103"/>
                  </a:lnTo>
                  <a:lnTo>
                    <a:pt x="171" y="123"/>
                  </a:lnTo>
                  <a:lnTo>
                    <a:pt x="175" y="146"/>
                  </a:lnTo>
                  <a:lnTo>
                    <a:pt x="174" y="171"/>
                  </a:lnTo>
                  <a:lnTo>
                    <a:pt x="169" y="197"/>
                  </a:lnTo>
                  <a:lnTo>
                    <a:pt x="157" y="225"/>
                  </a:lnTo>
                  <a:lnTo>
                    <a:pt x="139" y="257"/>
                  </a:lnTo>
                  <a:lnTo>
                    <a:pt x="140" y="254"/>
                  </a:lnTo>
                  <a:lnTo>
                    <a:pt x="143" y="246"/>
                  </a:lnTo>
                  <a:lnTo>
                    <a:pt x="145" y="235"/>
                  </a:lnTo>
                  <a:lnTo>
                    <a:pt x="148" y="219"/>
                  </a:lnTo>
                  <a:lnTo>
                    <a:pt x="150" y="201"/>
                  </a:lnTo>
                  <a:lnTo>
                    <a:pt x="149" y="180"/>
                  </a:lnTo>
                  <a:lnTo>
                    <a:pt x="145" y="158"/>
                  </a:lnTo>
                  <a:lnTo>
                    <a:pt x="137" y="136"/>
                  </a:lnTo>
                  <a:lnTo>
                    <a:pt x="124" y="114"/>
                  </a:lnTo>
                  <a:lnTo>
                    <a:pt x="126" y="116"/>
                  </a:lnTo>
                  <a:lnTo>
                    <a:pt x="128" y="125"/>
                  </a:lnTo>
                  <a:lnTo>
                    <a:pt x="132" y="140"/>
                  </a:lnTo>
                  <a:lnTo>
                    <a:pt x="135" y="158"/>
                  </a:lnTo>
                  <a:lnTo>
                    <a:pt x="137" y="177"/>
                  </a:lnTo>
                  <a:lnTo>
                    <a:pt x="137" y="199"/>
                  </a:lnTo>
                  <a:lnTo>
                    <a:pt x="134" y="223"/>
                  </a:lnTo>
                  <a:lnTo>
                    <a:pt x="127" y="245"/>
                  </a:lnTo>
                  <a:lnTo>
                    <a:pt x="115" y="267"/>
                  </a:lnTo>
                  <a:lnTo>
                    <a:pt x="114" y="266"/>
                  </a:lnTo>
                  <a:lnTo>
                    <a:pt x="109" y="263"/>
                  </a:lnTo>
                  <a:lnTo>
                    <a:pt x="101" y="260"/>
                  </a:lnTo>
                  <a:lnTo>
                    <a:pt x="91" y="255"/>
                  </a:lnTo>
                  <a:lnTo>
                    <a:pt x="78" y="249"/>
                  </a:lnTo>
                  <a:lnTo>
                    <a:pt x="65" y="240"/>
                  </a:lnTo>
                  <a:lnTo>
                    <a:pt x="52" y="229"/>
                  </a:lnTo>
                  <a:lnTo>
                    <a:pt x="39" y="216"/>
                  </a:lnTo>
                  <a:lnTo>
                    <a:pt x="27" y="202"/>
                  </a:lnTo>
                  <a:lnTo>
                    <a:pt x="17" y="185"/>
                  </a:lnTo>
                  <a:lnTo>
                    <a:pt x="7" y="167"/>
                  </a:lnTo>
                  <a:lnTo>
                    <a:pt x="2" y="145"/>
                  </a:lnTo>
                  <a:lnTo>
                    <a:pt x="0" y="122"/>
                  </a:lnTo>
                  <a:lnTo>
                    <a:pt x="1" y="96"/>
                  </a:lnTo>
                  <a:lnTo>
                    <a:pt x="6" y="67"/>
                  </a:lnTo>
                  <a:lnTo>
                    <a:pt x="18" y="35"/>
                  </a:lnTo>
                  <a:lnTo>
                    <a:pt x="35" y="0"/>
                  </a:lnTo>
                  <a:close/>
                </a:path>
              </a:pathLst>
            </a:custGeom>
            <a:grpFill/>
            <a:ln w="0">
              <a:noFill/>
              <a:prstDash val="solid"/>
              <a:round/>
              <a:headEnd/>
              <a:tailEnd/>
            </a:ln>
          </p:spPr>
          <p:txBody>
            <a:bodyPr anchor="ctr"/>
            <a:lstStyle/>
            <a:p>
              <a:pPr algn="ctr"/>
              <a:endParaRPr sz="3200"/>
            </a:p>
          </p:txBody>
        </p:sp>
        <p:sp>
          <p:nvSpPr>
            <p:cNvPr id="19" name="任意多边形: 形状 18">
              <a:extLst>
                <a:ext uri="{FF2B5EF4-FFF2-40B4-BE49-F238E27FC236}">
                  <a16:creationId xmlns:a16="http://schemas.microsoft.com/office/drawing/2014/main" id="{BC046451-74C1-48DE-A33C-822B13B91957}"/>
                </a:ext>
              </a:extLst>
            </p:cNvPr>
            <p:cNvSpPr>
              <a:spLocks/>
            </p:cNvSpPr>
            <p:nvPr/>
          </p:nvSpPr>
          <p:spPr bwMode="auto">
            <a:xfrm>
              <a:off x="3512790" y="1194594"/>
              <a:ext cx="280988" cy="406400"/>
            </a:xfrm>
            <a:custGeom>
              <a:avLst/>
              <a:gdLst>
                <a:gd name="T0" fmla="*/ 150 w 177"/>
                <a:gd name="T1" fmla="*/ 0 h 256"/>
                <a:gd name="T2" fmla="*/ 151 w 177"/>
                <a:gd name="T3" fmla="*/ 3 h 256"/>
                <a:gd name="T4" fmla="*/ 153 w 177"/>
                <a:gd name="T5" fmla="*/ 8 h 256"/>
                <a:gd name="T6" fmla="*/ 157 w 177"/>
                <a:gd name="T7" fmla="*/ 18 h 256"/>
                <a:gd name="T8" fmla="*/ 163 w 177"/>
                <a:gd name="T9" fmla="*/ 30 h 256"/>
                <a:gd name="T10" fmla="*/ 168 w 177"/>
                <a:gd name="T11" fmla="*/ 46 h 256"/>
                <a:gd name="T12" fmla="*/ 172 w 177"/>
                <a:gd name="T13" fmla="*/ 63 h 256"/>
                <a:gd name="T14" fmla="*/ 174 w 177"/>
                <a:gd name="T15" fmla="*/ 82 h 256"/>
                <a:gd name="T16" fmla="*/ 177 w 177"/>
                <a:gd name="T17" fmla="*/ 101 h 256"/>
                <a:gd name="T18" fmla="*/ 177 w 177"/>
                <a:gd name="T19" fmla="*/ 122 h 256"/>
                <a:gd name="T20" fmla="*/ 174 w 177"/>
                <a:gd name="T21" fmla="*/ 143 h 256"/>
                <a:gd name="T22" fmla="*/ 169 w 177"/>
                <a:gd name="T23" fmla="*/ 164 h 256"/>
                <a:gd name="T24" fmla="*/ 160 w 177"/>
                <a:gd name="T25" fmla="*/ 183 h 256"/>
                <a:gd name="T26" fmla="*/ 147 w 177"/>
                <a:gd name="T27" fmla="*/ 203 h 256"/>
                <a:gd name="T28" fmla="*/ 129 w 177"/>
                <a:gd name="T29" fmla="*/ 220 h 256"/>
                <a:gd name="T30" fmla="*/ 105 w 177"/>
                <a:gd name="T31" fmla="*/ 234 h 256"/>
                <a:gd name="T32" fmla="*/ 77 w 177"/>
                <a:gd name="T33" fmla="*/ 247 h 256"/>
                <a:gd name="T34" fmla="*/ 42 w 177"/>
                <a:gd name="T35" fmla="*/ 256 h 256"/>
                <a:gd name="T36" fmla="*/ 44 w 177"/>
                <a:gd name="T37" fmla="*/ 255 h 256"/>
                <a:gd name="T38" fmla="*/ 52 w 177"/>
                <a:gd name="T39" fmla="*/ 251 h 256"/>
                <a:gd name="T40" fmla="*/ 62 w 177"/>
                <a:gd name="T41" fmla="*/ 244 h 256"/>
                <a:gd name="T42" fmla="*/ 75 w 177"/>
                <a:gd name="T43" fmla="*/ 235 h 256"/>
                <a:gd name="T44" fmla="*/ 90 w 177"/>
                <a:gd name="T45" fmla="*/ 223 h 256"/>
                <a:gd name="T46" fmla="*/ 104 w 177"/>
                <a:gd name="T47" fmla="*/ 208 h 256"/>
                <a:gd name="T48" fmla="*/ 117 w 177"/>
                <a:gd name="T49" fmla="*/ 190 h 256"/>
                <a:gd name="T50" fmla="*/ 127 w 177"/>
                <a:gd name="T51" fmla="*/ 169 h 256"/>
                <a:gd name="T52" fmla="*/ 134 w 177"/>
                <a:gd name="T53" fmla="*/ 144 h 256"/>
                <a:gd name="T54" fmla="*/ 131 w 177"/>
                <a:gd name="T55" fmla="*/ 147 h 256"/>
                <a:gd name="T56" fmla="*/ 127 w 177"/>
                <a:gd name="T57" fmla="*/ 155 h 256"/>
                <a:gd name="T58" fmla="*/ 120 w 177"/>
                <a:gd name="T59" fmla="*/ 168 h 256"/>
                <a:gd name="T60" fmla="*/ 109 w 177"/>
                <a:gd name="T61" fmla="*/ 182 h 256"/>
                <a:gd name="T62" fmla="*/ 96 w 177"/>
                <a:gd name="T63" fmla="*/ 199 h 256"/>
                <a:gd name="T64" fmla="*/ 81 w 177"/>
                <a:gd name="T65" fmla="*/ 214 h 256"/>
                <a:gd name="T66" fmla="*/ 62 w 177"/>
                <a:gd name="T67" fmla="*/ 227 h 256"/>
                <a:gd name="T68" fmla="*/ 42 w 177"/>
                <a:gd name="T69" fmla="*/ 239 h 256"/>
                <a:gd name="T70" fmla="*/ 20 w 177"/>
                <a:gd name="T71" fmla="*/ 246 h 256"/>
                <a:gd name="T72" fmla="*/ 18 w 177"/>
                <a:gd name="T73" fmla="*/ 244 h 256"/>
                <a:gd name="T74" fmla="*/ 16 w 177"/>
                <a:gd name="T75" fmla="*/ 238 h 256"/>
                <a:gd name="T76" fmla="*/ 12 w 177"/>
                <a:gd name="T77" fmla="*/ 229 h 256"/>
                <a:gd name="T78" fmla="*/ 8 w 177"/>
                <a:gd name="T79" fmla="*/ 217 h 256"/>
                <a:gd name="T80" fmla="*/ 4 w 177"/>
                <a:gd name="T81" fmla="*/ 201 h 256"/>
                <a:gd name="T82" fmla="*/ 1 w 177"/>
                <a:gd name="T83" fmla="*/ 185 h 256"/>
                <a:gd name="T84" fmla="*/ 0 w 177"/>
                <a:gd name="T85" fmla="*/ 166 h 256"/>
                <a:gd name="T86" fmla="*/ 0 w 177"/>
                <a:gd name="T87" fmla="*/ 147 h 256"/>
                <a:gd name="T88" fmla="*/ 4 w 177"/>
                <a:gd name="T89" fmla="*/ 127 h 256"/>
                <a:gd name="T90" fmla="*/ 10 w 177"/>
                <a:gd name="T91" fmla="*/ 107 h 256"/>
                <a:gd name="T92" fmla="*/ 21 w 177"/>
                <a:gd name="T93" fmla="*/ 86 h 256"/>
                <a:gd name="T94" fmla="*/ 35 w 177"/>
                <a:gd name="T95" fmla="*/ 66 h 256"/>
                <a:gd name="T96" fmla="*/ 55 w 177"/>
                <a:gd name="T97" fmla="*/ 47 h 256"/>
                <a:gd name="T98" fmla="*/ 79 w 177"/>
                <a:gd name="T99" fmla="*/ 29 h 256"/>
                <a:gd name="T100" fmla="*/ 112 w 177"/>
                <a:gd name="T101" fmla="*/ 13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3" y="8"/>
                  </a:lnTo>
                  <a:lnTo>
                    <a:pt x="157" y="18"/>
                  </a:lnTo>
                  <a:lnTo>
                    <a:pt x="163" y="30"/>
                  </a:lnTo>
                  <a:lnTo>
                    <a:pt x="168" y="46"/>
                  </a:lnTo>
                  <a:lnTo>
                    <a:pt x="172" y="63"/>
                  </a:lnTo>
                  <a:lnTo>
                    <a:pt x="174" y="82"/>
                  </a:lnTo>
                  <a:lnTo>
                    <a:pt x="177" y="101"/>
                  </a:lnTo>
                  <a:lnTo>
                    <a:pt x="177" y="122"/>
                  </a:lnTo>
                  <a:lnTo>
                    <a:pt x="174" y="143"/>
                  </a:lnTo>
                  <a:lnTo>
                    <a:pt x="169" y="164"/>
                  </a:lnTo>
                  <a:lnTo>
                    <a:pt x="160" y="183"/>
                  </a:lnTo>
                  <a:lnTo>
                    <a:pt x="147" y="203"/>
                  </a:lnTo>
                  <a:lnTo>
                    <a:pt x="129" y="220"/>
                  </a:lnTo>
                  <a:lnTo>
                    <a:pt x="105" y="234"/>
                  </a:lnTo>
                  <a:lnTo>
                    <a:pt x="77" y="247"/>
                  </a:lnTo>
                  <a:lnTo>
                    <a:pt x="42" y="256"/>
                  </a:lnTo>
                  <a:lnTo>
                    <a:pt x="44" y="255"/>
                  </a:lnTo>
                  <a:lnTo>
                    <a:pt x="52" y="251"/>
                  </a:lnTo>
                  <a:lnTo>
                    <a:pt x="62" y="244"/>
                  </a:lnTo>
                  <a:lnTo>
                    <a:pt x="75" y="235"/>
                  </a:lnTo>
                  <a:lnTo>
                    <a:pt x="90" y="223"/>
                  </a:lnTo>
                  <a:lnTo>
                    <a:pt x="104" y="208"/>
                  </a:lnTo>
                  <a:lnTo>
                    <a:pt x="117" y="190"/>
                  </a:lnTo>
                  <a:lnTo>
                    <a:pt x="127" y="169"/>
                  </a:lnTo>
                  <a:lnTo>
                    <a:pt x="134" y="144"/>
                  </a:lnTo>
                  <a:lnTo>
                    <a:pt x="131" y="147"/>
                  </a:lnTo>
                  <a:lnTo>
                    <a:pt x="127" y="155"/>
                  </a:lnTo>
                  <a:lnTo>
                    <a:pt x="120" y="168"/>
                  </a:lnTo>
                  <a:lnTo>
                    <a:pt x="109" y="182"/>
                  </a:lnTo>
                  <a:lnTo>
                    <a:pt x="96" y="199"/>
                  </a:lnTo>
                  <a:lnTo>
                    <a:pt x="81" y="214"/>
                  </a:lnTo>
                  <a:lnTo>
                    <a:pt x="62" y="227"/>
                  </a:lnTo>
                  <a:lnTo>
                    <a:pt x="42" y="239"/>
                  </a:lnTo>
                  <a:lnTo>
                    <a:pt x="20" y="246"/>
                  </a:lnTo>
                  <a:lnTo>
                    <a:pt x="18" y="244"/>
                  </a:lnTo>
                  <a:lnTo>
                    <a:pt x="16" y="238"/>
                  </a:lnTo>
                  <a:lnTo>
                    <a:pt x="12" y="229"/>
                  </a:lnTo>
                  <a:lnTo>
                    <a:pt x="8" y="217"/>
                  </a:lnTo>
                  <a:lnTo>
                    <a:pt x="4" y="201"/>
                  </a:lnTo>
                  <a:lnTo>
                    <a:pt x="1" y="185"/>
                  </a:lnTo>
                  <a:lnTo>
                    <a:pt x="0" y="166"/>
                  </a:lnTo>
                  <a:lnTo>
                    <a:pt x="0" y="147"/>
                  </a:lnTo>
                  <a:lnTo>
                    <a:pt x="4" y="127"/>
                  </a:lnTo>
                  <a:lnTo>
                    <a:pt x="10" y="107"/>
                  </a:lnTo>
                  <a:lnTo>
                    <a:pt x="21" y="86"/>
                  </a:lnTo>
                  <a:lnTo>
                    <a:pt x="35" y="66"/>
                  </a:lnTo>
                  <a:lnTo>
                    <a:pt x="55" y="47"/>
                  </a:lnTo>
                  <a:lnTo>
                    <a:pt x="79" y="29"/>
                  </a:lnTo>
                  <a:lnTo>
                    <a:pt x="112" y="13"/>
                  </a:lnTo>
                  <a:lnTo>
                    <a:pt x="150" y="0"/>
                  </a:lnTo>
                  <a:close/>
                </a:path>
              </a:pathLst>
            </a:custGeom>
            <a:grpFill/>
            <a:ln w="0">
              <a:noFill/>
              <a:prstDash val="solid"/>
              <a:round/>
              <a:headEnd/>
              <a:tailEnd/>
            </a:ln>
          </p:spPr>
          <p:txBody>
            <a:bodyPr anchor="ctr"/>
            <a:lstStyle/>
            <a:p>
              <a:pPr algn="ctr"/>
              <a:endParaRPr sz="3200"/>
            </a:p>
          </p:txBody>
        </p:sp>
        <p:sp>
          <p:nvSpPr>
            <p:cNvPr id="20" name="任意多边形: 形状 19">
              <a:extLst>
                <a:ext uri="{FF2B5EF4-FFF2-40B4-BE49-F238E27FC236}">
                  <a16:creationId xmlns:a16="http://schemas.microsoft.com/office/drawing/2014/main" id="{2A9F0A22-0CFB-4D68-BE96-1F80105BB6E3}"/>
                </a:ext>
              </a:extLst>
            </p:cNvPr>
            <p:cNvSpPr>
              <a:spLocks/>
            </p:cNvSpPr>
            <p:nvPr/>
          </p:nvSpPr>
          <p:spPr bwMode="auto">
            <a:xfrm>
              <a:off x="3541365" y="1831181"/>
              <a:ext cx="423863" cy="279400"/>
            </a:xfrm>
            <a:custGeom>
              <a:avLst/>
              <a:gdLst>
                <a:gd name="T0" fmla="*/ 145 w 267"/>
                <a:gd name="T1" fmla="*/ 0 h 176"/>
                <a:gd name="T2" fmla="*/ 171 w 267"/>
                <a:gd name="T3" fmla="*/ 2 h 176"/>
                <a:gd name="T4" fmla="*/ 200 w 267"/>
                <a:gd name="T5" fmla="*/ 7 h 176"/>
                <a:gd name="T6" fmla="*/ 232 w 267"/>
                <a:gd name="T7" fmla="*/ 19 h 176"/>
                <a:gd name="T8" fmla="*/ 267 w 267"/>
                <a:gd name="T9" fmla="*/ 35 h 176"/>
                <a:gd name="T10" fmla="*/ 265 w 267"/>
                <a:gd name="T11" fmla="*/ 37 h 176"/>
                <a:gd name="T12" fmla="*/ 263 w 267"/>
                <a:gd name="T13" fmla="*/ 43 h 176"/>
                <a:gd name="T14" fmla="*/ 259 w 267"/>
                <a:gd name="T15" fmla="*/ 54 h 176"/>
                <a:gd name="T16" fmla="*/ 254 w 267"/>
                <a:gd name="T17" fmla="*/ 65 h 176"/>
                <a:gd name="T18" fmla="*/ 246 w 267"/>
                <a:gd name="T19" fmla="*/ 80 h 176"/>
                <a:gd name="T20" fmla="*/ 237 w 267"/>
                <a:gd name="T21" fmla="*/ 94 h 176"/>
                <a:gd name="T22" fmla="*/ 226 w 267"/>
                <a:gd name="T23" fmla="*/ 111 h 176"/>
                <a:gd name="T24" fmla="*/ 213 w 267"/>
                <a:gd name="T25" fmla="*/ 126 h 176"/>
                <a:gd name="T26" fmla="*/ 199 w 267"/>
                <a:gd name="T27" fmla="*/ 141 h 176"/>
                <a:gd name="T28" fmla="*/ 182 w 267"/>
                <a:gd name="T29" fmla="*/ 154 h 176"/>
                <a:gd name="T30" fmla="*/ 164 w 267"/>
                <a:gd name="T31" fmla="*/ 164 h 176"/>
                <a:gd name="T32" fmla="*/ 143 w 267"/>
                <a:gd name="T33" fmla="*/ 172 h 176"/>
                <a:gd name="T34" fmla="*/ 121 w 267"/>
                <a:gd name="T35" fmla="*/ 176 h 176"/>
                <a:gd name="T36" fmla="*/ 96 w 267"/>
                <a:gd name="T37" fmla="*/ 174 h 176"/>
                <a:gd name="T38" fmla="*/ 69 w 267"/>
                <a:gd name="T39" fmla="*/ 169 h 176"/>
                <a:gd name="T40" fmla="*/ 41 w 267"/>
                <a:gd name="T41" fmla="*/ 157 h 176"/>
                <a:gd name="T42" fmla="*/ 9 w 267"/>
                <a:gd name="T43" fmla="*/ 139 h 176"/>
                <a:gd name="T44" fmla="*/ 12 w 267"/>
                <a:gd name="T45" fmla="*/ 141 h 176"/>
                <a:gd name="T46" fmla="*/ 20 w 267"/>
                <a:gd name="T47" fmla="*/ 143 h 176"/>
                <a:gd name="T48" fmla="*/ 31 w 267"/>
                <a:gd name="T49" fmla="*/ 146 h 176"/>
                <a:gd name="T50" fmla="*/ 48 w 267"/>
                <a:gd name="T51" fmla="*/ 148 h 176"/>
                <a:gd name="T52" fmla="*/ 67 w 267"/>
                <a:gd name="T53" fmla="*/ 150 h 176"/>
                <a:gd name="T54" fmla="*/ 87 w 267"/>
                <a:gd name="T55" fmla="*/ 150 h 176"/>
                <a:gd name="T56" fmla="*/ 108 w 267"/>
                <a:gd name="T57" fmla="*/ 146 h 176"/>
                <a:gd name="T58" fmla="*/ 130 w 267"/>
                <a:gd name="T59" fmla="*/ 138 h 176"/>
                <a:gd name="T60" fmla="*/ 152 w 267"/>
                <a:gd name="T61" fmla="*/ 125 h 176"/>
                <a:gd name="T62" fmla="*/ 150 w 267"/>
                <a:gd name="T63" fmla="*/ 126 h 176"/>
                <a:gd name="T64" fmla="*/ 141 w 267"/>
                <a:gd name="T65" fmla="*/ 129 h 176"/>
                <a:gd name="T66" fmla="*/ 126 w 267"/>
                <a:gd name="T67" fmla="*/ 131 h 176"/>
                <a:gd name="T68" fmla="*/ 109 w 267"/>
                <a:gd name="T69" fmla="*/ 135 h 176"/>
                <a:gd name="T70" fmla="*/ 89 w 267"/>
                <a:gd name="T71" fmla="*/ 138 h 176"/>
                <a:gd name="T72" fmla="*/ 67 w 267"/>
                <a:gd name="T73" fmla="*/ 138 h 176"/>
                <a:gd name="T74" fmla="*/ 43 w 267"/>
                <a:gd name="T75" fmla="*/ 134 h 176"/>
                <a:gd name="T76" fmla="*/ 21 w 267"/>
                <a:gd name="T77" fmla="*/ 128 h 176"/>
                <a:gd name="T78" fmla="*/ 0 w 267"/>
                <a:gd name="T79" fmla="*/ 116 h 176"/>
                <a:gd name="T80" fmla="*/ 0 w 267"/>
                <a:gd name="T81" fmla="*/ 115 h 176"/>
                <a:gd name="T82" fmla="*/ 3 w 267"/>
                <a:gd name="T83" fmla="*/ 109 h 176"/>
                <a:gd name="T84" fmla="*/ 7 w 267"/>
                <a:gd name="T85" fmla="*/ 100 h 176"/>
                <a:gd name="T86" fmla="*/ 12 w 267"/>
                <a:gd name="T87" fmla="*/ 90 h 176"/>
                <a:gd name="T88" fmla="*/ 18 w 267"/>
                <a:gd name="T89" fmla="*/ 78 h 176"/>
                <a:gd name="T90" fmla="*/ 26 w 267"/>
                <a:gd name="T91" fmla="*/ 65 h 176"/>
                <a:gd name="T92" fmla="*/ 37 w 267"/>
                <a:gd name="T93" fmla="*/ 52 h 176"/>
                <a:gd name="T94" fmla="*/ 50 w 267"/>
                <a:gd name="T95" fmla="*/ 39 h 176"/>
                <a:gd name="T96" fmla="*/ 64 w 267"/>
                <a:gd name="T97" fmla="*/ 28 h 176"/>
                <a:gd name="T98" fmla="*/ 81 w 267"/>
                <a:gd name="T99" fmla="*/ 17 h 176"/>
                <a:gd name="T100" fmla="*/ 100 w 267"/>
                <a:gd name="T101" fmla="*/ 8 h 176"/>
                <a:gd name="T102" fmla="*/ 121 w 267"/>
                <a:gd name="T103" fmla="*/ 3 h 176"/>
                <a:gd name="T104" fmla="*/ 145 w 267"/>
                <a:gd name="T10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6">
                  <a:moveTo>
                    <a:pt x="145" y="0"/>
                  </a:moveTo>
                  <a:lnTo>
                    <a:pt x="171" y="2"/>
                  </a:lnTo>
                  <a:lnTo>
                    <a:pt x="200" y="7"/>
                  </a:lnTo>
                  <a:lnTo>
                    <a:pt x="232" y="19"/>
                  </a:lnTo>
                  <a:lnTo>
                    <a:pt x="267" y="35"/>
                  </a:lnTo>
                  <a:lnTo>
                    <a:pt x="265" y="37"/>
                  </a:lnTo>
                  <a:lnTo>
                    <a:pt x="263" y="43"/>
                  </a:lnTo>
                  <a:lnTo>
                    <a:pt x="259" y="54"/>
                  </a:lnTo>
                  <a:lnTo>
                    <a:pt x="254" y="65"/>
                  </a:lnTo>
                  <a:lnTo>
                    <a:pt x="246" y="80"/>
                  </a:lnTo>
                  <a:lnTo>
                    <a:pt x="237" y="94"/>
                  </a:lnTo>
                  <a:lnTo>
                    <a:pt x="226" y="111"/>
                  </a:lnTo>
                  <a:lnTo>
                    <a:pt x="213" y="126"/>
                  </a:lnTo>
                  <a:lnTo>
                    <a:pt x="199" y="141"/>
                  </a:lnTo>
                  <a:lnTo>
                    <a:pt x="182" y="154"/>
                  </a:lnTo>
                  <a:lnTo>
                    <a:pt x="164" y="164"/>
                  </a:lnTo>
                  <a:lnTo>
                    <a:pt x="143" y="172"/>
                  </a:lnTo>
                  <a:lnTo>
                    <a:pt x="121" y="176"/>
                  </a:lnTo>
                  <a:lnTo>
                    <a:pt x="96" y="174"/>
                  </a:lnTo>
                  <a:lnTo>
                    <a:pt x="69" y="169"/>
                  </a:lnTo>
                  <a:lnTo>
                    <a:pt x="41" y="157"/>
                  </a:lnTo>
                  <a:lnTo>
                    <a:pt x="9" y="139"/>
                  </a:lnTo>
                  <a:lnTo>
                    <a:pt x="12" y="141"/>
                  </a:lnTo>
                  <a:lnTo>
                    <a:pt x="20" y="143"/>
                  </a:lnTo>
                  <a:lnTo>
                    <a:pt x="31" y="146"/>
                  </a:lnTo>
                  <a:lnTo>
                    <a:pt x="48" y="148"/>
                  </a:lnTo>
                  <a:lnTo>
                    <a:pt x="67" y="150"/>
                  </a:lnTo>
                  <a:lnTo>
                    <a:pt x="87" y="150"/>
                  </a:lnTo>
                  <a:lnTo>
                    <a:pt x="108" y="146"/>
                  </a:lnTo>
                  <a:lnTo>
                    <a:pt x="130" y="138"/>
                  </a:lnTo>
                  <a:lnTo>
                    <a:pt x="152" y="125"/>
                  </a:lnTo>
                  <a:lnTo>
                    <a:pt x="150" y="126"/>
                  </a:lnTo>
                  <a:lnTo>
                    <a:pt x="141" y="129"/>
                  </a:lnTo>
                  <a:lnTo>
                    <a:pt x="126" y="131"/>
                  </a:lnTo>
                  <a:lnTo>
                    <a:pt x="109" y="135"/>
                  </a:lnTo>
                  <a:lnTo>
                    <a:pt x="89" y="138"/>
                  </a:lnTo>
                  <a:lnTo>
                    <a:pt x="67" y="138"/>
                  </a:lnTo>
                  <a:lnTo>
                    <a:pt x="43" y="134"/>
                  </a:lnTo>
                  <a:lnTo>
                    <a:pt x="21" y="128"/>
                  </a:lnTo>
                  <a:lnTo>
                    <a:pt x="0" y="116"/>
                  </a:lnTo>
                  <a:lnTo>
                    <a:pt x="0" y="115"/>
                  </a:lnTo>
                  <a:lnTo>
                    <a:pt x="3" y="109"/>
                  </a:lnTo>
                  <a:lnTo>
                    <a:pt x="7" y="100"/>
                  </a:lnTo>
                  <a:lnTo>
                    <a:pt x="12" y="90"/>
                  </a:lnTo>
                  <a:lnTo>
                    <a:pt x="18" y="78"/>
                  </a:lnTo>
                  <a:lnTo>
                    <a:pt x="26" y="65"/>
                  </a:lnTo>
                  <a:lnTo>
                    <a:pt x="37" y="52"/>
                  </a:lnTo>
                  <a:lnTo>
                    <a:pt x="50" y="39"/>
                  </a:lnTo>
                  <a:lnTo>
                    <a:pt x="64" y="28"/>
                  </a:lnTo>
                  <a:lnTo>
                    <a:pt x="81" y="17"/>
                  </a:lnTo>
                  <a:lnTo>
                    <a:pt x="100" y="8"/>
                  </a:lnTo>
                  <a:lnTo>
                    <a:pt x="121" y="3"/>
                  </a:lnTo>
                  <a:lnTo>
                    <a:pt x="145" y="0"/>
                  </a:lnTo>
                  <a:close/>
                </a:path>
              </a:pathLst>
            </a:custGeom>
            <a:grpFill/>
            <a:ln w="0">
              <a:noFill/>
              <a:prstDash val="solid"/>
              <a:round/>
              <a:headEnd/>
              <a:tailEnd/>
            </a:ln>
          </p:spPr>
          <p:txBody>
            <a:bodyPr anchor="ctr"/>
            <a:lstStyle/>
            <a:p>
              <a:pPr algn="ctr"/>
              <a:endParaRPr sz="3200"/>
            </a:p>
          </p:txBody>
        </p:sp>
        <p:sp>
          <p:nvSpPr>
            <p:cNvPr id="21" name="任意多边形: 形状 20">
              <a:extLst>
                <a:ext uri="{FF2B5EF4-FFF2-40B4-BE49-F238E27FC236}">
                  <a16:creationId xmlns:a16="http://schemas.microsoft.com/office/drawing/2014/main" id="{C628042A-B031-4688-8C06-A0B770CA58E4}"/>
                </a:ext>
              </a:extLst>
            </p:cNvPr>
            <p:cNvSpPr>
              <a:spLocks/>
            </p:cNvSpPr>
            <p:nvPr/>
          </p:nvSpPr>
          <p:spPr bwMode="auto">
            <a:xfrm>
              <a:off x="3631853" y="2258219"/>
              <a:ext cx="423863" cy="280988"/>
            </a:xfrm>
            <a:custGeom>
              <a:avLst/>
              <a:gdLst>
                <a:gd name="T0" fmla="*/ 145 w 267"/>
                <a:gd name="T1" fmla="*/ 0 h 177"/>
                <a:gd name="T2" fmla="*/ 172 w 267"/>
                <a:gd name="T3" fmla="*/ 3 h 177"/>
                <a:gd name="T4" fmla="*/ 201 w 267"/>
                <a:gd name="T5" fmla="*/ 8 h 177"/>
                <a:gd name="T6" fmla="*/ 232 w 267"/>
                <a:gd name="T7" fmla="*/ 20 h 177"/>
                <a:gd name="T8" fmla="*/ 267 w 267"/>
                <a:gd name="T9" fmla="*/ 36 h 177"/>
                <a:gd name="T10" fmla="*/ 267 w 267"/>
                <a:gd name="T11" fmla="*/ 38 h 177"/>
                <a:gd name="T12" fmla="*/ 264 w 267"/>
                <a:gd name="T13" fmla="*/ 44 h 177"/>
                <a:gd name="T14" fmla="*/ 260 w 267"/>
                <a:gd name="T15" fmla="*/ 53 h 177"/>
                <a:gd name="T16" fmla="*/ 254 w 267"/>
                <a:gd name="T17" fmla="*/ 66 h 177"/>
                <a:gd name="T18" fmla="*/ 247 w 267"/>
                <a:gd name="T19" fmla="*/ 81 h 177"/>
                <a:gd name="T20" fmla="*/ 238 w 267"/>
                <a:gd name="T21" fmla="*/ 95 h 177"/>
                <a:gd name="T22" fmla="*/ 227 w 267"/>
                <a:gd name="T23" fmla="*/ 112 h 177"/>
                <a:gd name="T24" fmla="*/ 214 w 267"/>
                <a:gd name="T25" fmla="*/ 127 h 177"/>
                <a:gd name="T26" fmla="*/ 199 w 267"/>
                <a:gd name="T27" fmla="*/ 142 h 177"/>
                <a:gd name="T28" fmla="*/ 182 w 267"/>
                <a:gd name="T29" fmla="*/ 155 h 177"/>
                <a:gd name="T30" fmla="*/ 164 w 267"/>
                <a:gd name="T31" fmla="*/ 165 h 177"/>
                <a:gd name="T32" fmla="*/ 143 w 267"/>
                <a:gd name="T33" fmla="*/ 173 h 177"/>
                <a:gd name="T34" fmla="*/ 121 w 267"/>
                <a:gd name="T35" fmla="*/ 177 h 177"/>
                <a:gd name="T36" fmla="*/ 97 w 267"/>
                <a:gd name="T37" fmla="*/ 175 h 177"/>
                <a:gd name="T38" fmla="*/ 69 w 267"/>
                <a:gd name="T39" fmla="*/ 170 h 177"/>
                <a:gd name="T40" fmla="*/ 41 w 267"/>
                <a:gd name="T41" fmla="*/ 158 h 177"/>
                <a:gd name="T42" fmla="*/ 10 w 267"/>
                <a:gd name="T43" fmla="*/ 140 h 177"/>
                <a:gd name="T44" fmla="*/ 12 w 267"/>
                <a:gd name="T45" fmla="*/ 142 h 177"/>
                <a:gd name="T46" fmla="*/ 20 w 267"/>
                <a:gd name="T47" fmla="*/ 144 h 177"/>
                <a:gd name="T48" fmla="*/ 33 w 267"/>
                <a:gd name="T49" fmla="*/ 147 h 177"/>
                <a:gd name="T50" fmla="*/ 49 w 267"/>
                <a:gd name="T51" fmla="*/ 149 h 177"/>
                <a:gd name="T52" fmla="*/ 67 w 267"/>
                <a:gd name="T53" fmla="*/ 151 h 177"/>
                <a:gd name="T54" fmla="*/ 88 w 267"/>
                <a:gd name="T55" fmla="*/ 151 h 177"/>
                <a:gd name="T56" fmla="*/ 110 w 267"/>
                <a:gd name="T57" fmla="*/ 147 h 177"/>
                <a:gd name="T58" fmla="*/ 132 w 267"/>
                <a:gd name="T59" fmla="*/ 139 h 177"/>
                <a:gd name="T60" fmla="*/ 154 w 267"/>
                <a:gd name="T61" fmla="*/ 126 h 177"/>
                <a:gd name="T62" fmla="*/ 150 w 267"/>
                <a:gd name="T63" fmla="*/ 127 h 177"/>
                <a:gd name="T64" fmla="*/ 141 w 267"/>
                <a:gd name="T65" fmla="*/ 130 h 177"/>
                <a:gd name="T66" fmla="*/ 127 w 267"/>
                <a:gd name="T67" fmla="*/ 132 h 177"/>
                <a:gd name="T68" fmla="*/ 110 w 267"/>
                <a:gd name="T69" fmla="*/ 136 h 177"/>
                <a:gd name="T70" fmla="*/ 89 w 267"/>
                <a:gd name="T71" fmla="*/ 138 h 177"/>
                <a:gd name="T72" fmla="*/ 67 w 267"/>
                <a:gd name="T73" fmla="*/ 139 h 177"/>
                <a:gd name="T74" fmla="*/ 45 w 267"/>
                <a:gd name="T75" fmla="*/ 135 h 177"/>
                <a:gd name="T76" fmla="*/ 21 w 267"/>
                <a:gd name="T77" fmla="*/ 129 h 177"/>
                <a:gd name="T78" fmla="*/ 0 w 267"/>
                <a:gd name="T79" fmla="*/ 117 h 177"/>
                <a:gd name="T80" fmla="*/ 2 w 267"/>
                <a:gd name="T81" fmla="*/ 116 h 177"/>
                <a:gd name="T82" fmla="*/ 3 w 267"/>
                <a:gd name="T83" fmla="*/ 110 h 177"/>
                <a:gd name="T84" fmla="*/ 7 w 267"/>
                <a:gd name="T85" fmla="*/ 101 h 177"/>
                <a:gd name="T86" fmla="*/ 12 w 267"/>
                <a:gd name="T87" fmla="*/ 91 h 177"/>
                <a:gd name="T88" fmla="*/ 19 w 267"/>
                <a:gd name="T89" fmla="*/ 79 h 177"/>
                <a:gd name="T90" fmla="*/ 28 w 267"/>
                <a:gd name="T91" fmla="*/ 66 h 177"/>
                <a:gd name="T92" fmla="*/ 38 w 267"/>
                <a:gd name="T93" fmla="*/ 53 h 177"/>
                <a:gd name="T94" fmla="*/ 50 w 267"/>
                <a:gd name="T95" fmla="*/ 40 h 177"/>
                <a:gd name="T96" fmla="*/ 64 w 267"/>
                <a:gd name="T97" fmla="*/ 29 h 177"/>
                <a:gd name="T98" fmla="*/ 81 w 267"/>
                <a:gd name="T99" fmla="*/ 18 h 177"/>
                <a:gd name="T100" fmla="*/ 101 w 267"/>
                <a:gd name="T101" fmla="*/ 9 h 177"/>
                <a:gd name="T102" fmla="*/ 121 w 267"/>
                <a:gd name="T103" fmla="*/ 3 h 177"/>
                <a:gd name="T104" fmla="*/ 145 w 267"/>
                <a:gd name="T10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7">
                  <a:moveTo>
                    <a:pt x="145" y="0"/>
                  </a:moveTo>
                  <a:lnTo>
                    <a:pt x="172" y="3"/>
                  </a:lnTo>
                  <a:lnTo>
                    <a:pt x="201" y="8"/>
                  </a:lnTo>
                  <a:lnTo>
                    <a:pt x="232" y="20"/>
                  </a:lnTo>
                  <a:lnTo>
                    <a:pt x="267" y="36"/>
                  </a:lnTo>
                  <a:lnTo>
                    <a:pt x="267" y="38"/>
                  </a:lnTo>
                  <a:lnTo>
                    <a:pt x="264" y="44"/>
                  </a:lnTo>
                  <a:lnTo>
                    <a:pt x="260" y="53"/>
                  </a:lnTo>
                  <a:lnTo>
                    <a:pt x="254" y="66"/>
                  </a:lnTo>
                  <a:lnTo>
                    <a:pt x="247" y="81"/>
                  </a:lnTo>
                  <a:lnTo>
                    <a:pt x="238" y="95"/>
                  </a:lnTo>
                  <a:lnTo>
                    <a:pt x="227" y="112"/>
                  </a:lnTo>
                  <a:lnTo>
                    <a:pt x="214" y="127"/>
                  </a:lnTo>
                  <a:lnTo>
                    <a:pt x="199" y="142"/>
                  </a:lnTo>
                  <a:lnTo>
                    <a:pt x="182" y="155"/>
                  </a:lnTo>
                  <a:lnTo>
                    <a:pt x="164" y="165"/>
                  </a:lnTo>
                  <a:lnTo>
                    <a:pt x="143" y="173"/>
                  </a:lnTo>
                  <a:lnTo>
                    <a:pt x="121" y="177"/>
                  </a:lnTo>
                  <a:lnTo>
                    <a:pt x="97" y="175"/>
                  </a:lnTo>
                  <a:lnTo>
                    <a:pt x="69" y="170"/>
                  </a:lnTo>
                  <a:lnTo>
                    <a:pt x="41" y="158"/>
                  </a:lnTo>
                  <a:lnTo>
                    <a:pt x="10" y="140"/>
                  </a:lnTo>
                  <a:lnTo>
                    <a:pt x="12" y="142"/>
                  </a:lnTo>
                  <a:lnTo>
                    <a:pt x="20" y="144"/>
                  </a:lnTo>
                  <a:lnTo>
                    <a:pt x="33" y="147"/>
                  </a:lnTo>
                  <a:lnTo>
                    <a:pt x="49" y="149"/>
                  </a:lnTo>
                  <a:lnTo>
                    <a:pt x="67" y="151"/>
                  </a:lnTo>
                  <a:lnTo>
                    <a:pt x="88" y="151"/>
                  </a:lnTo>
                  <a:lnTo>
                    <a:pt x="110" y="147"/>
                  </a:lnTo>
                  <a:lnTo>
                    <a:pt x="132" y="139"/>
                  </a:lnTo>
                  <a:lnTo>
                    <a:pt x="154" y="126"/>
                  </a:lnTo>
                  <a:lnTo>
                    <a:pt x="150" y="127"/>
                  </a:lnTo>
                  <a:lnTo>
                    <a:pt x="141" y="130"/>
                  </a:lnTo>
                  <a:lnTo>
                    <a:pt x="127" y="132"/>
                  </a:lnTo>
                  <a:lnTo>
                    <a:pt x="110" y="136"/>
                  </a:lnTo>
                  <a:lnTo>
                    <a:pt x="89" y="138"/>
                  </a:lnTo>
                  <a:lnTo>
                    <a:pt x="67" y="139"/>
                  </a:lnTo>
                  <a:lnTo>
                    <a:pt x="45" y="135"/>
                  </a:lnTo>
                  <a:lnTo>
                    <a:pt x="21" y="129"/>
                  </a:lnTo>
                  <a:lnTo>
                    <a:pt x="0" y="117"/>
                  </a:lnTo>
                  <a:lnTo>
                    <a:pt x="2" y="116"/>
                  </a:lnTo>
                  <a:lnTo>
                    <a:pt x="3" y="110"/>
                  </a:lnTo>
                  <a:lnTo>
                    <a:pt x="7" y="101"/>
                  </a:lnTo>
                  <a:lnTo>
                    <a:pt x="12" y="91"/>
                  </a:lnTo>
                  <a:lnTo>
                    <a:pt x="19" y="79"/>
                  </a:lnTo>
                  <a:lnTo>
                    <a:pt x="28" y="66"/>
                  </a:lnTo>
                  <a:lnTo>
                    <a:pt x="38" y="53"/>
                  </a:lnTo>
                  <a:lnTo>
                    <a:pt x="50" y="40"/>
                  </a:lnTo>
                  <a:lnTo>
                    <a:pt x="64" y="29"/>
                  </a:lnTo>
                  <a:lnTo>
                    <a:pt x="81" y="18"/>
                  </a:lnTo>
                  <a:lnTo>
                    <a:pt x="101" y="9"/>
                  </a:lnTo>
                  <a:lnTo>
                    <a:pt x="121" y="3"/>
                  </a:lnTo>
                  <a:lnTo>
                    <a:pt x="145" y="0"/>
                  </a:lnTo>
                  <a:close/>
                </a:path>
              </a:pathLst>
            </a:custGeom>
            <a:grpFill/>
            <a:ln w="0">
              <a:noFill/>
              <a:prstDash val="solid"/>
              <a:round/>
              <a:headEnd/>
              <a:tailEnd/>
            </a:ln>
          </p:spPr>
          <p:txBody>
            <a:bodyPr anchor="ctr"/>
            <a:lstStyle/>
            <a:p>
              <a:pPr algn="ctr"/>
              <a:endParaRPr sz="3200"/>
            </a:p>
          </p:txBody>
        </p:sp>
        <p:sp>
          <p:nvSpPr>
            <p:cNvPr id="22" name="任意多边形: 形状 21">
              <a:extLst>
                <a:ext uri="{FF2B5EF4-FFF2-40B4-BE49-F238E27FC236}">
                  <a16:creationId xmlns:a16="http://schemas.microsoft.com/office/drawing/2014/main" id="{1628EE81-53E5-4AAD-B719-1BB9C101F744}"/>
                </a:ext>
              </a:extLst>
            </p:cNvPr>
            <p:cNvSpPr>
              <a:spLocks/>
            </p:cNvSpPr>
            <p:nvPr/>
          </p:nvSpPr>
          <p:spPr bwMode="auto">
            <a:xfrm>
              <a:off x="4027140" y="2499519"/>
              <a:ext cx="422275" cy="277813"/>
            </a:xfrm>
            <a:custGeom>
              <a:avLst/>
              <a:gdLst>
                <a:gd name="T0" fmla="*/ 145 w 266"/>
                <a:gd name="T1" fmla="*/ 0 h 175"/>
                <a:gd name="T2" fmla="*/ 171 w 266"/>
                <a:gd name="T3" fmla="*/ 1 h 175"/>
                <a:gd name="T4" fmla="*/ 200 w 266"/>
                <a:gd name="T5" fmla="*/ 8 h 175"/>
                <a:gd name="T6" fmla="*/ 232 w 266"/>
                <a:gd name="T7" fmla="*/ 18 h 175"/>
                <a:gd name="T8" fmla="*/ 266 w 266"/>
                <a:gd name="T9" fmla="*/ 35 h 175"/>
                <a:gd name="T10" fmla="*/ 266 w 266"/>
                <a:gd name="T11" fmla="*/ 38 h 175"/>
                <a:gd name="T12" fmla="*/ 264 w 266"/>
                <a:gd name="T13" fmla="*/ 44 h 175"/>
                <a:gd name="T14" fmla="*/ 260 w 266"/>
                <a:gd name="T15" fmla="*/ 53 h 175"/>
                <a:gd name="T16" fmla="*/ 253 w 266"/>
                <a:gd name="T17" fmla="*/ 66 h 175"/>
                <a:gd name="T18" fmla="*/ 247 w 266"/>
                <a:gd name="T19" fmla="*/ 79 h 175"/>
                <a:gd name="T20" fmla="*/ 238 w 266"/>
                <a:gd name="T21" fmla="*/ 95 h 175"/>
                <a:gd name="T22" fmla="*/ 226 w 266"/>
                <a:gd name="T23" fmla="*/ 110 h 175"/>
                <a:gd name="T24" fmla="*/ 213 w 266"/>
                <a:gd name="T25" fmla="*/ 126 h 175"/>
                <a:gd name="T26" fmla="*/ 199 w 266"/>
                <a:gd name="T27" fmla="*/ 141 h 175"/>
                <a:gd name="T28" fmla="*/ 182 w 266"/>
                <a:gd name="T29" fmla="*/ 153 h 175"/>
                <a:gd name="T30" fmla="*/ 163 w 266"/>
                <a:gd name="T31" fmla="*/ 165 h 175"/>
                <a:gd name="T32" fmla="*/ 143 w 266"/>
                <a:gd name="T33" fmla="*/ 173 h 175"/>
                <a:gd name="T34" fmla="*/ 121 w 266"/>
                <a:gd name="T35" fmla="*/ 175 h 175"/>
                <a:gd name="T36" fmla="*/ 96 w 266"/>
                <a:gd name="T37" fmla="*/ 175 h 175"/>
                <a:gd name="T38" fmla="*/ 70 w 266"/>
                <a:gd name="T39" fmla="*/ 169 h 175"/>
                <a:gd name="T40" fmla="*/ 40 w 266"/>
                <a:gd name="T41" fmla="*/ 157 h 175"/>
                <a:gd name="T42" fmla="*/ 9 w 266"/>
                <a:gd name="T43" fmla="*/ 139 h 175"/>
                <a:gd name="T44" fmla="*/ 13 w 266"/>
                <a:gd name="T45" fmla="*/ 140 h 175"/>
                <a:gd name="T46" fmla="*/ 20 w 266"/>
                <a:gd name="T47" fmla="*/ 143 h 175"/>
                <a:gd name="T48" fmla="*/ 32 w 266"/>
                <a:gd name="T49" fmla="*/ 147 h 175"/>
                <a:gd name="T50" fmla="*/ 48 w 266"/>
                <a:gd name="T51" fmla="*/ 149 h 175"/>
                <a:gd name="T52" fmla="*/ 66 w 266"/>
                <a:gd name="T53" fmla="*/ 151 h 175"/>
                <a:gd name="T54" fmla="*/ 87 w 266"/>
                <a:gd name="T55" fmla="*/ 151 h 175"/>
                <a:gd name="T56" fmla="*/ 109 w 266"/>
                <a:gd name="T57" fmla="*/ 147 h 175"/>
                <a:gd name="T58" fmla="*/ 131 w 266"/>
                <a:gd name="T59" fmla="*/ 138 h 175"/>
                <a:gd name="T60" fmla="*/ 153 w 266"/>
                <a:gd name="T61" fmla="*/ 125 h 175"/>
                <a:gd name="T62" fmla="*/ 149 w 266"/>
                <a:gd name="T63" fmla="*/ 126 h 175"/>
                <a:gd name="T64" fmla="*/ 140 w 266"/>
                <a:gd name="T65" fmla="*/ 128 h 175"/>
                <a:gd name="T66" fmla="*/ 127 w 266"/>
                <a:gd name="T67" fmla="*/ 132 h 175"/>
                <a:gd name="T68" fmla="*/ 109 w 266"/>
                <a:gd name="T69" fmla="*/ 136 h 175"/>
                <a:gd name="T70" fmla="*/ 88 w 266"/>
                <a:gd name="T71" fmla="*/ 138 h 175"/>
                <a:gd name="T72" fmla="*/ 66 w 266"/>
                <a:gd name="T73" fmla="*/ 138 h 175"/>
                <a:gd name="T74" fmla="*/ 44 w 266"/>
                <a:gd name="T75" fmla="*/ 135 h 175"/>
                <a:gd name="T76" fmla="*/ 22 w 266"/>
                <a:gd name="T77" fmla="*/ 128 h 175"/>
                <a:gd name="T78" fmla="*/ 0 w 266"/>
                <a:gd name="T79" fmla="*/ 117 h 175"/>
                <a:gd name="T80" fmla="*/ 1 w 266"/>
                <a:gd name="T81" fmla="*/ 114 h 175"/>
                <a:gd name="T82" fmla="*/ 2 w 266"/>
                <a:gd name="T83" fmla="*/ 109 h 175"/>
                <a:gd name="T84" fmla="*/ 6 w 266"/>
                <a:gd name="T85" fmla="*/ 101 h 175"/>
                <a:gd name="T86" fmla="*/ 11 w 266"/>
                <a:gd name="T87" fmla="*/ 91 h 175"/>
                <a:gd name="T88" fmla="*/ 18 w 266"/>
                <a:gd name="T89" fmla="*/ 79 h 175"/>
                <a:gd name="T90" fmla="*/ 27 w 266"/>
                <a:gd name="T91" fmla="*/ 66 h 175"/>
                <a:gd name="T92" fmla="*/ 37 w 266"/>
                <a:gd name="T93" fmla="*/ 53 h 175"/>
                <a:gd name="T94" fmla="*/ 49 w 266"/>
                <a:gd name="T95" fmla="*/ 40 h 175"/>
                <a:gd name="T96" fmla="*/ 65 w 266"/>
                <a:gd name="T97" fmla="*/ 27 h 175"/>
                <a:gd name="T98" fmla="*/ 80 w 266"/>
                <a:gd name="T99" fmla="*/ 17 h 175"/>
                <a:gd name="T100" fmla="*/ 100 w 266"/>
                <a:gd name="T101" fmla="*/ 9 h 175"/>
                <a:gd name="T102" fmla="*/ 121 w 266"/>
                <a:gd name="T103" fmla="*/ 3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1" y="1"/>
                  </a:lnTo>
                  <a:lnTo>
                    <a:pt x="200" y="8"/>
                  </a:lnTo>
                  <a:lnTo>
                    <a:pt x="232" y="18"/>
                  </a:lnTo>
                  <a:lnTo>
                    <a:pt x="266" y="35"/>
                  </a:lnTo>
                  <a:lnTo>
                    <a:pt x="266" y="38"/>
                  </a:lnTo>
                  <a:lnTo>
                    <a:pt x="264" y="44"/>
                  </a:lnTo>
                  <a:lnTo>
                    <a:pt x="260" y="53"/>
                  </a:lnTo>
                  <a:lnTo>
                    <a:pt x="253" y="66"/>
                  </a:lnTo>
                  <a:lnTo>
                    <a:pt x="247" y="79"/>
                  </a:lnTo>
                  <a:lnTo>
                    <a:pt x="238" y="95"/>
                  </a:lnTo>
                  <a:lnTo>
                    <a:pt x="226" y="110"/>
                  </a:lnTo>
                  <a:lnTo>
                    <a:pt x="213" y="126"/>
                  </a:lnTo>
                  <a:lnTo>
                    <a:pt x="199" y="141"/>
                  </a:lnTo>
                  <a:lnTo>
                    <a:pt x="182" y="153"/>
                  </a:lnTo>
                  <a:lnTo>
                    <a:pt x="163" y="165"/>
                  </a:lnTo>
                  <a:lnTo>
                    <a:pt x="143" y="173"/>
                  </a:lnTo>
                  <a:lnTo>
                    <a:pt x="121" y="175"/>
                  </a:lnTo>
                  <a:lnTo>
                    <a:pt x="96" y="175"/>
                  </a:lnTo>
                  <a:lnTo>
                    <a:pt x="70" y="169"/>
                  </a:lnTo>
                  <a:lnTo>
                    <a:pt x="40" y="157"/>
                  </a:lnTo>
                  <a:lnTo>
                    <a:pt x="9" y="139"/>
                  </a:lnTo>
                  <a:lnTo>
                    <a:pt x="13" y="140"/>
                  </a:lnTo>
                  <a:lnTo>
                    <a:pt x="20" y="143"/>
                  </a:lnTo>
                  <a:lnTo>
                    <a:pt x="32" y="147"/>
                  </a:lnTo>
                  <a:lnTo>
                    <a:pt x="48" y="149"/>
                  </a:lnTo>
                  <a:lnTo>
                    <a:pt x="66" y="151"/>
                  </a:lnTo>
                  <a:lnTo>
                    <a:pt x="87" y="151"/>
                  </a:lnTo>
                  <a:lnTo>
                    <a:pt x="109" y="147"/>
                  </a:lnTo>
                  <a:lnTo>
                    <a:pt x="131" y="138"/>
                  </a:lnTo>
                  <a:lnTo>
                    <a:pt x="153" y="125"/>
                  </a:lnTo>
                  <a:lnTo>
                    <a:pt x="149" y="126"/>
                  </a:lnTo>
                  <a:lnTo>
                    <a:pt x="140" y="128"/>
                  </a:lnTo>
                  <a:lnTo>
                    <a:pt x="127" y="132"/>
                  </a:lnTo>
                  <a:lnTo>
                    <a:pt x="109" y="136"/>
                  </a:lnTo>
                  <a:lnTo>
                    <a:pt x="88" y="138"/>
                  </a:lnTo>
                  <a:lnTo>
                    <a:pt x="66" y="138"/>
                  </a:lnTo>
                  <a:lnTo>
                    <a:pt x="44" y="135"/>
                  </a:lnTo>
                  <a:lnTo>
                    <a:pt x="22" y="128"/>
                  </a:lnTo>
                  <a:lnTo>
                    <a:pt x="0" y="117"/>
                  </a:lnTo>
                  <a:lnTo>
                    <a:pt x="1" y="114"/>
                  </a:lnTo>
                  <a:lnTo>
                    <a:pt x="2" y="109"/>
                  </a:lnTo>
                  <a:lnTo>
                    <a:pt x="6" y="101"/>
                  </a:lnTo>
                  <a:lnTo>
                    <a:pt x="11" y="91"/>
                  </a:lnTo>
                  <a:lnTo>
                    <a:pt x="18" y="79"/>
                  </a:lnTo>
                  <a:lnTo>
                    <a:pt x="27" y="66"/>
                  </a:lnTo>
                  <a:lnTo>
                    <a:pt x="37" y="53"/>
                  </a:lnTo>
                  <a:lnTo>
                    <a:pt x="49" y="40"/>
                  </a:lnTo>
                  <a:lnTo>
                    <a:pt x="65" y="27"/>
                  </a:lnTo>
                  <a:lnTo>
                    <a:pt x="80" y="17"/>
                  </a:lnTo>
                  <a:lnTo>
                    <a:pt x="100" y="9"/>
                  </a:lnTo>
                  <a:lnTo>
                    <a:pt x="121" y="3"/>
                  </a:lnTo>
                  <a:lnTo>
                    <a:pt x="145" y="0"/>
                  </a:lnTo>
                  <a:close/>
                </a:path>
              </a:pathLst>
            </a:custGeom>
            <a:grpFill/>
            <a:ln w="0">
              <a:noFill/>
              <a:prstDash val="solid"/>
              <a:round/>
              <a:headEnd/>
              <a:tailEnd/>
            </a:ln>
          </p:spPr>
          <p:txBody>
            <a:bodyPr anchor="ctr"/>
            <a:lstStyle/>
            <a:p>
              <a:pPr algn="ctr"/>
              <a:endParaRPr sz="3200"/>
            </a:p>
          </p:txBody>
        </p:sp>
        <p:sp>
          <p:nvSpPr>
            <p:cNvPr id="23" name="任意多边形: 形状 22">
              <a:extLst>
                <a:ext uri="{FF2B5EF4-FFF2-40B4-BE49-F238E27FC236}">
                  <a16:creationId xmlns:a16="http://schemas.microsoft.com/office/drawing/2014/main" id="{1552B449-3A7C-4EB0-838A-CF05E505FB52}"/>
                </a:ext>
              </a:extLst>
            </p:cNvPr>
            <p:cNvSpPr>
              <a:spLocks/>
            </p:cNvSpPr>
            <p:nvPr/>
          </p:nvSpPr>
          <p:spPr bwMode="auto">
            <a:xfrm>
              <a:off x="4374803" y="1786731"/>
              <a:ext cx="280988" cy="422275"/>
            </a:xfrm>
            <a:custGeom>
              <a:avLst/>
              <a:gdLst>
                <a:gd name="T0" fmla="*/ 35 w 177"/>
                <a:gd name="T1" fmla="*/ 0 h 266"/>
                <a:gd name="T2" fmla="*/ 38 w 177"/>
                <a:gd name="T3" fmla="*/ 1 h 266"/>
                <a:gd name="T4" fmla="*/ 45 w 177"/>
                <a:gd name="T5" fmla="*/ 4 h 266"/>
                <a:gd name="T6" fmla="*/ 54 w 177"/>
                <a:gd name="T7" fmla="*/ 8 h 266"/>
                <a:gd name="T8" fmla="*/ 67 w 177"/>
                <a:gd name="T9" fmla="*/ 13 h 266"/>
                <a:gd name="T10" fmla="*/ 81 w 177"/>
                <a:gd name="T11" fmla="*/ 21 h 266"/>
                <a:gd name="T12" fmla="*/ 95 w 177"/>
                <a:gd name="T13" fmla="*/ 30 h 266"/>
                <a:gd name="T14" fmla="*/ 111 w 177"/>
                <a:gd name="T15" fmla="*/ 40 h 266"/>
                <a:gd name="T16" fmla="*/ 126 w 177"/>
                <a:gd name="T17" fmla="*/ 53 h 266"/>
                <a:gd name="T18" fmla="*/ 142 w 177"/>
                <a:gd name="T19" fmla="*/ 67 h 266"/>
                <a:gd name="T20" fmla="*/ 155 w 177"/>
                <a:gd name="T21" fmla="*/ 84 h 266"/>
                <a:gd name="T22" fmla="*/ 165 w 177"/>
                <a:gd name="T23" fmla="*/ 102 h 266"/>
                <a:gd name="T24" fmla="*/ 173 w 177"/>
                <a:gd name="T25" fmla="*/ 123 h 266"/>
                <a:gd name="T26" fmla="*/ 177 w 177"/>
                <a:gd name="T27" fmla="*/ 146 h 266"/>
                <a:gd name="T28" fmla="*/ 176 w 177"/>
                <a:gd name="T29" fmla="*/ 171 h 266"/>
                <a:gd name="T30" fmla="*/ 171 w 177"/>
                <a:gd name="T31" fmla="*/ 197 h 266"/>
                <a:gd name="T32" fmla="*/ 159 w 177"/>
                <a:gd name="T33" fmla="*/ 226 h 266"/>
                <a:gd name="T34" fmla="*/ 141 w 177"/>
                <a:gd name="T35" fmla="*/ 257 h 266"/>
                <a:gd name="T36" fmla="*/ 141 w 177"/>
                <a:gd name="T37" fmla="*/ 254 h 266"/>
                <a:gd name="T38" fmla="*/ 143 w 177"/>
                <a:gd name="T39" fmla="*/ 246 h 266"/>
                <a:gd name="T40" fmla="*/ 147 w 177"/>
                <a:gd name="T41" fmla="*/ 235 h 266"/>
                <a:gd name="T42" fmla="*/ 150 w 177"/>
                <a:gd name="T43" fmla="*/ 219 h 266"/>
                <a:gd name="T44" fmla="*/ 151 w 177"/>
                <a:gd name="T45" fmla="*/ 200 h 266"/>
                <a:gd name="T46" fmla="*/ 151 w 177"/>
                <a:gd name="T47" fmla="*/ 180 h 266"/>
                <a:gd name="T48" fmla="*/ 147 w 177"/>
                <a:gd name="T49" fmla="*/ 158 h 266"/>
                <a:gd name="T50" fmla="*/ 139 w 177"/>
                <a:gd name="T51" fmla="*/ 136 h 266"/>
                <a:gd name="T52" fmla="*/ 126 w 177"/>
                <a:gd name="T53" fmla="*/ 114 h 266"/>
                <a:gd name="T54" fmla="*/ 128 w 177"/>
                <a:gd name="T55" fmla="*/ 117 h 266"/>
                <a:gd name="T56" fmla="*/ 130 w 177"/>
                <a:gd name="T57" fmla="*/ 126 h 266"/>
                <a:gd name="T58" fmla="*/ 133 w 177"/>
                <a:gd name="T59" fmla="*/ 140 h 266"/>
                <a:gd name="T60" fmla="*/ 137 w 177"/>
                <a:gd name="T61" fmla="*/ 158 h 266"/>
                <a:gd name="T62" fmla="*/ 138 w 177"/>
                <a:gd name="T63" fmla="*/ 178 h 266"/>
                <a:gd name="T64" fmla="*/ 138 w 177"/>
                <a:gd name="T65" fmla="*/ 200 h 266"/>
                <a:gd name="T66" fmla="*/ 136 w 177"/>
                <a:gd name="T67" fmla="*/ 223 h 266"/>
                <a:gd name="T68" fmla="*/ 129 w 177"/>
                <a:gd name="T69" fmla="*/ 245 h 266"/>
                <a:gd name="T70" fmla="*/ 117 w 177"/>
                <a:gd name="T71" fmla="*/ 266 h 266"/>
                <a:gd name="T72" fmla="*/ 116 w 177"/>
                <a:gd name="T73" fmla="*/ 266 h 266"/>
                <a:gd name="T74" fmla="*/ 110 w 177"/>
                <a:gd name="T75" fmla="*/ 263 h 266"/>
                <a:gd name="T76" fmla="*/ 102 w 177"/>
                <a:gd name="T77" fmla="*/ 261 h 266"/>
                <a:gd name="T78" fmla="*/ 91 w 177"/>
                <a:gd name="T79" fmla="*/ 256 h 266"/>
                <a:gd name="T80" fmla="*/ 80 w 177"/>
                <a:gd name="T81" fmla="*/ 248 h 266"/>
                <a:gd name="T82" fmla="*/ 67 w 177"/>
                <a:gd name="T83" fmla="*/ 240 h 266"/>
                <a:gd name="T84" fmla="*/ 54 w 177"/>
                <a:gd name="T85" fmla="*/ 230 h 266"/>
                <a:gd name="T86" fmla="*/ 41 w 177"/>
                <a:gd name="T87" fmla="*/ 217 h 266"/>
                <a:gd name="T88" fmla="*/ 29 w 177"/>
                <a:gd name="T89" fmla="*/ 202 h 266"/>
                <a:gd name="T90" fmla="*/ 17 w 177"/>
                <a:gd name="T91" fmla="*/ 185 h 266"/>
                <a:gd name="T92" fmla="*/ 9 w 177"/>
                <a:gd name="T93" fmla="*/ 167 h 266"/>
                <a:gd name="T94" fmla="*/ 3 w 177"/>
                <a:gd name="T95" fmla="*/ 145 h 266"/>
                <a:gd name="T96" fmla="*/ 0 w 177"/>
                <a:gd name="T97" fmla="*/ 122 h 266"/>
                <a:gd name="T98" fmla="*/ 2 w 177"/>
                <a:gd name="T99" fmla="*/ 96 h 266"/>
                <a:gd name="T100" fmla="*/ 8 w 177"/>
                <a:gd name="T101" fmla="*/ 66 h 266"/>
                <a:gd name="T102" fmla="*/ 19 w 177"/>
                <a:gd name="T103" fmla="*/ 35 h 266"/>
                <a:gd name="T104" fmla="*/ 35 w 177"/>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266">
                  <a:moveTo>
                    <a:pt x="35" y="0"/>
                  </a:moveTo>
                  <a:lnTo>
                    <a:pt x="38" y="1"/>
                  </a:lnTo>
                  <a:lnTo>
                    <a:pt x="45" y="4"/>
                  </a:lnTo>
                  <a:lnTo>
                    <a:pt x="54" y="8"/>
                  </a:lnTo>
                  <a:lnTo>
                    <a:pt x="67" y="13"/>
                  </a:lnTo>
                  <a:lnTo>
                    <a:pt x="81" y="21"/>
                  </a:lnTo>
                  <a:lnTo>
                    <a:pt x="95" y="30"/>
                  </a:lnTo>
                  <a:lnTo>
                    <a:pt x="111" y="40"/>
                  </a:lnTo>
                  <a:lnTo>
                    <a:pt x="126" y="53"/>
                  </a:lnTo>
                  <a:lnTo>
                    <a:pt x="142" y="67"/>
                  </a:lnTo>
                  <a:lnTo>
                    <a:pt x="155" y="84"/>
                  </a:lnTo>
                  <a:lnTo>
                    <a:pt x="165" y="102"/>
                  </a:lnTo>
                  <a:lnTo>
                    <a:pt x="173" y="123"/>
                  </a:lnTo>
                  <a:lnTo>
                    <a:pt x="177" y="146"/>
                  </a:lnTo>
                  <a:lnTo>
                    <a:pt x="176" y="171"/>
                  </a:lnTo>
                  <a:lnTo>
                    <a:pt x="171" y="197"/>
                  </a:lnTo>
                  <a:lnTo>
                    <a:pt x="159" y="226"/>
                  </a:lnTo>
                  <a:lnTo>
                    <a:pt x="141" y="257"/>
                  </a:lnTo>
                  <a:lnTo>
                    <a:pt x="141" y="254"/>
                  </a:lnTo>
                  <a:lnTo>
                    <a:pt x="143" y="246"/>
                  </a:lnTo>
                  <a:lnTo>
                    <a:pt x="147" y="235"/>
                  </a:lnTo>
                  <a:lnTo>
                    <a:pt x="150" y="219"/>
                  </a:lnTo>
                  <a:lnTo>
                    <a:pt x="151" y="200"/>
                  </a:lnTo>
                  <a:lnTo>
                    <a:pt x="151" y="180"/>
                  </a:lnTo>
                  <a:lnTo>
                    <a:pt x="147" y="158"/>
                  </a:lnTo>
                  <a:lnTo>
                    <a:pt x="139" y="136"/>
                  </a:lnTo>
                  <a:lnTo>
                    <a:pt x="126" y="114"/>
                  </a:lnTo>
                  <a:lnTo>
                    <a:pt x="128" y="117"/>
                  </a:lnTo>
                  <a:lnTo>
                    <a:pt x="130" y="126"/>
                  </a:lnTo>
                  <a:lnTo>
                    <a:pt x="133" y="140"/>
                  </a:lnTo>
                  <a:lnTo>
                    <a:pt x="137" y="158"/>
                  </a:lnTo>
                  <a:lnTo>
                    <a:pt x="138" y="178"/>
                  </a:lnTo>
                  <a:lnTo>
                    <a:pt x="138" y="200"/>
                  </a:lnTo>
                  <a:lnTo>
                    <a:pt x="136" y="223"/>
                  </a:lnTo>
                  <a:lnTo>
                    <a:pt x="129" y="245"/>
                  </a:lnTo>
                  <a:lnTo>
                    <a:pt x="117" y="266"/>
                  </a:lnTo>
                  <a:lnTo>
                    <a:pt x="116" y="266"/>
                  </a:lnTo>
                  <a:lnTo>
                    <a:pt x="110" y="263"/>
                  </a:lnTo>
                  <a:lnTo>
                    <a:pt x="102" y="261"/>
                  </a:lnTo>
                  <a:lnTo>
                    <a:pt x="91" y="256"/>
                  </a:lnTo>
                  <a:lnTo>
                    <a:pt x="80" y="248"/>
                  </a:lnTo>
                  <a:lnTo>
                    <a:pt x="67" y="240"/>
                  </a:lnTo>
                  <a:lnTo>
                    <a:pt x="54" y="230"/>
                  </a:lnTo>
                  <a:lnTo>
                    <a:pt x="41" y="217"/>
                  </a:lnTo>
                  <a:lnTo>
                    <a:pt x="29" y="202"/>
                  </a:lnTo>
                  <a:lnTo>
                    <a:pt x="17" y="185"/>
                  </a:lnTo>
                  <a:lnTo>
                    <a:pt x="9" y="167"/>
                  </a:lnTo>
                  <a:lnTo>
                    <a:pt x="3" y="145"/>
                  </a:lnTo>
                  <a:lnTo>
                    <a:pt x="0" y="122"/>
                  </a:lnTo>
                  <a:lnTo>
                    <a:pt x="2" y="96"/>
                  </a:lnTo>
                  <a:lnTo>
                    <a:pt x="8" y="66"/>
                  </a:lnTo>
                  <a:lnTo>
                    <a:pt x="19" y="35"/>
                  </a:lnTo>
                  <a:lnTo>
                    <a:pt x="35" y="0"/>
                  </a:lnTo>
                  <a:close/>
                </a:path>
              </a:pathLst>
            </a:custGeom>
            <a:grpFill/>
            <a:ln w="0">
              <a:noFill/>
              <a:prstDash val="solid"/>
              <a:round/>
              <a:headEnd/>
              <a:tailEnd/>
            </a:ln>
          </p:spPr>
          <p:txBody>
            <a:bodyPr anchor="ctr"/>
            <a:lstStyle/>
            <a:p>
              <a:pPr algn="ctr"/>
              <a:endParaRPr sz="3200"/>
            </a:p>
          </p:txBody>
        </p:sp>
        <p:sp>
          <p:nvSpPr>
            <p:cNvPr id="24" name="任意多边形: 形状 23">
              <a:extLst>
                <a:ext uri="{FF2B5EF4-FFF2-40B4-BE49-F238E27FC236}">
                  <a16:creationId xmlns:a16="http://schemas.microsoft.com/office/drawing/2014/main" id="{D3361BA9-3EF3-4959-AB1F-B94D99EC089F}"/>
                </a:ext>
              </a:extLst>
            </p:cNvPr>
            <p:cNvSpPr>
              <a:spLocks/>
            </p:cNvSpPr>
            <p:nvPr/>
          </p:nvSpPr>
          <p:spPr bwMode="auto">
            <a:xfrm>
              <a:off x="4827240" y="1767681"/>
              <a:ext cx="280988" cy="406400"/>
            </a:xfrm>
            <a:custGeom>
              <a:avLst/>
              <a:gdLst>
                <a:gd name="T0" fmla="*/ 149 w 177"/>
                <a:gd name="T1" fmla="*/ 0 h 256"/>
                <a:gd name="T2" fmla="*/ 151 w 177"/>
                <a:gd name="T3" fmla="*/ 3 h 256"/>
                <a:gd name="T4" fmla="*/ 153 w 177"/>
                <a:gd name="T5" fmla="*/ 9 h 256"/>
                <a:gd name="T6" fmla="*/ 157 w 177"/>
                <a:gd name="T7" fmla="*/ 18 h 256"/>
                <a:gd name="T8" fmla="*/ 162 w 177"/>
                <a:gd name="T9" fmla="*/ 31 h 256"/>
                <a:gd name="T10" fmla="*/ 166 w 177"/>
                <a:gd name="T11" fmla="*/ 47 h 256"/>
                <a:gd name="T12" fmla="*/ 172 w 177"/>
                <a:gd name="T13" fmla="*/ 64 h 256"/>
                <a:gd name="T14" fmla="*/ 174 w 177"/>
                <a:gd name="T15" fmla="*/ 82 h 256"/>
                <a:gd name="T16" fmla="*/ 177 w 177"/>
                <a:gd name="T17" fmla="*/ 103 h 256"/>
                <a:gd name="T18" fmla="*/ 177 w 177"/>
                <a:gd name="T19" fmla="*/ 123 h 256"/>
                <a:gd name="T20" fmla="*/ 174 w 177"/>
                <a:gd name="T21" fmla="*/ 144 h 256"/>
                <a:gd name="T22" fmla="*/ 168 w 177"/>
                <a:gd name="T23" fmla="*/ 165 h 256"/>
                <a:gd name="T24" fmla="*/ 159 w 177"/>
                <a:gd name="T25" fmla="*/ 184 h 256"/>
                <a:gd name="T26" fmla="*/ 146 w 177"/>
                <a:gd name="T27" fmla="*/ 203 h 256"/>
                <a:gd name="T28" fmla="*/ 129 w 177"/>
                <a:gd name="T29" fmla="*/ 219 h 256"/>
                <a:gd name="T30" fmla="*/ 105 w 177"/>
                <a:gd name="T31" fmla="*/ 235 h 256"/>
                <a:gd name="T32" fmla="*/ 77 w 177"/>
                <a:gd name="T33" fmla="*/ 247 h 256"/>
                <a:gd name="T34" fmla="*/ 42 w 177"/>
                <a:gd name="T35" fmla="*/ 256 h 256"/>
                <a:gd name="T36" fmla="*/ 44 w 177"/>
                <a:gd name="T37" fmla="*/ 255 h 256"/>
                <a:gd name="T38" fmla="*/ 52 w 177"/>
                <a:gd name="T39" fmla="*/ 251 h 256"/>
                <a:gd name="T40" fmla="*/ 62 w 177"/>
                <a:gd name="T41" fmla="*/ 244 h 256"/>
                <a:gd name="T42" fmla="*/ 75 w 177"/>
                <a:gd name="T43" fmla="*/ 235 h 256"/>
                <a:gd name="T44" fmla="*/ 90 w 177"/>
                <a:gd name="T45" fmla="*/ 223 h 256"/>
                <a:gd name="T46" fmla="*/ 104 w 177"/>
                <a:gd name="T47" fmla="*/ 209 h 256"/>
                <a:gd name="T48" fmla="*/ 117 w 177"/>
                <a:gd name="T49" fmla="*/ 191 h 256"/>
                <a:gd name="T50" fmla="*/ 126 w 177"/>
                <a:gd name="T51" fmla="*/ 169 h 256"/>
                <a:gd name="T52" fmla="*/ 133 w 177"/>
                <a:gd name="T53" fmla="*/ 144 h 256"/>
                <a:gd name="T54" fmla="*/ 131 w 177"/>
                <a:gd name="T55" fmla="*/ 148 h 256"/>
                <a:gd name="T56" fmla="*/ 127 w 177"/>
                <a:gd name="T57" fmla="*/ 156 h 256"/>
                <a:gd name="T58" fmla="*/ 120 w 177"/>
                <a:gd name="T59" fmla="*/ 168 h 256"/>
                <a:gd name="T60" fmla="*/ 109 w 177"/>
                <a:gd name="T61" fmla="*/ 183 h 256"/>
                <a:gd name="T62" fmla="*/ 96 w 177"/>
                <a:gd name="T63" fmla="*/ 199 h 256"/>
                <a:gd name="T64" fmla="*/ 81 w 177"/>
                <a:gd name="T65" fmla="*/ 214 h 256"/>
                <a:gd name="T66" fmla="*/ 62 w 177"/>
                <a:gd name="T67" fmla="*/ 229 h 256"/>
                <a:gd name="T68" fmla="*/ 42 w 177"/>
                <a:gd name="T69" fmla="*/ 240 h 256"/>
                <a:gd name="T70" fmla="*/ 18 w 177"/>
                <a:gd name="T71" fmla="*/ 247 h 256"/>
                <a:gd name="T72" fmla="*/ 18 w 177"/>
                <a:gd name="T73" fmla="*/ 244 h 256"/>
                <a:gd name="T74" fmla="*/ 16 w 177"/>
                <a:gd name="T75" fmla="*/ 239 h 256"/>
                <a:gd name="T76" fmla="*/ 12 w 177"/>
                <a:gd name="T77" fmla="*/ 230 h 256"/>
                <a:gd name="T78" fmla="*/ 8 w 177"/>
                <a:gd name="T79" fmla="*/ 217 h 256"/>
                <a:gd name="T80" fmla="*/ 4 w 177"/>
                <a:gd name="T81" fmla="*/ 203 h 256"/>
                <a:gd name="T82" fmla="*/ 1 w 177"/>
                <a:gd name="T83" fmla="*/ 186 h 256"/>
                <a:gd name="T84" fmla="*/ 0 w 177"/>
                <a:gd name="T85" fmla="*/ 168 h 256"/>
                <a:gd name="T86" fmla="*/ 0 w 177"/>
                <a:gd name="T87" fmla="*/ 148 h 256"/>
                <a:gd name="T88" fmla="*/ 4 w 177"/>
                <a:gd name="T89" fmla="*/ 127 h 256"/>
                <a:gd name="T90" fmla="*/ 9 w 177"/>
                <a:gd name="T91" fmla="*/ 107 h 256"/>
                <a:gd name="T92" fmla="*/ 19 w 177"/>
                <a:gd name="T93" fmla="*/ 86 h 256"/>
                <a:gd name="T94" fmla="*/ 35 w 177"/>
                <a:gd name="T95" fmla="*/ 66 h 256"/>
                <a:gd name="T96" fmla="*/ 55 w 177"/>
                <a:gd name="T97" fmla="*/ 47 h 256"/>
                <a:gd name="T98" fmla="*/ 79 w 177"/>
                <a:gd name="T99" fmla="*/ 30 h 256"/>
                <a:gd name="T100" fmla="*/ 112 w 177"/>
                <a:gd name="T101" fmla="*/ 14 h 256"/>
                <a:gd name="T102" fmla="*/ 149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49" y="0"/>
                  </a:moveTo>
                  <a:lnTo>
                    <a:pt x="151" y="3"/>
                  </a:lnTo>
                  <a:lnTo>
                    <a:pt x="153" y="9"/>
                  </a:lnTo>
                  <a:lnTo>
                    <a:pt x="157" y="18"/>
                  </a:lnTo>
                  <a:lnTo>
                    <a:pt x="162" y="31"/>
                  </a:lnTo>
                  <a:lnTo>
                    <a:pt x="166" y="47"/>
                  </a:lnTo>
                  <a:lnTo>
                    <a:pt x="172" y="64"/>
                  </a:lnTo>
                  <a:lnTo>
                    <a:pt x="174" y="82"/>
                  </a:lnTo>
                  <a:lnTo>
                    <a:pt x="177" y="103"/>
                  </a:lnTo>
                  <a:lnTo>
                    <a:pt x="177" y="123"/>
                  </a:lnTo>
                  <a:lnTo>
                    <a:pt x="174" y="144"/>
                  </a:lnTo>
                  <a:lnTo>
                    <a:pt x="168" y="165"/>
                  </a:lnTo>
                  <a:lnTo>
                    <a:pt x="159" y="184"/>
                  </a:lnTo>
                  <a:lnTo>
                    <a:pt x="146" y="203"/>
                  </a:lnTo>
                  <a:lnTo>
                    <a:pt x="129" y="219"/>
                  </a:lnTo>
                  <a:lnTo>
                    <a:pt x="105" y="235"/>
                  </a:lnTo>
                  <a:lnTo>
                    <a:pt x="77" y="247"/>
                  </a:lnTo>
                  <a:lnTo>
                    <a:pt x="42" y="256"/>
                  </a:lnTo>
                  <a:lnTo>
                    <a:pt x="44" y="255"/>
                  </a:lnTo>
                  <a:lnTo>
                    <a:pt x="52" y="251"/>
                  </a:lnTo>
                  <a:lnTo>
                    <a:pt x="62" y="244"/>
                  </a:lnTo>
                  <a:lnTo>
                    <a:pt x="75" y="235"/>
                  </a:lnTo>
                  <a:lnTo>
                    <a:pt x="90" y="223"/>
                  </a:lnTo>
                  <a:lnTo>
                    <a:pt x="104" y="209"/>
                  </a:lnTo>
                  <a:lnTo>
                    <a:pt x="117" y="191"/>
                  </a:lnTo>
                  <a:lnTo>
                    <a:pt x="126" y="169"/>
                  </a:lnTo>
                  <a:lnTo>
                    <a:pt x="133" y="144"/>
                  </a:lnTo>
                  <a:lnTo>
                    <a:pt x="131" y="148"/>
                  </a:lnTo>
                  <a:lnTo>
                    <a:pt x="127" y="156"/>
                  </a:lnTo>
                  <a:lnTo>
                    <a:pt x="120" y="168"/>
                  </a:lnTo>
                  <a:lnTo>
                    <a:pt x="109" y="183"/>
                  </a:lnTo>
                  <a:lnTo>
                    <a:pt x="96" y="199"/>
                  </a:lnTo>
                  <a:lnTo>
                    <a:pt x="81" y="214"/>
                  </a:lnTo>
                  <a:lnTo>
                    <a:pt x="62" y="229"/>
                  </a:lnTo>
                  <a:lnTo>
                    <a:pt x="42" y="240"/>
                  </a:lnTo>
                  <a:lnTo>
                    <a:pt x="18" y="247"/>
                  </a:lnTo>
                  <a:lnTo>
                    <a:pt x="18" y="244"/>
                  </a:lnTo>
                  <a:lnTo>
                    <a:pt x="16" y="239"/>
                  </a:lnTo>
                  <a:lnTo>
                    <a:pt x="12" y="230"/>
                  </a:lnTo>
                  <a:lnTo>
                    <a:pt x="8" y="217"/>
                  </a:lnTo>
                  <a:lnTo>
                    <a:pt x="4" y="203"/>
                  </a:lnTo>
                  <a:lnTo>
                    <a:pt x="1" y="186"/>
                  </a:lnTo>
                  <a:lnTo>
                    <a:pt x="0" y="168"/>
                  </a:lnTo>
                  <a:lnTo>
                    <a:pt x="0" y="148"/>
                  </a:lnTo>
                  <a:lnTo>
                    <a:pt x="4" y="127"/>
                  </a:lnTo>
                  <a:lnTo>
                    <a:pt x="9" y="107"/>
                  </a:lnTo>
                  <a:lnTo>
                    <a:pt x="19" y="86"/>
                  </a:lnTo>
                  <a:lnTo>
                    <a:pt x="35" y="66"/>
                  </a:lnTo>
                  <a:lnTo>
                    <a:pt x="55" y="47"/>
                  </a:lnTo>
                  <a:lnTo>
                    <a:pt x="79" y="30"/>
                  </a:lnTo>
                  <a:lnTo>
                    <a:pt x="112" y="14"/>
                  </a:lnTo>
                  <a:lnTo>
                    <a:pt x="149" y="0"/>
                  </a:lnTo>
                  <a:close/>
                </a:path>
              </a:pathLst>
            </a:custGeom>
            <a:grpFill/>
            <a:ln w="0">
              <a:noFill/>
              <a:prstDash val="solid"/>
              <a:round/>
              <a:headEnd/>
              <a:tailEnd/>
            </a:ln>
          </p:spPr>
          <p:txBody>
            <a:bodyPr anchor="ctr"/>
            <a:lstStyle/>
            <a:p>
              <a:pPr algn="ctr"/>
              <a:endParaRPr sz="3200"/>
            </a:p>
          </p:txBody>
        </p:sp>
        <p:sp>
          <p:nvSpPr>
            <p:cNvPr id="25" name="任意多边形: 形状 24">
              <a:extLst>
                <a:ext uri="{FF2B5EF4-FFF2-40B4-BE49-F238E27FC236}">
                  <a16:creationId xmlns:a16="http://schemas.microsoft.com/office/drawing/2014/main" id="{01CCB719-F8C0-4BB3-A27F-5878655D4185}"/>
                </a:ext>
              </a:extLst>
            </p:cNvPr>
            <p:cNvSpPr>
              <a:spLocks/>
            </p:cNvSpPr>
            <p:nvPr/>
          </p:nvSpPr>
          <p:spPr bwMode="auto">
            <a:xfrm>
              <a:off x="5235228" y="2183606"/>
              <a:ext cx="423863" cy="280988"/>
            </a:xfrm>
            <a:custGeom>
              <a:avLst/>
              <a:gdLst>
                <a:gd name="T0" fmla="*/ 145 w 267"/>
                <a:gd name="T1" fmla="*/ 0 h 177"/>
                <a:gd name="T2" fmla="*/ 171 w 267"/>
                <a:gd name="T3" fmla="*/ 3 h 177"/>
                <a:gd name="T4" fmla="*/ 200 w 267"/>
                <a:gd name="T5" fmla="*/ 8 h 177"/>
                <a:gd name="T6" fmla="*/ 232 w 267"/>
                <a:gd name="T7" fmla="*/ 20 h 177"/>
                <a:gd name="T8" fmla="*/ 267 w 267"/>
                <a:gd name="T9" fmla="*/ 37 h 177"/>
                <a:gd name="T10" fmla="*/ 265 w 267"/>
                <a:gd name="T11" fmla="*/ 38 h 177"/>
                <a:gd name="T12" fmla="*/ 263 w 267"/>
                <a:gd name="T13" fmla="*/ 44 h 177"/>
                <a:gd name="T14" fmla="*/ 259 w 267"/>
                <a:gd name="T15" fmla="*/ 54 h 177"/>
                <a:gd name="T16" fmla="*/ 254 w 267"/>
                <a:gd name="T17" fmla="*/ 67 h 177"/>
                <a:gd name="T18" fmla="*/ 246 w 267"/>
                <a:gd name="T19" fmla="*/ 81 h 177"/>
                <a:gd name="T20" fmla="*/ 237 w 267"/>
                <a:gd name="T21" fmla="*/ 95 h 177"/>
                <a:gd name="T22" fmla="*/ 226 w 267"/>
                <a:gd name="T23" fmla="*/ 112 h 177"/>
                <a:gd name="T24" fmla="*/ 213 w 267"/>
                <a:gd name="T25" fmla="*/ 128 h 177"/>
                <a:gd name="T26" fmla="*/ 198 w 267"/>
                <a:gd name="T27" fmla="*/ 142 h 177"/>
                <a:gd name="T28" fmla="*/ 182 w 267"/>
                <a:gd name="T29" fmla="*/ 155 h 177"/>
                <a:gd name="T30" fmla="*/ 163 w 267"/>
                <a:gd name="T31" fmla="*/ 165 h 177"/>
                <a:gd name="T32" fmla="*/ 143 w 267"/>
                <a:gd name="T33" fmla="*/ 173 h 177"/>
                <a:gd name="T34" fmla="*/ 120 w 267"/>
                <a:gd name="T35" fmla="*/ 177 h 177"/>
                <a:gd name="T36" fmla="*/ 95 w 267"/>
                <a:gd name="T37" fmla="*/ 176 h 177"/>
                <a:gd name="T38" fmla="*/ 69 w 267"/>
                <a:gd name="T39" fmla="*/ 170 h 177"/>
                <a:gd name="T40" fmla="*/ 41 w 267"/>
                <a:gd name="T41" fmla="*/ 159 h 177"/>
                <a:gd name="T42" fmla="*/ 9 w 267"/>
                <a:gd name="T43" fmla="*/ 141 h 177"/>
                <a:gd name="T44" fmla="*/ 12 w 267"/>
                <a:gd name="T45" fmla="*/ 141 h 177"/>
                <a:gd name="T46" fmla="*/ 20 w 267"/>
                <a:gd name="T47" fmla="*/ 143 h 177"/>
                <a:gd name="T48" fmla="*/ 32 w 267"/>
                <a:gd name="T49" fmla="*/ 147 h 177"/>
                <a:gd name="T50" fmla="*/ 47 w 267"/>
                <a:gd name="T51" fmla="*/ 150 h 177"/>
                <a:gd name="T52" fmla="*/ 65 w 267"/>
                <a:gd name="T53" fmla="*/ 151 h 177"/>
                <a:gd name="T54" fmla="*/ 86 w 267"/>
                <a:gd name="T55" fmla="*/ 151 h 177"/>
                <a:gd name="T56" fmla="*/ 108 w 267"/>
                <a:gd name="T57" fmla="*/ 147 h 177"/>
                <a:gd name="T58" fmla="*/ 130 w 267"/>
                <a:gd name="T59" fmla="*/ 139 h 177"/>
                <a:gd name="T60" fmla="*/ 152 w 267"/>
                <a:gd name="T61" fmla="*/ 126 h 177"/>
                <a:gd name="T62" fmla="*/ 150 w 267"/>
                <a:gd name="T63" fmla="*/ 128 h 177"/>
                <a:gd name="T64" fmla="*/ 141 w 267"/>
                <a:gd name="T65" fmla="*/ 130 h 177"/>
                <a:gd name="T66" fmla="*/ 126 w 267"/>
                <a:gd name="T67" fmla="*/ 133 h 177"/>
                <a:gd name="T68" fmla="*/ 108 w 267"/>
                <a:gd name="T69" fmla="*/ 137 h 177"/>
                <a:gd name="T70" fmla="*/ 89 w 267"/>
                <a:gd name="T71" fmla="*/ 138 h 177"/>
                <a:gd name="T72" fmla="*/ 67 w 267"/>
                <a:gd name="T73" fmla="*/ 139 h 177"/>
                <a:gd name="T74" fmla="*/ 43 w 267"/>
                <a:gd name="T75" fmla="*/ 135 h 177"/>
                <a:gd name="T76" fmla="*/ 21 w 267"/>
                <a:gd name="T77" fmla="*/ 129 h 177"/>
                <a:gd name="T78" fmla="*/ 0 w 267"/>
                <a:gd name="T79" fmla="*/ 117 h 177"/>
                <a:gd name="T80" fmla="*/ 0 w 267"/>
                <a:gd name="T81" fmla="*/ 116 h 177"/>
                <a:gd name="T82" fmla="*/ 3 w 267"/>
                <a:gd name="T83" fmla="*/ 111 h 177"/>
                <a:gd name="T84" fmla="*/ 6 w 267"/>
                <a:gd name="T85" fmla="*/ 102 h 177"/>
                <a:gd name="T86" fmla="*/ 11 w 267"/>
                <a:gd name="T87" fmla="*/ 91 h 177"/>
                <a:gd name="T88" fmla="*/ 19 w 267"/>
                <a:gd name="T89" fmla="*/ 80 h 177"/>
                <a:gd name="T90" fmla="*/ 26 w 267"/>
                <a:gd name="T91" fmla="*/ 67 h 177"/>
                <a:gd name="T92" fmla="*/ 37 w 267"/>
                <a:gd name="T93" fmla="*/ 54 h 177"/>
                <a:gd name="T94" fmla="*/ 50 w 267"/>
                <a:gd name="T95" fmla="*/ 41 h 177"/>
                <a:gd name="T96" fmla="*/ 64 w 267"/>
                <a:gd name="T97" fmla="*/ 29 h 177"/>
                <a:gd name="T98" fmla="*/ 81 w 267"/>
                <a:gd name="T99" fmla="*/ 18 h 177"/>
                <a:gd name="T100" fmla="*/ 99 w 267"/>
                <a:gd name="T101" fmla="*/ 9 h 177"/>
                <a:gd name="T102" fmla="*/ 121 w 267"/>
                <a:gd name="T103" fmla="*/ 3 h 177"/>
                <a:gd name="T104" fmla="*/ 145 w 267"/>
                <a:gd name="T10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7">
                  <a:moveTo>
                    <a:pt x="145" y="0"/>
                  </a:moveTo>
                  <a:lnTo>
                    <a:pt x="171" y="3"/>
                  </a:lnTo>
                  <a:lnTo>
                    <a:pt x="200" y="8"/>
                  </a:lnTo>
                  <a:lnTo>
                    <a:pt x="232" y="20"/>
                  </a:lnTo>
                  <a:lnTo>
                    <a:pt x="267" y="37"/>
                  </a:lnTo>
                  <a:lnTo>
                    <a:pt x="265" y="38"/>
                  </a:lnTo>
                  <a:lnTo>
                    <a:pt x="263" y="44"/>
                  </a:lnTo>
                  <a:lnTo>
                    <a:pt x="259" y="54"/>
                  </a:lnTo>
                  <a:lnTo>
                    <a:pt x="254" y="67"/>
                  </a:lnTo>
                  <a:lnTo>
                    <a:pt x="246" y="81"/>
                  </a:lnTo>
                  <a:lnTo>
                    <a:pt x="237" y="95"/>
                  </a:lnTo>
                  <a:lnTo>
                    <a:pt x="226" y="112"/>
                  </a:lnTo>
                  <a:lnTo>
                    <a:pt x="213" y="128"/>
                  </a:lnTo>
                  <a:lnTo>
                    <a:pt x="198" y="142"/>
                  </a:lnTo>
                  <a:lnTo>
                    <a:pt x="182" y="155"/>
                  </a:lnTo>
                  <a:lnTo>
                    <a:pt x="163" y="165"/>
                  </a:lnTo>
                  <a:lnTo>
                    <a:pt x="143" y="173"/>
                  </a:lnTo>
                  <a:lnTo>
                    <a:pt x="120" y="177"/>
                  </a:lnTo>
                  <a:lnTo>
                    <a:pt x="95" y="176"/>
                  </a:lnTo>
                  <a:lnTo>
                    <a:pt x="69" y="170"/>
                  </a:lnTo>
                  <a:lnTo>
                    <a:pt x="41" y="159"/>
                  </a:lnTo>
                  <a:lnTo>
                    <a:pt x="9" y="141"/>
                  </a:lnTo>
                  <a:lnTo>
                    <a:pt x="12" y="141"/>
                  </a:lnTo>
                  <a:lnTo>
                    <a:pt x="20" y="143"/>
                  </a:lnTo>
                  <a:lnTo>
                    <a:pt x="32" y="147"/>
                  </a:lnTo>
                  <a:lnTo>
                    <a:pt x="47" y="150"/>
                  </a:lnTo>
                  <a:lnTo>
                    <a:pt x="65" y="151"/>
                  </a:lnTo>
                  <a:lnTo>
                    <a:pt x="86" y="151"/>
                  </a:lnTo>
                  <a:lnTo>
                    <a:pt x="108" y="147"/>
                  </a:lnTo>
                  <a:lnTo>
                    <a:pt x="130" y="139"/>
                  </a:lnTo>
                  <a:lnTo>
                    <a:pt x="152" y="126"/>
                  </a:lnTo>
                  <a:lnTo>
                    <a:pt x="150" y="128"/>
                  </a:lnTo>
                  <a:lnTo>
                    <a:pt x="141" y="130"/>
                  </a:lnTo>
                  <a:lnTo>
                    <a:pt x="126" y="133"/>
                  </a:lnTo>
                  <a:lnTo>
                    <a:pt x="108" y="137"/>
                  </a:lnTo>
                  <a:lnTo>
                    <a:pt x="89" y="138"/>
                  </a:lnTo>
                  <a:lnTo>
                    <a:pt x="67" y="139"/>
                  </a:lnTo>
                  <a:lnTo>
                    <a:pt x="43" y="135"/>
                  </a:lnTo>
                  <a:lnTo>
                    <a:pt x="21" y="129"/>
                  </a:lnTo>
                  <a:lnTo>
                    <a:pt x="0" y="117"/>
                  </a:lnTo>
                  <a:lnTo>
                    <a:pt x="0" y="116"/>
                  </a:lnTo>
                  <a:lnTo>
                    <a:pt x="3" y="111"/>
                  </a:lnTo>
                  <a:lnTo>
                    <a:pt x="6" y="102"/>
                  </a:lnTo>
                  <a:lnTo>
                    <a:pt x="11" y="91"/>
                  </a:lnTo>
                  <a:lnTo>
                    <a:pt x="19" y="80"/>
                  </a:lnTo>
                  <a:lnTo>
                    <a:pt x="26" y="67"/>
                  </a:lnTo>
                  <a:lnTo>
                    <a:pt x="37" y="54"/>
                  </a:lnTo>
                  <a:lnTo>
                    <a:pt x="50" y="41"/>
                  </a:lnTo>
                  <a:lnTo>
                    <a:pt x="64" y="29"/>
                  </a:lnTo>
                  <a:lnTo>
                    <a:pt x="81" y="18"/>
                  </a:lnTo>
                  <a:lnTo>
                    <a:pt x="99" y="9"/>
                  </a:lnTo>
                  <a:lnTo>
                    <a:pt x="121" y="3"/>
                  </a:lnTo>
                  <a:lnTo>
                    <a:pt x="145" y="0"/>
                  </a:lnTo>
                  <a:close/>
                </a:path>
              </a:pathLst>
            </a:custGeom>
            <a:grpFill/>
            <a:ln w="0">
              <a:noFill/>
              <a:prstDash val="solid"/>
              <a:round/>
              <a:headEnd/>
              <a:tailEnd/>
            </a:ln>
          </p:spPr>
          <p:txBody>
            <a:bodyPr anchor="ctr"/>
            <a:lstStyle/>
            <a:p>
              <a:pPr algn="ctr"/>
              <a:endParaRPr sz="3200"/>
            </a:p>
          </p:txBody>
        </p:sp>
        <p:sp>
          <p:nvSpPr>
            <p:cNvPr id="26" name="任意多边形: 形状 25">
              <a:extLst>
                <a:ext uri="{FF2B5EF4-FFF2-40B4-BE49-F238E27FC236}">
                  <a16:creationId xmlns:a16="http://schemas.microsoft.com/office/drawing/2014/main" id="{E635D4C0-A6A8-4CC1-B5CE-269B0BDBE0D7}"/>
                </a:ext>
              </a:extLst>
            </p:cNvPr>
            <p:cNvSpPr>
              <a:spLocks/>
            </p:cNvSpPr>
            <p:nvPr/>
          </p:nvSpPr>
          <p:spPr bwMode="auto">
            <a:xfrm>
              <a:off x="5162203" y="2720181"/>
              <a:ext cx="422275" cy="277813"/>
            </a:xfrm>
            <a:custGeom>
              <a:avLst/>
              <a:gdLst>
                <a:gd name="T0" fmla="*/ 145 w 266"/>
                <a:gd name="T1" fmla="*/ 0 h 175"/>
                <a:gd name="T2" fmla="*/ 171 w 266"/>
                <a:gd name="T3" fmla="*/ 1 h 175"/>
                <a:gd name="T4" fmla="*/ 200 w 266"/>
                <a:gd name="T5" fmla="*/ 6 h 175"/>
                <a:gd name="T6" fmla="*/ 232 w 266"/>
                <a:gd name="T7" fmla="*/ 18 h 175"/>
                <a:gd name="T8" fmla="*/ 266 w 266"/>
                <a:gd name="T9" fmla="*/ 35 h 175"/>
                <a:gd name="T10" fmla="*/ 266 w 266"/>
                <a:gd name="T11" fmla="*/ 36 h 175"/>
                <a:gd name="T12" fmla="*/ 263 w 266"/>
                <a:gd name="T13" fmla="*/ 43 h 175"/>
                <a:gd name="T14" fmla="*/ 259 w 266"/>
                <a:gd name="T15" fmla="*/ 52 h 175"/>
                <a:gd name="T16" fmla="*/ 253 w 266"/>
                <a:gd name="T17" fmla="*/ 65 h 175"/>
                <a:gd name="T18" fmla="*/ 246 w 266"/>
                <a:gd name="T19" fmla="*/ 79 h 175"/>
                <a:gd name="T20" fmla="*/ 237 w 266"/>
                <a:gd name="T21" fmla="*/ 93 h 175"/>
                <a:gd name="T22" fmla="*/ 226 w 266"/>
                <a:gd name="T23" fmla="*/ 110 h 175"/>
                <a:gd name="T24" fmla="*/ 213 w 266"/>
                <a:gd name="T25" fmla="*/ 126 h 175"/>
                <a:gd name="T26" fmla="*/ 198 w 266"/>
                <a:gd name="T27" fmla="*/ 140 h 175"/>
                <a:gd name="T28" fmla="*/ 181 w 266"/>
                <a:gd name="T29" fmla="*/ 153 h 175"/>
                <a:gd name="T30" fmla="*/ 163 w 266"/>
                <a:gd name="T31" fmla="*/ 163 h 175"/>
                <a:gd name="T32" fmla="*/ 143 w 266"/>
                <a:gd name="T33" fmla="*/ 171 h 175"/>
                <a:gd name="T34" fmla="*/ 120 w 266"/>
                <a:gd name="T35" fmla="*/ 175 h 175"/>
                <a:gd name="T36" fmla="*/ 96 w 266"/>
                <a:gd name="T37" fmla="*/ 174 h 175"/>
                <a:gd name="T38" fmla="*/ 70 w 266"/>
                <a:gd name="T39" fmla="*/ 169 h 175"/>
                <a:gd name="T40" fmla="*/ 40 w 266"/>
                <a:gd name="T41" fmla="*/ 157 h 175"/>
                <a:gd name="T42" fmla="*/ 9 w 266"/>
                <a:gd name="T43" fmla="*/ 139 h 175"/>
                <a:gd name="T44" fmla="*/ 13 w 266"/>
                <a:gd name="T45" fmla="*/ 140 h 175"/>
                <a:gd name="T46" fmla="*/ 20 w 266"/>
                <a:gd name="T47" fmla="*/ 143 h 175"/>
                <a:gd name="T48" fmla="*/ 32 w 266"/>
                <a:gd name="T49" fmla="*/ 145 h 175"/>
                <a:gd name="T50" fmla="*/ 48 w 266"/>
                <a:gd name="T51" fmla="*/ 148 h 175"/>
                <a:gd name="T52" fmla="*/ 66 w 266"/>
                <a:gd name="T53" fmla="*/ 149 h 175"/>
                <a:gd name="T54" fmla="*/ 87 w 266"/>
                <a:gd name="T55" fmla="*/ 149 h 175"/>
                <a:gd name="T56" fmla="*/ 109 w 266"/>
                <a:gd name="T57" fmla="*/ 145 h 175"/>
                <a:gd name="T58" fmla="*/ 131 w 266"/>
                <a:gd name="T59" fmla="*/ 137 h 175"/>
                <a:gd name="T60" fmla="*/ 153 w 266"/>
                <a:gd name="T61" fmla="*/ 124 h 175"/>
                <a:gd name="T62" fmla="*/ 149 w 266"/>
                <a:gd name="T63" fmla="*/ 126 h 175"/>
                <a:gd name="T64" fmla="*/ 140 w 266"/>
                <a:gd name="T65" fmla="*/ 128 h 175"/>
                <a:gd name="T66" fmla="*/ 127 w 266"/>
                <a:gd name="T67" fmla="*/ 131 h 175"/>
                <a:gd name="T68" fmla="*/ 109 w 266"/>
                <a:gd name="T69" fmla="*/ 135 h 175"/>
                <a:gd name="T70" fmla="*/ 88 w 266"/>
                <a:gd name="T71" fmla="*/ 137 h 175"/>
                <a:gd name="T72" fmla="*/ 66 w 266"/>
                <a:gd name="T73" fmla="*/ 137 h 175"/>
                <a:gd name="T74" fmla="*/ 44 w 266"/>
                <a:gd name="T75" fmla="*/ 134 h 175"/>
                <a:gd name="T76" fmla="*/ 22 w 266"/>
                <a:gd name="T77" fmla="*/ 127 h 175"/>
                <a:gd name="T78" fmla="*/ 0 w 266"/>
                <a:gd name="T79" fmla="*/ 115 h 175"/>
                <a:gd name="T80" fmla="*/ 1 w 266"/>
                <a:gd name="T81" fmla="*/ 114 h 175"/>
                <a:gd name="T82" fmla="*/ 2 w 266"/>
                <a:gd name="T83" fmla="*/ 109 h 175"/>
                <a:gd name="T84" fmla="*/ 6 w 266"/>
                <a:gd name="T85" fmla="*/ 100 h 175"/>
                <a:gd name="T86" fmla="*/ 11 w 266"/>
                <a:gd name="T87" fmla="*/ 89 h 175"/>
                <a:gd name="T88" fmla="*/ 18 w 266"/>
                <a:gd name="T89" fmla="*/ 78 h 175"/>
                <a:gd name="T90" fmla="*/ 27 w 266"/>
                <a:gd name="T91" fmla="*/ 65 h 175"/>
                <a:gd name="T92" fmla="*/ 37 w 266"/>
                <a:gd name="T93" fmla="*/ 52 h 175"/>
                <a:gd name="T94" fmla="*/ 49 w 266"/>
                <a:gd name="T95" fmla="*/ 39 h 175"/>
                <a:gd name="T96" fmla="*/ 65 w 266"/>
                <a:gd name="T97" fmla="*/ 27 h 175"/>
                <a:gd name="T98" fmla="*/ 80 w 266"/>
                <a:gd name="T99" fmla="*/ 17 h 175"/>
                <a:gd name="T100" fmla="*/ 100 w 266"/>
                <a:gd name="T101" fmla="*/ 8 h 175"/>
                <a:gd name="T102" fmla="*/ 120 w 266"/>
                <a:gd name="T103" fmla="*/ 1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1" y="1"/>
                  </a:lnTo>
                  <a:lnTo>
                    <a:pt x="200" y="6"/>
                  </a:lnTo>
                  <a:lnTo>
                    <a:pt x="232" y="18"/>
                  </a:lnTo>
                  <a:lnTo>
                    <a:pt x="266" y="35"/>
                  </a:lnTo>
                  <a:lnTo>
                    <a:pt x="266" y="36"/>
                  </a:lnTo>
                  <a:lnTo>
                    <a:pt x="263" y="43"/>
                  </a:lnTo>
                  <a:lnTo>
                    <a:pt x="259" y="52"/>
                  </a:lnTo>
                  <a:lnTo>
                    <a:pt x="253" y="65"/>
                  </a:lnTo>
                  <a:lnTo>
                    <a:pt x="246" y="79"/>
                  </a:lnTo>
                  <a:lnTo>
                    <a:pt x="237" y="93"/>
                  </a:lnTo>
                  <a:lnTo>
                    <a:pt x="226" y="110"/>
                  </a:lnTo>
                  <a:lnTo>
                    <a:pt x="213" y="126"/>
                  </a:lnTo>
                  <a:lnTo>
                    <a:pt x="198" y="140"/>
                  </a:lnTo>
                  <a:lnTo>
                    <a:pt x="181" y="153"/>
                  </a:lnTo>
                  <a:lnTo>
                    <a:pt x="163" y="163"/>
                  </a:lnTo>
                  <a:lnTo>
                    <a:pt x="143" y="171"/>
                  </a:lnTo>
                  <a:lnTo>
                    <a:pt x="120" y="175"/>
                  </a:lnTo>
                  <a:lnTo>
                    <a:pt x="96" y="174"/>
                  </a:lnTo>
                  <a:lnTo>
                    <a:pt x="70" y="169"/>
                  </a:lnTo>
                  <a:lnTo>
                    <a:pt x="40" y="157"/>
                  </a:lnTo>
                  <a:lnTo>
                    <a:pt x="9" y="139"/>
                  </a:lnTo>
                  <a:lnTo>
                    <a:pt x="13" y="140"/>
                  </a:lnTo>
                  <a:lnTo>
                    <a:pt x="20" y="143"/>
                  </a:lnTo>
                  <a:lnTo>
                    <a:pt x="32" y="145"/>
                  </a:lnTo>
                  <a:lnTo>
                    <a:pt x="48" y="148"/>
                  </a:lnTo>
                  <a:lnTo>
                    <a:pt x="66" y="149"/>
                  </a:lnTo>
                  <a:lnTo>
                    <a:pt x="87" y="149"/>
                  </a:lnTo>
                  <a:lnTo>
                    <a:pt x="109" y="145"/>
                  </a:lnTo>
                  <a:lnTo>
                    <a:pt x="131" y="137"/>
                  </a:lnTo>
                  <a:lnTo>
                    <a:pt x="153" y="124"/>
                  </a:lnTo>
                  <a:lnTo>
                    <a:pt x="149" y="126"/>
                  </a:lnTo>
                  <a:lnTo>
                    <a:pt x="140" y="128"/>
                  </a:lnTo>
                  <a:lnTo>
                    <a:pt x="127" y="131"/>
                  </a:lnTo>
                  <a:lnTo>
                    <a:pt x="109" y="135"/>
                  </a:lnTo>
                  <a:lnTo>
                    <a:pt x="88" y="137"/>
                  </a:lnTo>
                  <a:lnTo>
                    <a:pt x="66" y="137"/>
                  </a:lnTo>
                  <a:lnTo>
                    <a:pt x="44" y="134"/>
                  </a:lnTo>
                  <a:lnTo>
                    <a:pt x="22" y="127"/>
                  </a:lnTo>
                  <a:lnTo>
                    <a:pt x="0" y="115"/>
                  </a:lnTo>
                  <a:lnTo>
                    <a:pt x="1" y="114"/>
                  </a:lnTo>
                  <a:lnTo>
                    <a:pt x="2" y="109"/>
                  </a:lnTo>
                  <a:lnTo>
                    <a:pt x="6" y="100"/>
                  </a:lnTo>
                  <a:lnTo>
                    <a:pt x="11" y="89"/>
                  </a:lnTo>
                  <a:lnTo>
                    <a:pt x="18" y="78"/>
                  </a:lnTo>
                  <a:lnTo>
                    <a:pt x="27" y="65"/>
                  </a:lnTo>
                  <a:lnTo>
                    <a:pt x="37" y="52"/>
                  </a:lnTo>
                  <a:lnTo>
                    <a:pt x="49" y="39"/>
                  </a:lnTo>
                  <a:lnTo>
                    <a:pt x="65" y="27"/>
                  </a:lnTo>
                  <a:lnTo>
                    <a:pt x="80" y="17"/>
                  </a:lnTo>
                  <a:lnTo>
                    <a:pt x="100" y="8"/>
                  </a:lnTo>
                  <a:lnTo>
                    <a:pt x="120" y="1"/>
                  </a:lnTo>
                  <a:lnTo>
                    <a:pt x="145" y="0"/>
                  </a:lnTo>
                  <a:close/>
                </a:path>
              </a:pathLst>
            </a:custGeom>
            <a:grpFill/>
            <a:ln w="0">
              <a:noFill/>
              <a:prstDash val="solid"/>
              <a:round/>
              <a:headEnd/>
              <a:tailEnd/>
            </a:ln>
          </p:spPr>
          <p:txBody>
            <a:bodyPr anchor="ctr"/>
            <a:lstStyle/>
            <a:p>
              <a:pPr algn="ctr"/>
              <a:endParaRPr sz="3200"/>
            </a:p>
          </p:txBody>
        </p:sp>
        <p:sp>
          <p:nvSpPr>
            <p:cNvPr id="27" name="任意多边形: 形状 26">
              <a:extLst>
                <a:ext uri="{FF2B5EF4-FFF2-40B4-BE49-F238E27FC236}">
                  <a16:creationId xmlns:a16="http://schemas.microsoft.com/office/drawing/2014/main" id="{43A3794A-6113-4A45-BA3A-1DEB79DE069B}"/>
                </a:ext>
              </a:extLst>
            </p:cNvPr>
            <p:cNvSpPr>
              <a:spLocks/>
            </p:cNvSpPr>
            <p:nvPr/>
          </p:nvSpPr>
          <p:spPr bwMode="auto">
            <a:xfrm>
              <a:off x="4836765" y="3088481"/>
              <a:ext cx="280988" cy="404813"/>
            </a:xfrm>
            <a:custGeom>
              <a:avLst/>
              <a:gdLst>
                <a:gd name="T0" fmla="*/ 151 w 177"/>
                <a:gd name="T1" fmla="*/ 0 h 255"/>
                <a:gd name="T2" fmla="*/ 153 w 177"/>
                <a:gd name="T3" fmla="*/ 2 h 255"/>
                <a:gd name="T4" fmla="*/ 155 w 177"/>
                <a:gd name="T5" fmla="*/ 8 h 255"/>
                <a:gd name="T6" fmla="*/ 159 w 177"/>
                <a:gd name="T7" fmla="*/ 18 h 255"/>
                <a:gd name="T8" fmla="*/ 163 w 177"/>
                <a:gd name="T9" fmla="*/ 30 h 255"/>
                <a:gd name="T10" fmla="*/ 168 w 177"/>
                <a:gd name="T11" fmla="*/ 46 h 255"/>
                <a:gd name="T12" fmla="*/ 172 w 177"/>
                <a:gd name="T13" fmla="*/ 63 h 255"/>
                <a:gd name="T14" fmla="*/ 176 w 177"/>
                <a:gd name="T15" fmla="*/ 82 h 255"/>
                <a:gd name="T16" fmla="*/ 177 w 177"/>
                <a:gd name="T17" fmla="*/ 101 h 255"/>
                <a:gd name="T18" fmla="*/ 177 w 177"/>
                <a:gd name="T19" fmla="*/ 122 h 255"/>
                <a:gd name="T20" fmla="*/ 175 w 177"/>
                <a:gd name="T21" fmla="*/ 143 h 255"/>
                <a:gd name="T22" fmla="*/ 169 w 177"/>
                <a:gd name="T23" fmla="*/ 164 h 255"/>
                <a:gd name="T24" fmla="*/ 160 w 177"/>
                <a:gd name="T25" fmla="*/ 183 h 255"/>
                <a:gd name="T26" fmla="*/ 147 w 177"/>
                <a:gd name="T27" fmla="*/ 203 h 255"/>
                <a:gd name="T28" fmla="*/ 129 w 177"/>
                <a:gd name="T29" fmla="*/ 220 h 255"/>
                <a:gd name="T30" fmla="*/ 107 w 177"/>
                <a:gd name="T31" fmla="*/ 234 h 255"/>
                <a:gd name="T32" fmla="*/ 77 w 177"/>
                <a:gd name="T33" fmla="*/ 246 h 255"/>
                <a:gd name="T34" fmla="*/ 43 w 177"/>
                <a:gd name="T35" fmla="*/ 255 h 255"/>
                <a:gd name="T36" fmla="*/ 46 w 177"/>
                <a:gd name="T37" fmla="*/ 255 h 255"/>
                <a:gd name="T38" fmla="*/ 52 w 177"/>
                <a:gd name="T39" fmla="*/ 251 h 255"/>
                <a:gd name="T40" fmla="*/ 64 w 177"/>
                <a:gd name="T41" fmla="*/ 244 h 255"/>
                <a:gd name="T42" fmla="*/ 77 w 177"/>
                <a:gd name="T43" fmla="*/ 235 h 255"/>
                <a:gd name="T44" fmla="*/ 91 w 177"/>
                <a:gd name="T45" fmla="*/ 224 h 255"/>
                <a:gd name="T46" fmla="*/ 104 w 177"/>
                <a:gd name="T47" fmla="*/ 208 h 255"/>
                <a:gd name="T48" fmla="*/ 117 w 177"/>
                <a:gd name="T49" fmla="*/ 190 h 255"/>
                <a:gd name="T50" fmla="*/ 128 w 177"/>
                <a:gd name="T51" fmla="*/ 169 h 255"/>
                <a:gd name="T52" fmla="*/ 134 w 177"/>
                <a:gd name="T53" fmla="*/ 144 h 255"/>
                <a:gd name="T54" fmla="*/ 133 w 177"/>
                <a:gd name="T55" fmla="*/ 147 h 255"/>
                <a:gd name="T56" fmla="*/ 128 w 177"/>
                <a:gd name="T57" fmla="*/ 155 h 255"/>
                <a:gd name="T58" fmla="*/ 121 w 177"/>
                <a:gd name="T59" fmla="*/ 168 h 255"/>
                <a:gd name="T60" fmla="*/ 111 w 177"/>
                <a:gd name="T61" fmla="*/ 182 h 255"/>
                <a:gd name="T62" fmla="*/ 98 w 177"/>
                <a:gd name="T63" fmla="*/ 198 h 255"/>
                <a:gd name="T64" fmla="*/ 82 w 177"/>
                <a:gd name="T65" fmla="*/ 214 h 255"/>
                <a:gd name="T66" fmla="*/ 64 w 177"/>
                <a:gd name="T67" fmla="*/ 227 h 255"/>
                <a:gd name="T68" fmla="*/ 43 w 177"/>
                <a:gd name="T69" fmla="*/ 239 h 255"/>
                <a:gd name="T70" fmla="*/ 20 w 177"/>
                <a:gd name="T71" fmla="*/ 246 h 255"/>
                <a:gd name="T72" fmla="*/ 19 w 177"/>
                <a:gd name="T73" fmla="*/ 243 h 255"/>
                <a:gd name="T74" fmla="*/ 16 w 177"/>
                <a:gd name="T75" fmla="*/ 238 h 255"/>
                <a:gd name="T76" fmla="*/ 13 w 177"/>
                <a:gd name="T77" fmla="*/ 229 h 255"/>
                <a:gd name="T78" fmla="*/ 10 w 177"/>
                <a:gd name="T79" fmla="*/ 217 h 255"/>
                <a:gd name="T80" fmla="*/ 6 w 177"/>
                <a:gd name="T81" fmla="*/ 201 h 255"/>
                <a:gd name="T82" fmla="*/ 2 w 177"/>
                <a:gd name="T83" fmla="*/ 185 h 255"/>
                <a:gd name="T84" fmla="*/ 0 w 177"/>
                <a:gd name="T85" fmla="*/ 166 h 255"/>
                <a:gd name="T86" fmla="*/ 2 w 177"/>
                <a:gd name="T87" fmla="*/ 147 h 255"/>
                <a:gd name="T88" fmla="*/ 4 w 177"/>
                <a:gd name="T89" fmla="*/ 127 h 255"/>
                <a:gd name="T90" fmla="*/ 11 w 177"/>
                <a:gd name="T91" fmla="*/ 107 h 255"/>
                <a:gd name="T92" fmla="*/ 21 w 177"/>
                <a:gd name="T93" fmla="*/ 86 h 255"/>
                <a:gd name="T94" fmla="*/ 36 w 177"/>
                <a:gd name="T95" fmla="*/ 65 h 255"/>
                <a:gd name="T96" fmla="*/ 55 w 177"/>
                <a:gd name="T97" fmla="*/ 47 h 255"/>
                <a:gd name="T98" fmla="*/ 81 w 177"/>
                <a:gd name="T99" fmla="*/ 29 h 255"/>
                <a:gd name="T100" fmla="*/ 112 w 177"/>
                <a:gd name="T101" fmla="*/ 13 h 255"/>
                <a:gd name="T102" fmla="*/ 151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51" y="0"/>
                  </a:moveTo>
                  <a:lnTo>
                    <a:pt x="153" y="2"/>
                  </a:lnTo>
                  <a:lnTo>
                    <a:pt x="155" y="8"/>
                  </a:lnTo>
                  <a:lnTo>
                    <a:pt x="159" y="18"/>
                  </a:lnTo>
                  <a:lnTo>
                    <a:pt x="163" y="30"/>
                  </a:lnTo>
                  <a:lnTo>
                    <a:pt x="168" y="46"/>
                  </a:lnTo>
                  <a:lnTo>
                    <a:pt x="172" y="63"/>
                  </a:lnTo>
                  <a:lnTo>
                    <a:pt x="176" y="82"/>
                  </a:lnTo>
                  <a:lnTo>
                    <a:pt x="177" y="101"/>
                  </a:lnTo>
                  <a:lnTo>
                    <a:pt x="177" y="122"/>
                  </a:lnTo>
                  <a:lnTo>
                    <a:pt x="175" y="143"/>
                  </a:lnTo>
                  <a:lnTo>
                    <a:pt x="169" y="164"/>
                  </a:lnTo>
                  <a:lnTo>
                    <a:pt x="160" y="183"/>
                  </a:lnTo>
                  <a:lnTo>
                    <a:pt x="147" y="203"/>
                  </a:lnTo>
                  <a:lnTo>
                    <a:pt x="129" y="220"/>
                  </a:lnTo>
                  <a:lnTo>
                    <a:pt x="107" y="234"/>
                  </a:lnTo>
                  <a:lnTo>
                    <a:pt x="77" y="246"/>
                  </a:lnTo>
                  <a:lnTo>
                    <a:pt x="43" y="255"/>
                  </a:lnTo>
                  <a:lnTo>
                    <a:pt x="46" y="255"/>
                  </a:lnTo>
                  <a:lnTo>
                    <a:pt x="52" y="251"/>
                  </a:lnTo>
                  <a:lnTo>
                    <a:pt x="64" y="244"/>
                  </a:lnTo>
                  <a:lnTo>
                    <a:pt x="77" y="235"/>
                  </a:lnTo>
                  <a:lnTo>
                    <a:pt x="91" y="224"/>
                  </a:lnTo>
                  <a:lnTo>
                    <a:pt x="104" y="208"/>
                  </a:lnTo>
                  <a:lnTo>
                    <a:pt x="117" y="190"/>
                  </a:lnTo>
                  <a:lnTo>
                    <a:pt x="128" y="169"/>
                  </a:lnTo>
                  <a:lnTo>
                    <a:pt x="134" y="144"/>
                  </a:lnTo>
                  <a:lnTo>
                    <a:pt x="133" y="147"/>
                  </a:lnTo>
                  <a:lnTo>
                    <a:pt x="128" y="155"/>
                  </a:lnTo>
                  <a:lnTo>
                    <a:pt x="121" y="168"/>
                  </a:lnTo>
                  <a:lnTo>
                    <a:pt x="111" y="182"/>
                  </a:lnTo>
                  <a:lnTo>
                    <a:pt x="98" y="198"/>
                  </a:lnTo>
                  <a:lnTo>
                    <a:pt x="82" y="214"/>
                  </a:lnTo>
                  <a:lnTo>
                    <a:pt x="64" y="227"/>
                  </a:lnTo>
                  <a:lnTo>
                    <a:pt x="43" y="239"/>
                  </a:lnTo>
                  <a:lnTo>
                    <a:pt x="20" y="246"/>
                  </a:lnTo>
                  <a:lnTo>
                    <a:pt x="19" y="243"/>
                  </a:lnTo>
                  <a:lnTo>
                    <a:pt x="16" y="238"/>
                  </a:lnTo>
                  <a:lnTo>
                    <a:pt x="13" y="229"/>
                  </a:lnTo>
                  <a:lnTo>
                    <a:pt x="10" y="217"/>
                  </a:lnTo>
                  <a:lnTo>
                    <a:pt x="6" y="201"/>
                  </a:lnTo>
                  <a:lnTo>
                    <a:pt x="2" y="185"/>
                  </a:lnTo>
                  <a:lnTo>
                    <a:pt x="0" y="166"/>
                  </a:lnTo>
                  <a:lnTo>
                    <a:pt x="2" y="147"/>
                  </a:lnTo>
                  <a:lnTo>
                    <a:pt x="4" y="127"/>
                  </a:lnTo>
                  <a:lnTo>
                    <a:pt x="11" y="107"/>
                  </a:lnTo>
                  <a:lnTo>
                    <a:pt x="21" y="86"/>
                  </a:lnTo>
                  <a:lnTo>
                    <a:pt x="36" y="65"/>
                  </a:lnTo>
                  <a:lnTo>
                    <a:pt x="55" y="47"/>
                  </a:lnTo>
                  <a:lnTo>
                    <a:pt x="81" y="29"/>
                  </a:lnTo>
                  <a:lnTo>
                    <a:pt x="112" y="13"/>
                  </a:lnTo>
                  <a:lnTo>
                    <a:pt x="151" y="0"/>
                  </a:lnTo>
                  <a:close/>
                </a:path>
              </a:pathLst>
            </a:custGeom>
            <a:grpFill/>
            <a:ln w="0">
              <a:noFill/>
              <a:prstDash val="solid"/>
              <a:round/>
              <a:headEnd/>
              <a:tailEnd/>
            </a:ln>
          </p:spPr>
          <p:txBody>
            <a:bodyPr anchor="ctr"/>
            <a:lstStyle/>
            <a:p>
              <a:pPr algn="ctr"/>
              <a:endParaRPr sz="3200"/>
            </a:p>
          </p:txBody>
        </p:sp>
        <p:sp>
          <p:nvSpPr>
            <p:cNvPr id="28" name="任意多边形: 形状 27">
              <a:extLst>
                <a:ext uri="{FF2B5EF4-FFF2-40B4-BE49-F238E27FC236}">
                  <a16:creationId xmlns:a16="http://schemas.microsoft.com/office/drawing/2014/main" id="{2E101BF9-B310-49F4-9EDF-31C60810840D}"/>
                </a:ext>
              </a:extLst>
            </p:cNvPr>
            <p:cNvSpPr>
              <a:spLocks/>
            </p:cNvSpPr>
            <p:nvPr/>
          </p:nvSpPr>
          <p:spPr bwMode="auto">
            <a:xfrm>
              <a:off x="5373340" y="3369469"/>
              <a:ext cx="423863" cy="279400"/>
            </a:xfrm>
            <a:custGeom>
              <a:avLst/>
              <a:gdLst>
                <a:gd name="T0" fmla="*/ 145 w 267"/>
                <a:gd name="T1" fmla="*/ 0 h 176"/>
                <a:gd name="T2" fmla="*/ 171 w 267"/>
                <a:gd name="T3" fmla="*/ 2 h 176"/>
                <a:gd name="T4" fmla="*/ 201 w 267"/>
                <a:gd name="T5" fmla="*/ 8 h 176"/>
                <a:gd name="T6" fmla="*/ 232 w 267"/>
                <a:gd name="T7" fmla="*/ 19 h 176"/>
                <a:gd name="T8" fmla="*/ 267 w 267"/>
                <a:gd name="T9" fmla="*/ 35 h 176"/>
                <a:gd name="T10" fmla="*/ 266 w 267"/>
                <a:gd name="T11" fmla="*/ 37 h 176"/>
                <a:gd name="T12" fmla="*/ 263 w 267"/>
                <a:gd name="T13" fmla="*/ 44 h 176"/>
                <a:gd name="T14" fmla="*/ 259 w 267"/>
                <a:gd name="T15" fmla="*/ 53 h 176"/>
                <a:gd name="T16" fmla="*/ 254 w 267"/>
                <a:gd name="T17" fmla="*/ 66 h 176"/>
                <a:gd name="T18" fmla="*/ 246 w 267"/>
                <a:gd name="T19" fmla="*/ 80 h 176"/>
                <a:gd name="T20" fmla="*/ 237 w 267"/>
                <a:gd name="T21" fmla="*/ 95 h 176"/>
                <a:gd name="T22" fmla="*/ 227 w 267"/>
                <a:gd name="T23" fmla="*/ 111 h 176"/>
                <a:gd name="T24" fmla="*/ 214 w 267"/>
                <a:gd name="T25" fmla="*/ 127 h 176"/>
                <a:gd name="T26" fmla="*/ 199 w 267"/>
                <a:gd name="T27" fmla="*/ 141 h 176"/>
                <a:gd name="T28" fmla="*/ 182 w 267"/>
                <a:gd name="T29" fmla="*/ 154 h 176"/>
                <a:gd name="T30" fmla="*/ 164 w 267"/>
                <a:gd name="T31" fmla="*/ 165 h 176"/>
                <a:gd name="T32" fmla="*/ 143 w 267"/>
                <a:gd name="T33" fmla="*/ 172 h 176"/>
                <a:gd name="T34" fmla="*/ 121 w 267"/>
                <a:gd name="T35" fmla="*/ 176 h 176"/>
                <a:gd name="T36" fmla="*/ 97 w 267"/>
                <a:gd name="T37" fmla="*/ 175 h 176"/>
                <a:gd name="T38" fmla="*/ 69 w 267"/>
                <a:gd name="T39" fmla="*/ 170 h 176"/>
                <a:gd name="T40" fmla="*/ 41 w 267"/>
                <a:gd name="T41" fmla="*/ 158 h 176"/>
                <a:gd name="T42" fmla="*/ 10 w 267"/>
                <a:gd name="T43" fmla="*/ 140 h 176"/>
                <a:gd name="T44" fmla="*/ 12 w 267"/>
                <a:gd name="T45" fmla="*/ 140 h 176"/>
                <a:gd name="T46" fmla="*/ 20 w 267"/>
                <a:gd name="T47" fmla="*/ 143 h 176"/>
                <a:gd name="T48" fmla="*/ 32 w 267"/>
                <a:gd name="T49" fmla="*/ 146 h 176"/>
                <a:gd name="T50" fmla="*/ 47 w 267"/>
                <a:gd name="T51" fmla="*/ 149 h 176"/>
                <a:gd name="T52" fmla="*/ 67 w 267"/>
                <a:gd name="T53" fmla="*/ 150 h 176"/>
                <a:gd name="T54" fmla="*/ 86 w 267"/>
                <a:gd name="T55" fmla="*/ 150 h 176"/>
                <a:gd name="T56" fmla="*/ 108 w 267"/>
                <a:gd name="T57" fmla="*/ 146 h 176"/>
                <a:gd name="T58" fmla="*/ 130 w 267"/>
                <a:gd name="T59" fmla="*/ 139 h 176"/>
                <a:gd name="T60" fmla="*/ 152 w 267"/>
                <a:gd name="T61" fmla="*/ 126 h 176"/>
                <a:gd name="T62" fmla="*/ 150 w 267"/>
                <a:gd name="T63" fmla="*/ 127 h 176"/>
                <a:gd name="T64" fmla="*/ 141 w 267"/>
                <a:gd name="T65" fmla="*/ 130 h 176"/>
                <a:gd name="T66" fmla="*/ 126 w 267"/>
                <a:gd name="T67" fmla="*/ 132 h 176"/>
                <a:gd name="T68" fmla="*/ 110 w 267"/>
                <a:gd name="T69" fmla="*/ 136 h 176"/>
                <a:gd name="T70" fmla="*/ 89 w 267"/>
                <a:gd name="T71" fmla="*/ 137 h 176"/>
                <a:gd name="T72" fmla="*/ 67 w 267"/>
                <a:gd name="T73" fmla="*/ 137 h 176"/>
                <a:gd name="T74" fmla="*/ 43 w 267"/>
                <a:gd name="T75" fmla="*/ 135 h 176"/>
                <a:gd name="T76" fmla="*/ 21 w 267"/>
                <a:gd name="T77" fmla="*/ 128 h 176"/>
                <a:gd name="T78" fmla="*/ 0 w 267"/>
                <a:gd name="T79" fmla="*/ 117 h 176"/>
                <a:gd name="T80" fmla="*/ 0 w 267"/>
                <a:gd name="T81" fmla="*/ 115 h 176"/>
                <a:gd name="T82" fmla="*/ 3 w 267"/>
                <a:gd name="T83" fmla="*/ 110 h 176"/>
                <a:gd name="T84" fmla="*/ 7 w 267"/>
                <a:gd name="T85" fmla="*/ 101 h 176"/>
                <a:gd name="T86" fmla="*/ 12 w 267"/>
                <a:gd name="T87" fmla="*/ 91 h 176"/>
                <a:gd name="T88" fmla="*/ 19 w 267"/>
                <a:gd name="T89" fmla="*/ 79 h 176"/>
                <a:gd name="T90" fmla="*/ 26 w 267"/>
                <a:gd name="T91" fmla="*/ 66 h 176"/>
                <a:gd name="T92" fmla="*/ 37 w 267"/>
                <a:gd name="T93" fmla="*/ 53 h 176"/>
                <a:gd name="T94" fmla="*/ 50 w 267"/>
                <a:gd name="T95" fmla="*/ 40 h 176"/>
                <a:gd name="T96" fmla="*/ 64 w 267"/>
                <a:gd name="T97" fmla="*/ 28 h 176"/>
                <a:gd name="T98" fmla="*/ 81 w 267"/>
                <a:gd name="T99" fmla="*/ 18 h 176"/>
                <a:gd name="T100" fmla="*/ 99 w 267"/>
                <a:gd name="T101" fmla="*/ 9 h 176"/>
                <a:gd name="T102" fmla="*/ 121 w 267"/>
                <a:gd name="T103" fmla="*/ 2 h 176"/>
                <a:gd name="T104" fmla="*/ 145 w 267"/>
                <a:gd name="T10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6">
                  <a:moveTo>
                    <a:pt x="145" y="0"/>
                  </a:moveTo>
                  <a:lnTo>
                    <a:pt x="171" y="2"/>
                  </a:lnTo>
                  <a:lnTo>
                    <a:pt x="201" y="8"/>
                  </a:lnTo>
                  <a:lnTo>
                    <a:pt x="232" y="19"/>
                  </a:lnTo>
                  <a:lnTo>
                    <a:pt x="267" y="35"/>
                  </a:lnTo>
                  <a:lnTo>
                    <a:pt x="266" y="37"/>
                  </a:lnTo>
                  <a:lnTo>
                    <a:pt x="263" y="44"/>
                  </a:lnTo>
                  <a:lnTo>
                    <a:pt x="259" y="53"/>
                  </a:lnTo>
                  <a:lnTo>
                    <a:pt x="254" y="66"/>
                  </a:lnTo>
                  <a:lnTo>
                    <a:pt x="246" y="80"/>
                  </a:lnTo>
                  <a:lnTo>
                    <a:pt x="237" y="95"/>
                  </a:lnTo>
                  <a:lnTo>
                    <a:pt x="227" y="111"/>
                  </a:lnTo>
                  <a:lnTo>
                    <a:pt x="214" y="127"/>
                  </a:lnTo>
                  <a:lnTo>
                    <a:pt x="199" y="141"/>
                  </a:lnTo>
                  <a:lnTo>
                    <a:pt x="182" y="154"/>
                  </a:lnTo>
                  <a:lnTo>
                    <a:pt x="164" y="165"/>
                  </a:lnTo>
                  <a:lnTo>
                    <a:pt x="143" y="172"/>
                  </a:lnTo>
                  <a:lnTo>
                    <a:pt x="121" y="176"/>
                  </a:lnTo>
                  <a:lnTo>
                    <a:pt x="97" y="175"/>
                  </a:lnTo>
                  <a:lnTo>
                    <a:pt x="69" y="170"/>
                  </a:lnTo>
                  <a:lnTo>
                    <a:pt x="41" y="158"/>
                  </a:lnTo>
                  <a:lnTo>
                    <a:pt x="10" y="140"/>
                  </a:lnTo>
                  <a:lnTo>
                    <a:pt x="12" y="140"/>
                  </a:lnTo>
                  <a:lnTo>
                    <a:pt x="20" y="143"/>
                  </a:lnTo>
                  <a:lnTo>
                    <a:pt x="32" y="146"/>
                  </a:lnTo>
                  <a:lnTo>
                    <a:pt x="47" y="149"/>
                  </a:lnTo>
                  <a:lnTo>
                    <a:pt x="67" y="150"/>
                  </a:lnTo>
                  <a:lnTo>
                    <a:pt x="86" y="150"/>
                  </a:lnTo>
                  <a:lnTo>
                    <a:pt x="108" y="146"/>
                  </a:lnTo>
                  <a:lnTo>
                    <a:pt x="130" y="139"/>
                  </a:lnTo>
                  <a:lnTo>
                    <a:pt x="152" y="126"/>
                  </a:lnTo>
                  <a:lnTo>
                    <a:pt x="150" y="127"/>
                  </a:lnTo>
                  <a:lnTo>
                    <a:pt x="141" y="130"/>
                  </a:lnTo>
                  <a:lnTo>
                    <a:pt x="126" y="132"/>
                  </a:lnTo>
                  <a:lnTo>
                    <a:pt x="110" y="136"/>
                  </a:lnTo>
                  <a:lnTo>
                    <a:pt x="89" y="137"/>
                  </a:lnTo>
                  <a:lnTo>
                    <a:pt x="67" y="137"/>
                  </a:lnTo>
                  <a:lnTo>
                    <a:pt x="43" y="135"/>
                  </a:lnTo>
                  <a:lnTo>
                    <a:pt x="21" y="128"/>
                  </a:lnTo>
                  <a:lnTo>
                    <a:pt x="0" y="117"/>
                  </a:lnTo>
                  <a:lnTo>
                    <a:pt x="0" y="115"/>
                  </a:lnTo>
                  <a:lnTo>
                    <a:pt x="3" y="110"/>
                  </a:lnTo>
                  <a:lnTo>
                    <a:pt x="7" y="101"/>
                  </a:lnTo>
                  <a:lnTo>
                    <a:pt x="12" y="91"/>
                  </a:lnTo>
                  <a:lnTo>
                    <a:pt x="19" y="79"/>
                  </a:lnTo>
                  <a:lnTo>
                    <a:pt x="26" y="66"/>
                  </a:lnTo>
                  <a:lnTo>
                    <a:pt x="37" y="53"/>
                  </a:lnTo>
                  <a:lnTo>
                    <a:pt x="50" y="40"/>
                  </a:lnTo>
                  <a:lnTo>
                    <a:pt x="64" y="28"/>
                  </a:lnTo>
                  <a:lnTo>
                    <a:pt x="81" y="18"/>
                  </a:lnTo>
                  <a:lnTo>
                    <a:pt x="99" y="9"/>
                  </a:lnTo>
                  <a:lnTo>
                    <a:pt x="121" y="2"/>
                  </a:lnTo>
                  <a:lnTo>
                    <a:pt x="145" y="0"/>
                  </a:lnTo>
                  <a:close/>
                </a:path>
              </a:pathLst>
            </a:custGeom>
            <a:grpFill/>
            <a:ln w="0">
              <a:noFill/>
              <a:prstDash val="solid"/>
              <a:round/>
              <a:headEnd/>
              <a:tailEnd/>
            </a:ln>
          </p:spPr>
          <p:txBody>
            <a:bodyPr anchor="ctr"/>
            <a:lstStyle/>
            <a:p>
              <a:pPr algn="ctr"/>
              <a:endParaRPr sz="3200"/>
            </a:p>
          </p:txBody>
        </p:sp>
        <p:sp>
          <p:nvSpPr>
            <p:cNvPr id="29" name="任意多边形: 形状 28">
              <a:extLst>
                <a:ext uri="{FF2B5EF4-FFF2-40B4-BE49-F238E27FC236}">
                  <a16:creationId xmlns:a16="http://schemas.microsoft.com/office/drawing/2014/main" id="{3F481722-E70D-47E0-ABB5-581135986385}"/>
                </a:ext>
              </a:extLst>
            </p:cNvPr>
            <p:cNvSpPr>
              <a:spLocks/>
            </p:cNvSpPr>
            <p:nvPr/>
          </p:nvSpPr>
          <p:spPr bwMode="auto">
            <a:xfrm>
              <a:off x="5046315" y="3877469"/>
              <a:ext cx="406400" cy="280988"/>
            </a:xfrm>
            <a:custGeom>
              <a:avLst/>
              <a:gdLst>
                <a:gd name="T0" fmla="*/ 89 w 256"/>
                <a:gd name="T1" fmla="*/ 0 h 177"/>
                <a:gd name="T2" fmla="*/ 109 w 256"/>
                <a:gd name="T3" fmla="*/ 2 h 177"/>
                <a:gd name="T4" fmla="*/ 128 w 256"/>
                <a:gd name="T5" fmla="*/ 4 h 177"/>
                <a:gd name="T6" fmla="*/ 149 w 256"/>
                <a:gd name="T7" fmla="*/ 11 h 177"/>
                <a:gd name="T8" fmla="*/ 170 w 256"/>
                <a:gd name="T9" fmla="*/ 21 h 177"/>
                <a:gd name="T10" fmla="*/ 190 w 256"/>
                <a:gd name="T11" fmla="*/ 35 h 177"/>
                <a:gd name="T12" fmla="*/ 209 w 256"/>
                <a:gd name="T13" fmla="*/ 55 h 177"/>
                <a:gd name="T14" fmla="*/ 227 w 256"/>
                <a:gd name="T15" fmla="*/ 81 h 177"/>
                <a:gd name="T16" fmla="*/ 243 w 256"/>
                <a:gd name="T17" fmla="*/ 112 h 177"/>
                <a:gd name="T18" fmla="*/ 256 w 256"/>
                <a:gd name="T19" fmla="*/ 151 h 177"/>
                <a:gd name="T20" fmla="*/ 253 w 256"/>
                <a:gd name="T21" fmla="*/ 151 h 177"/>
                <a:gd name="T22" fmla="*/ 248 w 256"/>
                <a:gd name="T23" fmla="*/ 155 h 177"/>
                <a:gd name="T24" fmla="*/ 238 w 256"/>
                <a:gd name="T25" fmla="*/ 159 h 177"/>
                <a:gd name="T26" fmla="*/ 226 w 256"/>
                <a:gd name="T27" fmla="*/ 163 h 177"/>
                <a:gd name="T28" fmla="*/ 210 w 256"/>
                <a:gd name="T29" fmla="*/ 168 h 177"/>
                <a:gd name="T30" fmla="*/ 193 w 256"/>
                <a:gd name="T31" fmla="*/ 172 h 177"/>
                <a:gd name="T32" fmla="*/ 174 w 256"/>
                <a:gd name="T33" fmla="*/ 176 h 177"/>
                <a:gd name="T34" fmla="*/ 154 w 256"/>
                <a:gd name="T35" fmla="*/ 177 h 177"/>
                <a:gd name="T36" fmla="*/ 134 w 256"/>
                <a:gd name="T37" fmla="*/ 177 h 177"/>
                <a:gd name="T38" fmla="*/ 113 w 256"/>
                <a:gd name="T39" fmla="*/ 174 h 177"/>
                <a:gd name="T40" fmla="*/ 92 w 256"/>
                <a:gd name="T41" fmla="*/ 169 h 177"/>
                <a:gd name="T42" fmla="*/ 71 w 256"/>
                <a:gd name="T43" fmla="*/ 160 h 177"/>
                <a:gd name="T44" fmla="*/ 53 w 256"/>
                <a:gd name="T45" fmla="*/ 147 h 177"/>
                <a:gd name="T46" fmla="*/ 36 w 256"/>
                <a:gd name="T47" fmla="*/ 129 h 177"/>
                <a:gd name="T48" fmla="*/ 22 w 256"/>
                <a:gd name="T49" fmla="*/ 106 h 177"/>
                <a:gd name="T50" fmla="*/ 9 w 256"/>
                <a:gd name="T51" fmla="*/ 77 h 177"/>
                <a:gd name="T52" fmla="*/ 0 w 256"/>
                <a:gd name="T53" fmla="*/ 42 h 177"/>
                <a:gd name="T54" fmla="*/ 1 w 256"/>
                <a:gd name="T55" fmla="*/ 45 h 177"/>
                <a:gd name="T56" fmla="*/ 5 w 256"/>
                <a:gd name="T57" fmla="*/ 52 h 177"/>
                <a:gd name="T58" fmla="*/ 11 w 256"/>
                <a:gd name="T59" fmla="*/ 63 h 177"/>
                <a:gd name="T60" fmla="*/ 21 w 256"/>
                <a:gd name="T61" fmla="*/ 77 h 177"/>
                <a:gd name="T62" fmla="*/ 32 w 256"/>
                <a:gd name="T63" fmla="*/ 90 h 177"/>
                <a:gd name="T64" fmla="*/ 48 w 256"/>
                <a:gd name="T65" fmla="*/ 104 h 177"/>
                <a:gd name="T66" fmla="*/ 66 w 256"/>
                <a:gd name="T67" fmla="*/ 117 h 177"/>
                <a:gd name="T68" fmla="*/ 87 w 256"/>
                <a:gd name="T69" fmla="*/ 128 h 177"/>
                <a:gd name="T70" fmla="*/ 112 w 256"/>
                <a:gd name="T71" fmla="*/ 134 h 177"/>
                <a:gd name="T72" fmla="*/ 109 w 256"/>
                <a:gd name="T73" fmla="*/ 133 h 177"/>
                <a:gd name="T74" fmla="*/ 100 w 256"/>
                <a:gd name="T75" fmla="*/ 128 h 177"/>
                <a:gd name="T76" fmla="*/ 88 w 256"/>
                <a:gd name="T77" fmla="*/ 120 h 177"/>
                <a:gd name="T78" fmla="*/ 74 w 256"/>
                <a:gd name="T79" fmla="*/ 111 h 177"/>
                <a:gd name="T80" fmla="*/ 57 w 256"/>
                <a:gd name="T81" fmla="*/ 98 h 177"/>
                <a:gd name="T82" fmla="*/ 41 w 256"/>
                <a:gd name="T83" fmla="*/ 82 h 177"/>
                <a:gd name="T84" fmla="*/ 27 w 256"/>
                <a:gd name="T85" fmla="*/ 64 h 177"/>
                <a:gd name="T86" fmla="*/ 17 w 256"/>
                <a:gd name="T87" fmla="*/ 43 h 177"/>
                <a:gd name="T88" fmla="*/ 10 w 256"/>
                <a:gd name="T89" fmla="*/ 20 h 177"/>
                <a:gd name="T90" fmla="*/ 11 w 256"/>
                <a:gd name="T91" fmla="*/ 19 h 177"/>
                <a:gd name="T92" fmla="*/ 18 w 256"/>
                <a:gd name="T93" fmla="*/ 16 h 177"/>
                <a:gd name="T94" fmla="*/ 27 w 256"/>
                <a:gd name="T95" fmla="*/ 12 h 177"/>
                <a:gd name="T96" fmla="*/ 39 w 256"/>
                <a:gd name="T97" fmla="*/ 8 h 177"/>
                <a:gd name="T98" fmla="*/ 54 w 256"/>
                <a:gd name="T99" fmla="*/ 6 h 177"/>
                <a:gd name="T100" fmla="*/ 70 w 256"/>
                <a:gd name="T101" fmla="*/ 2 h 177"/>
                <a:gd name="T102" fmla="*/ 89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89" y="0"/>
                  </a:moveTo>
                  <a:lnTo>
                    <a:pt x="109" y="2"/>
                  </a:lnTo>
                  <a:lnTo>
                    <a:pt x="128" y="4"/>
                  </a:lnTo>
                  <a:lnTo>
                    <a:pt x="149" y="11"/>
                  </a:lnTo>
                  <a:lnTo>
                    <a:pt x="170" y="21"/>
                  </a:lnTo>
                  <a:lnTo>
                    <a:pt x="190" y="35"/>
                  </a:lnTo>
                  <a:lnTo>
                    <a:pt x="209" y="55"/>
                  </a:lnTo>
                  <a:lnTo>
                    <a:pt x="227" y="81"/>
                  </a:lnTo>
                  <a:lnTo>
                    <a:pt x="243" y="112"/>
                  </a:lnTo>
                  <a:lnTo>
                    <a:pt x="256" y="151"/>
                  </a:lnTo>
                  <a:lnTo>
                    <a:pt x="253" y="151"/>
                  </a:lnTo>
                  <a:lnTo>
                    <a:pt x="248" y="155"/>
                  </a:lnTo>
                  <a:lnTo>
                    <a:pt x="238" y="159"/>
                  </a:lnTo>
                  <a:lnTo>
                    <a:pt x="226" y="163"/>
                  </a:lnTo>
                  <a:lnTo>
                    <a:pt x="210" y="168"/>
                  </a:lnTo>
                  <a:lnTo>
                    <a:pt x="193" y="172"/>
                  </a:lnTo>
                  <a:lnTo>
                    <a:pt x="174" y="176"/>
                  </a:lnTo>
                  <a:lnTo>
                    <a:pt x="154" y="177"/>
                  </a:lnTo>
                  <a:lnTo>
                    <a:pt x="134" y="177"/>
                  </a:lnTo>
                  <a:lnTo>
                    <a:pt x="113" y="174"/>
                  </a:lnTo>
                  <a:lnTo>
                    <a:pt x="92" y="169"/>
                  </a:lnTo>
                  <a:lnTo>
                    <a:pt x="71" y="160"/>
                  </a:lnTo>
                  <a:lnTo>
                    <a:pt x="53" y="147"/>
                  </a:lnTo>
                  <a:lnTo>
                    <a:pt x="36" y="129"/>
                  </a:lnTo>
                  <a:lnTo>
                    <a:pt x="22" y="106"/>
                  </a:lnTo>
                  <a:lnTo>
                    <a:pt x="9" y="77"/>
                  </a:lnTo>
                  <a:lnTo>
                    <a:pt x="0" y="42"/>
                  </a:lnTo>
                  <a:lnTo>
                    <a:pt x="1" y="45"/>
                  </a:lnTo>
                  <a:lnTo>
                    <a:pt x="5" y="52"/>
                  </a:lnTo>
                  <a:lnTo>
                    <a:pt x="11" y="63"/>
                  </a:lnTo>
                  <a:lnTo>
                    <a:pt x="21" y="77"/>
                  </a:lnTo>
                  <a:lnTo>
                    <a:pt x="32" y="90"/>
                  </a:lnTo>
                  <a:lnTo>
                    <a:pt x="48" y="104"/>
                  </a:lnTo>
                  <a:lnTo>
                    <a:pt x="66" y="117"/>
                  </a:lnTo>
                  <a:lnTo>
                    <a:pt x="87" y="128"/>
                  </a:lnTo>
                  <a:lnTo>
                    <a:pt x="112" y="134"/>
                  </a:lnTo>
                  <a:lnTo>
                    <a:pt x="109" y="133"/>
                  </a:lnTo>
                  <a:lnTo>
                    <a:pt x="100" y="128"/>
                  </a:lnTo>
                  <a:lnTo>
                    <a:pt x="88" y="120"/>
                  </a:lnTo>
                  <a:lnTo>
                    <a:pt x="74" y="111"/>
                  </a:lnTo>
                  <a:lnTo>
                    <a:pt x="57" y="98"/>
                  </a:lnTo>
                  <a:lnTo>
                    <a:pt x="41" y="82"/>
                  </a:lnTo>
                  <a:lnTo>
                    <a:pt x="27" y="64"/>
                  </a:lnTo>
                  <a:lnTo>
                    <a:pt x="17" y="43"/>
                  </a:lnTo>
                  <a:lnTo>
                    <a:pt x="10" y="20"/>
                  </a:lnTo>
                  <a:lnTo>
                    <a:pt x="11" y="19"/>
                  </a:lnTo>
                  <a:lnTo>
                    <a:pt x="18" y="16"/>
                  </a:lnTo>
                  <a:lnTo>
                    <a:pt x="27" y="12"/>
                  </a:lnTo>
                  <a:lnTo>
                    <a:pt x="39" y="8"/>
                  </a:lnTo>
                  <a:lnTo>
                    <a:pt x="54" y="6"/>
                  </a:lnTo>
                  <a:lnTo>
                    <a:pt x="70" y="2"/>
                  </a:lnTo>
                  <a:lnTo>
                    <a:pt x="89" y="0"/>
                  </a:lnTo>
                  <a:close/>
                </a:path>
              </a:pathLst>
            </a:custGeom>
            <a:grpFill/>
            <a:ln w="0">
              <a:noFill/>
              <a:prstDash val="solid"/>
              <a:round/>
              <a:headEnd/>
              <a:tailEnd/>
            </a:ln>
          </p:spPr>
          <p:txBody>
            <a:bodyPr anchor="ctr"/>
            <a:lstStyle/>
            <a:p>
              <a:pPr algn="ctr"/>
              <a:endParaRPr sz="3200"/>
            </a:p>
          </p:txBody>
        </p:sp>
        <p:sp>
          <p:nvSpPr>
            <p:cNvPr id="30" name="任意多边形: 形状 29">
              <a:extLst>
                <a:ext uri="{FF2B5EF4-FFF2-40B4-BE49-F238E27FC236}">
                  <a16:creationId xmlns:a16="http://schemas.microsoft.com/office/drawing/2014/main" id="{1491A7AE-244A-4A95-A973-2ABE03F6E679}"/>
                </a:ext>
              </a:extLst>
            </p:cNvPr>
            <p:cNvSpPr>
              <a:spLocks/>
            </p:cNvSpPr>
            <p:nvPr/>
          </p:nvSpPr>
          <p:spPr bwMode="auto">
            <a:xfrm>
              <a:off x="4930428" y="4277519"/>
              <a:ext cx="404813" cy="282575"/>
            </a:xfrm>
            <a:custGeom>
              <a:avLst/>
              <a:gdLst>
                <a:gd name="T0" fmla="*/ 88 w 255"/>
                <a:gd name="T1" fmla="*/ 0 h 178"/>
                <a:gd name="T2" fmla="*/ 108 w 255"/>
                <a:gd name="T3" fmla="*/ 2 h 178"/>
                <a:gd name="T4" fmla="*/ 129 w 255"/>
                <a:gd name="T5" fmla="*/ 4 h 178"/>
                <a:gd name="T6" fmla="*/ 149 w 255"/>
                <a:gd name="T7" fmla="*/ 11 h 178"/>
                <a:gd name="T8" fmla="*/ 169 w 255"/>
                <a:gd name="T9" fmla="*/ 21 h 178"/>
                <a:gd name="T10" fmla="*/ 190 w 255"/>
                <a:gd name="T11" fmla="*/ 35 h 178"/>
                <a:gd name="T12" fmla="*/ 208 w 255"/>
                <a:gd name="T13" fmla="*/ 56 h 178"/>
                <a:gd name="T14" fmla="*/ 226 w 255"/>
                <a:gd name="T15" fmla="*/ 81 h 178"/>
                <a:gd name="T16" fmla="*/ 242 w 255"/>
                <a:gd name="T17" fmla="*/ 112 h 178"/>
                <a:gd name="T18" fmla="*/ 255 w 255"/>
                <a:gd name="T19" fmla="*/ 151 h 178"/>
                <a:gd name="T20" fmla="*/ 253 w 255"/>
                <a:gd name="T21" fmla="*/ 152 h 178"/>
                <a:gd name="T22" fmla="*/ 247 w 255"/>
                <a:gd name="T23" fmla="*/ 155 h 178"/>
                <a:gd name="T24" fmla="*/ 238 w 255"/>
                <a:gd name="T25" fmla="*/ 159 h 178"/>
                <a:gd name="T26" fmla="*/ 225 w 255"/>
                <a:gd name="T27" fmla="*/ 163 h 178"/>
                <a:gd name="T28" fmla="*/ 209 w 255"/>
                <a:gd name="T29" fmla="*/ 168 h 178"/>
                <a:gd name="T30" fmla="*/ 192 w 255"/>
                <a:gd name="T31" fmla="*/ 172 h 178"/>
                <a:gd name="T32" fmla="*/ 173 w 255"/>
                <a:gd name="T33" fmla="*/ 176 h 178"/>
                <a:gd name="T34" fmla="*/ 153 w 255"/>
                <a:gd name="T35" fmla="*/ 178 h 178"/>
                <a:gd name="T36" fmla="*/ 133 w 255"/>
                <a:gd name="T37" fmla="*/ 178 h 178"/>
                <a:gd name="T38" fmla="*/ 112 w 255"/>
                <a:gd name="T39" fmla="*/ 176 h 178"/>
                <a:gd name="T40" fmla="*/ 91 w 255"/>
                <a:gd name="T41" fmla="*/ 169 h 178"/>
                <a:gd name="T42" fmla="*/ 71 w 255"/>
                <a:gd name="T43" fmla="*/ 160 h 178"/>
                <a:gd name="T44" fmla="*/ 52 w 255"/>
                <a:gd name="T45" fmla="*/ 147 h 178"/>
                <a:gd name="T46" fmla="*/ 35 w 255"/>
                <a:gd name="T47" fmla="*/ 129 h 178"/>
                <a:gd name="T48" fmla="*/ 21 w 255"/>
                <a:gd name="T49" fmla="*/ 107 h 178"/>
                <a:gd name="T50" fmla="*/ 9 w 255"/>
                <a:gd name="T51" fmla="*/ 78 h 178"/>
                <a:gd name="T52" fmla="*/ 0 w 255"/>
                <a:gd name="T53" fmla="*/ 43 h 178"/>
                <a:gd name="T54" fmla="*/ 1 w 255"/>
                <a:gd name="T55" fmla="*/ 46 h 178"/>
                <a:gd name="T56" fmla="*/ 5 w 255"/>
                <a:gd name="T57" fmla="*/ 52 h 178"/>
                <a:gd name="T58" fmla="*/ 10 w 255"/>
                <a:gd name="T59" fmla="*/ 64 h 178"/>
                <a:gd name="T60" fmla="*/ 19 w 255"/>
                <a:gd name="T61" fmla="*/ 77 h 178"/>
                <a:gd name="T62" fmla="*/ 32 w 255"/>
                <a:gd name="T63" fmla="*/ 91 h 178"/>
                <a:gd name="T64" fmla="*/ 47 w 255"/>
                <a:gd name="T65" fmla="*/ 105 h 178"/>
                <a:gd name="T66" fmla="*/ 65 w 255"/>
                <a:gd name="T67" fmla="*/ 117 h 178"/>
                <a:gd name="T68" fmla="*/ 87 w 255"/>
                <a:gd name="T69" fmla="*/ 127 h 178"/>
                <a:gd name="T70" fmla="*/ 112 w 255"/>
                <a:gd name="T71" fmla="*/ 134 h 178"/>
                <a:gd name="T72" fmla="*/ 108 w 255"/>
                <a:gd name="T73" fmla="*/ 133 h 178"/>
                <a:gd name="T74" fmla="*/ 100 w 255"/>
                <a:gd name="T75" fmla="*/ 127 h 178"/>
                <a:gd name="T76" fmla="*/ 87 w 255"/>
                <a:gd name="T77" fmla="*/ 121 h 178"/>
                <a:gd name="T78" fmla="*/ 73 w 255"/>
                <a:gd name="T79" fmla="*/ 111 h 178"/>
                <a:gd name="T80" fmla="*/ 57 w 255"/>
                <a:gd name="T81" fmla="*/ 98 h 178"/>
                <a:gd name="T82" fmla="*/ 42 w 255"/>
                <a:gd name="T83" fmla="*/ 82 h 178"/>
                <a:gd name="T84" fmla="*/ 27 w 255"/>
                <a:gd name="T85" fmla="*/ 64 h 178"/>
                <a:gd name="T86" fmla="*/ 16 w 255"/>
                <a:gd name="T87" fmla="*/ 43 h 178"/>
                <a:gd name="T88" fmla="*/ 9 w 255"/>
                <a:gd name="T89" fmla="*/ 20 h 178"/>
                <a:gd name="T90" fmla="*/ 12 w 255"/>
                <a:gd name="T91" fmla="*/ 20 h 178"/>
                <a:gd name="T92" fmla="*/ 17 w 255"/>
                <a:gd name="T93" fmla="*/ 17 h 178"/>
                <a:gd name="T94" fmla="*/ 26 w 255"/>
                <a:gd name="T95" fmla="*/ 13 h 178"/>
                <a:gd name="T96" fmla="*/ 39 w 255"/>
                <a:gd name="T97" fmla="*/ 9 h 178"/>
                <a:gd name="T98" fmla="*/ 53 w 255"/>
                <a:gd name="T99" fmla="*/ 5 h 178"/>
                <a:gd name="T100" fmla="*/ 70 w 255"/>
                <a:gd name="T101" fmla="*/ 3 h 178"/>
                <a:gd name="T102" fmla="*/ 88 w 255"/>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8">
                  <a:moveTo>
                    <a:pt x="88" y="0"/>
                  </a:moveTo>
                  <a:lnTo>
                    <a:pt x="108" y="2"/>
                  </a:lnTo>
                  <a:lnTo>
                    <a:pt x="129" y="4"/>
                  </a:lnTo>
                  <a:lnTo>
                    <a:pt x="149" y="11"/>
                  </a:lnTo>
                  <a:lnTo>
                    <a:pt x="169" y="21"/>
                  </a:lnTo>
                  <a:lnTo>
                    <a:pt x="190" y="35"/>
                  </a:lnTo>
                  <a:lnTo>
                    <a:pt x="208" y="56"/>
                  </a:lnTo>
                  <a:lnTo>
                    <a:pt x="226" y="81"/>
                  </a:lnTo>
                  <a:lnTo>
                    <a:pt x="242" y="112"/>
                  </a:lnTo>
                  <a:lnTo>
                    <a:pt x="255" y="151"/>
                  </a:lnTo>
                  <a:lnTo>
                    <a:pt x="253" y="152"/>
                  </a:lnTo>
                  <a:lnTo>
                    <a:pt x="247" y="155"/>
                  </a:lnTo>
                  <a:lnTo>
                    <a:pt x="238" y="159"/>
                  </a:lnTo>
                  <a:lnTo>
                    <a:pt x="225" y="163"/>
                  </a:lnTo>
                  <a:lnTo>
                    <a:pt x="209" y="168"/>
                  </a:lnTo>
                  <a:lnTo>
                    <a:pt x="192" y="172"/>
                  </a:lnTo>
                  <a:lnTo>
                    <a:pt x="173" y="176"/>
                  </a:lnTo>
                  <a:lnTo>
                    <a:pt x="153" y="178"/>
                  </a:lnTo>
                  <a:lnTo>
                    <a:pt x="133" y="178"/>
                  </a:lnTo>
                  <a:lnTo>
                    <a:pt x="112" y="176"/>
                  </a:lnTo>
                  <a:lnTo>
                    <a:pt x="91" y="169"/>
                  </a:lnTo>
                  <a:lnTo>
                    <a:pt x="71" y="160"/>
                  </a:lnTo>
                  <a:lnTo>
                    <a:pt x="52" y="147"/>
                  </a:lnTo>
                  <a:lnTo>
                    <a:pt x="35" y="129"/>
                  </a:lnTo>
                  <a:lnTo>
                    <a:pt x="21" y="107"/>
                  </a:lnTo>
                  <a:lnTo>
                    <a:pt x="9" y="78"/>
                  </a:lnTo>
                  <a:lnTo>
                    <a:pt x="0" y="43"/>
                  </a:lnTo>
                  <a:lnTo>
                    <a:pt x="1" y="46"/>
                  </a:lnTo>
                  <a:lnTo>
                    <a:pt x="5" y="52"/>
                  </a:lnTo>
                  <a:lnTo>
                    <a:pt x="10" y="64"/>
                  </a:lnTo>
                  <a:lnTo>
                    <a:pt x="19" y="77"/>
                  </a:lnTo>
                  <a:lnTo>
                    <a:pt x="32" y="91"/>
                  </a:lnTo>
                  <a:lnTo>
                    <a:pt x="47" y="105"/>
                  </a:lnTo>
                  <a:lnTo>
                    <a:pt x="65" y="117"/>
                  </a:lnTo>
                  <a:lnTo>
                    <a:pt x="87" y="127"/>
                  </a:lnTo>
                  <a:lnTo>
                    <a:pt x="112" y="134"/>
                  </a:lnTo>
                  <a:lnTo>
                    <a:pt x="108" y="133"/>
                  </a:lnTo>
                  <a:lnTo>
                    <a:pt x="100" y="127"/>
                  </a:lnTo>
                  <a:lnTo>
                    <a:pt x="87" y="121"/>
                  </a:lnTo>
                  <a:lnTo>
                    <a:pt x="73" y="111"/>
                  </a:lnTo>
                  <a:lnTo>
                    <a:pt x="57" y="98"/>
                  </a:lnTo>
                  <a:lnTo>
                    <a:pt x="42" y="82"/>
                  </a:lnTo>
                  <a:lnTo>
                    <a:pt x="27" y="64"/>
                  </a:lnTo>
                  <a:lnTo>
                    <a:pt x="16" y="43"/>
                  </a:lnTo>
                  <a:lnTo>
                    <a:pt x="9" y="20"/>
                  </a:lnTo>
                  <a:lnTo>
                    <a:pt x="12" y="20"/>
                  </a:lnTo>
                  <a:lnTo>
                    <a:pt x="17" y="17"/>
                  </a:lnTo>
                  <a:lnTo>
                    <a:pt x="26" y="13"/>
                  </a:lnTo>
                  <a:lnTo>
                    <a:pt x="39" y="9"/>
                  </a:lnTo>
                  <a:lnTo>
                    <a:pt x="53" y="5"/>
                  </a:lnTo>
                  <a:lnTo>
                    <a:pt x="70" y="3"/>
                  </a:lnTo>
                  <a:lnTo>
                    <a:pt x="88" y="0"/>
                  </a:lnTo>
                  <a:close/>
                </a:path>
              </a:pathLst>
            </a:custGeom>
            <a:grpFill/>
            <a:ln w="0">
              <a:noFill/>
              <a:prstDash val="solid"/>
              <a:round/>
              <a:headEnd/>
              <a:tailEnd/>
            </a:ln>
          </p:spPr>
          <p:txBody>
            <a:bodyPr anchor="ctr"/>
            <a:lstStyle/>
            <a:p>
              <a:pPr algn="ctr"/>
              <a:endParaRPr sz="3200"/>
            </a:p>
          </p:txBody>
        </p:sp>
        <p:sp>
          <p:nvSpPr>
            <p:cNvPr id="31" name="任意多边形: 形状 30">
              <a:extLst>
                <a:ext uri="{FF2B5EF4-FFF2-40B4-BE49-F238E27FC236}">
                  <a16:creationId xmlns:a16="http://schemas.microsoft.com/office/drawing/2014/main" id="{AA7B3EAE-E044-416F-BB2B-9F6B111A2271}"/>
                </a:ext>
              </a:extLst>
            </p:cNvPr>
            <p:cNvSpPr>
              <a:spLocks/>
            </p:cNvSpPr>
            <p:nvPr/>
          </p:nvSpPr>
          <p:spPr bwMode="auto">
            <a:xfrm>
              <a:off x="4392265" y="3734594"/>
              <a:ext cx="406400" cy="279400"/>
            </a:xfrm>
            <a:custGeom>
              <a:avLst/>
              <a:gdLst>
                <a:gd name="T0" fmla="*/ 89 w 256"/>
                <a:gd name="T1" fmla="*/ 0 h 176"/>
                <a:gd name="T2" fmla="*/ 109 w 256"/>
                <a:gd name="T3" fmla="*/ 0 h 176"/>
                <a:gd name="T4" fmla="*/ 128 w 256"/>
                <a:gd name="T5" fmla="*/ 3 h 176"/>
                <a:gd name="T6" fmla="*/ 149 w 256"/>
                <a:gd name="T7" fmla="*/ 10 h 176"/>
                <a:gd name="T8" fmla="*/ 170 w 256"/>
                <a:gd name="T9" fmla="*/ 20 h 176"/>
                <a:gd name="T10" fmla="*/ 190 w 256"/>
                <a:gd name="T11" fmla="*/ 35 h 176"/>
                <a:gd name="T12" fmla="*/ 209 w 256"/>
                <a:gd name="T13" fmla="*/ 54 h 176"/>
                <a:gd name="T14" fmla="*/ 226 w 256"/>
                <a:gd name="T15" fmla="*/ 80 h 176"/>
                <a:gd name="T16" fmla="*/ 243 w 256"/>
                <a:gd name="T17" fmla="*/ 111 h 176"/>
                <a:gd name="T18" fmla="*/ 256 w 256"/>
                <a:gd name="T19" fmla="*/ 149 h 176"/>
                <a:gd name="T20" fmla="*/ 253 w 256"/>
                <a:gd name="T21" fmla="*/ 150 h 176"/>
                <a:gd name="T22" fmla="*/ 248 w 256"/>
                <a:gd name="T23" fmla="*/ 153 h 176"/>
                <a:gd name="T24" fmla="*/ 238 w 256"/>
                <a:gd name="T25" fmla="*/ 157 h 176"/>
                <a:gd name="T26" fmla="*/ 225 w 256"/>
                <a:gd name="T27" fmla="*/ 162 h 176"/>
                <a:gd name="T28" fmla="*/ 210 w 256"/>
                <a:gd name="T29" fmla="*/ 167 h 176"/>
                <a:gd name="T30" fmla="*/ 193 w 256"/>
                <a:gd name="T31" fmla="*/ 171 h 176"/>
                <a:gd name="T32" fmla="*/ 174 w 256"/>
                <a:gd name="T33" fmla="*/ 175 h 176"/>
                <a:gd name="T34" fmla="*/ 154 w 256"/>
                <a:gd name="T35" fmla="*/ 176 h 176"/>
                <a:gd name="T36" fmla="*/ 134 w 256"/>
                <a:gd name="T37" fmla="*/ 176 h 176"/>
                <a:gd name="T38" fmla="*/ 113 w 256"/>
                <a:gd name="T39" fmla="*/ 174 h 176"/>
                <a:gd name="T40" fmla="*/ 92 w 256"/>
                <a:gd name="T41" fmla="*/ 168 h 176"/>
                <a:gd name="T42" fmla="*/ 71 w 256"/>
                <a:gd name="T43" fmla="*/ 159 h 176"/>
                <a:gd name="T44" fmla="*/ 53 w 256"/>
                <a:gd name="T45" fmla="*/ 146 h 176"/>
                <a:gd name="T46" fmla="*/ 36 w 256"/>
                <a:gd name="T47" fmla="*/ 128 h 176"/>
                <a:gd name="T48" fmla="*/ 22 w 256"/>
                <a:gd name="T49" fmla="*/ 105 h 176"/>
                <a:gd name="T50" fmla="*/ 9 w 256"/>
                <a:gd name="T51" fmla="*/ 76 h 176"/>
                <a:gd name="T52" fmla="*/ 0 w 256"/>
                <a:gd name="T53" fmla="*/ 41 h 176"/>
                <a:gd name="T54" fmla="*/ 1 w 256"/>
                <a:gd name="T55" fmla="*/ 44 h 176"/>
                <a:gd name="T56" fmla="*/ 5 w 256"/>
                <a:gd name="T57" fmla="*/ 51 h 176"/>
                <a:gd name="T58" fmla="*/ 11 w 256"/>
                <a:gd name="T59" fmla="*/ 62 h 176"/>
                <a:gd name="T60" fmla="*/ 21 w 256"/>
                <a:gd name="T61" fmla="*/ 75 h 176"/>
                <a:gd name="T62" fmla="*/ 32 w 256"/>
                <a:gd name="T63" fmla="*/ 89 h 176"/>
                <a:gd name="T64" fmla="*/ 48 w 256"/>
                <a:gd name="T65" fmla="*/ 103 h 176"/>
                <a:gd name="T66" fmla="*/ 66 w 256"/>
                <a:gd name="T67" fmla="*/ 116 h 176"/>
                <a:gd name="T68" fmla="*/ 87 w 256"/>
                <a:gd name="T69" fmla="*/ 127 h 176"/>
                <a:gd name="T70" fmla="*/ 112 w 256"/>
                <a:gd name="T71" fmla="*/ 133 h 176"/>
                <a:gd name="T72" fmla="*/ 109 w 256"/>
                <a:gd name="T73" fmla="*/ 131 h 176"/>
                <a:gd name="T74" fmla="*/ 100 w 256"/>
                <a:gd name="T75" fmla="*/ 127 h 176"/>
                <a:gd name="T76" fmla="*/ 88 w 256"/>
                <a:gd name="T77" fmla="*/ 119 h 176"/>
                <a:gd name="T78" fmla="*/ 74 w 256"/>
                <a:gd name="T79" fmla="*/ 109 h 176"/>
                <a:gd name="T80" fmla="*/ 57 w 256"/>
                <a:gd name="T81" fmla="*/ 96 h 176"/>
                <a:gd name="T82" fmla="*/ 41 w 256"/>
                <a:gd name="T83" fmla="*/ 80 h 176"/>
                <a:gd name="T84" fmla="*/ 27 w 256"/>
                <a:gd name="T85" fmla="*/ 62 h 176"/>
                <a:gd name="T86" fmla="*/ 17 w 256"/>
                <a:gd name="T87" fmla="*/ 42 h 176"/>
                <a:gd name="T88" fmla="*/ 10 w 256"/>
                <a:gd name="T89" fmla="*/ 19 h 176"/>
                <a:gd name="T90" fmla="*/ 11 w 256"/>
                <a:gd name="T91" fmla="*/ 18 h 176"/>
                <a:gd name="T92" fmla="*/ 18 w 256"/>
                <a:gd name="T93" fmla="*/ 15 h 176"/>
                <a:gd name="T94" fmla="*/ 27 w 256"/>
                <a:gd name="T95" fmla="*/ 11 h 176"/>
                <a:gd name="T96" fmla="*/ 39 w 256"/>
                <a:gd name="T97" fmla="*/ 7 h 176"/>
                <a:gd name="T98" fmla="*/ 54 w 256"/>
                <a:gd name="T99" fmla="*/ 3 h 176"/>
                <a:gd name="T100" fmla="*/ 70 w 256"/>
                <a:gd name="T101" fmla="*/ 1 h 176"/>
                <a:gd name="T102" fmla="*/ 89 w 256"/>
                <a:gd name="T10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6">
                  <a:moveTo>
                    <a:pt x="89" y="0"/>
                  </a:moveTo>
                  <a:lnTo>
                    <a:pt x="109" y="0"/>
                  </a:lnTo>
                  <a:lnTo>
                    <a:pt x="128" y="3"/>
                  </a:lnTo>
                  <a:lnTo>
                    <a:pt x="149" y="10"/>
                  </a:lnTo>
                  <a:lnTo>
                    <a:pt x="170" y="20"/>
                  </a:lnTo>
                  <a:lnTo>
                    <a:pt x="190" y="35"/>
                  </a:lnTo>
                  <a:lnTo>
                    <a:pt x="209" y="54"/>
                  </a:lnTo>
                  <a:lnTo>
                    <a:pt x="226" y="80"/>
                  </a:lnTo>
                  <a:lnTo>
                    <a:pt x="243" y="111"/>
                  </a:lnTo>
                  <a:lnTo>
                    <a:pt x="256" y="149"/>
                  </a:lnTo>
                  <a:lnTo>
                    <a:pt x="253" y="150"/>
                  </a:lnTo>
                  <a:lnTo>
                    <a:pt x="248" y="153"/>
                  </a:lnTo>
                  <a:lnTo>
                    <a:pt x="238" y="157"/>
                  </a:lnTo>
                  <a:lnTo>
                    <a:pt x="225" y="162"/>
                  </a:lnTo>
                  <a:lnTo>
                    <a:pt x="210" y="167"/>
                  </a:lnTo>
                  <a:lnTo>
                    <a:pt x="193" y="171"/>
                  </a:lnTo>
                  <a:lnTo>
                    <a:pt x="174" y="175"/>
                  </a:lnTo>
                  <a:lnTo>
                    <a:pt x="154" y="176"/>
                  </a:lnTo>
                  <a:lnTo>
                    <a:pt x="134" y="176"/>
                  </a:lnTo>
                  <a:lnTo>
                    <a:pt x="113" y="174"/>
                  </a:lnTo>
                  <a:lnTo>
                    <a:pt x="92" y="168"/>
                  </a:lnTo>
                  <a:lnTo>
                    <a:pt x="71" y="159"/>
                  </a:lnTo>
                  <a:lnTo>
                    <a:pt x="53" y="146"/>
                  </a:lnTo>
                  <a:lnTo>
                    <a:pt x="36" y="128"/>
                  </a:lnTo>
                  <a:lnTo>
                    <a:pt x="22" y="105"/>
                  </a:lnTo>
                  <a:lnTo>
                    <a:pt x="9" y="76"/>
                  </a:lnTo>
                  <a:lnTo>
                    <a:pt x="0" y="41"/>
                  </a:lnTo>
                  <a:lnTo>
                    <a:pt x="1" y="44"/>
                  </a:lnTo>
                  <a:lnTo>
                    <a:pt x="5" y="51"/>
                  </a:lnTo>
                  <a:lnTo>
                    <a:pt x="11" y="62"/>
                  </a:lnTo>
                  <a:lnTo>
                    <a:pt x="21" y="75"/>
                  </a:lnTo>
                  <a:lnTo>
                    <a:pt x="32" y="89"/>
                  </a:lnTo>
                  <a:lnTo>
                    <a:pt x="48" y="103"/>
                  </a:lnTo>
                  <a:lnTo>
                    <a:pt x="66" y="116"/>
                  </a:lnTo>
                  <a:lnTo>
                    <a:pt x="87" y="127"/>
                  </a:lnTo>
                  <a:lnTo>
                    <a:pt x="112" y="133"/>
                  </a:lnTo>
                  <a:lnTo>
                    <a:pt x="109" y="131"/>
                  </a:lnTo>
                  <a:lnTo>
                    <a:pt x="100" y="127"/>
                  </a:lnTo>
                  <a:lnTo>
                    <a:pt x="88" y="119"/>
                  </a:lnTo>
                  <a:lnTo>
                    <a:pt x="74" y="109"/>
                  </a:lnTo>
                  <a:lnTo>
                    <a:pt x="57" y="96"/>
                  </a:lnTo>
                  <a:lnTo>
                    <a:pt x="41" y="80"/>
                  </a:lnTo>
                  <a:lnTo>
                    <a:pt x="27" y="62"/>
                  </a:lnTo>
                  <a:lnTo>
                    <a:pt x="17" y="42"/>
                  </a:lnTo>
                  <a:lnTo>
                    <a:pt x="10" y="19"/>
                  </a:lnTo>
                  <a:lnTo>
                    <a:pt x="11" y="18"/>
                  </a:lnTo>
                  <a:lnTo>
                    <a:pt x="18" y="15"/>
                  </a:lnTo>
                  <a:lnTo>
                    <a:pt x="27" y="11"/>
                  </a:lnTo>
                  <a:lnTo>
                    <a:pt x="39" y="7"/>
                  </a:lnTo>
                  <a:lnTo>
                    <a:pt x="54" y="3"/>
                  </a:lnTo>
                  <a:lnTo>
                    <a:pt x="70" y="1"/>
                  </a:lnTo>
                  <a:lnTo>
                    <a:pt x="89" y="0"/>
                  </a:lnTo>
                  <a:close/>
                </a:path>
              </a:pathLst>
            </a:custGeom>
            <a:grpFill/>
            <a:ln w="0">
              <a:noFill/>
              <a:prstDash val="solid"/>
              <a:round/>
              <a:headEnd/>
              <a:tailEnd/>
            </a:ln>
          </p:spPr>
          <p:txBody>
            <a:bodyPr anchor="ctr"/>
            <a:lstStyle/>
            <a:p>
              <a:pPr algn="ctr"/>
              <a:endParaRPr sz="3200"/>
            </a:p>
          </p:txBody>
        </p:sp>
        <p:sp>
          <p:nvSpPr>
            <p:cNvPr id="32" name="任意多边形: 形状 31">
              <a:extLst>
                <a:ext uri="{FF2B5EF4-FFF2-40B4-BE49-F238E27FC236}">
                  <a16:creationId xmlns:a16="http://schemas.microsoft.com/office/drawing/2014/main" id="{10550E98-9408-4C42-BF15-D270C382EA7B}"/>
                </a:ext>
              </a:extLst>
            </p:cNvPr>
            <p:cNvSpPr>
              <a:spLocks/>
            </p:cNvSpPr>
            <p:nvPr/>
          </p:nvSpPr>
          <p:spPr bwMode="auto">
            <a:xfrm>
              <a:off x="3800128" y="3780631"/>
              <a:ext cx="406400" cy="280988"/>
            </a:xfrm>
            <a:custGeom>
              <a:avLst/>
              <a:gdLst>
                <a:gd name="T0" fmla="*/ 101 w 256"/>
                <a:gd name="T1" fmla="*/ 0 h 177"/>
                <a:gd name="T2" fmla="*/ 122 w 256"/>
                <a:gd name="T3" fmla="*/ 0 h 177"/>
                <a:gd name="T4" fmla="*/ 143 w 256"/>
                <a:gd name="T5" fmla="*/ 3 h 177"/>
                <a:gd name="T6" fmla="*/ 163 w 256"/>
                <a:gd name="T7" fmla="*/ 8 h 177"/>
                <a:gd name="T8" fmla="*/ 184 w 256"/>
                <a:gd name="T9" fmla="*/ 17 h 177"/>
                <a:gd name="T10" fmla="*/ 202 w 256"/>
                <a:gd name="T11" fmla="*/ 30 h 177"/>
                <a:gd name="T12" fmla="*/ 219 w 256"/>
                <a:gd name="T13" fmla="*/ 48 h 177"/>
                <a:gd name="T14" fmla="*/ 234 w 256"/>
                <a:gd name="T15" fmla="*/ 72 h 177"/>
                <a:gd name="T16" fmla="*/ 247 w 256"/>
                <a:gd name="T17" fmla="*/ 100 h 177"/>
                <a:gd name="T18" fmla="*/ 256 w 256"/>
                <a:gd name="T19" fmla="*/ 135 h 177"/>
                <a:gd name="T20" fmla="*/ 254 w 256"/>
                <a:gd name="T21" fmla="*/ 133 h 177"/>
                <a:gd name="T22" fmla="*/ 251 w 256"/>
                <a:gd name="T23" fmla="*/ 125 h 177"/>
                <a:gd name="T24" fmla="*/ 244 w 256"/>
                <a:gd name="T25" fmla="*/ 115 h 177"/>
                <a:gd name="T26" fmla="*/ 235 w 256"/>
                <a:gd name="T27" fmla="*/ 102 h 177"/>
                <a:gd name="T28" fmla="*/ 223 w 256"/>
                <a:gd name="T29" fmla="*/ 87 h 177"/>
                <a:gd name="T30" fmla="*/ 208 w 256"/>
                <a:gd name="T31" fmla="*/ 73 h 177"/>
                <a:gd name="T32" fmla="*/ 189 w 256"/>
                <a:gd name="T33" fmla="*/ 60 h 177"/>
                <a:gd name="T34" fmla="*/ 169 w 256"/>
                <a:gd name="T35" fmla="*/ 50 h 177"/>
                <a:gd name="T36" fmla="*/ 144 w 256"/>
                <a:gd name="T37" fmla="*/ 43 h 177"/>
                <a:gd name="T38" fmla="*/ 147 w 256"/>
                <a:gd name="T39" fmla="*/ 46 h 177"/>
                <a:gd name="T40" fmla="*/ 156 w 256"/>
                <a:gd name="T41" fmla="*/ 50 h 177"/>
                <a:gd name="T42" fmla="*/ 167 w 256"/>
                <a:gd name="T43" fmla="*/ 58 h 177"/>
                <a:gd name="T44" fmla="*/ 182 w 256"/>
                <a:gd name="T45" fmla="*/ 68 h 177"/>
                <a:gd name="T46" fmla="*/ 199 w 256"/>
                <a:gd name="T47" fmla="*/ 81 h 177"/>
                <a:gd name="T48" fmla="*/ 214 w 256"/>
                <a:gd name="T49" fmla="*/ 96 h 177"/>
                <a:gd name="T50" fmla="*/ 228 w 256"/>
                <a:gd name="T51" fmla="*/ 115 h 177"/>
                <a:gd name="T52" fmla="*/ 239 w 256"/>
                <a:gd name="T53" fmla="*/ 135 h 177"/>
                <a:gd name="T54" fmla="*/ 245 w 256"/>
                <a:gd name="T55" fmla="*/ 157 h 177"/>
                <a:gd name="T56" fmla="*/ 244 w 256"/>
                <a:gd name="T57" fmla="*/ 159 h 177"/>
                <a:gd name="T58" fmla="*/ 238 w 256"/>
                <a:gd name="T59" fmla="*/ 161 h 177"/>
                <a:gd name="T60" fmla="*/ 228 w 256"/>
                <a:gd name="T61" fmla="*/ 165 h 177"/>
                <a:gd name="T62" fmla="*/ 217 w 256"/>
                <a:gd name="T63" fmla="*/ 169 h 177"/>
                <a:gd name="T64" fmla="*/ 201 w 256"/>
                <a:gd name="T65" fmla="*/ 173 h 177"/>
                <a:gd name="T66" fmla="*/ 186 w 256"/>
                <a:gd name="T67" fmla="*/ 176 h 177"/>
                <a:gd name="T68" fmla="*/ 166 w 256"/>
                <a:gd name="T69" fmla="*/ 177 h 177"/>
                <a:gd name="T70" fmla="*/ 147 w 256"/>
                <a:gd name="T71" fmla="*/ 177 h 177"/>
                <a:gd name="T72" fmla="*/ 127 w 256"/>
                <a:gd name="T73" fmla="*/ 173 h 177"/>
                <a:gd name="T74" fmla="*/ 106 w 256"/>
                <a:gd name="T75" fmla="*/ 167 h 177"/>
                <a:gd name="T76" fmla="*/ 86 w 256"/>
                <a:gd name="T77" fmla="*/ 156 h 177"/>
                <a:gd name="T78" fmla="*/ 66 w 256"/>
                <a:gd name="T79" fmla="*/ 142 h 177"/>
                <a:gd name="T80" fmla="*/ 47 w 256"/>
                <a:gd name="T81" fmla="*/ 122 h 177"/>
                <a:gd name="T82" fmla="*/ 28 w 256"/>
                <a:gd name="T83" fmla="*/ 96 h 177"/>
                <a:gd name="T84" fmla="*/ 13 w 256"/>
                <a:gd name="T85" fmla="*/ 65 h 177"/>
                <a:gd name="T86" fmla="*/ 0 w 256"/>
                <a:gd name="T87" fmla="*/ 28 h 177"/>
                <a:gd name="T88" fmla="*/ 2 w 256"/>
                <a:gd name="T89" fmla="*/ 26 h 177"/>
                <a:gd name="T90" fmla="*/ 8 w 256"/>
                <a:gd name="T91" fmla="*/ 24 h 177"/>
                <a:gd name="T92" fmla="*/ 18 w 256"/>
                <a:gd name="T93" fmla="*/ 20 h 177"/>
                <a:gd name="T94" fmla="*/ 30 w 256"/>
                <a:gd name="T95" fmla="*/ 15 h 177"/>
                <a:gd name="T96" fmla="*/ 45 w 256"/>
                <a:gd name="T97" fmla="*/ 9 h 177"/>
                <a:gd name="T98" fmla="*/ 62 w 256"/>
                <a:gd name="T99" fmla="*/ 6 h 177"/>
                <a:gd name="T100" fmla="*/ 82 w 256"/>
                <a:gd name="T101" fmla="*/ 3 h 177"/>
                <a:gd name="T102" fmla="*/ 101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101" y="0"/>
                  </a:moveTo>
                  <a:lnTo>
                    <a:pt x="122" y="0"/>
                  </a:lnTo>
                  <a:lnTo>
                    <a:pt x="143" y="3"/>
                  </a:lnTo>
                  <a:lnTo>
                    <a:pt x="163" y="8"/>
                  </a:lnTo>
                  <a:lnTo>
                    <a:pt x="184" y="17"/>
                  </a:lnTo>
                  <a:lnTo>
                    <a:pt x="202" y="30"/>
                  </a:lnTo>
                  <a:lnTo>
                    <a:pt x="219" y="48"/>
                  </a:lnTo>
                  <a:lnTo>
                    <a:pt x="234" y="72"/>
                  </a:lnTo>
                  <a:lnTo>
                    <a:pt x="247" y="100"/>
                  </a:lnTo>
                  <a:lnTo>
                    <a:pt x="256" y="135"/>
                  </a:lnTo>
                  <a:lnTo>
                    <a:pt x="254" y="133"/>
                  </a:lnTo>
                  <a:lnTo>
                    <a:pt x="251" y="125"/>
                  </a:lnTo>
                  <a:lnTo>
                    <a:pt x="244" y="115"/>
                  </a:lnTo>
                  <a:lnTo>
                    <a:pt x="235" y="102"/>
                  </a:lnTo>
                  <a:lnTo>
                    <a:pt x="223" y="87"/>
                  </a:lnTo>
                  <a:lnTo>
                    <a:pt x="208" y="73"/>
                  </a:lnTo>
                  <a:lnTo>
                    <a:pt x="189" y="60"/>
                  </a:lnTo>
                  <a:lnTo>
                    <a:pt x="169" y="50"/>
                  </a:lnTo>
                  <a:lnTo>
                    <a:pt x="144" y="43"/>
                  </a:lnTo>
                  <a:lnTo>
                    <a:pt x="147" y="46"/>
                  </a:lnTo>
                  <a:lnTo>
                    <a:pt x="156" y="50"/>
                  </a:lnTo>
                  <a:lnTo>
                    <a:pt x="167" y="58"/>
                  </a:lnTo>
                  <a:lnTo>
                    <a:pt x="182" y="68"/>
                  </a:lnTo>
                  <a:lnTo>
                    <a:pt x="199" y="81"/>
                  </a:lnTo>
                  <a:lnTo>
                    <a:pt x="214" y="96"/>
                  </a:lnTo>
                  <a:lnTo>
                    <a:pt x="228" y="115"/>
                  </a:lnTo>
                  <a:lnTo>
                    <a:pt x="239" y="135"/>
                  </a:lnTo>
                  <a:lnTo>
                    <a:pt x="245" y="157"/>
                  </a:lnTo>
                  <a:lnTo>
                    <a:pt x="244" y="159"/>
                  </a:lnTo>
                  <a:lnTo>
                    <a:pt x="238" y="161"/>
                  </a:lnTo>
                  <a:lnTo>
                    <a:pt x="228" y="165"/>
                  </a:lnTo>
                  <a:lnTo>
                    <a:pt x="217" y="169"/>
                  </a:lnTo>
                  <a:lnTo>
                    <a:pt x="201" y="173"/>
                  </a:lnTo>
                  <a:lnTo>
                    <a:pt x="186" y="176"/>
                  </a:lnTo>
                  <a:lnTo>
                    <a:pt x="166" y="177"/>
                  </a:lnTo>
                  <a:lnTo>
                    <a:pt x="147" y="177"/>
                  </a:lnTo>
                  <a:lnTo>
                    <a:pt x="127" y="173"/>
                  </a:lnTo>
                  <a:lnTo>
                    <a:pt x="106" y="167"/>
                  </a:lnTo>
                  <a:lnTo>
                    <a:pt x="86" y="156"/>
                  </a:lnTo>
                  <a:lnTo>
                    <a:pt x="66" y="142"/>
                  </a:lnTo>
                  <a:lnTo>
                    <a:pt x="47" y="122"/>
                  </a:lnTo>
                  <a:lnTo>
                    <a:pt x="28" y="96"/>
                  </a:lnTo>
                  <a:lnTo>
                    <a:pt x="13" y="65"/>
                  </a:lnTo>
                  <a:lnTo>
                    <a:pt x="0" y="28"/>
                  </a:lnTo>
                  <a:lnTo>
                    <a:pt x="2" y="26"/>
                  </a:lnTo>
                  <a:lnTo>
                    <a:pt x="8" y="24"/>
                  </a:lnTo>
                  <a:lnTo>
                    <a:pt x="18" y="20"/>
                  </a:lnTo>
                  <a:lnTo>
                    <a:pt x="30" y="15"/>
                  </a:lnTo>
                  <a:lnTo>
                    <a:pt x="45" y="9"/>
                  </a:lnTo>
                  <a:lnTo>
                    <a:pt x="62" y="6"/>
                  </a:lnTo>
                  <a:lnTo>
                    <a:pt x="82" y="3"/>
                  </a:lnTo>
                  <a:lnTo>
                    <a:pt x="101" y="0"/>
                  </a:lnTo>
                  <a:close/>
                </a:path>
              </a:pathLst>
            </a:custGeom>
            <a:grpFill/>
            <a:ln w="0">
              <a:noFill/>
              <a:prstDash val="solid"/>
              <a:round/>
              <a:headEnd/>
              <a:tailEnd/>
            </a:ln>
          </p:spPr>
          <p:txBody>
            <a:bodyPr anchor="ctr"/>
            <a:lstStyle/>
            <a:p>
              <a:pPr algn="ctr"/>
              <a:endParaRPr sz="3200"/>
            </a:p>
          </p:txBody>
        </p:sp>
        <p:sp>
          <p:nvSpPr>
            <p:cNvPr id="33" name="任意多边形: 形状 32">
              <a:extLst>
                <a:ext uri="{FF2B5EF4-FFF2-40B4-BE49-F238E27FC236}">
                  <a16:creationId xmlns:a16="http://schemas.microsoft.com/office/drawing/2014/main" id="{F2601F8A-D4E8-41F6-8CC4-82465FBC1C90}"/>
                </a:ext>
              </a:extLst>
            </p:cNvPr>
            <p:cNvSpPr>
              <a:spLocks/>
            </p:cNvSpPr>
            <p:nvPr/>
          </p:nvSpPr>
          <p:spPr bwMode="auto">
            <a:xfrm>
              <a:off x="3441353" y="4302919"/>
              <a:ext cx="277813" cy="422275"/>
            </a:xfrm>
            <a:custGeom>
              <a:avLst/>
              <a:gdLst>
                <a:gd name="T0" fmla="*/ 58 w 175"/>
                <a:gd name="T1" fmla="*/ 0 h 266"/>
                <a:gd name="T2" fmla="*/ 61 w 175"/>
                <a:gd name="T3" fmla="*/ 1 h 266"/>
                <a:gd name="T4" fmla="*/ 66 w 175"/>
                <a:gd name="T5" fmla="*/ 2 h 266"/>
                <a:gd name="T6" fmla="*/ 74 w 175"/>
                <a:gd name="T7" fmla="*/ 6 h 266"/>
                <a:gd name="T8" fmla="*/ 84 w 175"/>
                <a:gd name="T9" fmla="*/ 12 h 266"/>
                <a:gd name="T10" fmla="*/ 96 w 175"/>
                <a:gd name="T11" fmla="*/ 18 h 266"/>
                <a:gd name="T12" fmla="*/ 109 w 175"/>
                <a:gd name="T13" fmla="*/ 27 h 266"/>
                <a:gd name="T14" fmla="*/ 122 w 175"/>
                <a:gd name="T15" fmla="*/ 37 h 266"/>
                <a:gd name="T16" fmla="*/ 135 w 175"/>
                <a:gd name="T17" fmla="*/ 49 h 266"/>
                <a:gd name="T18" fmla="*/ 148 w 175"/>
                <a:gd name="T19" fmla="*/ 65 h 266"/>
                <a:gd name="T20" fmla="*/ 158 w 175"/>
                <a:gd name="T21" fmla="*/ 80 h 266"/>
                <a:gd name="T22" fmla="*/ 166 w 175"/>
                <a:gd name="T23" fmla="*/ 100 h 266"/>
                <a:gd name="T24" fmla="*/ 172 w 175"/>
                <a:gd name="T25" fmla="*/ 121 h 266"/>
                <a:gd name="T26" fmla="*/ 175 w 175"/>
                <a:gd name="T27" fmla="*/ 145 h 266"/>
                <a:gd name="T28" fmla="*/ 174 w 175"/>
                <a:gd name="T29" fmla="*/ 171 h 266"/>
                <a:gd name="T30" fmla="*/ 167 w 175"/>
                <a:gd name="T31" fmla="*/ 200 h 266"/>
                <a:gd name="T32" fmla="*/ 157 w 175"/>
                <a:gd name="T33" fmla="*/ 232 h 266"/>
                <a:gd name="T34" fmla="*/ 140 w 175"/>
                <a:gd name="T35" fmla="*/ 266 h 266"/>
                <a:gd name="T36" fmla="*/ 137 w 175"/>
                <a:gd name="T37" fmla="*/ 266 h 266"/>
                <a:gd name="T38" fmla="*/ 131 w 175"/>
                <a:gd name="T39" fmla="*/ 263 h 266"/>
                <a:gd name="T40" fmla="*/ 122 w 175"/>
                <a:gd name="T41" fmla="*/ 259 h 266"/>
                <a:gd name="T42" fmla="*/ 109 w 175"/>
                <a:gd name="T43" fmla="*/ 253 h 266"/>
                <a:gd name="T44" fmla="*/ 96 w 175"/>
                <a:gd name="T45" fmla="*/ 247 h 266"/>
                <a:gd name="T46" fmla="*/ 80 w 175"/>
                <a:gd name="T47" fmla="*/ 237 h 266"/>
                <a:gd name="T48" fmla="*/ 65 w 175"/>
                <a:gd name="T49" fmla="*/ 226 h 266"/>
                <a:gd name="T50" fmla="*/ 49 w 175"/>
                <a:gd name="T51" fmla="*/ 213 h 266"/>
                <a:gd name="T52" fmla="*/ 35 w 175"/>
                <a:gd name="T53" fmla="*/ 198 h 266"/>
                <a:gd name="T54" fmla="*/ 22 w 175"/>
                <a:gd name="T55" fmla="*/ 182 h 266"/>
                <a:gd name="T56" fmla="*/ 10 w 175"/>
                <a:gd name="T57" fmla="*/ 163 h 266"/>
                <a:gd name="T58" fmla="*/ 3 w 175"/>
                <a:gd name="T59" fmla="*/ 143 h 266"/>
                <a:gd name="T60" fmla="*/ 0 w 175"/>
                <a:gd name="T61" fmla="*/ 121 h 266"/>
                <a:gd name="T62" fmla="*/ 0 w 175"/>
                <a:gd name="T63" fmla="*/ 96 h 266"/>
                <a:gd name="T64" fmla="*/ 6 w 175"/>
                <a:gd name="T65" fmla="*/ 70 h 266"/>
                <a:gd name="T66" fmla="*/ 18 w 175"/>
                <a:gd name="T67" fmla="*/ 40 h 266"/>
                <a:gd name="T68" fmla="*/ 36 w 175"/>
                <a:gd name="T69" fmla="*/ 9 h 266"/>
                <a:gd name="T70" fmla="*/ 35 w 175"/>
                <a:gd name="T71" fmla="*/ 13 h 266"/>
                <a:gd name="T72" fmla="*/ 32 w 175"/>
                <a:gd name="T73" fmla="*/ 21 h 266"/>
                <a:gd name="T74" fmla="*/ 28 w 175"/>
                <a:gd name="T75" fmla="*/ 32 h 266"/>
                <a:gd name="T76" fmla="*/ 26 w 175"/>
                <a:gd name="T77" fmla="*/ 48 h 266"/>
                <a:gd name="T78" fmla="*/ 24 w 175"/>
                <a:gd name="T79" fmla="*/ 66 h 266"/>
                <a:gd name="T80" fmla="*/ 24 w 175"/>
                <a:gd name="T81" fmla="*/ 87 h 266"/>
                <a:gd name="T82" fmla="*/ 28 w 175"/>
                <a:gd name="T83" fmla="*/ 109 h 266"/>
                <a:gd name="T84" fmla="*/ 37 w 175"/>
                <a:gd name="T85" fmla="*/ 131 h 266"/>
                <a:gd name="T86" fmla="*/ 50 w 175"/>
                <a:gd name="T87" fmla="*/ 153 h 266"/>
                <a:gd name="T88" fmla="*/ 49 w 175"/>
                <a:gd name="T89" fmla="*/ 149 h 266"/>
                <a:gd name="T90" fmla="*/ 46 w 175"/>
                <a:gd name="T91" fmla="*/ 140 h 266"/>
                <a:gd name="T92" fmla="*/ 42 w 175"/>
                <a:gd name="T93" fmla="*/ 127 h 266"/>
                <a:gd name="T94" fmla="*/ 39 w 175"/>
                <a:gd name="T95" fmla="*/ 109 h 266"/>
                <a:gd name="T96" fmla="*/ 37 w 175"/>
                <a:gd name="T97" fmla="*/ 88 h 266"/>
                <a:gd name="T98" fmla="*/ 37 w 175"/>
                <a:gd name="T99" fmla="*/ 66 h 266"/>
                <a:gd name="T100" fmla="*/ 40 w 175"/>
                <a:gd name="T101" fmla="*/ 44 h 266"/>
                <a:gd name="T102" fmla="*/ 46 w 175"/>
                <a:gd name="T103" fmla="*/ 21 h 266"/>
                <a:gd name="T104" fmla="*/ 58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58" y="0"/>
                  </a:moveTo>
                  <a:lnTo>
                    <a:pt x="61" y="1"/>
                  </a:lnTo>
                  <a:lnTo>
                    <a:pt x="66" y="2"/>
                  </a:lnTo>
                  <a:lnTo>
                    <a:pt x="74" y="6"/>
                  </a:lnTo>
                  <a:lnTo>
                    <a:pt x="84" y="12"/>
                  </a:lnTo>
                  <a:lnTo>
                    <a:pt x="96" y="18"/>
                  </a:lnTo>
                  <a:lnTo>
                    <a:pt x="109" y="27"/>
                  </a:lnTo>
                  <a:lnTo>
                    <a:pt x="122" y="37"/>
                  </a:lnTo>
                  <a:lnTo>
                    <a:pt x="135" y="49"/>
                  </a:lnTo>
                  <a:lnTo>
                    <a:pt x="148" y="65"/>
                  </a:lnTo>
                  <a:lnTo>
                    <a:pt x="158" y="80"/>
                  </a:lnTo>
                  <a:lnTo>
                    <a:pt x="166" y="100"/>
                  </a:lnTo>
                  <a:lnTo>
                    <a:pt x="172" y="121"/>
                  </a:lnTo>
                  <a:lnTo>
                    <a:pt x="175" y="145"/>
                  </a:lnTo>
                  <a:lnTo>
                    <a:pt x="174" y="171"/>
                  </a:lnTo>
                  <a:lnTo>
                    <a:pt x="167" y="200"/>
                  </a:lnTo>
                  <a:lnTo>
                    <a:pt x="157" y="232"/>
                  </a:lnTo>
                  <a:lnTo>
                    <a:pt x="140" y="266"/>
                  </a:lnTo>
                  <a:lnTo>
                    <a:pt x="137" y="266"/>
                  </a:lnTo>
                  <a:lnTo>
                    <a:pt x="131" y="263"/>
                  </a:lnTo>
                  <a:lnTo>
                    <a:pt x="122" y="259"/>
                  </a:lnTo>
                  <a:lnTo>
                    <a:pt x="109" y="253"/>
                  </a:lnTo>
                  <a:lnTo>
                    <a:pt x="96" y="247"/>
                  </a:lnTo>
                  <a:lnTo>
                    <a:pt x="80" y="237"/>
                  </a:lnTo>
                  <a:lnTo>
                    <a:pt x="65" y="226"/>
                  </a:lnTo>
                  <a:lnTo>
                    <a:pt x="49" y="213"/>
                  </a:lnTo>
                  <a:lnTo>
                    <a:pt x="35" y="198"/>
                  </a:lnTo>
                  <a:lnTo>
                    <a:pt x="22" y="182"/>
                  </a:lnTo>
                  <a:lnTo>
                    <a:pt x="10" y="163"/>
                  </a:lnTo>
                  <a:lnTo>
                    <a:pt x="3" y="143"/>
                  </a:lnTo>
                  <a:lnTo>
                    <a:pt x="0" y="121"/>
                  </a:lnTo>
                  <a:lnTo>
                    <a:pt x="0" y="96"/>
                  </a:lnTo>
                  <a:lnTo>
                    <a:pt x="6" y="70"/>
                  </a:lnTo>
                  <a:lnTo>
                    <a:pt x="18" y="40"/>
                  </a:lnTo>
                  <a:lnTo>
                    <a:pt x="36" y="9"/>
                  </a:lnTo>
                  <a:lnTo>
                    <a:pt x="35" y="13"/>
                  </a:lnTo>
                  <a:lnTo>
                    <a:pt x="32" y="21"/>
                  </a:lnTo>
                  <a:lnTo>
                    <a:pt x="28" y="32"/>
                  </a:lnTo>
                  <a:lnTo>
                    <a:pt x="26" y="48"/>
                  </a:lnTo>
                  <a:lnTo>
                    <a:pt x="24" y="66"/>
                  </a:lnTo>
                  <a:lnTo>
                    <a:pt x="24" y="87"/>
                  </a:lnTo>
                  <a:lnTo>
                    <a:pt x="28" y="109"/>
                  </a:lnTo>
                  <a:lnTo>
                    <a:pt x="37" y="131"/>
                  </a:lnTo>
                  <a:lnTo>
                    <a:pt x="50" y="153"/>
                  </a:lnTo>
                  <a:lnTo>
                    <a:pt x="49" y="149"/>
                  </a:lnTo>
                  <a:lnTo>
                    <a:pt x="46" y="140"/>
                  </a:lnTo>
                  <a:lnTo>
                    <a:pt x="42" y="127"/>
                  </a:lnTo>
                  <a:lnTo>
                    <a:pt x="39" y="109"/>
                  </a:lnTo>
                  <a:lnTo>
                    <a:pt x="37" y="88"/>
                  </a:lnTo>
                  <a:lnTo>
                    <a:pt x="37" y="66"/>
                  </a:lnTo>
                  <a:lnTo>
                    <a:pt x="40" y="44"/>
                  </a:lnTo>
                  <a:lnTo>
                    <a:pt x="46" y="21"/>
                  </a:lnTo>
                  <a:lnTo>
                    <a:pt x="58" y="0"/>
                  </a:lnTo>
                  <a:close/>
                </a:path>
              </a:pathLst>
            </a:custGeom>
            <a:grpFill/>
            <a:ln w="0">
              <a:noFill/>
              <a:prstDash val="solid"/>
              <a:round/>
              <a:headEnd/>
              <a:tailEnd/>
            </a:ln>
          </p:spPr>
          <p:txBody>
            <a:bodyPr anchor="ctr"/>
            <a:lstStyle/>
            <a:p>
              <a:pPr algn="ctr"/>
              <a:endParaRPr sz="3200"/>
            </a:p>
          </p:txBody>
        </p:sp>
        <p:sp>
          <p:nvSpPr>
            <p:cNvPr id="34" name="任意多边形: 形状 33">
              <a:extLst>
                <a:ext uri="{FF2B5EF4-FFF2-40B4-BE49-F238E27FC236}">
                  <a16:creationId xmlns:a16="http://schemas.microsoft.com/office/drawing/2014/main" id="{0C038641-39D2-410E-AAD4-1B0535FEBAFB}"/>
                </a:ext>
              </a:extLst>
            </p:cNvPr>
            <p:cNvSpPr>
              <a:spLocks/>
            </p:cNvSpPr>
            <p:nvPr/>
          </p:nvSpPr>
          <p:spPr bwMode="auto">
            <a:xfrm>
              <a:off x="4566890" y="4553744"/>
              <a:ext cx="406400" cy="280988"/>
            </a:xfrm>
            <a:custGeom>
              <a:avLst/>
              <a:gdLst>
                <a:gd name="T0" fmla="*/ 89 w 256"/>
                <a:gd name="T1" fmla="*/ 0 h 177"/>
                <a:gd name="T2" fmla="*/ 108 w 256"/>
                <a:gd name="T3" fmla="*/ 0 h 177"/>
                <a:gd name="T4" fmla="*/ 129 w 256"/>
                <a:gd name="T5" fmla="*/ 3 h 177"/>
                <a:gd name="T6" fmla="*/ 150 w 256"/>
                <a:gd name="T7" fmla="*/ 9 h 177"/>
                <a:gd name="T8" fmla="*/ 170 w 256"/>
                <a:gd name="T9" fmla="*/ 20 h 177"/>
                <a:gd name="T10" fmla="*/ 190 w 256"/>
                <a:gd name="T11" fmla="*/ 35 h 177"/>
                <a:gd name="T12" fmla="*/ 209 w 256"/>
                <a:gd name="T13" fmla="*/ 55 h 177"/>
                <a:gd name="T14" fmla="*/ 226 w 256"/>
                <a:gd name="T15" fmla="*/ 79 h 177"/>
                <a:gd name="T16" fmla="*/ 242 w 256"/>
                <a:gd name="T17" fmla="*/ 112 h 177"/>
                <a:gd name="T18" fmla="*/ 256 w 256"/>
                <a:gd name="T19" fmla="*/ 150 h 177"/>
                <a:gd name="T20" fmla="*/ 254 w 256"/>
                <a:gd name="T21" fmla="*/ 151 h 177"/>
                <a:gd name="T22" fmla="*/ 247 w 256"/>
                <a:gd name="T23" fmla="*/ 153 h 177"/>
                <a:gd name="T24" fmla="*/ 238 w 256"/>
                <a:gd name="T25" fmla="*/ 157 h 177"/>
                <a:gd name="T26" fmla="*/ 225 w 256"/>
                <a:gd name="T27" fmla="*/ 163 h 177"/>
                <a:gd name="T28" fmla="*/ 211 w 256"/>
                <a:gd name="T29" fmla="*/ 166 h 177"/>
                <a:gd name="T30" fmla="*/ 193 w 256"/>
                <a:gd name="T31" fmla="*/ 172 h 177"/>
                <a:gd name="T32" fmla="*/ 174 w 256"/>
                <a:gd name="T33" fmla="*/ 174 h 177"/>
                <a:gd name="T34" fmla="*/ 154 w 256"/>
                <a:gd name="T35" fmla="*/ 177 h 177"/>
                <a:gd name="T36" fmla="*/ 134 w 256"/>
                <a:gd name="T37" fmla="*/ 177 h 177"/>
                <a:gd name="T38" fmla="*/ 112 w 256"/>
                <a:gd name="T39" fmla="*/ 174 h 177"/>
                <a:gd name="T40" fmla="*/ 92 w 256"/>
                <a:gd name="T41" fmla="*/ 168 h 177"/>
                <a:gd name="T42" fmla="*/ 72 w 256"/>
                <a:gd name="T43" fmla="*/ 159 h 177"/>
                <a:gd name="T44" fmla="*/ 54 w 256"/>
                <a:gd name="T45" fmla="*/ 146 h 177"/>
                <a:gd name="T46" fmla="*/ 37 w 256"/>
                <a:gd name="T47" fmla="*/ 127 h 177"/>
                <a:gd name="T48" fmla="*/ 22 w 256"/>
                <a:gd name="T49" fmla="*/ 105 h 177"/>
                <a:gd name="T50" fmla="*/ 9 w 256"/>
                <a:gd name="T51" fmla="*/ 77 h 177"/>
                <a:gd name="T52" fmla="*/ 0 w 256"/>
                <a:gd name="T53" fmla="*/ 42 h 177"/>
                <a:gd name="T54" fmla="*/ 2 w 256"/>
                <a:gd name="T55" fmla="*/ 44 h 177"/>
                <a:gd name="T56" fmla="*/ 5 w 256"/>
                <a:gd name="T57" fmla="*/ 52 h 177"/>
                <a:gd name="T58" fmla="*/ 12 w 256"/>
                <a:gd name="T59" fmla="*/ 63 h 177"/>
                <a:gd name="T60" fmla="*/ 21 w 256"/>
                <a:gd name="T61" fmla="*/ 76 h 177"/>
                <a:gd name="T62" fmla="*/ 33 w 256"/>
                <a:gd name="T63" fmla="*/ 90 h 177"/>
                <a:gd name="T64" fmla="*/ 48 w 256"/>
                <a:gd name="T65" fmla="*/ 104 h 177"/>
                <a:gd name="T66" fmla="*/ 65 w 256"/>
                <a:gd name="T67" fmla="*/ 117 h 177"/>
                <a:gd name="T68" fmla="*/ 87 w 256"/>
                <a:gd name="T69" fmla="*/ 126 h 177"/>
                <a:gd name="T70" fmla="*/ 112 w 256"/>
                <a:gd name="T71" fmla="*/ 133 h 177"/>
                <a:gd name="T72" fmla="*/ 109 w 256"/>
                <a:gd name="T73" fmla="*/ 131 h 177"/>
                <a:gd name="T74" fmla="*/ 100 w 256"/>
                <a:gd name="T75" fmla="*/ 127 h 177"/>
                <a:gd name="T76" fmla="*/ 89 w 256"/>
                <a:gd name="T77" fmla="*/ 120 h 177"/>
                <a:gd name="T78" fmla="*/ 73 w 256"/>
                <a:gd name="T79" fmla="*/ 109 h 177"/>
                <a:gd name="T80" fmla="*/ 57 w 256"/>
                <a:gd name="T81" fmla="*/ 96 h 177"/>
                <a:gd name="T82" fmla="*/ 42 w 256"/>
                <a:gd name="T83" fmla="*/ 81 h 177"/>
                <a:gd name="T84" fmla="*/ 28 w 256"/>
                <a:gd name="T85" fmla="*/ 63 h 177"/>
                <a:gd name="T86" fmla="*/ 17 w 256"/>
                <a:gd name="T87" fmla="*/ 42 h 177"/>
                <a:gd name="T88" fmla="*/ 11 w 256"/>
                <a:gd name="T89" fmla="*/ 18 h 177"/>
                <a:gd name="T90" fmla="*/ 12 w 256"/>
                <a:gd name="T91" fmla="*/ 18 h 177"/>
                <a:gd name="T92" fmla="*/ 18 w 256"/>
                <a:gd name="T93" fmla="*/ 16 h 177"/>
                <a:gd name="T94" fmla="*/ 28 w 256"/>
                <a:gd name="T95" fmla="*/ 12 h 177"/>
                <a:gd name="T96" fmla="*/ 39 w 256"/>
                <a:gd name="T97" fmla="*/ 8 h 177"/>
                <a:gd name="T98" fmla="*/ 54 w 256"/>
                <a:gd name="T99" fmla="*/ 4 h 177"/>
                <a:gd name="T100" fmla="*/ 70 w 256"/>
                <a:gd name="T101" fmla="*/ 2 h 177"/>
                <a:gd name="T102" fmla="*/ 89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89" y="0"/>
                  </a:moveTo>
                  <a:lnTo>
                    <a:pt x="108" y="0"/>
                  </a:lnTo>
                  <a:lnTo>
                    <a:pt x="129" y="3"/>
                  </a:lnTo>
                  <a:lnTo>
                    <a:pt x="150" y="9"/>
                  </a:lnTo>
                  <a:lnTo>
                    <a:pt x="170" y="20"/>
                  </a:lnTo>
                  <a:lnTo>
                    <a:pt x="190" y="35"/>
                  </a:lnTo>
                  <a:lnTo>
                    <a:pt x="209" y="55"/>
                  </a:lnTo>
                  <a:lnTo>
                    <a:pt x="226" y="79"/>
                  </a:lnTo>
                  <a:lnTo>
                    <a:pt x="242" y="112"/>
                  </a:lnTo>
                  <a:lnTo>
                    <a:pt x="256" y="150"/>
                  </a:lnTo>
                  <a:lnTo>
                    <a:pt x="254" y="151"/>
                  </a:lnTo>
                  <a:lnTo>
                    <a:pt x="247" y="153"/>
                  </a:lnTo>
                  <a:lnTo>
                    <a:pt x="238" y="157"/>
                  </a:lnTo>
                  <a:lnTo>
                    <a:pt x="225" y="163"/>
                  </a:lnTo>
                  <a:lnTo>
                    <a:pt x="211" y="166"/>
                  </a:lnTo>
                  <a:lnTo>
                    <a:pt x="193" y="172"/>
                  </a:lnTo>
                  <a:lnTo>
                    <a:pt x="174" y="174"/>
                  </a:lnTo>
                  <a:lnTo>
                    <a:pt x="154" y="177"/>
                  </a:lnTo>
                  <a:lnTo>
                    <a:pt x="134" y="177"/>
                  </a:lnTo>
                  <a:lnTo>
                    <a:pt x="112" y="174"/>
                  </a:lnTo>
                  <a:lnTo>
                    <a:pt x="92" y="168"/>
                  </a:lnTo>
                  <a:lnTo>
                    <a:pt x="72" y="159"/>
                  </a:lnTo>
                  <a:lnTo>
                    <a:pt x="54" y="146"/>
                  </a:lnTo>
                  <a:lnTo>
                    <a:pt x="37" y="127"/>
                  </a:lnTo>
                  <a:lnTo>
                    <a:pt x="22" y="105"/>
                  </a:lnTo>
                  <a:lnTo>
                    <a:pt x="9" y="77"/>
                  </a:lnTo>
                  <a:lnTo>
                    <a:pt x="0" y="42"/>
                  </a:lnTo>
                  <a:lnTo>
                    <a:pt x="2" y="44"/>
                  </a:lnTo>
                  <a:lnTo>
                    <a:pt x="5" y="52"/>
                  </a:lnTo>
                  <a:lnTo>
                    <a:pt x="12" y="63"/>
                  </a:lnTo>
                  <a:lnTo>
                    <a:pt x="21" y="76"/>
                  </a:lnTo>
                  <a:lnTo>
                    <a:pt x="33" y="90"/>
                  </a:lnTo>
                  <a:lnTo>
                    <a:pt x="48" y="104"/>
                  </a:lnTo>
                  <a:lnTo>
                    <a:pt x="65" y="117"/>
                  </a:lnTo>
                  <a:lnTo>
                    <a:pt x="87" y="126"/>
                  </a:lnTo>
                  <a:lnTo>
                    <a:pt x="112" y="133"/>
                  </a:lnTo>
                  <a:lnTo>
                    <a:pt x="109" y="131"/>
                  </a:lnTo>
                  <a:lnTo>
                    <a:pt x="100" y="127"/>
                  </a:lnTo>
                  <a:lnTo>
                    <a:pt x="89" y="120"/>
                  </a:lnTo>
                  <a:lnTo>
                    <a:pt x="73" y="109"/>
                  </a:lnTo>
                  <a:lnTo>
                    <a:pt x="57" y="96"/>
                  </a:lnTo>
                  <a:lnTo>
                    <a:pt x="42" y="81"/>
                  </a:lnTo>
                  <a:lnTo>
                    <a:pt x="28" y="63"/>
                  </a:lnTo>
                  <a:lnTo>
                    <a:pt x="17" y="42"/>
                  </a:lnTo>
                  <a:lnTo>
                    <a:pt x="11" y="18"/>
                  </a:lnTo>
                  <a:lnTo>
                    <a:pt x="12" y="18"/>
                  </a:lnTo>
                  <a:lnTo>
                    <a:pt x="18" y="16"/>
                  </a:lnTo>
                  <a:lnTo>
                    <a:pt x="28" y="12"/>
                  </a:lnTo>
                  <a:lnTo>
                    <a:pt x="39" y="8"/>
                  </a:lnTo>
                  <a:lnTo>
                    <a:pt x="54" y="4"/>
                  </a:lnTo>
                  <a:lnTo>
                    <a:pt x="70" y="2"/>
                  </a:lnTo>
                  <a:lnTo>
                    <a:pt x="89" y="0"/>
                  </a:lnTo>
                  <a:close/>
                </a:path>
              </a:pathLst>
            </a:custGeom>
            <a:grpFill/>
            <a:ln w="0">
              <a:noFill/>
              <a:prstDash val="solid"/>
              <a:round/>
              <a:headEnd/>
              <a:tailEnd/>
            </a:ln>
          </p:spPr>
          <p:txBody>
            <a:bodyPr anchor="ctr"/>
            <a:lstStyle/>
            <a:p>
              <a:pPr algn="ctr"/>
              <a:endParaRPr sz="3200"/>
            </a:p>
          </p:txBody>
        </p:sp>
        <p:sp>
          <p:nvSpPr>
            <p:cNvPr id="35" name="任意多边形: 形状 34">
              <a:extLst>
                <a:ext uri="{FF2B5EF4-FFF2-40B4-BE49-F238E27FC236}">
                  <a16:creationId xmlns:a16="http://schemas.microsoft.com/office/drawing/2014/main" id="{BE8CA7BB-A6B1-48B0-93BB-10C8A954DB4F}"/>
                </a:ext>
              </a:extLst>
            </p:cNvPr>
            <p:cNvSpPr>
              <a:spLocks/>
            </p:cNvSpPr>
            <p:nvPr/>
          </p:nvSpPr>
          <p:spPr bwMode="auto">
            <a:xfrm>
              <a:off x="3925540" y="4442619"/>
              <a:ext cx="280988" cy="422275"/>
            </a:xfrm>
            <a:custGeom>
              <a:avLst/>
              <a:gdLst>
                <a:gd name="T0" fmla="*/ 60 w 177"/>
                <a:gd name="T1" fmla="*/ 0 h 266"/>
                <a:gd name="T2" fmla="*/ 61 w 177"/>
                <a:gd name="T3" fmla="*/ 1 h 266"/>
                <a:gd name="T4" fmla="*/ 66 w 177"/>
                <a:gd name="T5" fmla="*/ 3 h 266"/>
                <a:gd name="T6" fmla="*/ 75 w 177"/>
                <a:gd name="T7" fmla="*/ 7 h 266"/>
                <a:gd name="T8" fmla="*/ 86 w 177"/>
                <a:gd name="T9" fmla="*/ 12 h 266"/>
                <a:gd name="T10" fmla="*/ 97 w 177"/>
                <a:gd name="T11" fmla="*/ 18 h 266"/>
                <a:gd name="T12" fmla="*/ 110 w 177"/>
                <a:gd name="T13" fmla="*/ 27 h 266"/>
                <a:gd name="T14" fmla="*/ 123 w 177"/>
                <a:gd name="T15" fmla="*/ 38 h 266"/>
                <a:gd name="T16" fmla="*/ 136 w 177"/>
                <a:gd name="T17" fmla="*/ 49 h 266"/>
                <a:gd name="T18" fmla="*/ 148 w 177"/>
                <a:gd name="T19" fmla="*/ 64 h 266"/>
                <a:gd name="T20" fmla="*/ 160 w 177"/>
                <a:gd name="T21" fmla="*/ 81 h 266"/>
                <a:gd name="T22" fmla="*/ 168 w 177"/>
                <a:gd name="T23" fmla="*/ 100 h 266"/>
                <a:gd name="T24" fmla="*/ 174 w 177"/>
                <a:gd name="T25" fmla="*/ 121 h 266"/>
                <a:gd name="T26" fmla="*/ 177 w 177"/>
                <a:gd name="T27" fmla="*/ 144 h 266"/>
                <a:gd name="T28" fmla="*/ 175 w 177"/>
                <a:gd name="T29" fmla="*/ 171 h 266"/>
                <a:gd name="T30" fmla="*/ 169 w 177"/>
                <a:gd name="T31" fmla="*/ 200 h 266"/>
                <a:gd name="T32" fmla="*/ 157 w 177"/>
                <a:gd name="T33" fmla="*/ 231 h 266"/>
                <a:gd name="T34" fmla="*/ 142 w 177"/>
                <a:gd name="T35" fmla="*/ 266 h 266"/>
                <a:gd name="T36" fmla="*/ 139 w 177"/>
                <a:gd name="T37" fmla="*/ 265 h 266"/>
                <a:gd name="T38" fmla="*/ 133 w 177"/>
                <a:gd name="T39" fmla="*/ 264 h 266"/>
                <a:gd name="T40" fmla="*/ 123 w 177"/>
                <a:gd name="T41" fmla="*/ 260 h 266"/>
                <a:gd name="T42" fmla="*/ 110 w 177"/>
                <a:gd name="T43" fmla="*/ 253 h 266"/>
                <a:gd name="T44" fmla="*/ 96 w 177"/>
                <a:gd name="T45" fmla="*/ 247 h 266"/>
                <a:gd name="T46" fmla="*/ 82 w 177"/>
                <a:gd name="T47" fmla="*/ 236 h 266"/>
                <a:gd name="T48" fmla="*/ 65 w 177"/>
                <a:gd name="T49" fmla="*/ 226 h 266"/>
                <a:gd name="T50" fmla="*/ 51 w 177"/>
                <a:gd name="T51" fmla="*/ 213 h 266"/>
                <a:gd name="T52" fmla="*/ 35 w 177"/>
                <a:gd name="T53" fmla="*/ 199 h 266"/>
                <a:gd name="T54" fmla="*/ 22 w 177"/>
                <a:gd name="T55" fmla="*/ 182 h 266"/>
                <a:gd name="T56" fmla="*/ 12 w 177"/>
                <a:gd name="T57" fmla="*/ 164 h 266"/>
                <a:gd name="T58" fmla="*/ 4 w 177"/>
                <a:gd name="T59" fmla="*/ 143 h 266"/>
                <a:gd name="T60" fmla="*/ 0 w 177"/>
                <a:gd name="T61" fmla="*/ 121 h 266"/>
                <a:gd name="T62" fmla="*/ 1 w 177"/>
                <a:gd name="T63" fmla="*/ 96 h 266"/>
                <a:gd name="T64" fmla="*/ 7 w 177"/>
                <a:gd name="T65" fmla="*/ 69 h 266"/>
                <a:gd name="T66" fmla="*/ 18 w 177"/>
                <a:gd name="T67" fmla="*/ 40 h 266"/>
                <a:gd name="T68" fmla="*/ 36 w 177"/>
                <a:gd name="T69" fmla="*/ 9 h 266"/>
                <a:gd name="T70" fmla="*/ 36 w 177"/>
                <a:gd name="T71" fmla="*/ 12 h 266"/>
                <a:gd name="T72" fmla="*/ 34 w 177"/>
                <a:gd name="T73" fmla="*/ 20 h 266"/>
                <a:gd name="T74" fmla="*/ 30 w 177"/>
                <a:gd name="T75" fmla="*/ 33 h 266"/>
                <a:gd name="T76" fmla="*/ 27 w 177"/>
                <a:gd name="T77" fmla="*/ 48 h 266"/>
                <a:gd name="T78" fmla="*/ 26 w 177"/>
                <a:gd name="T79" fmla="*/ 66 h 266"/>
                <a:gd name="T80" fmla="*/ 26 w 177"/>
                <a:gd name="T81" fmla="*/ 87 h 266"/>
                <a:gd name="T82" fmla="*/ 30 w 177"/>
                <a:gd name="T83" fmla="*/ 108 h 266"/>
                <a:gd name="T84" fmla="*/ 38 w 177"/>
                <a:gd name="T85" fmla="*/ 131 h 266"/>
                <a:gd name="T86" fmla="*/ 51 w 177"/>
                <a:gd name="T87" fmla="*/ 153 h 266"/>
                <a:gd name="T88" fmla="*/ 49 w 177"/>
                <a:gd name="T89" fmla="*/ 149 h 266"/>
                <a:gd name="T90" fmla="*/ 47 w 177"/>
                <a:gd name="T91" fmla="*/ 140 h 266"/>
                <a:gd name="T92" fmla="*/ 44 w 177"/>
                <a:gd name="T93" fmla="*/ 126 h 266"/>
                <a:gd name="T94" fmla="*/ 40 w 177"/>
                <a:gd name="T95" fmla="*/ 109 h 266"/>
                <a:gd name="T96" fmla="*/ 39 w 177"/>
                <a:gd name="T97" fmla="*/ 88 h 266"/>
                <a:gd name="T98" fmla="*/ 39 w 177"/>
                <a:gd name="T99" fmla="*/ 66 h 266"/>
                <a:gd name="T100" fmla="*/ 42 w 177"/>
                <a:gd name="T101" fmla="*/ 44 h 266"/>
                <a:gd name="T102" fmla="*/ 48 w 177"/>
                <a:gd name="T103" fmla="*/ 21 h 266"/>
                <a:gd name="T104" fmla="*/ 60 w 177"/>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266">
                  <a:moveTo>
                    <a:pt x="60" y="0"/>
                  </a:moveTo>
                  <a:lnTo>
                    <a:pt x="61" y="1"/>
                  </a:lnTo>
                  <a:lnTo>
                    <a:pt x="66" y="3"/>
                  </a:lnTo>
                  <a:lnTo>
                    <a:pt x="75" y="7"/>
                  </a:lnTo>
                  <a:lnTo>
                    <a:pt x="86" y="12"/>
                  </a:lnTo>
                  <a:lnTo>
                    <a:pt x="97" y="18"/>
                  </a:lnTo>
                  <a:lnTo>
                    <a:pt x="110" y="27"/>
                  </a:lnTo>
                  <a:lnTo>
                    <a:pt x="123" y="38"/>
                  </a:lnTo>
                  <a:lnTo>
                    <a:pt x="136" y="49"/>
                  </a:lnTo>
                  <a:lnTo>
                    <a:pt x="148" y="64"/>
                  </a:lnTo>
                  <a:lnTo>
                    <a:pt x="160" y="81"/>
                  </a:lnTo>
                  <a:lnTo>
                    <a:pt x="168" y="100"/>
                  </a:lnTo>
                  <a:lnTo>
                    <a:pt x="174" y="121"/>
                  </a:lnTo>
                  <a:lnTo>
                    <a:pt x="177" y="144"/>
                  </a:lnTo>
                  <a:lnTo>
                    <a:pt x="175" y="171"/>
                  </a:lnTo>
                  <a:lnTo>
                    <a:pt x="169" y="200"/>
                  </a:lnTo>
                  <a:lnTo>
                    <a:pt x="157" y="231"/>
                  </a:lnTo>
                  <a:lnTo>
                    <a:pt x="142" y="266"/>
                  </a:lnTo>
                  <a:lnTo>
                    <a:pt x="139" y="265"/>
                  </a:lnTo>
                  <a:lnTo>
                    <a:pt x="133" y="264"/>
                  </a:lnTo>
                  <a:lnTo>
                    <a:pt x="123" y="260"/>
                  </a:lnTo>
                  <a:lnTo>
                    <a:pt x="110" y="253"/>
                  </a:lnTo>
                  <a:lnTo>
                    <a:pt x="96" y="247"/>
                  </a:lnTo>
                  <a:lnTo>
                    <a:pt x="82" y="236"/>
                  </a:lnTo>
                  <a:lnTo>
                    <a:pt x="65" y="226"/>
                  </a:lnTo>
                  <a:lnTo>
                    <a:pt x="51" y="213"/>
                  </a:lnTo>
                  <a:lnTo>
                    <a:pt x="35" y="199"/>
                  </a:lnTo>
                  <a:lnTo>
                    <a:pt x="22" y="182"/>
                  </a:lnTo>
                  <a:lnTo>
                    <a:pt x="12" y="164"/>
                  </a:lnTo>
                  <a:lnTo>
                    <a:pt x="4" y="143"/>
                  </a:lnTo>
                  <a:lnTo>
                    <a:pt x="0" y="121"/>
                  </a:lnTo>
                  <a:lnTo>
                    <a:pt x="1" y="96"/>
                  </a:lnTo>
                  <a:lnTo>
                    <a:pt x="7" y="69"/>
                  </a:lnTo>
                  <a:lnTo>
                    <a:pt x="18" y="40"/>
                  </a:lnTo>
                  <a:lnTo>
                    <a:pt x="36" y="9"/>
                  </a:lnTo>
                  <a:lnTo>
                    <a:pt x="36" y="12"/>
                  </a:lnTo>
                  <a:lnTo>
                    <a:pt x="34" y="20"/>
                  </a:lnTo>
                  <a:lnTo>
                    <a:pt x="30" y="33"/>
                  </a:lnTo>
                  <a:lnTo>
                    <a:pt x="27" y="48"/>
                  </a:lnTo>
                  <a:lnTo>
                    <a:pt x="26" y="66"/>
                  </a:lnTo>
                  <a:lnTo>
                    <a:pt x="26" y="87"/>
                  </a:lnTo>
                  <a:lnTo>
                    <a:pt x="30" y="108"/>
                  </a:lnTo>
                  <a:lnTo>
                    <a:pt x="38" y="131"/>
                  </a:lnTo>
                  <a:lnTo>
                    <a:pt x="51" y="153"/>
                  </a:lnTo>
                  <a:lnTo>
                    <a:pt x="49" y="149"/>
                  </a:lnTo>
                  <a:lnTo>
                    <a:pt x="47" y="140"/>
                  </a:lnTo>
                  <a:lnTo>
                    <a:pt x="44" y="126"/>
                  </a:lnTo>
                  <a:lnTo>
                    <a:pt x="40" y="109"/>
                  </a:lnTo>
                  <a:lnTo>
                    <a:pt x="39" y="88"/>
                  </a:lnTo>
                  <a:lnTo>
                    <a:pt x="39" y="66"/>
                  </a:lnTo>
                  <a:lnTo>
                    <a:pt x="42" y="44"/>
                  </a:lnTo>
                  <a:lnTo>
                    <a:pt x="48" y="21"/>
                  </a:lnTo>
                  <a:lnTo>
                    <a:pt x="60" y="0"/>
                  </a:lnTo>
                  <a:close/>
                </a:path>
              </a:pathLst>
            </a:custGeom>
            <a:grpFill/>
            <a:ln w="0">
              <a:noFill/>
              <a:prstDash val="solid"/>
              <a:round/>
              <a:headEnd/>
              <a:tailEnd/>
            </a:ln>
          </p:spPr>
          <p:txBody>
            <a:bodyPr anchor="ctr"/>
            <a:lstStyle/>
            <a:p>
              <a:pPr algn="ctr"/>
              <a:endParaRPr sz="3200"/>
            </a:p>
          </p:txBody>
        </p:sp>
        <p:sp>
          <p:nvSpPr>
            <p:cNvPr id="36" name="任意多边形: 形状 35">
              <a:extLst>
                <a:ext uri="{FF2B5EF4-FFF2-40B4-BE49-F238E27FC236}">
                  <a16:creationId xmlns:a16="http://schemas.microsoft.com/office/drawing/2014/main" id="{4CE9424D-2DDE-45CF-896E-4578655CE573}"/>
                </a:ext>
              </a:extLst>
            </p:cNvPr>
            <p:cNvSpPr>
              <a:spLocks/>
            </p:cNvSpPr>
            <p:nvPr/>
          </p:nvSpPr>
          <p:spPr bwMode="auto">
            <a:xfrm>
              <a:off x="3334990" y="2942431"/>
              <a:ext cx="280988" cy="406400"/>
            </a:xfrm>
            <a:custGeom>
              <a:avLst/>
              <a:gdLst>
                <a:gd name="T0" fmla="*/ 135 w 177"/>
                <a:gd name="T1" fmla="*/ 0 h 256"/>
                <a:gd name="T2" fmla="*/ 133 w 177"/>
                <a:gd name="T3" fmla="*/ 1 h 256"/>
                <a:gd name="T4" fmla="*/ 125 w 177"/>
                <a:gd name="T5" fmla="*/ 5 h 256"/>
                <a:gd name="T6" fmla="*/ 115 w 177"/>
                <a:gd name="T7" fmla="*/ 12 h 256"/>
                <a:gd name="T8" fmla="*/ 102 w 177"/>
                <a:gd name="T9" fmla="*/ 21 h 256"/>
                <a:gd name="T10" fmla="*/ 87 w 177"/>
                <a:gd name="T11" fmla="*/ 33 h 256"/>
                <a:gd name="T12" fmla="*/ 73 w 177"/>
                <a:gd name="T13" fmla="*/ 47 h 256"/>
                <a:gd name="T14" fmla="*/ 60 w 177"/>
                <a:gd name="T15" fmla="*/ 65 h 256"/>
                <a:gd name="T16" fmla="*/ 51 w 177"/>
                <a:gd name="T17" fmla="*/ 87 h 256"/>
                <a:gd name="T18" fmla="*/ 44 w 177"/>
                <a:gd name="T19" fmla="*/ 112 h 256"/>
                <a:gd name="T20" fmla="*/ 46 w 177"/>
                <a:gd name="T21" fmla="*/ 108 h 256"/>
                <a:gd name="T22" fmla="*/ 50 w 177"/>
                <a:gd name="T23" fmla="*/ 100 h 256"/>
                <a:gd name="T24" fmla="*/ 57 w 177"/>
                <a:gd name="T25" fmla="*/ 88 h 256"/>
                <a:gd name="T26" fmla="*/ 68 w 177"/>
                <a:gd name="T27" fmla="*/ 73 h 256"/>
                <a:gd name="T28" fmla="*/ 81 w 177"/>
                <a:gd name="T29" fmla="*/ 57 h 256"/>
                <a:gd name="T30" fmla="*/ 96 w 177"/>
                <a:gd name="T31" fmla="*/ 42 h 256"/>
                <a:gd name="T32" fmla="*/ 115 w 177"/>
                <a:gd name="T33" fmla="*/ 27 h 256"/>
                <a:gd name="T34" fmla="*/ 135 w 177"/>
                <a:gd name="T35" fmla="*/ 17 h 256"/>
                <a:gd name="T36" fmla="*/ 158 w 177"/>
                <a:gd name="T37" fmla="*/ 9 h 256"/>
                <a:gd name="T38" fmla="*/ 159 w 177"/>
                <a:gd name="T39" fmla="*/ 12 h 256"/>
                <a:gd name="T40" fmla="*/ 161 w 177"/>
                <a:gd name="T41" fmla="*/ 17 h 256"/>
                <a:gd name="T42" fmla="*/ 165 w 177"/>
                <a:gd name="T43" fmla="*/ 27 h 256"/>
                <a:gd name="T44" fmla="*/ 169 w 177"/>
                <a:gd name="T45" fmla="*/ 39 h 256"/>
                <a:gd name="T46" fmla="*/ 173 w 177"/>
                <a:gd name="T47" fmla="*/ 53 h 256"/>
                <a:gd name="T48" fmla="*/ 176 w 177"/>
                <a:gd name="T49" fmla="*/ 70 h 256"/>
                <a:gd name="T50" fmla="*/ 177 w 177"/>
                <a:gd name="T51" fmla="*/ 88 h 256"/>
                <a:gd name="T52" fmla="*/ 177 w 177"/>
                <a:gd name="T53" fmla="*/ 108 h 256"/>
                <a:gd name="T54" fmla="*/ 173 w 177"/>
                <a:gd name="T55" fmla="*/ 129 h 256"/>
                <a:gd name="T56" fmla="*/ 167 w 177"/>
                <a:gd name="T57" fmla="*/ 149 h 256"/>
                <a:gd name="T58" fmla="*/ 158 w 177"/>
                <a:gd name="T59" fmla="*/ 170 h 256"/>
                <a:gd name="T60" fmla="*/ 142 w 177"/>
                <a:gd name="T61" fmla="*/ 190 h 256"/>
                <a:gd name="T62" fmla="*/ 122 w 177"/>
                <a:gd name="T63" fmla="*/ 209 h 256"/>
                <a:gd name="T64" fmla="*/ 98 w 177"/>
                <a:gd name="T65" fmla="*/ 226 h 256"/>
                <a:gd name="T66" fmla="*/ 65 w 177"/>
                <a:gd name="T67" fmla="*/ 242 h 256"/>
                <a:gd name="T68" fmla="*/ 28 w 177"/>
                <a:gd name="T69" fmla="*/ 256 h 256"/>
                <a:gd name="T70" fmla="*/ 26 w 177"/>
                <a:gd name="T71" fmla="*/ 253 h 256"/>
                <a:gd name="T72" fmla="*/ 24 w 177"/>
                <a:gd name="T73" fmla="*/ 247 h 256"/>
                <a:gd name="T74" fmla="*/ 20 w 177"/>
                <a:gd name="T75" fmla="*/ 238 h 256"/>
                <a:gd name="T76" fmla="*/ 15 w 177"/>
                <a:gd name="T77" fmla="*/ 225 h 256"/>
                <a:gd name="T78" fmla="*/ 11 w 177"/>
                <a:gd name="T79" fmla="*/ 209 h 256"/>
                <a:gd name="T80" fmla="*/ 5 w 177"/>
                <a:gd name="T81" fmla="*/ 192 h 256"/>
                <a:gd name="T82" fmla="*/ 3 w 177"/>
                <a:gd name="T83" fmla="*/ 174 h 256"/>
                <a:gd name="T84" fmla="*/ 0 w 177"/>
                <a:gd name="T85" fmla="*/ 153 h 256"/>
                <a:gd name="T86" fmla="*/ 0 w 177"/>
                <a:gd name="T87" fmla="*/ 132 h 256"/>
                <a:gd name="T88" fmla="*/ 3 w 177"/>
                <a:gd name="T89" fmla="*/ 112 h 256"/>
                <a:gd name="T90" fmla="*/ 8 w 177"/>
                <a:gd name="T91" fmla="*/ 91 h 256"/>
                <a:gd name="T92" fmla="*/ 17 w 177"/>
                <a:gd name="T93" fmla="*/ 71 h 256"/>
                <a:gd name="T94" fmla="*/ 31 w 177"/>
                <a:gd name="T95" fmla="*/ 53 h 256"/>
                <a:gd name="T96" fmla="*/ 48 w 177"/>
                <a:gd name="T97" fmla="*/ 36 h 256"/>
                <a:gd name="T98" fmla="*/ 72 w 177"/>
                <a:gd name="T99" fmla="*/ 21 h 256"/>
                <a:gd name="T100" fmla="*/ 100 w 177"/>
                <a:gd name="T101" fmla="*/ 9 h 256"/>
                <a:gd name="T102" fmla="*/ 135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35" y="0"/>
                  </a:moveTo>
                  <a:lnTo>
                    <a:pt x="133" y="1"/>
                  </a:lnTo>
                  <a:lnTo>
                    <a:pt x="125" y="5"/>
                  </a:lnTo>
                  <a:lnTo>
                    <a:pt x="115" y="12"/>
                  </a:lnTo>
                  <a:lnTo>
                    <a:pt x="102" y="21"/>
                  </a:lnTo>
                  <a:lnTo>
                    <a:pt x="87" y="33"/>
                  </a:lnTo>
                  <a:lnTo>
                    <a:pt x="73" y="47"/>
                  </a:lnTo>
                  <a:lnTo>
                    <a:pt x="60" y="65"/>
                  </a:lnTo>
                  <a:lnTo>
                    <a:pt x="51" y="87"/>
                  </a:lnTo>
                  <a:lnTo>
                    <a:pt x="44" y="112"/>
                  </a:lnTo>
                  <a:lnTo>
                    <a:pt x="46" y="108"/>
                  </a:lnTo>
                  <a:lnTo>
                    <a:pt x="50" y="100"/>
                  </a:lnTo>
                  <a:lnTo>
                    <a:pt x="57" y="88"/>
                  </a:lnTo>
                  <a:lnTo>
                    <a:pt x="68" y="73"/>
                  </a:lnTo>
                  <a:lnTo>
                    <a:pt x="81" y="57"/>
                  </a:lnTo>
                  <a:lnTo>
                    <a:pt x="96" y="42"/>
                  </a:lnTo>
                  <a:lnTo>
                    <a:pt x="115" y="27"/>
                  </a:lnTo>
                  <a:lnTo>
                    <a:pt x="135" y="17"/>
                  </a:lnTo>
                  <a:lnTo>
                    <a:pt x="158" y="9"/>
                  </a:lnTo>
                  <a:lnTo>
                    <a:pt x="159" y="12"/>
                  </a:lnTo>
                  <a:lnTo>
                    <a:pt x="161" y="17"/>
                  </a:lnTo>
                  <a:lnTo>
                    <a:pt x="165" y="27"/>
                  </a:lnTo>
                  <a:lnTo>
                    <a:pt x="169" y="39"/>
                  </a:lnTo>
                  <a:lnTo>
                    <a:pt x="173" y="53"/>
                  </a:lnTo>
                  <a:lnTo>
                    <a:pt x="176" y="70"/>
                  </a:lnTo>
                  <a:lnTo>
                    <a:pt x="177" y="88"/>
                  </a:lnTo>
                  <a:lnTo>
                    <a:pt x="177" y="108"/>
                  </a:lnTo>
                  <a:lnTo>
                    <a:pt x="173" y="129"/>
                  </a:lnTo>
                  <a:lnTo>
                    <a:pt x="167" y="149"/>
                  </a:lnTo>
                  <a:lnTo>
                    <a:pt x="158" y="170"/>
                  </a:lnTo>
                  <a:lnTo>
                    <a:pt x="142" y="190"/>
                  </a:lnTo>
                  <a:lnTo>
                    <a:pt x="122" y="209"/>
                  </a:lnTo>
                  <a:lnTo>
                    <a:pt x="98" y="226"/>
                  </a:lnTo>
                  <a:lnTo>
                    <a:pt x="65" y="242"/>
                  </a:lnTo>
                  <a:lnTo>
                    <a:pt x="28" y="256"/>
                  </a:lnTo>
                  <a:lnTo>
                    <a:pt x="26" y="253"/>
                  </a:lnTo>
                  <a:lnTo>
                    <a:pt x="24" y="247"/>
                  </a:lnTo>
                  <a:lnTo>
                    <a:pt x="20" y="238"/>
                  </a:lnTo>
                  <a:lnTo>
                    <a:pt x="15" y="225"/>
                  </a:lnTo>
                  <a:lnTo>
                    <a:pt x="11" y="209"/>
                  </a:lnTo>
                  <a:lnTo>
                    <a:pt x="5" y="192"/>
                  </a:lnTo>
                  <a:lnTo>
                    <a:pt x="3" y="174"/>
                  </a:lnTo>
                  <a:lnTo>
                    <a:pt x="0" y="153"/>
                  </a:lnTo>
                  <a:lnTo>
                    <a:pt x="0" y="132"/>
                  </a:lnTo>
                  <a:lnTo>
                    <a:pt x="3" y="112"/>
                  </a:lnTo>
                  <a:lnTo>
                    <a:pt x="8" y="91"/>
                  </a:lnTo>
                  <a:lnTo>
                    <a:pt x="17" y="71"/>
                  </a:lnTo>
                  <a:lnTo>
                    <a:pt x="31" y="53"/>
                  </a:lnTo>
                  <a:lnTo>
                    <a:pt x="48" y="36"/>
                  </a:lnTo>
                  <a:lnTo>
                    <a:pt x="72" y="21"/>
                  </a:lnTo>
                  <a:lnTo>
                    <a:pt x="100" y="9"/>
                  </a:lnTo>
                  <a:lnTo>
                    <a:pt x="135" y="0"/>
                  </a:lnTo>
                  <a:close/>
                </a:path>
              </a:pathLst>
            </a:custGeom>
            <a:grpFill/>
            <a:ln w="0">
              <a:noFill/>
              <a:prstDash val="solid"/>
              <a:round/>
              <a:headEnd/>
              <a:tailEnd/>
            </a:ln>
          </p:spPr>
          <p:txBody>
            <a:bodyPr anchor="ctr"/>
            <a:lstStyle/>
            <a:p>
              <a:pPr algn="ctr"/>
              <a:endParaRPr sz="3200"/>
            </a:p>
          </p:txBody>
        </p:sp>
        <p:sp>
          <p:nvSpPr>
            <p:cNvPr id="37" name="任意多边形: 形状 36">
              <a:extLst>
                <a:ext uri="{FF2B5EF4-FFF2-40B4-BE49-F238E27FC236}">
                  <a16:creationId xmlns:a16="http://schemas.microsoft.com/office/drawing/2014/main" id="{AC07847C-F47F-4525-A6B4-A7D09CCE29B1}"/>
                </a:ext>
              </a:extLst>
            </p:cNvPr>
            <p:cNvSpPr>
              <a:spLocks/>
            </p:cNvSpPr>
            <p:nvPr/>
          </p:nvSpPr>
          <p:spPr bwMode="auto">
            <a:xfrm>
              <a:off x="2347565" y="2512219"/>
              <a:ext cx="277813" cy="422275"/>
            </a:xfrm>
            <a:custGeom>
              <a:avLst/>
              <a:gdLst>
                <a:gd name="T0" fmla="*/ 60 w 175"/>
                <a:gd name="T1" fmla="*/ 0 h 266"/>
                <a:gd name="T2" fmla="*/ 61 w 175"/>
                <a:gd name="T3" fmla="*/ 1 h 266"/>
                <a:gd name="T4" fmla="*/ 66 w 175"/>
                <a:gd name="T5" fmla="*/ 2 h 266"/>
                <a:gd name="T6" fmla="*/ 75 w 175"/>
                <a:gd name="T7" fmla="*/ 6 h 266"/>
                <a:gd name="T8" fmla="*/ 84 w 175"/>
                <a:gd name="T9" fmla="*/ 11 h 266"/>
                <a:gd name="T10" fmla="*/ 97 w 175"/>
                <a:gd name="T11" fmla="*/ 18 h 266"/>
                <a:gd name="T12" fmla="*/ 110 w 175"/>
                <a:gd name="T13" fmla="*/ 27 h 266"/>
                <a:gd name="T14" fmla="*/ 123 w 175"/>
                <a:gd name="T15" fmla="*/ 37 h 266"/>
                <a:gd name="T16" fmla="*/ 136 w 175"/>
                <a:gd name="T17" fmla="*/ 49 h 266"/>
                <a:gd name="T18" fmla="*/ 148 w 175"/>
                <a:gd name="T19" fmla="*/ 65 h 266"/>
                <a:gd name="T20" fmla="*/ 158 w 175"/>
                <a:gd name="T21" fmla="*/ 80 h 266"/>
                <a:gd name="T22" fmla="*/ 167 w 175"/>
                <a:gd name="T23" fmla="*/ 100 h 266"/>
                <a:gd name="T24" fmla="*/ 173 w 175"/>
                <a:gd name="T25" fmla="*/ 120 h 266"/>
                <a:gd name="T26" fmla="*/ 175 w 175"/>
                <a:gd name="T27" fmla="*/ 145 h 266"/>
                <a:gd name="T28" fmla="*/ 174 w 175"/>
                <a:gd name="T29" fmla="*/ 171 h 266"/>
                <a:gd name="T30" fmla="*/ 169 w 175"/>
                <a:gd name="T31" fmla="*/ 200 h 266"/>
                <a:gd name="T32" fmla="*/ 157 w 175"/>
                <a:gd name="T33" fmla="*/ 232 h 266"/>
                <a:gd name="T34" fmla="*/ 140 w 175"/>
                <a:gd name="T35" fmla="*/ 266 h 266"/>
                <a:gd name="T36" fmla="*/ 139 w 175"/>
                <a:gd name="T37" fmla="*/ 266 h 266"/>
                <a:gd name="T38" fmla="*/ 132 w 175"/>
                <a:gd name="T39" fmla="*/ 263 h 266"/>
                <a:gd name="T40" fmla="*/ 122 w 175"/>
                <a:gd name="T41" fmla="*/ 259 h 266"/>
                <a:gd name="T42" fmla="*/ 110 w 175"/>
                <a:gd name="T43" fmla="*/ 253 h 266"/>
                <a:gd name="T44" fmla="*/ 96 w 175"/>
                <a:gd name="T45" fmla="*/ 246 h 266"/>
                <a:gd name="T46" fmla="*/ 80 w 175"/>
                <a:gd name="T47" fmla="*/ 237 h 266"/>
                <a:gd name="T48" fmla="*/ 65 w 175"/>
                <a:gd name="T49" fmla="*/ 226 h 266"/>
                <a:gd name="T50" fmla="*/ 49 w 175"/>
                <a:gd name="T51" fmla="*/ 213 h 266"/>
                <a:gd name="T52" fmla="*/ 35 w 175"/>
                <a:gd name="T53" fmla="*/ 198 h 266"/>
                <a:gd name="T54" fmla="*/ 22 w 175"/>
                <a:gd name="T55" fmla="*/ 181 h 266"/>
                <a:gd name="T56" fmla="*/ 11 w 175"/>
                <a:gd name="T57" fmla="*/ 163 h 266"/>
                <a:gd name="T58" fmla="*/ 4 w 175"/>
                <a:gd name="T59" fmla="*/ 143 h 266"/>
                <a:gd name="T60" fmla="*/ 0 w 175"/>
                <a:gd name="T61" fmla="*/ 120 h 266"/>
                <a:gd name="T62" fmla="*/ 1 w 175"/>
                <a:gd name="T63" fmla="*/ 96 h 266"/>
                <a:gd name="T64" fmla="*/ 6 w 175"/>
                <a:gd name="T65" fmla="*/ 70 h 266"/>
                <a:gd name="T66" fmla="*/ 18 w 175"/>
                <a:gd name="T67" fmla="*/ 40 h 266"/>
                <a:gd name="T68" fmla="*/ 36 w 175"/>
                <a:gd name="T69" fmla="*/ 9 h 266"/>
                <a:gd name="T70" fmla="*/ 35 w 175"/>
                <a:gd name="T71" fmla="*/ 11 h 266"/>
                <a:gd name="T72" fmla="*/ 32 w 175"/>
                <a:gd name="T73" fmla="*/ 21 h 266"/>
                <a:gd name="T74" fmla="*/ 30 w 175"/>
                <a:gd name="T75" fmla="*/ 32 h 266"/>
                <a:gd name="T76" fmla="*/ 27 w 175"/>
                <a:gd name="T77" fmla="*/ 48 h 266"/>
                <a:gd name="T78" fmla="*/ 24 w 175"/>
                <a:gd name="T79" fmla="*/ 66 h 266"/>
                <a:gd name="T80" fmla="*/ 26 w 175"/>
                <a:gd name="T81" fmla="*/ 87 h 266"/>
                <a:gd name="T82" fmla="*/ 30 w 175"/>
                <a:gd name="T83" fmla="*/ 109 h 266"/>
                <a:gd name="T84" fmla="*/ 37 w 175"/>
                <a:gd name="T85" fmla="*/ 131 h 266"/>
                <a:gd name="T86" fmla="*/ 50 w 175"/>
                <a:gd name="T87" fmla="*/ 153 h 266"/>
                <a:gd name="T88" fmla="*/ 49 w 175"/>
                <a:gd name="T89" fmla="*/ 149 h 266"/>
                <a:gd name="T90" fmla="*/ 47 w 175"/>
                <a:gd name="T91" fmla="*/ 140 h 266"/>
                <a:gd name="T92" fmla="*/ 43 w 175"/>
                <a:gd name="T93" fmla="*/ 127 h 266"/>
                <a:gd name="T94" fmla="*/ 40 w 175"/>
                <a:gd name="T95" fmla="*/ 109 h 266"/>
                <a:gd name="T96" fmla="*/ 37 w 175"/>
                <a:gd name="T97" fmla="*/ 88 h 266"/>
                <a:gd name="T98" fmla="*/ 37 w 175"/>
                <a:gd name="T99" fmla="*/ 66 h 266"/>
                <a:gd name="T100" fmla="*/ 41 w 175"/>
                <a:gd name="T101" fmla="*/ 44 h 266"/>
                <a:gd name="T102" fmla="*/ 48 w 175"/>
                <a:gd name="T103" fmla="*/ 22 h 266"/>
                <a:gd name="T104" fmla="*/ 60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60" y="0"/>
                  </a:moveTo>
                  <a:lnTo>
                    <a:pt x="61" y="1"/>
                  </a:lnTo>
                  <a:lnTo>
                    <a:pt x="66" y="2"/>
                  </a:lnTo>
                  <a:lnTo>
                    <a:pt x="75" y="6"/>
                  </a:lnTo>
                  <a:lnTo>
                    <a:pt x="84" y="11"/>
                  </a:lnTo>
                  <a:lnTo>
                    <a:pt x="97" y="18"/>
                  </a:lnTo>
                  <a:lnTo>
                    <a:pt x="110" y="27"/>
                  </a:lnTo>
                  <a:lnTo>
                    <a:pt x="123" y="37"/>
                  </a:lnTo>
                  <a:lnTo>
                    <a:pt x="136" y="49"/>
                  </a:lnTo>
                  <a:lnTo>
                    <a:pt x="148" y="65"/>
                  </a:lnTo>
                  <a:lnTo>
                    <a:pt x="158" y="80"/>
                  </a:lnTo>
                  <a:lnTo>
                    <a:pt x="167" y="100"/>
                  </a:lnTo>
                  <a:lnTo>
                    <a:pt x="173" y="120"/>
                  </a:lnTo>
                  <a:lnTo>
                    <a:pt x="175" y="145"/>
                  </a:lnTo>
                  <a:lnTo>
                    <a:pt x="174" y="171"/>
                  </a:lnTo>
                  <a:lnTo>
                    <a:pt x="169" y="200"/>
                  </a:lnTo>
                  <a:lnTo>
                    <a:pt x="157" y="232"/>
                  </a:lnTo>
                  <a:lnTo>
                    <a:pt x="140" y="266"/>
                  </a:lnTo>
                  <a:lnTo>
                    <a:pt x="139" y="266"/>
                  </a:lnTo>
                  <a:lnTo>
                    <a:pt x="132" y="263"/>
                  </a:lnTo>
                  <a:lnTo>
                    <a:pt x="122" y="259"/>
                  </a:lnTo>
                  <a:lnTo>
                    <a:pt x="110" y="253"/>
                  </a:lnTo>
                  <a:lnTo>
                    <a:pt x="96" y="246"/>
                  </a:lnTo>
                  <a:lnTo>
                    <a:pt x="80" y="237"/>
                  </a:lnTo>
                  <a:lnTo>
                    <a:pt x="65" y="226"/>
                  </a:lnTo>
                  <a:lnTo>
                    <a:pt x="49" y="213"/>
                  </a:lnTo>
                  <a:lnTo>
                    <a:pt x="35" y="198"/>
                  </a:lnTo>
                  <a:lnTo>
                    <a:pt x="22" y="181"/>
                  </a:lnTo>
                  <a:lnTo>
                    <a:pt x="11" y="163"/>
                  </a:lnTo>
                  <a:lnTo>
                    <a:pt x="4" y="143"/>
                  </a:lnTo>
                  <a:lnTo>
                    <a:pt x="0" y="120"/>
                  </a:lnTo>
                  <a:lnTo>
                    <a:pt x="1" y="96"/>
                  </a:lnTo>
                  <a:lnTo>
                    <a:pt x="6" y="70"/>
                  </a:lnTo>
                  <a:lnTo>
                    <a:pt x="18" y="40"/>
                  </a:lnTo>
                  <a:lnTo>
                    <a:pt x="36" y="9"/>
                  </a:lnTo>
                  <a:lnTo>
                    <a:pt x="35" y="11"/>
                  </a:lnTo>
                  <a:lnTo>
                    <a:pt x="32" y="21"/>
                  </a:lnTo>
                  <a:lnTo>
                    <a:pt x="30" y="32"/>
                  </a:lnTo>
                  <a:lnTo>
                    <a:pt x="27" y="48"/>
                  </a:lnTo>
                  <a:lnTo>
                    <a:pt x="24" y="66"/>
                  </a:lnTo>
                  <a:lnTo>
                    <a:pt x="26" y="87"/>
                  </a:lnTo>
                  <a:lnTo>
                    <a:pt x="30" y="109"/>
                  </a:lnTo>
                  <a:lnTo>
                    <a:pt x="37" y="131"/>
                  </a:lnTo>
                  <a:lnTo>
                    <a:pt x="50" y="153"/>
                  </a:lnTo>
                  <a:lnTo>
                    <a:pt x="49" y="149"/>
                  </a:lnTo>
                  <a:lnTo>
                    <a:pt x="47" y="140"/>
                  </a:lnTo>
                  <a:lnTo>
                    <a:pt x="43" y="127"/>
                  </a:lnTo>
                  <a:lnTo>
                    <a:pt x="40" y="109"/>
                  </a:lnTo>
                  <a:lnTo>
                    <a:pt x="37" y="88"/>
                  </a:lnTo>
                  <a:lnTo>
                    <a:pt x="37" y="66"/>
                  </a:lnTo>
                  <a:lnTo>
                    <a:pt x="41" y="44"/>
                  </a:lnTo>
                  <a:lnTo>
                    <a:pt x="48" y="22"/>
                  </a:lnTo>
                  <a:lnTo>
                    <a:pt x="60" y="0"/>
                  </a:lnTo>
                  <a:close/>
                </a:path>
              </a:pathLst>
            </a:custGeom>
            <a:grpFill/>
            <a:ln w="0">
              <a:noFill/>
              <a:prstDash val="solid"/>
              <a:round/>
              <a:headEnd/>
              <a:tailEnd/>
            </a:ln>
          </p:spPr>
          <p:txBody>
            <a:bodyPr anchor="ctr"/>
            <a:lstStyle/>
            <a:p>
              <a:pPr algn="ctr"/>
              <a:endParaRPr sz="3200"/>
            </a:p>
          </p:txBody>
        </p:sp>
        <p:sp>
          <p:nvSpPr>
            <p:cNvPr id="38" name="任意多边形: 形状 37">
              <a:extLst>
                <a:ext uri="{FF2B5EF4-FFF2-40B4-BE49-F238E27FC236}">
                  <a16:creationId xmlns:a16="http://schemas.microsoft.com/office/drawing/2014/main" id="{DEC2ABB5-7B67-4AD2-AD26-BE55466C82FB}"/>
                </a:ext>
              </a:extLst>
            </p:cNvPr>
            <p:cNvSpPr>
              <a:spLocks/>
            </p:cNvSpPr>
            <p:nvPr/>
          </p:nvSpPr>
          <p:spPr bwMode="auto">
            <a:xfrm>
              <a:off x="2658715" y="2934494"/>
              <a:ext cx="280988" cy="406400"/>
            </a:xfrm>
            <a:custGeom>
              <a:avLst/>
              <a:gdLst>
                <a:gd name="T0" fmla="*/ 135 w 177"/>
                <a:gd name="T1" fmla="*/ 0 h 256"/>
                <a:gd name="T2" fmla="*/ 133 w 177"/>
                <a:gd name="T3" fmla="*/ 1 h 256"/>
                <a:gd name="T4" fmla="*/ 125 w 177"/>
                <a:gd name="T5" fmla="*/ 5 h 256"/>
                <a:gd name="T6" fmla="*/ 114 w 177"/>
                <a:gd name="T7" fmla="*/ 12 h 256"/>
                <a:gd name="T8" fmla="*/ 101 w 177"/>
                <a:gd name="T9" fmla="*/ 21 h 256"/>
                <a:gd name="T10" fmla="*/ 87 w 177"/>
                <a:gd name="T11" fmla="*/ 32 h 256"/>
                <a:gd name="T12" fmla="*/ 73 w 177"/>
                <a:gd name="T13" fmla="*/ 48 h 256"/>
                <a:gd name="T14" fmla="*/ 61 w 177"/>
                <a:gd name="T15" fmla="*/ 66 h 256"/>
                <a:gd name="T16" fmla="*/ 51 w 177"/>
                <a:gd name="T17" fmla="*/ 87 h 256"/>
                <a:gd name="T18" fmla="*/ 44 w 177"/>
                <a:gd name="T19" fmla="*/ 112 h 256"/>
                <a:gd name="T20" fmla="*/ 45 w 177"/>
                <a:gd name="T21" fmla="*/ 109 h 256"/>
                <a:gd name="T22" fmla="*/ 49 w 177"/>
                <a:gd name="T23" fmla="*/ 100 h 256"/>
                <a:gd name="T24" fmla="*/ 57 w 177"/>
                <a:gd name="T25" fmla="*/ 88 h 256"/>
                <a:gd name="T26" fmla="*/ 68 w 177"/>
                <a:gd name="T27" fmla="*/ 74 h 256"/>
                <a:gd name="T28" fmla="*/ 81 w 177"/>
                <a:gd name="T29" fmla="*/ 57 h 256"/>
                <a:gd name="T30" fmla="*/ 96 w 177"/>
                <a:gd name="T31" fmla="*/ 41 h 256"/>
                <a:gd name="T32" fmla="*/ 114 w 177"/>
                <a:gd name="T33" fmla="*/ 27 h 256"/>
                <a:gd name="T34" fmla="*/ 135 w 177"/>
                <a:gd name="T35" fmla="*/ 17 h 256"/>
                <a:gd name="T36" fmla="*/ 159 w 177"/>
                <a:gd name="T37" fmla="*/ 10 h 256"/>
                <a:gd name="T38" fmla="*/ 159 w 177"/>
                <a:gd name="T39" fmla="*/ 12 h 256"/>
                <a:gd name="T40" fmla="*/ 161 w 177"/>
                <a:gd name="T41" fmla="*/ 18 h 256"/>
                <a:gd name="T42" fmla="*/ 165 w 177"/>
                <a:gd name="T43" fmla="*/ 27 h 256"/>
                <a:gd name="T44" fmla="*/ 169 w 177"/>
                <a:gd name="T45" fmla="*/ 39 h 256"/>
                <a:gd name="T46" fmla="*/ 173 w 177"/>
                <a:gd name="T47" fmla="*/ 54 h 256"/>
                <a:gd name="T48" fmla="*/ 175 w 177"/>
                <a:gd name="T49" fmla="*/ 70 h 256"/>
                <a:gd name="T50" fmla="*/ 177 w 177"/>
                <a:gd name="T51" fmla="*/ 89 h 256"/>
                <a:gd name="T52" fmla="*/ 177 w 177"/>
                <a:gd name="T53" fmla="*/ 109 h 256"/>
                <a:gd name="T54" fmla="*/ 174 w 177"/>
                <a:gd name="T55" fmla="*/ 128 h 256"/>
                <a:gd name="T56" fmla="*/ 168 w 177"/>
                <a:gd name="T57" fmla="*/ 149 h 256"/>
                <a:gd name="T58" fmla="*/ 157 w 177"/>
                <a:gd name="T59" fmla="*/ 170 h 256"/>
                <a:gd name="T60" fmla="*/ 143 w 177"/>
                <a:gd name="T61" fmla="*/ 189 h 256"/>
                <a:gd name="T62" fmla="*/ 122 w 177"/>
                <a:gd name="T63" fmla="*/ 209 h 256"/>
                <a:gd name="T64" fmla="*/ 97 w 177"/>
                <a:gd name="T65" fmla="*/ 226 h 256"/>
                <a:gd name="T66" fmla="*/ 66 w 177"/>
                <a:gd name="T67" fmla="*/ 243 h 256"/>
                <a:gd name="T68" fmla="*/ 27 w 177"/>
                <a:gd name="T69" fmla="*/ 256 h 256"/>
                <a:gd name="T70" fmla="*/ 26 w 177"/>
                <a:gd name="T71" fmla="*/ 253 h 256"/>
                <a:gd name="T72" fmla="*/ 23 w 177"/>
                <a:gd name="T73" fmla="*/ 248 h 256"/>
                <a:gd name="T74" fmla="*/ 19 w 177"/>
                <a:gd name="T75" fmla="*/ 237 h 256"/>
                <a:gd name="T76" fmla="*/ 14 w 177"/>
                <a:gd name="T77" fmla="*/ 224 h 256"/>
                <a:gd name="T78" fmla="*/ 10 w 177"/>
                <a:gd name="T79" fmla="*/ 210 h 256"/>
                <a:gd name="T80" fmla="*/ 5 w 177"/>
                <a:gd name="T81" fmla="*/ 192 h 256"/>
                <a:gd name="T82" fmla="*/ 3 w 177"/>
                <a:gd name="T83" fmla="*/ 174 h 256"/>
                <a:gd name="T84" fmla="*/ 0 w 177"/>
                <a:gd name="T85" fmla="*/ 154 h 256"/>
                <a:gd name="T86" fmla="*/ 0 w 177"/>
                <a:gd name="T87" fmla="*/ 134 h 256"/>
                <a:gd name="T88" fmla="*/ 3 w 177"/>
                <a:gd name="T89" fmla="*/ 113 h 256"/>
                <a:gd name="T90" fmla="*/ 9 w 177"/>
                <a:gd name="T91" fmla="*/ 92 h 256"/>
                <a:gd name="T92" fmla="*/ 18 w 177"/>
                <a:gd name="T93" fmla="*/ 71 h 256"/>
                <a:gd name="T94" fmla="*/ 31 w 177"/>
                <a:gd name="T95" fmla="*/ 53 h 256"/>
                <a:gd name="T96" fmla="*/ 49 w 177"/>
                <a:gd name="T97" fmla="*/ 36 h 256"/>
                <a:gd name="T98" fmla="*/ 71 w 177"/>
                <a:gd name="T99" fmla="*/ 22 h 256"/>
                <a:gd name="T100" fmla="*/ 100 w 177"/>
                <a:gd name="T101" fmla="*/ 9 h 256"/>
                <a:gd name="T102" fmla="*/ 135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35" y="0"/>
                  </a:moveTo>
                  <a:lnTo>
                    <a:pt x="133" y="1"/>
                  </a:lnTo>
                  <a:lnTo>
                    <a:pt x="125" y="5"/>
                  </a:lnTo>
                  <a:lnTo>
                    <a:pt x="114" y="12"/>
                  </a:lnTo>
                  <a:lnTo>
                    <a:pt x="101" y="21"/>
                  </a:lnTo>
                  <a:lnTo>
                    <a:pt x="87" y="32"/>
                  </a:lnTo>
                  <a:lnTo>
                    <a:pt x="73" y="48"/>
                  </a:lnTo>
                  <a:lnTo>
                    <a:pt x="61" y="66"/>
                  </a:lnTo>
                  <a:lnTo>
                    <a:pt x="51" y="87"/>
                  </a:lnTo>
                  <a:lnTo>
                    <a:pt x="44" y="112"/>
                  </a:lnTo>
                  <a:lnTo>
                    <a:pt x="45" y="109"/>
                  </a:lnTo>
                  <a:lnTo>
                    <a:pt x="49" y="100"/>
                  </a:lnTo>
                  <a:lnTo>
                    <a:pt x="57" y="88"/>
                  </a:lnTo>
                  <a:lnTo>
                    <a:pt x="68" y="74"/>
                  </a:lnTo>
                  <a:lnTo>
                    <a:pt x="81" y="57"/>
                  </a:lnTo>
                  <a:lnTo>
                    <a:pt x="96" y="41"/>
                  </a:lnTo>
                  <a:lnTo>
                    <a:pt x="114" y="27"/>
                  </a:lnTo>
                  <a:lnTo>
                    <a:pt x="135" y="17"/>
                  </a:lnTo>
                  <a:lnTo>
                    <a:pt x="159" y="10"/>
                  </a:lnTo>
                  <a:lnTo>
                    <a:pt x="159" y="12"/>
                  </a:lnTo>
                  <a:lnTo>
                    <a:pt x="161" y="18"/>
                  </a:lnTo>
                  <a:lnTo>
                    <a:pt x="165" y="27"/>
                  </a:lnTo>
                  <a:lnTo>
                    <a:pt x="169" y="39"/>
                  </a:lnTo>
                  <a:lnTo>
                    <a:pt x="173" y="54"/>
                  </a:lnTo>
                  <a:lnTo>
                    <a:pt x="175" y="70"/>
                  </a:lnTo>
                  <a:lnTo>
                    <a:pt x="177" y="89"/>
                  </a:lnTo>
                  <a:lnTo>
                    <a:pt x="177" y="109"/>
                  </a:lnTo>
                  <a:lnTo>
                    <a:pt x="174" y="128"/>
                  </a:lnTo>
                  <a:lnTo>
                    <a:pt x="168" y="149"/>
                  </a:lnTo>
                  <a:lnTo>
                    <a:pt x="157" y="170"/>
                  </a:lnTo>
                  <a:lnTo>
                    <a:pt x="143" y="189"/>
                  </a:lnTo>
                  <a:lnTo>
                    <a:pt x="122" y="209"/>
                  </a:lnTo>
                  <a:lnTo>
                    <a:pt x="97" y="226"/>
                  </a:lnTo>
                  <a:lnTo>
                    <a:pt x="66" y="243"/>
                  </a:lnTo>
                  <a:lnTo>
                    <a:pt x="27" y="256"/>
                  </a:lnTo>
                  <a:lnTo>
                    <a:pt x="26" y="253"/>
                  </a:lnTo>
                  <a:lnTo>
                    <a:pt x="23" y="248"/>
                  </a:lnTo>
                  <a:lnTo>
                    <a:pt x="19" y="237"/>
                  </a:lnTo>
                  <a:lnTo>
                    <a:pt x="14" y="224"/>
                  </a:lnTo>
                  <a:lnTo>
                    <a:pt x="10" y="210"/>
                  </a:lnTo>
                  <a:lnTo>
                    <a:pt x="5" y="192"/>
                  </a:lnTo>
                  <a:lnTo>
                    <a:pt x="3" y="174"/>
                  </a:lnTo>
                  <a:lnTo>
                    <a:pt x="0" y="154"/>
                  </a:lnTo>
                  <a:lnTo>
                    <a:pt x="0" y="134"/>
                  </a:lnTo>
                  <a:lnTo>
                    <a:pt x="3" y="113"/>
                  </a:lnTo>
                  <a:lnTo>
                    <a:pt x="9" y="92"/>
                  </a:lnTo>
                  <a:lnTo>
                    <a:pt x="18" y="71"/>
                  </a:lnTo>
                  <a:lnTo>
                    <a:pt x="31" y="53"/>
                  </a:lnTo>
                  <a:lnTo>
                    <a:pt x="49" y="36"/>
                  </a:lnTo>
                  <a:lnTo>
                    <a:pt x="71" y="22"/>
                  </a:lnTo>
                  <a:lnTo>
                    <a:pt x="100" y="9"/>
                  </a:lnTo>
                  <a:lnTo>
                    <a:pt x="135" y="0"/>
                  </a:lnTo>
                  <a:close/>
                </a:path>
              </a:pathLst>
            </a:custGeom>
            <a:grpFill/>
            <a:ln w="0">
              <a:noFill/>
              <a:prstDash val="solid"/>
              <a:round/>
              <a:headEnd/>
              <a:tailEnd/>
            </a:ln>
          </p:spPr>
          <p:txBody>
            <a:bodyPr anchor="ctr"/>
            <a:lstStyle/>
            <a:p>
              <a:pPr algn="ctr"/>
              <a:endParaRPr sz="3200"/>
            </a:p>
          </p:txBody>
        </p:sp>
        <p:sp>
          <p:nvSpPr>
            <p:cNvPr id="39" name="任意多边形: 形状 38">
              <a:extLst>
                <a:ext uri="{FF2B5EF4-FFF2-40B4-BE49-F238E27FC236}">
                  <a16:creationId xmlns:a16="http://schemas.microsoft.com/office/drawing/2014/main" id="{06E7062F-F0B0-4B53-9CDB-C93ECC445A1B}"/>
                </a:ext>
              </a:extLst>
            </p:cNvPr>
            <p:cNvSpPr>
              <a:spLocks/>
            </p:cNvSpPr>
            <p:nvPr/>
          </p:nvSpPr>
          <p:spPr bwMode="auto">
            <a:xfrm>
              <a:off x="582265" y="1702594"/>
              <a:ext cx="4622800" cy="3960813"/>
            </a:xfrm>
            <a:custGeom>
              <a:avLst/>
              <a:gdLst>
                <a:gd name="T0" fmla="*/ 1771 w 2912"/>
                <a:gd name="T1" fmla="*/ 212 h 2495"/>
                <a:gd name="T2" fmla="*/ 1821 w 2912"/>
                <a:gd name="T3" fmla="*/ 523 h 2495"/>
                <a:gd name="T4" fmla="*/ 2166 w 2912"/>
                <a:gd name="T5" fmla="*/ 719 h 2495"/>
                <a:gd name="T6" fmla="*/ 2127 w 2912"/>
                <a:gd name="T7" fmla="*/ 721 h 2495"/>
                <a:gd name="T8" fmla="*/ 1993 w 2912"/>
                <a:gd name="T9" fmla="*/ 734 h 2495"/>
                <a:gd name="T10" fmla="*/ 1970 w 2912"/>
                <a:gd name="T11" fmla="*/ 668 h 2495"/>
                <a:gd name="T12" fmla="*/ 1784 w 2912"/>
                <a:gd name="T13" fmla="*/ 579 h 2495"/>
                <a:gd name="T14" fmla="*/ 1693 w 2912"/>
                <a:gd name="T15" fmla="*/ 823 h 2495"/>
                <a:gd name="T16" fmla="*/ 1672 w 2912"/>
                <a:gd name="T17" fmla="*/ 1263 h 2495"/>
                <a:gd name="T18" fmla="*/ 2279 w 2912"/>
                <a:gd name="T19" fmla="*/ 1043 h 2495"/>
                <a:gd name="T20" fmla="*/ 2512 w 2912"/>
                <a:gd name="T21" fmla="*/ 751 h 2495"/>
                <a:gd name="T22" fmla="*/ 2531 w 2912"/>
                <a:gd name="T23" fmla="*/ 416 h 2495"/>
                <a:gd name="T24" fmla="*/ 2540 w 2912"/>
                <a:gd name="T25" fmla="*/ 680 h 2495"/>
                <a:gd name="T26" fmla="*/ 2714 w 2912"/>
                <a:gd name="T27" fmla="*/ 610 h 2495"/>
                <a:gd name="T28" fmla="*/ 2812 w 2912"/>
                <a:gd name="T29" fmla="*/ 553 h 2495"/>
                <a:gd name="T30" fmla="*/ 2414 w 2912"/>
                <a:gd name="T31" fmla="*/ 1060 h 2495"/>
                <a:gd name="T32" fmla="*/ 2656 w 2912"/>
                <a:gd name="T33" fmla="*/ 1202 h 2495"/>
                <a:gd name="T34" fmla="*/ 2899 w 2912"/>
                <a:gd name="T35" fmla="*/ 1204 h 2495"/>
                <a:gd name="T36" fmla="*/ 2652 w 2912"/>
                <a:gd name="T37" fmla="*/ 1277 h 2495"/>
                <a:gd name="T38" fmla="*/ 2305 w 2912"/>
                <a:gd name="T39" fmla="*/ 1129 h 2495"/>
                <a:gd name="T40" fmla="*/ 1921 w 2912"/>
                <a:gd name="T41" fmla="*/ 1342 h 2495"/>
                <a:gd name="T42" fmla="*/ 1916 w 2912"/>
                <a:gd name="T43" fmla="*/ 1456 h 2495"/>
                <a:gd name="T44" fmla="*/ 2436 w 2912"/>
                <a:gd name="T45" fmla="*/ 1563 h 2495"/>
                <a:gd name="T46" fmla="*/ 2652 w 2912"/>
                <a:gd name="T47" fmla="*/ 1526 h 2495"/>
                <a:gd name="T48" fmla="*/ 2372 w 2912"/>
                <a:gd name="T49" fmla="*/ 1620 h 2495"/>
                <a:gd name="T50" fmla="*/ 2395 w 2912"/>
                <a:gd name="T51" fmla="*/ 1808 h 2495"/>
                <a:gd name="T52" fmla="*/ 2223 w 2912"/>
                <a:gd name="T53" fmla="*/ 1608 h 2495"/>
                <a:gd name="T54" fmla="*/ 1763 w 2912"/>
                <a:gd name="T55" fmla="*/ 1592 h 2495"/>
                <a:gd name="T56" fmla="*/ 1711 w 2912"/>
                <a:gd name="T57" fmla="*/ 2043 h 2495"/>
                <a:gd name="T58" fmla="*/ 1944 w 2912"/>
                <a:gd name="T59" fmla="*/ 2432 h 2495"/>
                <a:gd name="T60" fmla="*/ 1675 w 2912"/>
                <a:gd name="T61" fmla="*/ 2448 h 2495"/>
                <a:gd name="T62" fmla="*/ 1097 w 2912"/>
                <a:gd name="T63" fmla="*/ 2487 h 2495"/>
                <a:gd name="T64" fmla="*/ 1415 w 2912"/>
                <a:gd name="T65" fmla="*/ 2369 h 2495"/>
                <a:gd name="T66" fmla="*/ 1296 w 2912"/>
                <a:gd name="T67" fmla="*/ 1765 h 2495"/>
                <a:gd name="T68" fmla="*/ 867 w 2912"/>
                <a:gd name="T69" fmla="*/ 1553 h 2495"/>
                <a:gd name="T70" fmla="*/ 596 w 2912"/>
                <a:gd name="T71" fmla="*/ 1669 h 2495"/>
                <a:gd name="T72" fmla="*/ 372 w 2912"/>
                <a:gd name="T73" fmla="*/ 1769 h 2495"/>
                <a:gd name="T74" fmla="*/ 574 w 2912"/>
                <a:gd name="T75" fmla="*/ 1595 h 2495"/>
                <a:gd name="T76" fmla="*/ 281 w 2912"/>
                <a:gd name="T77" fmla="*/ 1443 h 2495"/>
                <a:gd name="T78" fmla="*/ 2 w 2912"/>
                <a:gd name="T79" fmla="*/ 1182 h 2495"/>
                <a:gd name="T80" fmla="*/ 232 w 2912"/>
                <a:gd name="T81" fmla="*/ 1374 h 2495"/>
                <a:gd name="T82" fmla="*/ 367 w 2912"/>
                <a:gd name="T83" fmla="*/ 1342 h 2495"/>
                <a:gd name="T84" fmla="*/ 420 w 2912"/>
                <a:gd name="T85" fmla="*/ 1194 h 2495"/>
                <a:gd name="T86" fmla="*/ 488 w 2912"/>
                <a:gd name="T87" fmla="*/ 1417 h 2495"/>
                <a:gd name="T88" fmla="*/ 984 w 2912"/>
                <a:gd name="T89" fmla="*/ 1443 h 2495"/>
                <a:gd name="T90" fmla="*/ 1199 w 2912"/>
                <a:gd name="T91" fmla="*/ 1196 h 2495"/>
                <a:gd name="T92" fmla="*/ 926 w 2912"/>
                <a:gd name="T93" fmla="*/ 678 h 2495"/>
                <a:gd name="T94" fmla="*/ 648 w 2912"/>
                <a:gd name="T95" fmla="*/ 566 h 2495"/>
                <a:gd name="T96" fmla="*/ 849 w 2912"/>
                <a:gd name="T97" fmla="*/ 630 h 2495"/>
                <a:gd name="T98" fmla="*/ 837 w 2912"/>
                <a:gd name="T99" fmla="*/ 342 h 2495"/>
                <a:gd name="T100" fmla="*/ 912 w 2912"/>
                <a:gd name="T101" fmla="*/ 194 h 2495"/>
                <a:gd name="T102" fmla="*/ 940 w 2912"/>
                <a:gd name="T103" fmla="*/ 460 h 2495"/>
                <a:gd name="T104" fmla="*/ 1181 w 2912"/>
                <a:gd name="T105" fmla="*/ 331 h 2495"/>
                <a:gd name="T106" fmla="*/ 947 w 2912"/>
                <a:gd name="T107" fmla="*/ 528 h 2495"/>
                <a:gd name="T108" fmla="*/ 1166 w 2912"/>
                <a:gd name="T109" fmla="*/ 904 h 2495"/>
                <a:gd name="T110" fmla="*/ 1496 w 2912"/>
                <a:gd name="T111" fmla="*/ 1139 h 2495"/>
                <a:gd name="T112" fmla="*/ 1564 w 2912"/>
                <a:gd name="T113" fmla="*/ 746 h 2495"/>
                <a:gd name="T114" fmla="*/ 1334 w 2912"/>
                <a:gd name="T115" fmla="*/ 449 h 2495"/>
                <a:gd name="T116" fmla="*/ 1517 w 2912"/>
                <a:gd name="T117" fmla="*/ 654 h 2495"/>
                <a:gd name="T118" fmla="*/ 1701 w 2912"/>
                <a:gd name="T119" fmla="*/ 386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2" h="2495">
                  <a:moveTo>
                    <a:pt x="1750" y="0"/>
                  </a:moveTo>
                  <a:lnTo>
                    <a:pt x="1750" y="2"/>
                  </a:lnTo>
                  <a:lnTo>
                    <a:pt x="1752" y="7"/>
                  </a:lnTo>
                  <a:lnTo>
                    <a:pt x="1755" y="16"/>
                  </a:lnTo>
                  <a:lnTo>
                    <a:pt x="1759" y="31"/>
                  </a:lnTo>
                  <a:lnTo>
                    <a:pt x="1763" y="49"/>
                  </a:lnTo>
                  <a:lnTo>
                    <a:pt x="1765" y="72"/>
                  </a:lnTo>
                  <a:lnTo>
                    <a:pt x="1768" y="100"/>
                  </a:lnTo>
                  <a:lnTo>
                    <a:pt x="1771" y="132"/>
                  </a:lnTo>
                  <a:lnTo>
                    <a:pt x="1772" y="170"/>
                  </a:lnTo>
                  <a:lnTo>
                    <a:pt x="1771" y="212"/>
                  </a:lnTo>
                  <a:lnTo>
                    <a:pt x="1768" y="262"/>
                  </a:lnTo>
                  <a:lnTo>
                    <a:pt x="1763" y="315"/>
                  </a:lnTo>
                  <a:lnTo>
                    <a:pt x="1756" y="376"/>
                  </a:lnTo>
                  <a:lnTo>
                    <a:pt x="1746" y="442"/>
                  </a:lnTo>
                  <a:lnTo>
                    <a:pt x="1732" y="515"/>
                  </a:lnTo>
                  <a:lnTo>
                    <a:pt x="1734" y="515"/>
                  </a:lnTo>
                  <a:lnTo>
                    <a:pt x="1743" y="515"/>
                  </a:lnTo>
                  <a:lnTo>
                    <a:pt x="1756" y="516"/>
                  </a:lnTo>
                  <a:lnTo>
                    <a:pt x="1775" y="518"/>
                  </a:lnTo>
                  <a:lnTo>
                    <a:pt x="1797" y="519"/>
                  </a:lnTo>
                  <a:lnTo>
                    <a:pt x="1821" y="523"/>
                  </a:lnTo>
                  <a:lnTo>
                    <a:pt x="1850" y="528"/>
                  </a:lnTo>
                  <a:lnTo>
                    <a:pt x="1880" y="534"/>
                  </a:lnTo>
                  <a:lnTo>
                    <a:pt x="1912" y="543"/>
                  </a:lnTo>
                  <a:lnTo>
                    <a:pt x="1946" y="555"/>
                  </a:lnTo>
                  <a:lnTo>
                    <a:pt x="1980" y="568"/>
                  </a:lnTo>
                  <a:lnTo>
                    <a:pt x="2014" y="585"/>
                  </a:lnTo>
                  <a:lnTo>
                    <a:pt x="2048" y="604"/>
                  </a:lnTo>
                  <a:lnTo>
                    <a:pt x="2080" y="628"/>
                  </a:lnTo>
                  <a:lnTo>
                    <a:pt x="2111" y="654"/>
                  </a:lnTo>
                  <a:lnTo>
                    <a:pt x="2140" y="685"/>
                  </a:lnTo>
                  <a:lnTo>
                    <a:pt x="2166" y="719"/>
                  </a:lnTo>
                  <a:lnTo>
                    <a:pt x="2189" y="758"/>
                  </a:lnTo>
                  <a:lnTo>
                    <a:pt x="2207" y="802"/>
                  </a:lnTo>
                  <a:lnTo>
                    <a:pt x="2223" y="850"/>
                  </a:lnTo>
                  <a:lnTo>
                    <a:pt x="2222" y="847"/>
                  </a:lnTo>
                  <a:lnTo>
                    <a:pt x="2216" y="838"/>
                  </a:lnTo>
                  <a:lnTo>
                    <a:pt x="2209" y="825"/>
                  </a:lnTo>
                  <a:lnTo>
                    <a:pt x="2197" y="807"/>
                  </a:lnTo>
                  <a:lnTo>
                    <a:pt x="2183" y="788"/>
                  </a:lnTo>
                  <a:lnTo>
                    <a:pt x="2167" y="765"/>
                  </a:lnTo>
                  <a:lnTo>
                    <a:pt x="2148" y="743"/>
                  </a:lnTo>
                  <a:lnTo>
                    <a:pt x="2127" y="721"/>
                  </a:lnTo>
                  <a:lnTo>
                    <a:pt x="2103" y="699"/>
                  </a:lnTo>
                  <a:lnTo>
                    <a:pt x="2077" y="681"/>
                  </a:lnTo>
                  <a:lnTo>
                    <a:pt x="2051" y="666"/>
                  </a:lnTo>
                  <a:lnTo>
                    <a:pt x="2022" y="654"/>
                  </a:lnTo>
                  <a:lnTo>
                    <a:pt x="1992" y="647"/>
                  </a:lnTo>
                  <a:lnTo>
                    <a:pt x="1993" y="650"/>
                  </a:lnTo>
                  <a:lnTo>
                    <a:pt x="1996" y="659"/>
                  </a:lnTo>
                  <a:lnTo>
                    <a:pt x="1997" y="672"/>
                  </a:lnTo>
                  <a:lnTo>
                    <a:pt x="1998" y="690"/>
                  </a:lnTo>
                  <a:lnTo>
                    <a:pt x="1997" y="711"/>
                  </a:lnTo>
                  <a:lnTo>
                    <a:pt x="1993" y="734"/>
                  </a:lnTo>
                  <a:lnTo>
                    <a:pt x="1984" y="759"/>
                  </a:lnTo>
                  <a:lnTo>
                    <a:pt x="1968" y="785"/>
                  </a:lnTo>
                  <a:lnTo>
                    <a:pt x="1946" y="812"/>
                  </a:lnTo>
                  <a:lnTo>
                    <a:pt x="1949" y="810"/>
                  </a:lnTo>
                  <a:lnTo>
                    <a:pt x="1953" y="802"/>
                  </a:lnTo>
                  <a:lnTo>
                    <a:pt x="1960" y="790"/>
                  </a:lnTo>
                  <a:lnTo>
                    <a:pt x="1967" y="773"/>
                  </a:lnTo>
                  <a:lnTo>
                    <a:pt x="1972" y="751"/>
                  </a:lnTo>
                  <a:lnTo>
                    <a:pt x="1976" y="727"/>
                  </a:lnTo>
                  <a:lnTo>
                    <a:pt x="1976" y="699"/>
                  </a:lnTo>
                  <a:lnTo>
                    <a:pt x="1970" y="668"/>
                  </a:lnTo>
                  <a:lnTo>
                    <a:pt x="1958" y="633"/>
                  </a:lnTo>
                  <a:lnTo>
                    <a:pt x="1955" y="632"/>
                  </a:lnTo>
                  <a:lnTo>
                    <a:pt x="1947" y="628"/>
                  </a:lnTo>
                  <a:lnTo>
                    <a:pt x="1934" y="623"/>
                  </a:lnTo>
                  <a:lnTo>
                    <a:pt x="1919" y="615"/>
                  </a:lnTo>
                  <a:lnTo>
                    <a:pt x="1899" y="607"/>
                  </a:lnTo>
                  <a:lnTo>
                    <a:pt x="1877" y="599"/>
                  </a:lnTo>
                  <a:lnTo>
                    <a:pt x="1855" y="592"/>
                  </a:lnTo>
                  <a:lnTo>
                    <a:pt x="1830" y="585"/>
                  </a:lnTo>
                  <a:lnTo>
                    <a:pt x="1807" y="581"/>
                  </a:lnTo>
                  <a:lnTo>
                    <a:pt x="1784" y="579"/>
                  </a:lnTo>
                  <a:lnTo>
                    <a:pt x="1763" y="580"/>
                  </a:lnTo>
                  <a:lnTo>
                    <a:pt x="1742" y="584"/>
                  </a:lnTo>
                  <a:lnTo>
                    <a:pt x="1725" y="593"/>
                  </a:lnTo>
                  <a:lnTo>
                    <a:pt x="1725" y="597"/>
                  </a:lnTo>
                  <a:lnTo>
                    <a:pt x="1724" y="610"/>
                  </a:lnTo>
                  <a:lnTo>
                    <a:pt x="1721" y="629"/>
                  </a:lnTo>
                  <a:lnTo>
                    <a:pt x="1717" y="655"/>
                  </a:lnTo>
                  <a:lnTo>
                    <a:pt x="1712" y="689"/>
                  </a:lnTo>
                  <a:lnTo>
                    <a:pt x="1707" y="728"/>
                  </a:lnTo>
                  <a:lnTo>
                    <a:pt x="1701" y="773"/>
                  </a:lnTo>
                  <a:lnTo>
                    <a:pt x="1693" y="823"/>
                  </a:lnTo>
                  <a:lnTo>
                    <a:pt x="1684" y="877"/>
                  </a:lnTo>
                  <a:lnTo>
                    <a:pt x="1673" y="936"/>
                  </a:lnTo>
                  <a:lnTo>
                    <a:pt x="1662" y="998"/>
                  </a:lnTo>
                  <a:lnTo>
                    <a:pt x="1650" y="1063"/>
                  </a:lnTo>
                  <a:lnTo>
                    <a:pt x="1636" y="1130"/>
                  </a:lnTo>
                  <a:lnTo>
                    <a:pt x="1621" y="1199"/>
                  </a:lnTo>
                  <a:lnTo>
                    <a:pt x="1606" y="1269"/>
                  </a:lnTo>
                  <a:lnTo>
                    <a:pt x="1611" y="1269"/>
                  </a:lnTo>
                  <a:lnTo>
                    <a:pt x="1623" y="1268"/>
                  </a:lnTo>
                  <a:lnTo>
                    <a:pt x="1643" y="1267"/>
                  </a:lnTo>
                  <a:lnTo>
                    <a:pt x="1672" y="1263"/>
                  </a:lnTo>
                  <a:lnTo>
                    <a:pt x="1706" y="1257"/>
                  </a:lnTo>
                  <a:lnTo>
                    <a:pt x="1746" y="1250"/>
                  </a:lnTo>
                  <a:lnTo>
                    <a:pt x="1791" y="1241"/>
                  </a:lnTo>
                  <a:lnTo>
                    <a:pt x="1842" y="1228"/>
                  </a:lnTo>
                  <a:lnTo>
                    <a:pt x="1897" y="1213"/>
                  </a:lnTo>
                  <a:lnTo>
                    <a:pt x="1955" y="1195"/>
                  </a:lnTo>
                  <a:lnTo>
                    <a:pt x="2016" y="1173"/>
                  </a:lnTo>
                  <a:lnTo>
                    <a:pt x="2080" y="1147"/>
                  </a:lnTo>
                  <a:lnTo>
                    <a:pt x="2146" y="1117"/>
                  </a:lnTo>
                  <a:lnTo>
                    <a:pt x="2213" y="1082"/>
                  </a:lnTo>
                  <a:lnTo>
                    <a:pt x="2279" y="1043"/>
                  </a:lnTo>
                  <a:lnTo>
                    <a:pt x="2346" y="999"/>
                  </a:lnTo>
                  <a:lnTo>
                    <a:pt x="2413" y="950"/>
                  </a:lnTo>
                  <a:lnTo>
                    <a:pt x="2478" y="895"/>
                  </a:lnTo>
                  <a:lnTo>
                    <a:pt x="2541" y="833"/>
                  </a:lnTo>
                  <a:lnTo>
                    <a:pt x="2543" y="830"/>
                  </a:lnTo>
                  <a:lnTo>
                    <a:pt x="2540" y="824"/>
                  </a:lnTo>
                  <a:lnTo>
                    <a:pt x="2538" y="815"/>
                  </a:lnTo>
                  <a:lnTo>
                    <a:pt x="2531" y="803"/>
                  </a:lnTo>
                  <a:lnTo>
                    <a:pt x="2526" y="789"/>
                  </a:lnTo>
                  <a:lnTo>
                    <a:pt x="2518" y="772"/>
                  </a:lnTo>
                  <a:lnTo>
                    <a:pt x="2512" y="751"/>
                  </a:lnTo>
                  <a:lnTo>
                    <a:pt x="2505" y="728"/>
                  </a:lnTo>
                  <a:lnTo>
                    <a:pt x="2500" y="701"/>
                  </a:lnTo>
                  <a:lnTo>
                    <a:pt x="2496" y="671"/>
                  </a:lnTo>
                  <a:lnTo>
                    <a:pt x="2493" y="636"/>
                  </a:lnTo>
                  <a:lnTo>
                    <a:pt x="2495" y="598"/>
                  </a:lnTo>
                  <a:lnTo>
                    <a:pt x="2499" y="555"/>
                  </a:lnTo>
                  <a:lnTo>
                    <a:pt x="2505" y="510"/>
                  </a:lnTo>
                  <a:lnTo>
                    <a:pt x="2517" y="459"/>
                  </a:lnTo>
                  <a:lnTo>
                    <a:pt x="2532" y="405"/>
                  </a:lnTo>
                  <a:lnTo>
                    <a:pt x="2532" y="407"/>
                  </a:lnTo>
                  <a:lnTo>
                    <a:pt x="2531" y="416"/>
                  </a:lnTo>
                  <a:lnTo>
                    <a:pt x="2531" y="429"/>
                  </a:lnTo>
                  <a:lnTo>
                    <a:pt x="2531" y="446"/>
                  </a:lnTo>
                  <a:lnTo>
                    <a:pt x="2530" y="467"/>
                  </a:lnTo>
                  <a:lnTo>
                    <a:pt x="2530" y="490"/>
                  </a:lnTo>
                  <a:lnTo>
                    <a:pt x="2530" y="515"/>
                  </a:lnTo>
                  <a:lnTo>
                    <a:pt x="2530" y="542"/>
                  </a:lnTo>
                  <a:lnTo>
                    <a:pt x="2531" y="571"/>
                  </a:lnTo>
                  <a:lnTo>
                    <a:pt x="2532" y="599"/>
                  </a:lnTo>
                  <a:lnTo>
                    <a:pt x="2534" y="627"/>
                  </a:lnTo>
                  <a:lnTo>
                    <a:pt x="2536" y="654"/>
                  </a:lnTo>
                  <a:lnTo>
                    <a:pt x="2540" y="680"/>
                  </a:lnTo>
                  <a:lnTo>
                    <a:pt x="2544" y="703"/>
                  </a:lnTo>
                  <a:lnTo>
                    <a:pt x="2551" y="724"/>
                  </a:lnTo>
                  <a:lnTo>
                    <a:pt x="2557" y="742"/>
                  </a:lnTo>
                  <a:lnTo>
                    <a:pt x="2565" y="755"/>
                  </a:lnTo>
                  <a:lnTo>
                    <a:pt x="2573" y="763"/>
                  </a:lnTo>
                  <a:lnTo>
                    <a:pt x="2583" y="767"/>
                  </a:lnTo>
                  <a:lnTo>
                    <a:pt x="2596" y="764"/>
                  </a:lnTo>
                  <a:lnTo>
                    <a:pt x="2609" y="755"/>
                  </a:lnTo>
                  <a:lnTo>
                    <a:pt x="2625" y="740"/>
                  </a:lnTo>
                  <a:lnTo>
                    <a:pt x="2671" y="677"/>
                  </a:lnTo>
                  <a:lnTo>
                    <a:pt x="2714" y="610"/>
                  </a:lnTo>
                  <a:lnTo>
                    <a:pt x="2756" y="538"/>
                  </a:lnTo>
                  <a:lnTo>
                    <a:pt x="2794" y="462"/>
                  </a:lnTo>
                  <a:lnTo>
                    <a:pt x="2827" y="380"/>
                  </a:lnTo>
                  <a:lnTo>
                    <a:pt x="2829" y="384"/>
                  </a:lnTo>
                  <a:lnTo>
                    <a:pt x="2829" y="393"/>
                  </a:lnTo>
                  <a:lnTo>
                    <a:pt x="2830" y="407"/>
                  </a:lnTo>
                  <a:lnTo>
                    <a:pt x="2829" y="428"/>
                  </a:lnTo>
                  <a:lnTo>
                    <a:pt x="2827" y="453"/>
                  </a:lnTo>
                  <a:lnTo>
                    <a:pt x="2825" y="482"/>
                  </a:lnTo>
                  <a:lnTo>
                    <a:pt x="2820" y="515"/>
                  </a:lnTo>
                  <a:lnTo>
                    <a:pt x="2812" y="553"/>
                  </a:lnTo>
                  <a:lnTo>
                    <a:pt x="2801" y="592"/>
                  </a:lnTo>
                  <a:lnTo>
                    <a:pt x="2787" y="634"/>
                  </a:lnTo>
                  <a:lnTo>
                    <a:pt x="2768" y="678"/>
                  </a:lnTo>
                  <a:lnTo>
                    <a:pt x="2745" y="725"/>
                  </a:lnTo>
                  <a:lnTo>
                    <a:pt x="2717" y="773"/>
                  </a:lnTo>
                  <a:lnTo>
                    <a:pt x="2683" y="821"/>
                  </a:lnTo>
                  <a:lnTo>
                    <a:pt x="2643" y="869"/>
                  </a:lnTo>
                  <a:lnTo>
                    <a:pt x="2597" y="919"/>
                  </a:lnTo>
                  <a:lnTo>
                    <a:pt x="2544" y="967"/>
                  </a:lnTo>
                  <a:lnTo>
                    <a:pt x="2483" y="1015"/>
                  </a:lnTo>
                  <a:lnTo>
                    <a:pt x="2414" y="1060"/>
                  </a:lnTo>
                  <a:lnTo>
                    <a:pt x="2418" y="1063"/>
                  </a:lnTo>
                  <a:lnTo>
                    <a:pt x="2426" y="1068"/>
                  </a:lnTo>
                  <a:lnTo>
                    <a:pt x="2437" y="1078"/>
                  </a:lnTo>
                  <a:lnTo>
                    <a:pt x="2456" y="1090"/>
                  </a:lnTo>
                  <a:lnTo>
                    <a:pt x="2476" y="1104"/>
                  </a:lnTo>
                  <a:lnTo>
                    <a:pt x="2500" y="1121"/>
                  </a:lnTo>
                  <a:lnTo>
                    <a:pt x="2527" y="1138"/>
                  </a:lnTo>
                  <a:lnTo>
                    <a:pt x="2557" y="1155"/>
                  </a:lnTo>
                  <a:lnTo>
                    <a:pt x="2588" y="1172"/>
                  </a:lnTo>
                  <a:lnTo>
                    <a:pt x="2622" y="1187"/>
                  </a:lnTo>
                  <a:lnTo>
                    <a:pt x="2656" y="1202"/>
                  </a:lnTo>
                  <a:lnTo>
                    <a:pt x="2691" y="1215"/>
                  </a:lnTo>
                  <a:lnTo>
                    <a:pt x="2725" y="1225"/>
                  </a:lnTo>
                  <a:lnTo>
                    <a:pt x="2760" y="1230"/>
                  </a:lnTo>
                  <a:lnTo>
                    <a:pt x="2794" y="1233"/>
                  </a:lnTo>
                  <a:lnTo>
                    <a:pt x="2826" y="1232"/>
                  </a:lnTo>
                  <a:lnTo>
                    <a:pt x="2857" y="1224"/>
                  </a:lnTo>
                  <a:lnTo>
                    <a:pt x="2886" y="1211"/>
                  </a:lnTo>
                  <a:lnTo>
                    <a:pt x="2912" y="1191"/>
                  </a:lnTo>
                  <a:lnTo>
                    <a:pt x="2911" y="1194"/>
                  </a:lnTo>
                  <a:lnTo>
                    <a:pt x="2907" y="1198"/>
                  </a:lnTo>
                  <a:lnTo>
                    <a:pt x="2899" y="1204"/>
                  </a:lnTo>
                  <a:lnTo>
                    <a:pt x="2890" y="1213"/>
                  </a:lnTo>
                  <a:lnTo>
                    <a:pt x="2877" y="1224"/>
                  </a:lnTo>
                  <a:lnTo>
                    <a:pt x="2862" y="1234"/>
                  </a:lnTo>
                  <a:lnTo>
                    <a:pt x="2844" y="1245"/>
                  </a:lnTo>
                  <a:lnTo>
                    <a:pt x="2825" y="1255"/>
                  </a:lnTo>
                  <a:lnTo>
                    <a:pt x="2801" y="1264"/>
                  </a:lnTo>
                  <a:lnTo>
                    <a:pt x="2777" y="1272"/>
                  </a:lnTo>
                  <a:lnTo>
                    <a:pt x="2748" y="1277"/>
                  </a:lnTo>
                  <a:lnTo>
                    <a:pt x="2718" y="1281"/>
                  </a:lnTo>
                  <a:lnTo>
                    <a:pt x="2687" y="1281"/>
                  </a:lnTo>
                  <a:lnTo>
                    <a:pt x="2652" y="1277"/>
                  </a:lnTo>
                  <a:lnTo>
                    <a:pt x="2615" y="1269"/>
                  </a:lnTo>
                  <a:lnTo>
                    <a:pt x="2575" y="1256"/>
                  </a:lnTo>
                  <a:lnTo>
                    <a:pt x="2535" y="1238"/>
                  </a:lnTo>
                  <a:lnTo>
                    <a:pt x="2491" y="1215"/>
                  </a:lnTo>
                  <a:lnTo>
                    <a:pt x="2445" y="1185"/>
                  </a:lnTo>
                  <a:lnTo>
                    <a:pt x="2398" y="1147"/>
                  </a:lnTo>
                  <a:lnTo>
                    <a:pt x="2349" y="1102"/>
                  </a:lnTo>
                  <a:lnTo>
                    <a:pt x="2345" y="1104"/>
                  </a:lnTo>
                  <a:lnTo>
                    <a:pt x="2337" y="1109"/>
                  </a:lnTo>
                  <a:lnTo>
                    <a:pt x="2323" y="1117"/>
                  </a:lnTo>
                  <a:lnTo>
                    <a:pt x="2305" y="1129"/>
                  </a:lnTo>
                  <a:lnTo>
                    <a:pt x="2283" y="1143"/>
                  </a:lnTo>
                  <a:lnTo>
                    <a:pt x="2257" y="1159"/>
                  </a:lnTo>
                  <a:lnTo>
                    <a:pt x="2227" y="1176"/>
                  </a:lnTo>
                  <a:lnTo>
                    <a:pt x="2194" y="1195"/>
                  </a:lnTo>
                  <a:lnTo>
                    <a:pt x="2159" y="1216"/>
                  </a:lnTo>
                  <a:lnTo>
                    <a:pt x="2122" y="1237"/>
                  </a:lnTo>
                  <a:lnTo>
                    <a:pt x="2083" y="1257"/>
                  </a:lnTo>
                  <a:lnTo>
                    <a:pt x="2044" y="1280"/>
                  </a:lnTo>
                  <a:lnTo>
                    <a:pt x="2002" y="1300"/>
                  </a:lnTo>
                  <a:lnTo>
                    <a:pt x="1962" y="1321"/>
                  </a:lnTo>
                  <a:lnTo>
                    <a:pt x="1921" y="1342"/>
                  </a:lnTo>
                  <a:lnTo>
                    <a:pt x="1881" y="1360"/>
                  </a:lnTo>
                  <a:lnTo>
                    <a:pt x="1842" y="1378"/>
                  </a:lnTo>
                  <a:lnTo>
                    <a:pt x="1804" y="1392"/>
                  </a:lnTo>
                  <a:lnTo>
                    <a:pt x="1769" y="1405"/>
                  </a:lnTo>
                  <a:lnTo>
                    <a:pt x="1773" y="1407"/>
                  </a:lnTo>
                  <a:lnTo>
                    <a:pt x="1782" y="1411"/>
                  </a:lnTo>
                  <a:lnTo>
                    <a:pt x="1799" y="1417"/>
                  </a:lnTo>
                  <a:lnTo>
                    <a:pt x="1821" y="1425"/>
                  </a:lnTo>
                  <a:lnTo>
                    <a:pt x="1849" y="1434"/>
                  </a:lnTo>
                  <a:lnTo>
                    <a:pt x="1880" y="1444"/>
                  </a:lnTo>
                  <a:lnTo>
                    <a:pt x="1916" y="1456"/>
                  </a:lnTo>
                  <a:lnTo>
                    <a:pt x="1955" y="1468"/>
                  </a:lnTo>
                  <a:lnTo>
                    <a:pt x="1998" y="1481"/>
                  </a:lnTo>
                  <a:lnTo>
                    <a:pt x="2042" y="1494"/>
                  </a:lnTo>
                  <a:lnTo>
                    <a:pt x="2090" y="1505"/>
                  </a:lnTo>
                  <a:lnTo>
                    <a:pt x="2139" y="1518"/>
                  </a:lnTo>
                  <a:lnTo>
                    <a:pt x="2188" y="1529"/>
                  </a:lnTo>
                  <a:lnTo>
                    <a:pt x="2239" y="1539"/>
                  </a:lnTo>
                  <a:lnTo>
                    <a:pt x="2289" y="1548"/>
                  </a:lnTo>
                  <a:lnTo>
                    <a:pt x="2339" y="1555"/>
                  </a:lnTo>
                  <a:lnTo>
                    <a:pt x="2388" y="1560"/>
                  </a:lnTo>
                  <a:lnTo>
                    <a:pt x="2436" y="1563"/>
                  </a:lnTo>
                  <a:lnTo>
                    <a:pt x="2482" y="1564"/>
                  </a:lnTo>
                  <a:lnTo>
                    <a:pt x="2525" y="1561"/>
                  </a:lnTo>
                  <a:lnTo>
                    <a:pt x="2564" y="1556"/>
                  </a:lnTo>
                  <a:lnTo>
                    <a:pt x="2601" y="1547"/>
                  </a:lnTo>
                  <a:lnTo>
                    <a:pt x="2634" y="1534"/>
                  </a:lnTo>
                  <a:lnTo>
                    <a:pt x="2661" y="1518"/>
                  </a:lnTo>
                  <a:lnTo>
                    <a:pt x="2684" y="1498"/>
                  </a:lnTo>
                  <a:lnTo>
                    <a:pt x="2682" y="1499"/>
                  </a:lnTo>
                  <a:lnTo>
                    <a:pt x="2677" y="1505"/>
                  </a:lnTo>
                  <a:lnTo>
                    <a:pt x="2666" y="1515"/>
                  </a:lnTo>
                  <a:lnTo>
                    <a:pt x="2652" y="1526"/>
                  </a:lnTo>
                  <a:lnTo>
                    <a:pt x="2635" y="1540"/>
                  </a:lnTo>
                  <a:lnTo>
                    <a:pt x="2613" y="1555"/>
                  </a:lnTo>
                  <a:lnTo>
                    <a:pt x="2588" y="1569"/>
                  </a:lnTo>
                  <a:lnTo>
                    <a:pt x="2560" y="1582"/>
                  </a:lnTo>
                  <a:lnTo>
                    <a:pt x="2527" y="1594"/>
                  </a:lnTo>
                  <a:lnTo>
                    <a:pt x="2492" y="1603"/>
                  </a:lnTo>
                  <a:lnTo>
                    <a:pt x="2453" y="1609"/>
                  </a:lnTo>
                  <a:lnTo>
                    <a:pt x="2411" y="1612"/>
                  </a:lnTo>
                  <a:lnTo>
                    <a:pt x="2366" y="1609"/>
                  </a:lnTo>
                  <a:lnTo>
                    <a:pt x="2369" y="1612"/>
                  </a:lnTo>
                  <a:lnTo>
                    <a:pt x="2372" y="1620"/>
                  </a:lnTo>
                  <a:lnTo>
                    <a:pt x="2379" y="1633"/>
                  </a:lnTo>
                  <a:lnTo>
                    <a:pt x="2387" y="1650"/>
                  </a:lnTo>
                  <a:lnTo>
                    <a:pt x="2393" y="1670"/>
                  </a:lnTo>
                  <a:lnTo>
                    <a:pt x="2400" y="1696"/>
                  </a:lnTo>
                  <a:lnTo>
                    <a:pt x="2405" y="1726"/>
                  </a:lnTo>
                  <a:lnTo>
                    <a:pt x="2408" y="1760"/>
                  </a:lnTo>
                  <a:lnTo>
                    <a:pt x="2406" y="1798"/>
                  </a:lnTo>
                  <a:lnTo>
                    <a:pt x="2400" y="1838"/>
                  </a:lnTo>
                  <a:lnTo>
                    <a:pt x="2400" y="1835"/>
                  </a:lnTo>
                  <a:lnTo>
                    <a:pt x="2397" y="1825"/>
                  </a:lnTo>
                  <a:lnTo>
                    <a:pt x="2395" y="1808"/>
                  </a:lnTo>
                  <a:lnTo>
                    <a:pt x="2391" y="1788"/>
                  </a:lnTo>
                  <a:lnTo>
                    <a:pt x="2384" y="1765"/>
                  </a:lnTo>
                  <a:lnTo>
                    <a:pt x="2378" y="1740"/>
                  </a:lnTo>
                  <a:lnTo>
                    <a:pt x="2367" y="1714"/>
                  </a:lnTo>
                  <a:lnTo>
                    <a:pt x="2357" y="1688"/>
                  </a:lnTo>
                  <a:lnTo>
                    <a:pt x="2344" y="1665"/>
                  </a:lnTo>
                  <a:lnTo>
                    <a:pt x="2328" y="1644"/>
                  </a:lnTo>
                  <a:lnTo>
                    <a:pt x="2310" y="1627"/>
                  </a:lnTo>
                  <a:lnTo>
                    <a:pt x="2291" y="1616"/>
                  </a:lnTo>
                  <a:lnTo>
                    <a:pt x="2268" y="1611"/>
                  </a:lnTo>
                  <a:lnTo>
                    <a:pt x="2223" y="1608"/>
                  </a:lnTo>
                  <a:lnTo>
                    <a:pt x="2172" y="1604"/>
                  </a:lnTo>
                  <a:lnTo>
                    <a:pt x="2118" y="1600"/>
                  </a:lnTo>
                  <a:lnTo>
                    <a:pt x="2059" y="1594"/>
                  </a:lnTo>
                  <a:lnTo>
                    <a:pt x="1999" y="1586"/>
                  </a:lnTo>
                  <a:lnTo>
                    <a:pt x="1940" y="1576"/>
                  </a:lnTo>
                  <a:lnTo>
                    <a:pt x="1881" y="1563"/>
                  </a:lnTo>
                  <a:lnTo>
                    <a:pt x="1851" y="1557"/>
                  </a:lnTo>
                  <a:lnTo>
                    <a:pt x="1824" y="1559"/>
                  </a:lnTo>
                  <a:lnTo>
                    <a:pt x="1801" y="1565"/>
                  </a:lnTo>
                  <a:lnTo>
                    <a:pt x="1780" y="1576"/>
                  </a:lnTo>
                  <a:lnTo>
                    <a:pt x="1763" y="1592"/>
                  </a:lnTo>
                  <a:lnTo>
                    <a:pt x="1749" y="1613"/>
                  </a:lnTo>
                  <a:lnTo>
                    <a:pt x="1737" y="1639"/>
                  </a:lnTo>
                  <a:lnTo>
                    <a:pt x="1726" y="1669"/>
                  </a:lnTo>
                  <a:lnTo>
                    <a:pt x="1719" y="1704"/>
                  </a:lnTo>
                  <a:lnTo>
                    <a:pt x="1713" y="1742"/>
                  </a:lnTo>
                  <a:lnTo>
                    <a:pt x="1710" y="1785"/>
                  </a:lnTo>
                  <a:lnTo>
                    <a:pt x="1708" y="1830"/>
                  </a:lnTo>
                  <a:lnTo>
                    <a:pt x="1707" y="1879"/>
                  </a:lnTo>
                  <a:lnTo>
                    <a:pt x="1707" y="1931"/>
                  </a:lnTo>
                  <a:lnTo>
                    <a:pt x="1708" y="1986"/>
                  </a:lnTo>
                  <a:lnTo>
                    <a:pt x="1711" y="2043"/>
                  </a:lnTo>
                  <a:lnTo>
                    <a:pt x="1713" y="2104"/>
                  </a:lnTo>
                  <a:lnTo>
                    <a:pt x="1716" y="2166"/>
                  </a:lnTo>
                  <a:lnTo>
                    <a:pt x="1719" y="2231"/>
                  </a:lnTo>
                  <a:lnTo>
                    <a:pt x="1721" y="2297"/>
                  </a:lnTo>
                  <a:lnTo>
                    <a:pt x="1724" y="2365"/>
                  </a:lnTo>
                  <a:lnTo>
                    <a:pt x="1764" y="2371"/>
                  </a:lnTo>
                  <a:lnTo>
                    <a:pt x="1803" y="2382"/>
                  </a:lnTo>
                  <a:lnTo>
                    <a:pt x="1841" y="2392"/>
                  </a:lnTo>
                  <a:lnTo>
                    <a:pt x="1877" y="2405"/>
                  </a:lnTo>
                  <a:lnTo>
                    <a:pt x="1912" y="2418"/>
                  </a:lnTo>
                  <a:lnTo>
                    <a:pt x="1944" y="2432"/>
                  </a:lnTo>
                  <a:lnTo>
                    <a:pt x="1972" y="2445"/>
                  </a:lnTo>
                  <a:lnTo>
                    <a:pt x="1997" y="2458"/>
                  </a:lnTo>
                  <a:lnTo>
                    <a:pt x="2019" y="2470"/>
                  </a:lnTo>
                  <a:lnTo>
                    <a:pt x="2036" y="2480"/>
                  </a:lnTo>
                  <a:lnTo>
                    <a:pt x="2049" y="2487"/>
                  </a:lnTo>
                  <a:lnTo>
                    <a:pt x="2057" y="2492"/>
                  </a:lnTo>
                  <a:lnTo>
                    <a:pt x="2059" y="2495"/>
                  </a:lnTo>
                  <a:lnTo>
                    <a:pt x="1955" y="2478"/>
                  </a:lnTo>
                  <a:lnTo>
                    <a:pt x="1855" y="2465"/>
                  </a:lnTo>
                  <a:lnTo>
                    <a:pt x="1763" y="2454"/>
                  </a:lnTo>
                  <a:lnTo>
                    <a:pt x="1675" y="2448"/>
                  </a:lnTo>
                  <a:lnTo>
                    <a:pt x="1593" y="2445"/>
                  </a:lnTo>
                  <a:lnTo>
                    <a:pt x="1516" y="2444"/>
                  </a:lnTo>
                  <a:lnTo>
                    <a:pt x="1446" y="2445"/>
                  </a:lnTo>
                  <a:lnTo>
                    <a:pt x="1381" y="2448"/>
                  </a:lnTo>
                  <a:lnTo>
                    <a:pt x="1322" y="2452"/>
                  </a:lnTo>
                  <a:lnTo>
                    <a:pt x="1270" y="2457"/>
                  </a:lnTo>
                  <a:lnTo>
                    <a:pt x="1224" y="2462"/>
                  </a:lnTo>
                  <a:lnTo>
                    <a:pt x="1183" y="2469"/>
                  </a:lnTo>
                  <a:lnTo>
                    <a:pt x="1148" y="2475"/>
                  </a:lnTo>
                  <a:lnTo>
                    <a:pt x="1120" y="2482"/>
                  </a:lnTo>
                  <a:lnTo>
                    <a:pt x="1097" y="2487"/>
                  </a:lnTo>
                  <a:lnTo>
                    <a:pt x="1082" y="2491"/>
                  </a:lnTo>
                  <a:lnTo>
                    <a:pt x="1073" y="2493"/>
                  </a:lnTo>
                  <a:lnTo>
                    <a:pt x="1069" y="2495"/>
                  </a:lnTo>
                  <a:lnTo>
                    <a:pt x="1127" y="2463"/>
                  </a:lnTo>
                  <a:lnTo>
                    <a:pt x="1182" y="2439"/>
                  </a:lnTo>
                  <a:lnTo>
                    <a:pt x="1233" y="2419"/>
                  </a:lnTo>
                  <a:lnTo>
                    <a:pt x="1279" y="2402"/>
                  </a:lnTo>
                  <a:lnTo>
                    <a:pt x="1321" y="2391"/>
                  </a:lnTo>
                  <a:lnTo>
                    <a:pt x="1357" y="2382"/>
                  </a:lnTo>
                  <a:lnTo>
                    <a:pt x="1390" y="2374"/>
                  </a:lnTo>
                  <a:lnTo>
                    <a:pt x="1415" y="2369"/>
                  </a:lnTo>
                  <a:lnTo>
                    <a:pt x="1434" y="2365"/>
                  </a:lnTo>
                  <a:lnTo>
                    <a:pt x="1433" y="2280"/>
                  </a:lnTo>
                  <a:lnTo>
                    <a:pt x="1429" y="2204"/>
                  </a:lnTo>
                  <a:lnTo>
                    <a:pt x="1422" y="2134"/>
                  </a:lnTo>
                  <a:lnTo>
                    <a:pt x="1413" y="2069"/>
                  </a:lnTo>
                  <a:lnTo>
                    <a:pt x="1402" y="2009"/>
                  </a:lnTo>
                  <a:lnTo>
                    <a:pt x="1387" y="1953"/>
                  </a:lnTo>
                  <a:lnTo>
                    <a:pt x="1370" y="1903"/>
                  </a:lnTo>
                  <a:lnTo>
                    <a:pt x="1350" y="1855"/>
                  </a:lnTo>
                  <a:lnTo>
                    <a:pt x="1325" y="1809"/>
                  </a:lnTo>
                  <a:lnTo>
                    <a:pt x="1296" y="1765"/>
                  </a:lnTo>
                  <a:lnTo>
                    <a:pt x="1264" y="1724"/>
                  </a:lnTo>
                  <a:lnTo>
                    <a:pt x="1227" y="1682"/>
                  </a:lnTo>
                  <a:lnTo>
                    <a:pt x="1187" y="1640"/>
                  </a:lnTo>
                  <a:lnTo>
                    <a:pt x="1161" y="1621"/>
                  </a:lnTo>
                  <a:lnTo>
                    <a:pt x="1130" y="1604"/>
                  </a:lnTo>
                  <a:lnTo>
                    <a:pt x="1095" y="1590"/>
                  </a:lnTo>
                  <a:lnTo>
                    <a:pt x="1056" y="1579"/>
                  </a:lnTo>
                  <a:lnTo>
                    <a:pt x="1013" y="1570"/>
                  </a:lnTo>
                  <a:lnTo>
                    <a:pt x="967" y="1564"/>
                  </a:lnTo>
                  <a:lnTo>
                    <a:pt x="918" y="1559"/>
                  </a:lnTo>
                  <a:lnTo>
                    <a:pt x="867" y="1553"/>
                  </a:lnTo>
                  <a:lnTo>
                    <a:pt x="814" y="1550"/>
                  </a:lnTo>
                  <a:lnTo>
                    <a:pt x="760" y="1546"/>
                  </a:lnTo>
                  <a:lnTo>
                    <a:pt x="704" y="1542"/>
                  </a:lnTo>
                  <a:lnTo>
                    <a:pt x="702" y="1544"/>
                  </a:lnTo>
                  <a:lnTo>
                    <a:pt x="697" y="1552"/>
                  </a:lnTo>
                  <a:lnTo>
                    <a:pt x="691" y="1565"/>
                  </a:lnTo>
                  <a:lnTo>
                    <a:pt x="679" y="1581"/>
                  </a:lnTo>
                  <a:lnTo>
                    <a:pt x="665" y="1600"/>
                  </a:lnTo>
                  <a:lnTo>
                    <a:pt x="646" y="1622"/>
                  </a:lnTo>
                  <a:lnTo>
                    <a:pt x="623" y="1646"/>
                  </a:lnTo>
                  <a:lnTo>
                    <a:pt x="596" y="1669"/>
                  </a:lnTo>
                  <a:lnTo>
                    <a:pt x="563" y="1694"/>
                  </a:lnTo>
                  <a:lnTo>
                    <a:pt x="526" y="1718"/>
                  </a:lnTo>
                  <a:lnTo>
                    <a:pt x="483" y="1742"/>
                  </a:lnTo>
                  <a:lnTo>
                    <a:pt x="435" y="1764"/>
                  </a:lnTo>
                  <a:lnTo>
                    <a:pt x="380" y="1783"/>
                  </a:lnTo>
                  <a:lnTo>
                    <a:pt x="319" y="1799"/>
                  </a:lnTo>
                  <a:lnTo>
                    <a:pt x="322" y="1798"/>
                  </a:lnTo>
                  <a:lnTo>
                    <a:pt x="329" y="1794"/>
                  </a:lnTo>
                  <a:lnTo>
                    <a:pt x="340" y="1787"/>
                  </a:lnTo>
                  <a:lnTo>
                    <a:pt x="355" y="1779"/>
                  </a:lnTo>
                  <a:lnTo>
                    <a:pt x="372" y="1769"/>
                  </a:lnTo>
                  <a:lnTo>
                    <a:pt x="392" y="1757"/>
                  </a:lnTo>
                  <a:lnTo>
                    <a:pt x="414" y="1744"/>
                  </a:lnTo>
                  <a:lnTo>
                    <a:pt x="436" y="1730"/>
                  </a:lnTo>
                  <a:lnTo>
                    <a:pt x="458" y="1714"/>
                  </a:lnTo>
                  <a:lnTo>
                    <a:pt x="480" y="1698"/>
                  </a:lnTo>
                  <a:lnTo>
                    <a:pt x="502" y="1681"/>
                  </a:lnTo>
                  <a:lnTo>
                    <a:pt x="522" y="1664"/>
                  </a:lnTo>
                  <a:lnTo>
                    <a:pt x="540" y="1647"/>
                  </a:lnTo>
                  <a:lnTo>
                    <a:pt x="554" y="1629"/>
                  </a:lnTo>
                  <a:lnTo>
                    <a:pt x="566" y="1612"/>
                  </a:lnTo>
                  <a:lnTo>
                    <a:pt x="574" y="1595"/>
                  </a:lnTo>
                  <a:lnTo>
                    <a:pt x="576" y="1579"/>
                  </a:lnTo>
                  <a:lnTo>
                    <a:pt x="574" y="1565"/>
                  </a:lnTo>
                  <a:lnTo>
                    <a:pt x="566" y="1551"/>
                  </a:lnTo>
                  <a:lnTo>
                    <a:pt x="550" y="1538"/>
                  </a:lnTo>
                  <a:lnTo>
                    <a:pt x="528" y="1528"/>
                  </a:lnTo>
                  <a:lnTo>
                    <a:pt x="487" y="1511"/>
                  </a:lnTo>
                  <a:lnTo>
                    <a:pt x="445" y="1496"/>
                  </a:lnTo>
                  <a:lnTo>
                    <a:pt x="403" y="1483"/>
                  </a:lnTo>
                  <a:lnTo>
                    <a:pt x="362" y="1470"/>
                  </a:lnTo>
                  <a:lnTo>
                    <a:pt x="322" y="1456"/>
                  </a:lnTo>
                  <a:lnTo>
                    <a:pt x="281" y="1443"/>
                  </a:lnTo>
                  <a:lnTo>
                    <a:pt x="244" y="1429"/>
                  </a:lnTo>
                  <a:lnTo>
                    <a:pt x="207" y="1412"/>
                  </a:lnTo>
                  <a:lnTo>
                    <a:pt x="172" y="1395"/>
                  </a:lnTo>
                  <a:lnTo>
                    <a:pt x="140" y="1374"/>
                  </a:lnTo>
                  <a:lnTo>
                    <a:pt x="108" y="1351"/>
                  </a:lnTo>
                  <a:lnTo>
                    <a:pt x="81" y="1325"/>
                  </a:lnTo>
                  <a:lnTo>
                    <a:pt x="55" y="1295"/>
                  </a:lnTo>
                  <a:lnTo>
                    <a:pt x="33" y="1261"/>
                  </a:lnTo>
                  <a:lnTo>
                    <a:pt x="15" y="1224"/>
                  </a:lnTo>
                  <a:lnTo>
                    <a:pt x="0" y="1180"/>
                  </a:lnTo>
                  <a:lnTo>
                    <a:pt x="2" y="1182"/>
                  </a:lnTo>
                  <a:lnTo>
                    <a:pt x="8" y="1191"/>
                  </a:lnTo>
                  <a:lnTo>
                    <a:pt x="16" y="1204"/>
                  </a:lnTo>
                  <a:lnTo>
                    <a:pt x="29" y="1220"/>
                  </a:lnTo>
                  <a:lnTo>
                    <a:pt x="45" y="1239"/>
                  </a:lnTo>
                  <a:lnTo>
                    <a:pt x="63" y="1260"/>
                  </a:lnTo>
                  <a:lnTo>
                    <a:pt x="85" y="1281"/>
                  </a:lnTo>
                  <a:lnTo>
                    <a:pt x="108" y="1303"/>
                  </a:lnTo>
                  <a:lnTo>
                    <a:pt x="136" y="1324"/>
                  </a:lnTo>
                  <a:lnTo>
                    <a:pt x="166" y="1343"/>
                  </a:lnTo>
                  <a:lnTo>
                    <a:pt x="198" y="1360"/>
                  </a:lnTo>
                  <a:lnTo>
                    <a:pt x="232" y="1374"/>
                  </a:lnTo>
                  <a:lnTo>
                    <a:pt x="268" y="1383"/>
                  </a:lnTo>
                  <a:lnTo>
                    <a:pt x="307" y="1387"/>
                  </a:lnTo>
                  <a:lnTo>
                    <a:pt x="309" y="1387"/>
                  </a:lnTo>
                  <a:lnTo>
                    <a:pt x="312" y="1387"/>
                  </a:lnTo>
                  <a:lnTo>
                    <a:pt x="316" y="1387"/>
                  </a:lnTo>
                  <a:lnTo>
                    <a:pt x="323" y="1386"/>
                  </a:lnTo>
                  <a:lnTo>
                    <a:pt x="331" y="1382"/>
                  </a:lnTo>
                  <a:lnTo>
                    <a:pt x="340" y="1377"/>
                  </a:lnTo>
                  <a:lnTo>
                    <a:pt x="349" y="1369"/>
                  </a:lnTo>
                  <a:lnTo>
                    <a:pt x="358" y="1357"/>
                  </a:lnTo>
                  <a:lnTo>
                    <a:pt x="367" y="1342"/>
                  </a:lnTo>
                  <a:lnTo>
                    <a:pt x="376" y="1322"/>
                  </a:lnTo>
                  <a:lnTo>
                    <a:pt x="384" y="1298"/>
                  </a:lnTo>
                  <a:lnTo>
                    <a:pt x="392" y="1268"/>
                  </a:lnTo>
                  <a:lnTo>
                    <a:pt x="398" y="1232"/>
                  </a:lnTo>
                  <a:lnTo>
                    <a:pt x="403" y="1189"/>
                  </a:lnTo>
                  <a:lnTo>
                    <a:pt x="406" y="1138"/>
                  </a:lnTo>
                  <a:lnTo>
                    <a:pt x="407" y="1141"/>
                  </a:lnTo>
                  <a:lnTo>
                    <a:pt x="410" y="1147"/>
                  </a:lnTo>
                  <a:lnTo>
                    <a:pt x="414" y="1159"/>
                  </a:lnTo>
                  <a:lnTo>
                    <a:pt x="418" y="1174"/>
                  </a:lnTo>
                  <a:lnTo>
                    <a:pt x="420" y="1194"/>
                  </a:lnTo>
                  <a:lnTo>
                    <a:pt x="423" y="1219"/>
                  </a:lnTo>
                  <a:lnTo>
                    <a:pt x="424" y="1247"/>
                  </a:lnTo>
                  <a:lnTo>
                    <a:pt x="422" y="1281"/>
                  </a:lnTo>
                  <a:lnTo>
                    <a:pt x="418" y="1318"/>
                  </a:lnTo>
                  <a:lnTo>
                    <a:pt x="409" y="1361"/>
                  </a:lnTo>
                  <a:lnTo>
                    <a:pt x="396" y="1407"/>
                  </a:lnTo>
                  <a:lnTo>
                    <a:pt x="399" y="1408"/>
                  </a:lnTo>
                  <a:lnTo>
                    <a:pt x="412" y="1409"/>
                  </a:lnTo>
                  <a:lnTo>
                    <a:pt x="431" y="1411"/>
                  </a:lnTo>
                  <a:lnTo>
                    <a:pt x="457" y="1413"/>
                  </a:lnTo>
                  <a:lnTo>
                    <a:pt x="488" y="1417"/>
                  </a:lnTo>
                  <a:lnTo>
                    <a:pt x="524" y="1420"/>
                  </a:lnTo>
                  <a:lnTo>
                    <a:pt x="563" y="1424"/>
                  </a:lnTo>
                  <a:lnTo>
                    <a:pt x="607" y="1428"/>
                  </a:lnTo>
                  <a:lnTo>
                    <a:pt x="653" y="1430"/>
                  </a:lnTo>
                  <a:lnTo>
                    <a:pt x="701" y="1434"/>
                  </a:lnTo>
                  <a:lnTo>
                    <a:pt x="750" y="1437"/>
                  </a:lnTo>
                  <a:lnTo>
                    <a:pt x="800" y="1439"/>
                  </a:lnTo>
                  <a:lnTo>
                    <a:pt x="848" y="1442"/>
                  </a:lnTo>
                  <a:lnTo>
                    <a:pt x="896" y="1443"/>
                  </a:lnTo>
                  <a:lnTo>
                    <a:pt x="941" y="1443"/>
                  </a:lnTo>
                  <a:lnTo>
                    <a:pt x="984" y="1443"/>
                  </a:lnTo>
                  <a:lnTo>
                    <a:pt x="1025" y="1442"/>
                  </a:lnTo>
                  <a:lnTo>
                    <a:pt x="1060" y="1439"/>
                  </a:lnTo>
                  <a:lnTo>
                    <a:pt x="1090" y="1435"/>
                  </a:lnTo>
                  <a:lnTo>
                    <a:pt x="1116" y="1429"/>
                  </a:lnTo>
                  <a:lnTo>
                    <a:pt x="1134" y="1422"/>
                  </a:lnTo>
                  <a:lnTo>
                    <a:pt x="1144" y="1413"/>
                  </a:lnTo>
                  <a:lnTo>
                    <a:pt x="1172" y="1370"/>
                  </a:lnTo>
                  <a:lnTo>
                    <a:pt x="1190" y="1328"/>
                  </a:lnTo>
                  <a:lnTo>
                    <a:pt x="1200" y="1285"/>
                  </a:lnTo>
                  <a:lnTo>
                    <a:pt x="1203" y="1241"/>
                  </a:lnTo>
                  <a:lnTo>
                    <a:pt x="1199" y="1196"/>
                  </a:lnTo>
                  <a:lnTo>
                    <a:pt x="1188" y="1152"/>
                  </a:lnTo>
                  <a:lnTo>
                    <a:pt x="1173" y="1108"/>
                  </a:lnTo>
                  <a:lnTo>
                    <a:pt x="1153" y="1063"/>
                  </a:lnTo>
                  <a:lnTo>
                    <a:pt x="1130" y="1017"/>
                  </a:lnTo>
                  <a:lnTo>
                    <a:pt x="1104" y="971"/>
                  </a:lnTo>
                  <a:lnTo>
                    <a:pt x="1075" y="924"/>
                  </a:lnTo>
                  <a:lnTo>
                    <a:pt x="1044" y="876"/>
                  </a:lnTo>
                  <a:lnTo>
                    <a:pt x="1014" y="828"/>
                  </a:lnTo>
                  <a:lnTo>
                    <a:pt x="983" y="780"/>
                  </a:lnTo>
                  <a:lnTo>
                    <a:pt x="954" y="729"/>
                  </a:lnTo>
                  <a:lnTo>
                    <a:pt x="926" y="678"/>
                  </a:lnTo>
                  <a:lnTo>
                    <a:pt x="923" y="678"/>
                  </a:lnTo>
                  <a:lnTo>
                    <a:pt x="915" y="678"/>
                  </a:lnTo>
                  <a:lnTo>
                    <a:pt x="904" y="677"/>
                  </a:lnTo>
                  <a:lnTo>
                    <a:pt x="887" y="675"/>
                  </a:lnTo>
                  <a:lnTo>
                    <a:pt x="865" y="669"/>
                  </a:lnTo>
                  <a:lnTo>
                    <a:pt x="839" y="662"/>
                  </a:lnTo>
                  <a:lnTo>
                    <a:pt x="809" y="651"/>
                  </a:lnTo>
                  <a:lnTo>
                    <a:pt x="775" y="637"/>
                  </a:lnTo>
                  <a:lnTo>
                    <a:pt x="736" y="619"/>
                  </a:lnTo>
                  <a:lnTo>
                    <a:pt x="693" y="595"/>
                  </a:lnTo>
                  <a:lnTo>
                    <a:pt x="648" y="566"/>
                  </a:lnTo>
                  <a:lnTo>
                    <a:pt x="650" y="567"/>
                  </a:lnTo>
                  <a:lnTo>
                    <a:pt x="658" y="571"/>
                  </a:lnTo>
                  <a:lnTo>
                    <a:pt x="672" y="575"/>
                  </a:lnTo>
                  <a:lnTo>
                    <a:pt x="689" y="581"/>
                  </a:lnTo>
                  <a:lnTo>
                    <a:pt x="709" y="588"/>
                  </a:lnTo>
                  <a:lnTo>
                    <a:pt x="732" y="595"/>
                  </a:lnTo>
                  <a:lnTo>
                    <a:pt x="756" y="603"/>
                  </a:lnTo>
                  <a:lnTo>
                    <a:pt x="780" y="611"/>
                  </a:lnTo>
                  <a:lnTo>
                    <a:pt x="805" y="619"/>
                  </a:lnTo>
                  <a:lnTo>
                    <a:pt x="828" y="625"/>
                  </a:lnTo>
                  <a:lnTo>
                    <a:pt x="849" y="630"/>
                  </a:lnTo>
                  <a:lnTo>
                    <a:pt x="869" y="634"/>
                  </a:lnTo>
                  <a:lnTo>
                    <a:pt x="884" y="637"/>
                  </a:lnTo>
                  <a:lnTo>
                    <a:pt x="896" y="638"/>
                  </a:lnTo>
                  <a:lnTo>
                    <a:pt x="901" y="636"/>
                  </a:lnTo>
                  <a:lnTo>
                    <a:pt x="902" y="632"/>
                  </a:lnTo>
                  <a:lnTo>
                    <a:pt x="883" y="585"/>
                  </a:lnTo>
                  <a:lnTo>
                    <a:pt x="866" y="538"/>
                  </a:lnTo>
                  <a:lnTo>
                    <a:pt x="853" y="490"/>
                  </a:lnTo>
                  <a:lnTo>
                    <a:pt x="843" y="442"/>
                  </a:lnTo>
                  <a:lnTo>
                    <a:pt x="837" y="393"/>
                  </a:lnTo>
                  <a:lnTo>
                    <a:pt x="837" y="342"/>
                  </a:lnTo>
                  <a:lnTo>
                    <a:pt x="843" y="292"/>
                  </a:lnTo>
                  <a:lnTo>
                    <a:pt x="853" y="240"/>
                  </a:lnTo>
                  <a:lnTo>
                    <a:pt x="871" y="188"/>
                  </a:lnTo>
                  <a:lnTo>
                    <a:pt x="896" y="133"/>
                  </a:lnTo>
                  <a:lnTo>
                    <a:pt x="928" y="79"/>
                  </a:lnTo>
                  <a:lnTo>
                    <a:pt x="928" y="83"/>
                  </a:lnTo>
                  <a:lnTo>
                    <a:pt x="926" y="94"/>
                  </a:lnTo>
                  <a:lnTo>
                    <a:pt x="923" y="112"/>
                  </a:lnTo>
                  <a:lnTo>
                    <a:pt x="919" y="136"/>
                  </a:lnTo>
                  <a:lnTo>
                    <a:pt x="915" y="163"/>
                  </a:lnTo>
                  <a:lnTo>
                    <a:pt x="912" y="194"/>
                  </a:lnTo>
                  <a:lnTo>
                    <a:pt x="909" y="228"/>
                  </a:lnTo>
                  <a:lnTo>
                    <a:pt x="906" y="263"/>
                  </a:lnTo>
                  <a:lnTo>
                    <a:pt x="904" y="298"/>
                  </a:lnTo>
                  <a:lnTo>
                    <a:pt x="904" y="332"/>
                  </a:lnTo>
                  <a:lnTo>
                    <a:pt x="905" y="366"/>
                  </a:lnTo>
                  <a:lnTo>
                    <a:pt x="909" y="395"/>
                  </a:lnTo>
                  <a:lnTo>
                    <a:pt x="915" y="421"/>
                  </a:lnTo>
                  <a:lnTo>
                    <a:pt x="923" y="444"/>
                  </a:lnTo>
                  <a:lnTo>
                    <a:pt x="935" y="459"/>
                  </a:lnTo>
                  <a:lnTo>
                    <a:pt x="936" y="459"/>
                  </a:lnTo>
                  <a:lnTo>
                    <a:pt x="940" y="460"/>
                  </a:lnTo>
                  <a:lnTo>
                    <a:pt x="947" y="460"/>
                  </a:lnTo>
                  <a:lnTo>
                    <a:pt x="957" y="460"/>
                  </a:lnTo>
                  <a:lnTo>
                    <a:pt x="969" y="459"/>
                  </a:lnTo>
                  <a:lnTo>
                    <a:pt x="984" y="457"/>
                  </a:lnTo>
                  <a:lnTo>
                    <a:pt x="1003" y="450"/>
                  </a:lnTo>
                  <a:lnTo>
                    <a:pt x="1025" y="441"/>
                  </a:lnTo>
                  <a:lnTo>
                    <a:pt x="1049" y="429"/>
                  </a:lnTo>
                  <a:lnTo>
                    <a:pt x="1077" y="412"/>
                  </a:lnTo>
                  <a:lnTo>
                    <a:pt x="1108" y="390"/>
                  </a:lnTo>
                  <a:lnTo>
                    <a:pt x="1143" y="363"/>
                  </a:lnTo>
                  <a:lnTo>
                    <a:pt x="1181" y="331"/>
                  </a:lnTo>
                  <a:lnTo>
                    <a:pt x="1179" y="334"/>
                  </a:lnTo>
                  <a:lnTo>
                    <a:pt x="1175" y="342"/>
                  </a:lnTo>
                  <a:lnTo>
                    <a:pt x="1168" y="357"/>
                  </a:lnTo>
                  <a:lnTo>
                    <a:pt x="1156" y="375"/>
                  </a:lnTo>
                  <a:lnTo>
                    <a:pt x="1140" y="395"/>
                  </a:lnTo>
                  <a:lnTo>
                    <a:pt x="1121" y="418"/>
                  </a:lnTo>
                  <a:lnTo>
                    <a:pt x="1096" y="441"/>
                  </a:lnTo>
                  <a:lnTo>
                    <a:pt x="1066" y="466"/>
                  </a:lnTo>
                  <a:lnTo>
                    <a:pt x="1032" y="488"/>
                  </a:lnTo>
                  <a:lnTo>
                    <a:pt x="992" y="510"/>
                  </a:lnTo>
                  <a:lnTo>
                    <a:pt x="947" y="528"/>
                  </a:lnTo>
                  <a:lnTo>
                    <a:pt x="948" y="532"/>
                  </a:lnTo>
                  <a:lnTo>
                    <a:pt x="953" y="542"/>
                  </a:lnTo>
                  <a:lnTo>
                    <a:pt x="961" y="560"/>
                  </a:lnTo>
                  <a:lnTo>
                    <a:pt x="971" y="584"/>
                  </a:lnTo>
                  <a:lnTo>
                    <a:pt x="987" y="614"/>
                  </a:lnTo>
                  <a:lnTo>
                    <a:pt x="1005" y="649"/>
                  </a:lnTo>
                  <a:lnTo>
                    <a:pt x="1029" y="690"/>
                  </a:lnTo>
                  <a:lnTo>
                    <a:pt x="1056" y="737"/>
                  </a:lnTo>
                  <a:lnTo>
                    <a:pt x="1087" y="788"/>
                  </a:lnTo>
                  <a:lnTo>
                    <a:pt x="1125" y="843"/>
                  </a:lnTo>
                  <a:lnTo>
                    <a:pt x="1166" y="904"/>
                  </a:lnTo>
                  <a:lnTo>
                    <a:pt x="1213" y="968"/>
                  </a:lnTo>
                  <a:lnTo>
                    <a:pt x="1265" y="1035"/>
                  </a:lnTo>
                  <a:lnTo>
                    <a:pt x="1322" y="1107"/>
                  </a:lnTo>
                  <a:lnTo>
                    <a:pt x="1386" y="1181"/>
                  </a:lnTo>
                  <a:lnTo>
                    <a:pt x="1456" y="1257"/>
                  </a:lnTo>
                  <a:lnTo>
                    <a:pt x="1457" y="1254"/>
                  </a:lnTo>
                  <a:lnTo>
                    <a:pt x="1461" y="1243"/>
                  </a:lnTo>
                  <a:lnTo>
                    <a:pt x="1467" y="1226"/>
                  </a:lnTo>
                  <a:lnTo>
                    <a:pt x="1476" y="1203"/>
                  </a:lnTo>
                  <a:lnTo>
                    <a:pt x="1485" y="1174"/>
                  </a:lnTo>
                  <a:lnTo>
                    <a:pt x="1496" y="1139"/>
                  </a:lnTo>
                  <a:lnTo>
                    <a:pt x="1509" y="1100"/>
                  </a:lnTo>
                  <a:lnTo>
                    <a:pt x="1524" y="1056"/>
                  </a:lnTo>
                  <a:lnTo>
                    <a:pt x="1539" y="1008"/>
                  </a:lnTo>
                  <a:lnTo>
                    <a:pt x="1555" y="956"/>
                  </a:lnTo>
                  <a:lnTo>
                    <a:pt x="1572" y="900"/>
                  </a:lnTo>
                  <a:lnTo>
                    <a:pt x="1589" y="842"/>
                  </a:lnTo>
                  <a:lnTo>
                    <a:pt x="1606" y="781"/>
                  </a:lnTo>
                  <a:lnTo>
                    <a:pt x="1603" y="776"/>
                  </a:lnTo>
                  <a:lnTo>
                    <a:pt x="1595" y="768"/>
                  </a:lnTo>
                  <a:lnTo>
                    <a:pt x="1582" y="759"/>
                  </a:lnTo>
                  <a:lnTo>
                    <a:pt x="1564" y="746"/>
                  </a:lnTo>
                  <a:lnTo>
                    <a:pt x="1542" y="730"/>
                  </a:lnTo>
                  <a:lnTo>
                    <a:pt x="1519" y="711"/>
                  </a:lnTo>
                  <a:lnTo>
                    <a:pt x="1491" y="688"/>
                  </a:lnTo>
                  <a:lnTo>
                    <a:pt x="1464" y="660"/>
                  </a:lnTo>
                  <a:lnTo>
                    <a:pt x="1434" y="628"/>
                  </a:lnTo>
                  <a:lnTo>
                    <a:pt x="1405" y="590"/>
                  </a:lnTo>
                  <a:lnTo>
                    <a:pt x="1378" y="547"/>
                  </a:lnTo>
                  <a:lnTo>
                    <a:pt x="1352" y="498"/>
                  </a:lnTo>
                  <a:lnTo>
                    <a:pt x="1329" y="444"/>
                  </a:lnTo>
                  <a:lnTo>
                    <a:pt x="1329" y="444"/>
                  </a:lnTo>
                  <a:lnTo>
                    <a:pt x="1334" y="449"/>
                  </a:lnTo>
                  <a:lnTo>
                    <a:pt x="1342" y="459"/>
                  </a:lnTo>
                  <a:lnTo>
                    <a:pt x="1352" y="472"/>
                  </a:lnTo>
                  <a:lnTo>
                    <a:pt x="1365" y="488"/>
                  </a:lnTo>
                  <a:lnTo>
                    <a:pt x="1381" y="506"/>
                  </a:lnTo>
                  <a:lnTo>
                    <a:pt x="1398" y="527"/>
                  </a:lnTo>
                  <a:lnTo>
                    <a:pt x="1416" y="547"/>
                  </a:lnTo>
                  <a:lnTo>
                    <a:pt x="1435" y="569"/>
                  </a:lnTo>
                  <a:lnTo>
                    <a:pt x="1455" y="592"/>
                  </a:lnTo>
                  <a:lnTo>
                    <a:pt x="1476" y="614"/>
                  </a:lnTo>
                  <a:lnTo>
                    <a:pt x="1496" y="634"/>
                  </a:lnTo>
                  <a:lnTo>
                    <a:pt x="1517" y="654"/>
                  </a:lnTo>
                  <a:lnTo>
                    <a:pt x="1537" y="671"/>
                  </a:lnTo>
                  <a:lnTo>
                    <a:pt x="1556" y="685"/>
                  </a:lnTo>
                  <a:lnTo>
                    <a:pt x="1574" y="695"/>
                  </a:lnTo>
                  <a:lnTo>
                    <a:pt x="1590" y="703"/>
                  </a:lnTo>
                  <a:lnTo>
                    <a:pt x="1604" y="706"/>
                  </a:lnTo>
                  <a:lnTo>
                    <a:pt x="1616" y="703"/>
                  </a:lnTo>
                  <a:lnTo>
                    <a:pt x="1626" y="694"/>
                  </a:lnTo>
                  <a:lnTo>
                    <a:pt x="1632" y="680"/>
                  </a:lnTo>
                  <a:lnTo>
                    <a:pt x="1656" y="584"/>
                  </a:lnTo>
                  <a:lnTo>
                    <a:pt x="1680" y="486"/>
                  </a:lnTo>
                  <a:lnTo>
                    <a:pt x="1701" y="386"/>
                  </a:lnTo>
                  <a:lnTo>
                    <a:pt x="1717" y="286"/>
                  </a:lnTo>
                  <a:lnTo>
                    <a:pt x="1733" y="188"/>
                  </a:lnTo>
                  <a:lnTo>
                    <a:pt x="1743" y="92"/>
                  </a:lnTo>
                  <a:lnTo>
                    <a:pt x="1750" y="0"/>
                  </a:lnTo>
                  <a:close/>
                </a:path>
              </a:pathLst>
            </a:custGeom>
            <a:solidFill>
              <a:schemeClr val="bg1">
                <a:lumMod val="65000"/>
              </a:schemeClr>
            </a:solidFill>
            <a:ln w="0">
              <a:noFill/>
              <a:prstDash val="solid"/>
              <a:round/>
              <a:headEnd/>
              <a:tailEnd/>
            </a:ln>
          </p:spPr>
          <p:txBody>
            <a:bodyPr anchor="ctr"/>
            <a:lstStyle/>
            <a:p>
              <a:pPr algn="ctr"/>
              <a:endParaRPr sz="3200"/>
            </a:p>
          </p:txBody>
        </p:sp>
      </p:grpSp>
      <p:grpSp>
        <p:nvGrpSpPr>
          <p:cNvPr id="40" name="组合 39">
            <a:extLst>
              <a:ext uri="{FF2B5EF4-FFF2-40B4-BE49-F238E27FC236}">
                <a16:creationId xmlns:a16="http://schemas.microsoft.com/office/drawing/2014/main" id="{A11487C2-EC08-438C-9BCD-D4FDF77FF029}"/>
              </a:ext>
            </a:extLst>
          </p:cNvPr>
          <p:cNvGrpSpPr/>
          <p:nvPr/>
        </p:nvGrpSpPr>
        <p:grpSpPr>
          <a:xfrm>
            <a:off x="6645052" y="2180884"/>
            <a:ext cx="4676355" cy="2823984"/>
            <a:chOff x="4983789" y="1635663"/>
            <a:chExt cx="3507266" cy="2117988"/>
          </a:xfrm>
        </p:grpSpPr>
        <p:grpSp>
          <p:nvGrpSpPr>
            <p:cNvPr id="41" name="组合 40">
              <a:extLst>
                <a:ext uri="{FF2B5EF4-FFF2-40B4-BE49-F238E27FC236}">
                  <a16:creationId xmlns:a16="http://schemas.microsoft.com/office/drawing/2014/main" id="{BA83A5F5-A4EC-4908-A642-5E614A0FF143}"/>
                </a:ext>
              </a:extLst>
            </p:cNvPr>
            <p:cNvGrpSpPr/>
            <p:nvPr/>
          </p:nvGrpSpPr>
          <p:grpSpPr>
            <a:xfrm>
              <a:off x="4983789" y="1635663"/>
              <a:ext cx="3507266" cy="2117988"/>
              <a:chOff x="7252121" y="2352118"/>
              <a:chExt cx="4676354" cy="2823984"/>
            </a:xfrm>
          </p:grpSpPr>
          <p:grpSp>
            <p:nvGrpSpPr>
              <p:cNvPr id="44" name="组合 43">
                <a:extLst>
                  <a:ext uri="{FF2B5EF4-FFF2-40B4-BE49-F238E27FC236}">
                    <a16:creationId xmlns:a16="http://schemas.microsoft.com/office/drawing/2014/main" id="{56FCDD50-7681-42BA-935C-F692AE9BCC33}"/>
                  </a:ext>
                </a:extLst>
              </p:cNvPr>
              <p:cNvGrpSpPr/>
              <p:nvPr/>
            </p:nvGrpSpPr>
            <p:grpSpPr>
              <a:xfrm>
                <a:off x="7252121" y="2352118"/>
                <a:ext cx="4676354" cy="616730"/>
                <a:chOff x="7252121" y="2352118"/>
                <a:chExt cx="4676354" cy="616730"/>
              </a:xfrm>
            </p:grpSpPr>
            <p:sp>
              <p:nvSpPr>
                <p:cNvPr id="51" name="任意多边形: 形状 50">
                  <a:extLst>
                    <a:ext uri="{FF2B5EF4-FFF2-40B4-BE49-F238E27FC236}">
                      <a16:creationId xmlns:a16="http://schemas.microsoft.com/office/drawing/2014/main" id="{3316075D-70C1-46ED-81FF-78135390AC5A}"/>
                    </a:ext>
                  </a:extLst>
                </p:cNvPr>
                <p:cNvSpPr>
                  <a:spLocks/>
                </p:cNvSpPr>
                <p:nvPr/>
              </p:nvSpPr>
              <p:spPr bwMode="auto">
                <a:xfrm>
                  <a:off x="7252121" y="2458077"/>
                  <a:ext cx="280988" cy="404813"/>
                </a:xfrm>
                <a:custGeom>
                  <a:avLst/>
                  <a:gdLst>
                    <a:gd name="T0" fmla="*/ 149 w 177"/>
                    <a:gd name="T1" fmla="*/ 0 h 255"/>
                    <a:gd name="T2" fmla="*/ 151 w 177"/>
                    <a:gd name="T3" fmla="*/ 2 h 255"/>
                    <a:gd name="T4" fmla="*/ 153 w 177"/>
                    <a:gd name="T5" fmla="*/ 8 h 255"/>
                    <a:gd name="T6" fmla="*/ 157 w 177"/>
                    <a:gd name="T7" fmla="*/ 17 h 255"/>
                    <a:gd name="T8" fmla="*/ 162 w 177"/>
                    <a:gd name="T9" fmla="*/ 30 h 255"/>
                    <a:gd name="T10" fmla="*/ 166 w 177"/>
                    <a:gd name="T11" fmla="*/ 46 h 255"/>
                    <a:gd name="T12" fmla="*/ 170 w 177"/>
                    <a:gd name="T13" fmla="*/ 63 h 255"/>
                    <a:gd name="T14" fmla="*/ 174 w 177"/>
                    <a:gd name="T15" fmla="*/ 82 h 255"/>
                    <a:gd name="T16" fmla="*/ 177 w 177"/>
                    <a:gd name="T17" fmla="*/ 102 h 255"/>
                    <a:gd name="T18" fmla="*/ 177 w 177"/>
                    <a:gd name="T19" fmla="*/ 122 h 255"/>
                    <a:gd name="T20" fmla="*/ 174 w 177"/>
                    <a:gd name="T21" fmla="*/ 143 h 255"/>
                    <a:gd name="T22" fmla="*/ 168 w 177"/>
                    <a:gd name="T23" fmla="*/ 164 h 255"/>
                    <a:gd name="T24" fmla="*/ 159 w 177"/>
                    <a:gd name="T25" fmla="*/ 183 h 255"/>
                    <a:gd name="T26" fmla="*/ 146 w 177"/>
                    <a:gd name="T27" fmla="*/ 203 h 255"/>
                    <a:gd name="T28" fmla="*/ 127 w 177"/>
                    <a:gd name="T29" fmla="*/ 220 h 255"/>
                    <a:gd name="T30" fmla="*/ 105 w 177"/>
                    <a:gd name="T31" fmla="*/ 234 h 255"/>
                    <a:gd name="T32" fmla="*/ 77 w 177"/>
                    <a:gd name="T33" fmla="*/ 246 h 255"/>
                    <a:gd name="T34" fmla="*/ 42 w 177"/>
                    <a:gd name="T35" fmla="*/ 255 h 255"/>
                    <a:gd name="T36" fmla="*/ 44 w 177"/>
                    <a:gd name="T37" fmla="*/ 253 h 255"/>
                    <a:gd name="T38" fmla="*/ 51 w 177"/>
                    <a:gd name="T39" fmla="*/ 250 h 255"/>
                    <a:gd name="T40" fmla="*/ 62 w 177"/>
                    <a:gd name="T41" fmla="*/ 244 h 255"/>
                    <a:gd name="T42" fmla="*/ 75 w 177"/>
                    <a:gd name="T43" fmla="*/ 235 h 255"/>
                    <a:gd name="T44" fmla="*/ 90 w 177"/>
                    <a:gd name="T45" fmla="*/ 222 h 255"/>
                    <a:gd name="T46" fmla="*/ 104 w 177"/>
                    <a:gd name="T47" fmla="*/ 208 h 255"/>
                    <a:gd name="T48" fmla="*/ 116 w 177"/>
                    <a:gd name="T49" fmla="*/ 190 h 255"/>
                    <a:gd name="T50" fmla="*/ 126 w 177"/>
                    <a:gd name="T51" fmla="*/ 169 h 255"/>
                    <a:gd name="T52" fmla="*/ 133 w 177"/>
                    <a:gd name="T53" fmla="*/ 143 h 255"/>
                    <a:gd name="T54" fmla="*/ 131 w 177"/>
                    <a:gd name="T55" fmla="*/ 147 h 255"/>
                    <a:gd name="T56" fmla="*/ 127 w 177"/>
                    <a:gd name="T57" fmla="*/ 155 h 255"/>
                    <a:gd name="T58" fmla="*/ 120 w 177"/>
                    <a:gd name="T59" fmla="*/ 168 h 255"/>
                    <a:gd name="T60" fmla="*/ 109 w 177"/>
                    <a:gd name="T61" fmla="*/ 182 h 255"/>
                    <a:gd name="T62" fmla="*/ 96 w 177"/>
                    <a:gd name="T63" fmla="*/ 198 h 255"/>
                    <a:gd name="T64" fmla="*/ 81 w 177"/>
                    <a:gd name="T65" fmla="*/ 213 h 255"/>
                    <a:gd name="T66" fmla="*/ 62 w 177"/>
                    <a:gd name="T67" fmla="*/ 227 h 255"/>
                    <a:gd name="T68" fmla="*/ 42 w 177"/>
                    <a:gd name="T69" fmla="*/ 239 h 255"/>
                    <a:gd name="T70" fmla="*/ 18 w 177"/>
                    <a:gd name="T71" fmla="*/ 246 h 255"/>
                    <a:gd name="T72" fmla="*/ 18 w 177"/>
                    <a:gd name="T73" fmla="*/ 243 h 255"/>
                    <a:gd name="T74" fmla="*/ 16 w 177"/>
                    <a:gd name="T75" fmla="*/ 238 h 255"/>
                    <a:gd name="T76" fmla="*/ 12 w 177"/>
                    <a:gd name="T77" fmla="*/ 229 h 255"/>
                    <a:gd name="T78" fmla="*/ 8 w 177"/>
                    <a:gd name="T79" fmla="*/ 216 h 255"/>
                    <a:gd name="T80" fmla="*/ 4 w 177"/>
                    <a:gd name="T81" fmla="*/ 201 h 255"/>
                    <a:gd name="T82" fmla="*/ 1 w 177"/>
                    <a:gd name="T83" fmla="*/ 185 h 255"/>
                    <a:gd name="T84" fmla="*/ 0 w 177"/>
                    <a:gd name="T85" fmla="*/ 166 h 255"/>
                    <a:gd name="T86" fmla="*/ 0 w 177"/>
                    <a:gd name="T87" fmla="*/ 147 h 255"/>
                    <a:gd name="T88" fmla="*/ 3 w 177"/>
                    <a:gd name="T89" fmla="*/ 126 h 255"/>
                    <a:gd name="T90" fmla="*/ 9 w 177"/>
                    <a:gd name="T91" fmla="*/ 105 h 255"/>
                    <a:gd name="T92" fmla="*/ 19 w 177"/>
                    <a:gd name="T93" fmla="*/ 86 h 255"/>
                    <a:gd name="T94" fmla="*/ 34 w 177"/>
                    <a:gd name="T95" fmla="*/ 65 h 255"/>
                    <a:gd name="T96" fmla="*/ 55 w 177"/>
                    <a:gd name="T97" fmla="*/ 47 h 255"/>
                    <a:gd name="T98" fmla="*/ 79 w 177"/>
                    <a:gd name="T99" fmla="*/ 29 h 255"/>
                    <a:gd name="T100" fmla="*/ 110 w 177"/>
                    <a:gd name="T101" fmla="*/ 13 h 255"/>
                    <a:gd name="T102" fmla="*/ 149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49" y="0"/>
                      </a:moveTo>
                      <a:lnTo>
                        <a:pt x="151" y="2"/>
                      </a:lnTo>
                      <a:lnTo>
                        <a:pt x="153" y="8"/>
                      </a:lnTo>
                      <a:lnTo>
                        <a:pt x="157" y="17"/>
                      </a:lnTo>
                      <a:lnTo>
                        <a:pt x="162" y="30"/>
                      </a:lnTo>
                      <a:lnTo>
                        <a:pt x="166" y="46"/>
                      </a:lnTo>
                      <a:lnTo>
                        <a:pt x="170" y="63"/>
                      </a:lnTo>
                      <a:lnTo>
                        <a:pt x="174" y="82"/>
                      </a:lnTo>
                      <a:lnTo>
                        <a:pt x="177" y="102"/>
                      </a:lnTo>
                      <a:lnTo>
                        <a:pt x="177" y="122"/>
                      </a:lnTo>
                      <a:lnTo>
                        <a:pt x="174" y="143"/>
                      </a:lnTo>
                      <a:lnTo>
                        <a:pt x="168" y="164"/>
                      </a:lnTo>
                      <a:lnTo>
                        <a:pt x="159" y="183"/>
                      </a:lnTo>
                      <a:lnTo>
                        <a:pt x="146" y="203"/>
                      </a:lnTo>
                      <a:lnTo>
                        <a:pt x="127" y="220"/>
                      </a:lnTo>
                      <a:lnTo>
                        <a:pt x="105" y="234"/>
                      </a:lnTo>
                      <a:lnTo>
                        <a:pt x="77" y="246"/>
                      </a:lnTo>
                      <a:lnTo>
                        <a:pt x="42" y="255"/>
                      </a:lnTo>
                      <a:lnTo>
                        <a:pt x="44" y="253"/>
                      </a:lnTo>
                      <a:lnTo>
                        <a:pt x="51" y="250"/>
                      </a:lnTo>
                      <a:lnTo>
                        <a:pt x="62" y="244"/>
                      </a:lnTo>
                      <a:lnTo>
                        <a:pt x="75" y="235"/>
                      </a:lnTo>
                      <a:lnTo>
                        <a:pt x="90" y="222"/>
                      </a:lnTo>
                      <a:lnTo>
                        <a:pt x="104" y="208"/>
                      </a:lnTo>
                      <a:lnTo>
                        <a:pt x="116" y="190"/>
                      </a:lnTo>
                      <a:lnTo>
                        <a:pt x="126" y="169"/>
                      </a:lnTo>
                      <a:lnTo>
                        <a:pt x="133" y="143"/>
                      </a:lnTo>
                      <a:lnTo>
                        <a:pt x="131" y="147"/>
                      </a:lnTo>
                      <a:lnTo>
                        <a:pt x="127" y="155"/>
                      </a:lnTo>
                      <a:lnTo>
                        <a:pt x="120" y="168"/>
                      </a:lnTo>
                      <a:lnTo>
                        <a:pt x="109" y="182"/>
                      </a:lnTo>
                      <a:lnTo>
                        <a:pt x="96" y="198"/>
                      </a:lnTo>
                      <a:lnTo>
                        <a:pt x="81" y="213"/>
                      </a:lnTo>
                      <a:lnTo>
                        <a:pt x="62" y="227"/>
                      </a:lnTo>
                      <a:lnTo>
                        <a:pt x="42" y="239"/>
                      </a:lnTo>
                      <a:lnTo>
                        <a:pt x="18" y="246"/>
                      </a:lnTo>
                      <a:lnTo>
                        <a:pt x="18" y="243"/>
                      </a:lnTo>
                      <a:lnTo>
                        <a:pt x="16" y="238"/>
                      </a:lnTo>
                      <a:lnTo>
                        <a:pt x="12" y="229"/>
                      </a:lnTo>
                      <a:lnTo>
                        <a:pt x="8" y="216"/>
                      </a:lnTo>
                      <a:lnTo>
                        <a:pt x="4" y="201"/>
                      </a:lnTo>
                      <a:lnTo>
                        <a:pt x="1" y="185"/>
                      </a:lnTo>
                      <a:lnTo>
                        <a:pt x="0" y="166"/>
                      </a:lnTo>
                      <a:lnTo>
                        <a:pt x="0" y="147"/>
                      </a:lnTo>
                      <a:lnTo>
                        <a:pt x="3" y="126"/>
                      </a:lnTo>
                      <a:lnTo>
                        <a:pt x="9" y="105"/>
                      </a:lnTo>
                      <a:lnTo>
                        <a:pt x="19" y="86"/>
                      </a:lnTo>
                      <a:lnTo>
                        <a:pt x="34" y="65"/>
                      </a:lnTo>
                      <a:lnTo>
                        <a:pt x="55" y="47"/>
                      </a:lnTo>
                      <a:lnTo>
                        <a:pt x="79" y="29"/>
                      </a:lnTo>
                      <a:lnTo>
                        <a:pt x="110" y="13"/>
                      </a:lnTo>
                      <a:lnTo>
                        <a:pt x="149" y="0"/>
                      </a:lnTo>
                      <a:close/>
                    </a:path>
                  </a:pathLst>
                </a:custGeom>
                <a:gradFill>
                  <a:gsLst>
                    <a:gs pos="0">
                      <a:srgbClr val="00009E"/>
                    </a:gs>
                    <a:gs pos="100000">
                      <a:srgbClr val="BF00C3"/>
                    </a:gs>
                  </a:gsLst>
                  <a:lin ang="5400000" scaled="1"/>
                </a:gradFill>
                <a:ln w="0">
                  <a:noFill/>
                  <a:prstDash val="solid"/>
                  <a:round/>
                  <a:headEnd/>
                  <a:tailEnd/>
                </a:ln>
              </p:spPr>
              <p:txBody>
                <a:bodyPr anchor="ctr"/>
                <a:lstStyle/>
                <a:p>
                  <a:pPr algn="ctr"/>
                  <a:endParaRPr sz="2133">
                    <a:solidFill>
                      <a:schemeClr val="bg1">
                        <a:lumMod val="85000"/>
                      </a:schemeClr>
                    </a:solidFill>
                    <a:latin typeface="微软雅黑" panose="020B0503020204020204" pitchFamily="34" charset="-122"/>
                    <a:ea typeface="微软雅黑" panose="020B0503020204020204" pitchFamily="34" charset="-122"/>
                  </a:endParaRPr>
                </a:p>
              </p:txBody>
            </p:sp>
            <p:sp>
              <p:nvSpPr>
                <p:cNvPr id="52" name="文本框 12">
                  <a:extLst>
                    <a:ext uri="{FF2B5EF4-FFF2-40B4-BE49-F238E27FC236}">
                      <a16:creationId xmlns:a16="http://schemas.microsoft.com/office/drawing/2014/main" id="{22D45F5E-9F75-4A1B-9BAC-FC6A780DD2A1}"/>
                    </a:ext>
                  </a:extLst>
                </p:cNvPr>
                <p:cNvSpPr txBox="1">
                  <a:spLocks/>
                </p:cNvSpPr>
                <p:nvPr/>
              </p:nvSpPr>
              <p:spPr>
                <a:xfrm>
                  <a:off x="7613322" y="2352118"/>
                  <a:ext cx="4315153" cy="616730"/>
                </a:xfrm>
                <a:prstGeom prst="rect">
                  <a:avLst/>
                </a:prstGeom>
              </p:spPr>
              <p:txBody>
                <a:bodyPr vert="horz" wrap="square" lIns="146304" tIns="73152" rIns="146304" bIns="73152" anchor="ctr" anchorCtr="0">
                  <a:normAutofit fontScale="92500" lnSpcReduction="20000"/>
                </a:bodyPr>
                <a:lstStyle/>
                <a:p>
                  <a:pPr>
                    <a:lnSpc>
                      <a:spcPct val="120000"/>
                    </a:lnSpc>
                    <a:spcBef>
                      <a:spcPct val="0"/>
                    </a:spcBef>
                  </a:pPr>
                  <a:r>
                    <a:rPr lang="zh-CN" altLang="en-US" sz="1067" dirty="0">
                      <a:solidFill>
                        <a:schemeClr val="bg1">
                          <a:lumMod val="85000"/>
                        </a:schemeClr>
                      </a:solidFill>
                      <a:latin typeface="微软雅黑" panose="020B0503020204020204" pitchFamily="34" charset="-122"/>
                      <a:ea typeface="微软雅黑" panose="020B0503020204020204" pitchFamily="34" charset="-122"/>
                    </a:rPr>
                    <a:t>Please add a detailed description of the text here, as close as possible to the title text language style, language description as concise and vivid as possible.</a:t>
                  </a:r>
                </a:p>
              </p:txBody>
            </p:sp>
          </p:grpSp>
          <p:grpSp>
            <p:nvGrpSpPr>
              <p:cNvPr id="45" name="组合 44">
                <a:extLst>
                  <a:ext uri="{FF2B5EF4-FFF2-40B4-BE49-F238E27FC236}">
                    <a16:creationId xmlns:a16="http://schemas.microsoft.com/office/drawing/2014/main" id="{07894FF0-F058-4DE3-A4F4-4543C8B0C93A}"/>
                  </a:ext>
                </a:extLst>
              </p:cNvPr>
              <p:cNvGrpSpPr/>
              <p:nvPr/>
            </p:nvGrpSpPr>
            <p:grpSpPr>
              <a:xfrm>
                <a:off x="7252121" y="3455745"/>
                <a:ext cx="4676354" cy="616730"/>
                <a:chOff x="7252121" y="3455745"/>
                <a:chExt cx="4676354" cy="616730"/>
              </a:xfrm>
            </p:grpSpPr>
            <p:sp>
              <p:nvSpPr>
                <p:cNvPr id="49" name="任意多边形: 形状 48">
                  <a:extLst>
                    <a:ext uri="{FF2B5EF4-FFF2-40B4-BE49-F238E27FC236}">
                      <a16:creationId xmlns:a16="http://schemas.microsoft.com/office/drawing/2014/main" id="{C623D1A4-2F54-44F5-B21A-E472B8742706}"/>
                    </a:ext>
                  </a:extLst>
                </p:cNvPr>
                <p:cNvSpPr>
                  <a:spLocks/>
                </p:cNvSpPr>
                <p:nvPr/>
              </p:nvSpPr>
              <p:spPr bwMode="auto">
                <a:xfrm>
                  <a:off x="7252121" y="3561704"/>
                  <a:ext cx="280988" cy="404813"/>
                </a:xfrm>
                <a:custGeom>
                  <a:avLst/>
                  <a:gdLst>
                    <a:gd name="T0" fmla="*/ 149 w 177"/>
                    <a:gd name="T1" fmla="*/ 0 h 255"/>
                    <a:gd name="T2" fmla="*/ 151 w 177"/>
                    <a:gd name="T3" fmla="*/ 2 h 255"/>
                    <a:gd name="T4" fmla="*/ 153 w 177"/>
                    <a:gd name="T5" fmla="*/ 8 h 255"/>
                    <a:gd name="T6" fmla="*/ 157 w 177"/>
                    <a:gd name="T7" fmla="*/ 17 h 255"/>
                    <a:gd name="T8" fmla="*/ 162 w 177"/>
                    <a:gd name="T9" fmla="*/ 30 h 255"/>
                    <a:gd name="T10" fmla="*/ 166 w 177"/>
                    <a:gd name="T11" fmla="*/ 46 h 255"/>
                    <a:gd name="T12" fmla="*/ 170 w 177"/>
                    <a:gd name="T13" fmla="*/ 63 h 255"/>
                    <a:gd name="T14" fmla="*/ 174 w 177"/>
                    <a:gd name="T15" fmla="*/ 82 h 255"/>
                    <a:gd name="T16" fmla="*/ 177 w 177"/>
                    <a:gd name="T17" fmla="*/ 102 h 255"/>
                    <a:gd name="T18" fmla="*/ 177 w 177"/>
                    <a:gd name="T19" fmla="*/ 122 h 255"/>
                    <a:gd name="T20" fmla="*/ 174 w 177"/>
                    <a:gd name="T21" fmla="*/ 143 h 255"/>
                    <a:gd name="T22" fmla="*/ 168 w 177"/>
                    <a:gd name="T23" fmla="*/ 164 h 255"/>
                    <a:gd name="T24" fmla="*/ 159 w 177"/>
                    <a:gd name="T25" fmla="*/ 183 h 255"/>
                    <a:gd name="T26" fmla="*/ 146 w 177"/>
                    <a:gd name="T27" fmla="*/ 203 h 255"/>
                    <a:gd name="T28" fmla="*/ 127 w 177"/>
                    <a:gd name="T29" fmla="*/ 220 h 255"/>
                    <a:gd name="T30" fmla="*/ 105 w 177"/>
                    <a:gd name="T31" fmla="*/ 234 h 255"/>
                    <a:gd name="T32" fmla="*/ 77 w 177"/>
                    <a:gd name="T33" fmla="*/ 246 h 255"/>
                    <a:gd name="T34" fmla="*/ 42 w 177"/>
                    <a:gd name="T35" fmla="*/ 255 h 255"/>
                    <a:gd name="T36" fmla="*/ 44 w 177"/>
                    <a:gd name="T37" fmla="*/ 253 h 255"/>
                    <a:gd name="T38" fmla="*/ 51 w 177"/>
                    <a:gd name="T39" fmla="*/ 250 h 255"/>
                    <a:gd name="T40" fmla="*/ 62 w 177"/>
                    <a:gd name="T41" fmla="*/ 244 h 255"/>
                    <a:gd name="T42" fmla="*/ 75 w 177"/>
                    <a:gd name="T43" fmla="*/ 235 h 255"/>
                    <a:gd name="T44" fmla="*/ 90 w 177"/>
                    <a:gd name="T45" fmla="*/ 222 h 255"/>
                    <a:gd name="T46" fmla="*/ 104 w 177"/>
                    <a:gd name="T47" fmla="*/ 208 h 255"/>
                    <a:gd name="T48" fmla="*/ 116 w 177"/>
                    <a:gd name="T49" fmla="*/ 190 h 255"/>
                    <a:gd name="T50" fmla="*/ 126 w 177"/>
                    <a:gd name="T51" fmla="*/ 169 h 255"/>
                    <a:gd name="T52" fmla="*/ 133 w 177"/>
                    <a:gd name="T53" fmla="*/ 143 h 255"/>
                    <a:gd name="T54" fmla="*/ 131 w 177"/>
                    <a:gd name="T55" fmla="*/ 147 h 255"/>
                    <a:gd name="T56" fmla="*/ 127 w 177"/>
                    <a:gd name="T57" fmla="*/ 155 h 255"/>
                    <a:gd name="T58" fmla="*/ 120 w 177"/>
                    <a:gd name="T59" fmla="*/ 168 h 255"/>
                    <a:gd name="T60" fmla="*/ 109 w 177"/>
                    <a:gd name="T61" fmla="*/ 182 h 255"/>
                    <a:gd name="T62" fmla="*/ 96 w 177"/>
                    <a:gd name="T63" fmla="*/ 198 h 255"/>
                    <a:gd name="T64" fmla="*/ 81 w 177"/>
                    <a:gd name="T65" fmla="*/ 213 h 255"/>
                    <a:gd name="T66" fmla="*/ 62 w 177"/>
                    <a:gd name="T67" fmla="*/ 227 h 255"/>
                    <a:gd name="T68" fmla="*/ 42 w 177"/>
                    <a:gd name="T69" fmla="*/ 239 h 255"/>
                    <a:gd name="T70" fmla="*/ 18 w 177"/>
                    <a:gd name="T71" fmla="*/ 246 h 255"/>
                    <a:gd name="T72" fmla="*/ 18 w 177"/>
                    <a:gd name="T73" fmla="*/ 243 h 255"/>
                    <a:gd name="T74" fmla="*/ 16 w 177"/>
                    <a:gd name="T75" fmla="*/ 238 h 255"/>
                    <a:gd name="T76" fmla="*/ 12 w 177"/>
                    <a:gd name="T77" fmla="*/ 229 h 255"/>
                    <a:gd name="T78" fmla="*/ 8 w 177"/>
                    <a:gd name="T79" fmla="*/ 216 h 255"/>
                    <a:gd name="T80" fmla="*/ 4 w 177"/>
                    <a:gd name="T81" fmla="*/ 201 h 255"/>
                    <a:gd name="T82" fmla="*/ 1 w 177"/>
                    <a:gd name="T83" fmla="*/ 185 h 255"/>
                    <a:gd name="T84" fmla="*/ 0 w 177"/>
                    <a:gd name="T85" fmla="*/ 166 h 255"/>
                    <a:gd name="T86" fmla="*/ 0 w 177"/>
                    <a:gd name="T87" fmla="*/ 147 h 255"/>
                    <a:gd name="T88" fmla="*/ 3 w 177"/>
                    <a:gd name="T89" fmla="*/ 126 h 255"/>
                    <a:gd name="T90" fmla="*/ 9 w 177"/>
                    <a:gd name="T91" fmla="*/ 105 h 255"/>
                    <a:gd name="T92" fmla="*/ 19 w 177"/>
                    <a:gd name="T93" fmla="*/ 86 h 255"/>
                    <a:gd name="T94" fmla="*/ 34 w 177"/>
                    <a:gd name="T95" fmla="*/ 65 h 255"/>
                    <a:gd name="T96" fmla="*/ 55 w 177"/>
                    <a:gd name="T97" fmla="*/ 47 h 255"/>
                    <a:gd name="T98" fmla="*/ 79 w 177"/>
                    <a:gd name="T99" fmla="*/ 29 h 255"/>
                    <a:gd name="T100" fmla="*/ 110 w 177"/>
                    <a:gd name="T101" fmla="*/ 13 h 255"/>
                    <a:gd name="T102" fmla="*/ 149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49" y="0"/>
                      </a:moveTo>
                      <a:lnTo>
                        <a:pt x="151" y="2"/>
                      </a:lnTo>
                      <a:lnTo>
                        <a:pt x="153" y="8"/>
                      </a:lnTo>
                      <a:lnTo>
                        <a:pt x="157" y="17"/>
                      </a:lnTo>
                      <a:lnTo>
                        <a:pt x="162" y="30"/>
                      </a:lnTo>
                      <a:lnTo>
                        <a:pt x="166" y="46"/>
                      </a:lnTo>
                      <a:lnTo>
                        <a:pt x="170" y="63"/>
                      </a:lnTo>
                      <a:lnTo>
                        <a:pt x="174" y="82"/>
                      </a:lnTo>
                      <a:lnTo>
                        <a:pt x="177" y="102"/>
                      </a:lnTo>
                      <a:lnTo>
                        <a:pt x="177" y="122"/>
                      </a:lnTo>
                      <a:lnTo>
                        <a:pt x="174" y="143"/>
                      </a:lnTo>
                      <a:lnTo>
                        <a:pt x="168" y="164"/>
                      </a:lnTo>
                      <a:lnTo>
                        <a:pt x="159" y="183"/>
                      </a:lnTo>
                      <a:lnTo>
                        <a:pt x="146" y="203"/>
                      </a:lnTo>
                      <a:lnTo>
                        <a:pt x="127" y="220"/>
                      </a:lnTo>
                      <a:lnTo>
                        <a:pt x="105" y="234"/>
                      </a:lnTo>
                      <a:lnTo>
                        <a:pt x="77" y="246"/>
                      </a:lnTo>
                      <a:lnTo>
                        <a:pt x="42" y="255"/>
                      </a:lnTo>
                      <a:lnTo>
                        <a:pt x="44" y="253"/>
                      </a:lnTo>
                      <a:lnTo>
                        <a:pt x="51" y="250"/>
                      </a:lnTo>
                      <a:lnTo>
                        <a:pt x="62" y="244"/>
                      </a:lnTo>
                      <a:lnTo>
                        <a:pt x="75" y="235"/>
                      </a:lnTo>
                      <a:lnTo>
                        <a:pt x="90" y="222"/>
                      </a:lnTo>
                      <a:lnTo>
                        <a:pt x="104" y="208"/>
                      </a:lnTo>
                      <a:lnTo>
                        <a:pt x="116" y="190"/>
                      </a:lnTo>
                      <a:lnTo>
                        <a:pt x="126" y="169"/>
                      </a:lnTo>
                      <a:lnTo>
                        <a:pt x="133" y="143"/>
                      </a:lnTo>
                      <a:lnTo>
                        <a:pt x="131" y="147"/>
                      </a:lnTo>
                      <a:lnTo>
                        <a:pt x="127" y="155"/>
                      </a:lnTo>
                      <a:lnTo>
                        <a:pt x="120" y="168"/>
                      </a:lnTo>
                      <a:lnTo>
                        <a:pt x="109" y="182"/>
                      </a:lnTo>
                      <a:lnTo>
                        <a:pt x="96" y="198"/>
                      </a:lnTo>
                      <a:lnTo>
                        <a:pt x="81" y="213"/>
                      </a:lnTo>
                      <a:lnTo>
                        <a:pt x="62" y="227"/>
                      </a:lnTo>
                      <a:lnTo>
                        <a:pt x="42" y="239"/>
                      </a:lnTo>
                      <a:lnTo>
                        <a:pt x="18" y="246"/>
                      </a:lnTo>
                      <a:lnTo>
                        <a:pt x="18" y="243"/>
                      </a:lnTo>
                      <a:lnTo>
                        <a:pt x="16" y="238"/>
                      </a:lnTo>
                      <a:lnTo>
                        <a:pt x="12" y="229"/>
                      </a:lnTo>
                      <a:lnTo>
                        <a:pt x="8" y="216"/>
                      </a:lnTo>
                      <a:lnTo>
                        <a:pt x="4" y="201"/>
                      </a:lnTo>
                      <a:lnTo>
                        <a:pt x="1" y="185"/>
                      </a:lnTo>
                      <a:lnTo>
                        <a:pt x="0" y="166"/>
                      </a:lnTo>
                      <a:lnTo>
                        <a:pt x="0" y="147"/>
                      </a:lnTo>
                      <a:lnTo>
                        <a:pt x="3" y="126"/>
                      </a:lnTo>
                      <a:lnTo>
                        <a:pt x="9" y="105"/>
                      </a:lnTo>
                      <a:lnTo>
                        <a:pt x="19" y="86"/>
                      </a:lnTo>
                      <a:lnTo>
                        <a:pt x="34" y="65"/>
                      </a:lnTo>
                      <a:lnTo>
                        <a:pt x="55" y="47"/>
                      </a:lnTo>
                      <a:lnTo>
                        <a:pt x="79" y="29"/>
                      </a:lnTo>
                      <a:lnTo>
                        <a:pt x="110" y="13"/>
                      </a:lnTo>
                      <a:lnTo>
                        <a:pt x="149" y="0"/>
                      </a:lnTo>
                      <a:close/>
                    </a:path>
                  </a:pathLst>
                </a:custGeom>
                <a:gradFill>
                  <a:gsLst>
                    <a:gs pos="0">
                      <a:srgbClr val="00009E"/>
                    </a:gs>
                    <a:gs pos="100000">
                      <a:srgbClr val="BF00C3"/>
                    </a:gs>
                  </a:gsLst>
                  <a:lin ang="5400000" scaled="1"/>
                </a:gradFill>
                <a:ln w="0">
                  <a:noFill/>
                  <a:prstDash val="solid"/>
                  <a:round/>
                  <a:headEnd/>
                  <a:tailEnd/>
                </a:ln>
              </p:spPr>
              <p:txBody>
                <a:bodyPr anchor="ctr"/>
                <a:lstStyle/>
                <a:p>
                  <a:pPr algn="ctr"/>
                  <a:endParaRPr sz="2133">
                    <a:solidFill>
                      <a:schemeClr val="bg1">
                        <a:lumMod val="85000"/>
                      </a:schemeClr>
                    </a:solidFill>
                    <a:latin typeface="微软雅黑" panose="020B0503020204020204" pitchFamily="34" charset="-122"/>
                    <a:ea typeface="微软雅黑" panose="020B0503020204020204" pitchFamily="34" charset="-122"/>
                  </a:endParaRPr>
                </a:p>
              </p:txBody>
            </p:sp>
            <p:sp>
              <p:nvSpPr>
                <p:cNvPr id="50" name="文本框 10">
                  <a:extLst>
                    <a:ext uri="{FF2B5EF4-FFF2-40B4-BE49-F238E27FC236}">
                      <a16:creationId xmlns:a16="http://schemas.microsoft.com/office/drawing/2014/main" id="{E6AD5278-EDC5-4E63-9D8A-F4F7F9C81929}"/>
                    </a:ext>
                  </a:extLst>
                </p:cNvPr>
                <p:cNvSpPr txBox="1">
                  <a:spLocks/>
                </p:cNvSpPr>
                <p:nvPr/>
              </p:nvSpPr>
              <p:spPr>
                <a:xfrm>
                  <a:off x="7613322" y="3455745"/>
                  <a:ext cx="4315153" cy="616730"/>
                </a:xfrm>
                <a:prstGeom prst="rect">
                  <a:avLst/>
                </a:prstGeom>
              </p:spPr>
              <p:txBody>
                <a:bodyPr vert="horz" wrap="square" lIns="146304" tIns="73152" rIns="146304" bIns="73152" anchor="ctr" anchorCtr="0">
                  <a:normAutofit fontScale="92500" lnSpcReduction="20000"/>
                </a:bodyPr>
                <a:lstStyle/>
                <a:p>
                  <a:pPr>
                    <a:lnSpc>
                      <a:spcPct val="120000"/>
                    </a:lnSpc>
                    <a:spcBef>
                      <a:spcPct val="0"/>
                    </a:spcBef>
                  </a:pPr>
                  <a:r>
                    <a:rPr lang="zh-CN" altLang="en-US" sz="1067" dirty="0">
                      <a:solidFill>
                        <a:schemeClr val="bg1">
                          <a:lumMod val="85000"/>
                        </a:schemeClr>
                      </a:solidFill>
                      <a:latin typeface="微软雅黑" panose="020B0503020204020204" pitchFamily="34" charset="-122"/>
                      <a:ea typeface="微软雅黑" panose="020B0503020204020204" pitchFamily="34" charset="-122"/>
                    </a:rPr>
                    <a:t>Please add a detailed description of the text here, as close as possible to the title text language style, language description as concise and vivid as possible.</a:t>
                  </a:r>
                </a:p>
              </p:txBody>
            </p:sp>
          </p:grpSp>
          <p:grpSp>
            <p:nvGrpSpPr>
              <p:cNvPr id="46" name="组合 45">
                <a:extLst>
                  <a:ext uri="{FF2B5EF4-FFF2-40B4-BE49-F238E27FC236}">
                    <a16:creationId xmlns:a16="http://schemas.microsoft.com/office/drawing/2014/main" id="{930FE63F-A5BB-45D4-93AD-AB333F90895B}"/>
                  </a:ext>
                </a:extLst>
              </p:cNvPr>
              <p:cNvGrpSpPr/>
              <p:nvPr/>
            </p:nvGrpSpPr>
            <p:grpSpPr>
              <a:xfrm>
                <a:off x="7252121" y="4559372"/>
                <a:ext cx="4676354" cy="616730"/>
                <a:chOff x="7252121" y="4559372"/>
                <a:chExt cx="4676354" cy="616730"/>
              </a:xfrm>
            </p:grpSpPr>
            <p:sp>
              <p:nvSpPr>
                <p:cNvPr id="47" name="任意多边形: 形状 46">
                  <a:extLst>
                    <a:ext uri="{FF2B5EF4-FFF2-40B4-BE49-F238E27FC236}">
                      <a16:creationId xmlns:a16="http://schemas.microsoft.com/office/drawing/2014/main" id="{CE9DCC2F-D82B-47DE-9D6E-2BFA53C25732}"/>
                    </a:ext>
                  </a:extLst>
                </p:cNvPr>
                <p:cNvSpPr>
                  <a:spLocks/>
                </p:cNvSpPr>
                <p:nvPr/>
              </p:nvSpPr>
              <p:spPr bwMode="auto">
                <a:xfrm>
                  <a:off x="7252121" y="4665331"/>
                  <a:ext cx="280988" cy="404813"/>
                </a:xfrm>
                <a:custGeom>
                  <a:avLst/>
                  <a:gdLst>
                    <a:gd name="T0" fmla="*/ 149 w 177"/>
                    <a:gd name="T1" fmla="*/ 0 h 255"/>
                    <a:gd name="T2" fmla="*/ 151 w 177"/>
                    <a:gd name="T3" fmla="*/ 2 h 255"/>
                    <a:gd name="T4" fmla="*/ 153 w 177"/>
                    <a:gd name="T5" fmla="*/ 8 h 255"/>
                    <a:gd name="T6" fmla="*/ 157 w 177"/>
                    <a:gd name="T7" fmla="*/ 17 h 255"/>
                    <a:gd name="T8" fmla="*/ 162 w 177"/>
                    <a:gd name="T9" fmla="*/ 30 h 255"/>
                    <a:gd name="T10" fmla="*/ 166 w 177"/>
                    <a:gd name="T11" fmla="*/ 46 h 255"/>
                    <a:gd name="T12" fmla="*/ 170 w 177"/>
                    <a:gd name="T13" fmla="*/ 63 h 255"/>
                    <a:gd name="T14" fmla="*/ 174 w 177"/>
                    <a:gd name="T15" fmla="*/ 82 h 255"/>
                    <a:gd name="T16" fmla="*/ 177 w 177"/>
                    <a:gd name="T17" fmla="*/ 102 h 255"/>
                    <a:gd name="T18" fmla="*/ 177 w 177"/>
                    <a:gd name="T19" fmla="*/ 122 h 255"/>
                    <a:gd name="T20" fmla="*/ 174 w 177"/>
                    <a:gd name="T21" fmla="*/ 143 h 255"/>
                    <a:gd name="T22" fmla="*/ 168 w 177"/>
                    <a:gd name="T23" fmla="*/ 164 h 255"/>
                    <a:gd name="T24" fmla="*/ 159 w 177"/>
                    <a:gd name="T25" fmla="*/ 183 h 255"/>
                    <a:gd name="T26" fmla="*/ 146 w 177"/>
                    <a:gd name="T27" fmla="*/ 203 h 255"/>
                    <a:gd name="T28" fmla="*/ 127 w 177"/>
                    <a:gd name="T29" fmla="*/ 220 h 255"/>
                    <a:gd name="T30" fmla="*/ 105 w 177"/>
                    <a:gd name="T31" fmla="*/ 234 h 255"/>
                    <a:gd name="T32" fmla="*/ 77 w 177"/>
                    <a:gd name="T33" fmla="*/ 246 h 255"/>
                    <a:gd name="T34" fmla="*/ 42 w 177"/>
                    <a:gd name="T35" fmla="*/ 255 h 255"/>
                    <a:gd name="T36" fmla="*/ 44 w 177"/>
                    <a:gd name="T37" fmla="*/ 253 h 255"/>
                    <a:gd name="T38" fmla="*/ 51 w 177"/>
                    <a:gd name="T39" fmla="*/ 250 h 255"/>
                    <a:gd name="T40" fmla="*/ 62 w 177"/>
                    <a:gd name="T41" fmla="*/ 244 h 255"/>
                    <a:gd name="T42" fmla="*/ 75 w 177"/>
                    <a:gd name="T43" fmla="*/ 235 h 255"/>
                    <a:gd name="T44" fmla="*/ 90 w 177"/>
                    <a:gd name="T45" fmla="*/ 222 h 255"/>
                    <a:gd name="T46" fmla="*/ 104 w 177"/>
                    <a:gd name="T47" fmla="*/ 208 h 255"/>
                    <a:gd name="T48" fmla="*/ 116 w 177"/>
                    <a:gd name="T49" fmla="*/ 190 h 255"/>
                    <a:gd name="T50" fmla="*/ 126 w 177"/>
                    <a:gd name="T51" fmla="*/ 169 h 255"/>
                    <a:gd name="T52" fmla="*/ 133 w 177"/>
                    <a:gd name="T53" fmla="*/ 143 h 255"/>
                    <a:gd name="T54" fmla="*/ 131 w 177"/>
                    <a:gd name="T55" fmla="*/ 147 h 255"/>
                    <a:gd name="T56" fmla="*/ 127 w 177"/>
                    <a:gd name="T57" fmla="*/ 155 h 255"/>
                    <a:gd name="T58" fmla="*/ 120 w 177"/>
                    <a:gd name="T59" fmla="*/ 168 h 255"/>
                    <a:gd name="T60" fmla="*/ 109 w 177"/>
                    <a:gd name="T61" fmla="*/ 182 h 255"/>
                    <a:gd name="T62" fmla="*/ 96 w 177"/>
                    <a:gd name="T63" fmla="*/ 198 h 255"/>
                    <a:gd name="T64" fmla="*/ 81 w 177"/>
                    <a:gd name="T65" fmla="*/ 213 h 255"/>
                    <a:gd name="T66" fmla="*/ 62 w 177"/>
                    <a:gd name="T67" fmla="*/ 227 h 255"/>
                    <a:gd name="T68" fmla="*/ 42 w 177"/>
                    <a:gd name="T69" fmla="*/ 239 h 255"/>
                    <a:gd name="T70" fmla="*/ 18 w 177"/>
                    <a:gd name="T71" fmla="*/ 246 h 255"/>
                    <a:gd name="T72" fmla="*/ 18 w 177"/>
                    <a:gd name="T73" fmla="*/ 243 h 255"/>
                    <a:gd name="T74" fmla="*/ 16 w 177"/>
                    <a:gd name="T75" fmla="*/ 238 h 255"/>
                    <a:gd name="T76" fmla="*/ 12 w 177"/>
                    <a:gd name="T77" fmla="*/ 229 h 255"/>
                    <a:gd name="T78" fmla="*/ 8 w 177"/>
                    <a:gd name="T79" fmla="*/ 216 h 255"/>
                    <a:gd name="T80" fmla="*/ 4 w 177"/>
                    <a:gd name="T81" fmla="*/ 201 h 255"/>
                    <a:gd name="T82" fmla="*/ 1 w 177"/>
                    <a:gd name="T83" fmla="*/ 185 h 255"/>
                    <a:gd name="T84" fmla="*/ 0 w 177"/>
                    <a:gd name="T85" fmla="*/ 166 h 255"/>
                    <a:gd name="T86" fmla="*/ 0 w 177"/>
                    <a:gd name="T87" fmla="*/ 147 h 255"/>
                    <a:gd name="T88" fmla="*/ 3 w 177"/>
                    <a:gd name="T89" fmla="*/ 126 h 255"/>
                    <a:gd name="T90" fmla="*/ 9 w 177"/>
                    <a:gd name="T91" fmla="*/ 105 h 255"/>
                    <a:gd name="T92" fmla="*/ 19 w 177"/>
                    <a:gd name="T93" fmla="*/ 86 h 255"/>
                    <a:gd name="T94" fmla="*/ 34 w 177"/>
                    <a:gd name="T95" fmla="*/ 65 h 255"/>
                    <a:gd name="T96" fmla="*/ 55 w 177"/>
                    <a:gd name="T97" fmla="*/ 47 h 255"/>
                    <a:gd name="T98" fmla="*/ 79 w 177"/>
                    <a:gd name="T99" fmla="*/ 29 h 255"/>
                    <a:gd name="T100" fmla="*/ 110 w 177"/>
                    <a:gd name="T101" fmla="*/ 13 h 255"/>
                    <a:gd name="T102" fmla="*/ 149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49" y="0"/>
                      </a:moveTo>
                      <a:lnTo>
                        <a:pt x="151" y="2"/>
                      </a:lnTo>
                      <a:lnTo>
                        <a:pt x="153" y="8"/>
                      </a:lnTo>
                      <a:lnTo>
                        <a:pt x="157" y="17"/>
                      </a:lnTo>
                      <a:lnTo>
                        <a:pt x="162" y="30"/>
                      </a:lnTo>
                      <a:lnTo>
                        <a:pt x="166" y="46"/>
                      </a:lnTo>
                      <a:lnTo>
                        <a:pt x="170" y="63"/>
                      </a:lnTo>
                      <a:lnTo>
                        <a:pt x="174" y="82"/>
                      </a:lnTo>
                      <a:lnTo>
                        <a:pt x="177" y="102"/>
                      </a:lnTo>
                      <a:lnTo>
                        <a:pt x="177" y="122"/>
                      </a:lnTo>
                      <a:lnTo>
                        <a:pt x="174" y="143"/>
                      </a:lnTo>
                      <a:lnTo>
                        <a:pt x="168" y="164"/>
                      </a:lnTo>
                      <a:lnTo>
                        <a:pt x="159" y="183"/>
                      </a:lnTo>
                      <a:lnTo>
                        <a:pt x="146" y="203"/>
                      </a:lnTo>
                      <a:lnTo>
                        <a:pt x="127" y="220"/>
                      </a:lnTo>
                      <a:lnTo>
                        <a:pt x="105" y="234"/>
                      </a:lnTo>
                      <a:lnTo>
                        <a:pt x="77" y="246"/>
                      </a:lnTo>
                      <a:lnTo>
                        <a:pt x="42" y="255"/>
                      </a:lnTo>
                      <a:lnTo>
                        <a:pt x="44" y="253"/>
                      </a:lnTo>
                      <a:lnTo>
                        <a:pt x="51" y="250"/>
                      </a:lnTo>
                      <a:lnTo>
                        <a:pt x="62" y="244"/>
                      </a:lnTo>
                      <a:lnTo>
                        <a:pt x="75" y="235"/>
                      </a:lnTo>
                      <a:lnTo>
                        <a:pt x="90" y="222"/>
                      </a:lnTo>
                      <a:lnTo>
                        <a:pt x="104" y="208"/>
                      </a:lnTo>
                      <a:lnTo>
                        <a:pt x="116" y="190"/>
                      </a:lnTo>
                      <a:lnTo>
                        <a:pt x="126" y="169"/>
                      </a:lnTo>
                      <a:lnTo>
                        <a:pt x="133" y="143"/>
                      </a:lnTo>
                      <a:lnTo>
                        <a:pt x="131" y="147"/>
                      </a:lnTo>
                      <a:lnTo>
                        <a:pt x="127" y="155"/>
                      </a:lnTo>
                      <a:lnTo>
                        <a:pt x="120" y="168"/>
                      </a:lnTo>
                      <a:lnTo>
                        <a:pt x="109" y="182"/>
                      </a:lnTo>
                      <a:lnTo>
                        <a:pt x="96" y="198"/>
                      </a:lnTo>
                      <a:lnTo>
                        <a:pt x="81" y="213"/>
                      </a:lnTo>
                      <a:lnTo>
                        <a:pt x="62" y="227"/>
                      </a:lnTo>
                      <a:lnTo>
                        <a:pt x="42" y="239"/>
                      </a:lnTo>
                      <a:lnTo>
                        <a:pt x="18" y="246"/>
                      </a:lnTo>
                      <a:lnTo>
                        <a:pt x="18" y="243"/>
                      </a:lnTo>
                      <a:lnTo>
                        <a:pt x="16" y="238"/>
                      </a:lnTo>
                      <a:lnTo>
                        <a:pt x="12" y="229"/>
                      </a:lnTo>
                      <a:lnTo>
                        <a:pt x="8" y="216"/>
                      </a:lnTo>
                      <a:lnTo>
                        <a:pt x="4" y="201"/>
                      </a:lnTo>
                      <a:lnTo>
                        <a:pt x="1" y="185"/>
                      </a:lnTo>
                      <a:lnTo>
                        <a:pt x="0" y="166"/>
                      </a:lnTo>
                      <a:lnTo>
                        <a:pt x="0" y="147"/>
                      </a:lnTo>
                      <a:lnTo>
                        <a:pt x="3" y="126"/>
                      </a:lnTo>
                      <a:lnTo>
                        <a:pt x="9" y="105"/>
                      </a:lnTo>
                      <a:lnTo>
                        <a:pt x="19" y="86"/>
                      </a:lnTo>
                      <a:lnTo>
                        <a:pt x="34" y="65"/>
                      </a:lnTo>
                      <a:lnTo>
                        <a:pt x="55" y="47"/>
                      </a:lnTo>
                      <a:lnTo>
                        <a:pt x="79" y="29"/>
                      </a:lnTo>
                      <a:lnTo>
                        <a:pt x="110" y="13"/>
                      </a:lnTo>
                      <a:lnTo>
                        <a:pt x="149" y="0"/>
                      </a:lnTo>
                      <a:close/>
                    </a:path>
                  </a:pathLst>
                </a:custGeom>
                <a:gradFill>
                  <a:gsLst>
                    <a:gs pos="0">
                      <a:srgbClr val="00009E"/>
                    </a:gs>
                    <a:gs pos="100000">
                      <a:srgbClr val="BF00C3"/>
                    </a:gs>
                  </a:gsLst>
                  <a:lin ang="5400000" scaled="1"/>
                </a:gradFill>
                <a:ln w="0">
                  <a:noFill/>
                  <a:prstDash val="solid"/>
                  <a:round/>
                  <a:headEnd/>
                  <a:tailEnd/>
                </a:ln>
              </p:spPr>
              <p:txBody>
                <a:bodyPr anchor="ctr"/>
                <a:lstStyle/>
                <a:p>
                  <a:pPr algn="ctr"/>
                  <a:endParaRPr sz="2133">
                    <a:solidFill>
                      <a:schemeClr val="bg1">
                        <a:lumMod val="85000"/>
                      </a:schemeClr>
                    </a:solidFill>
                    <a:latin typeface="微软雅黑" panose="020B0503020204020204" pitchFamily="34" charset="-122"/>
                    <a:ea typeface="微软雅黑" panose="020B0503020204020204" pitchFamily="34" charset="-122"/>
                  </a:endParaRPr>
                </a:p>
              </p:txBody>
            </p:sp>
            <p:sp>
              <p:nvSpPr>
                <p:cNvPr id="48" name="文本框 8">
                  <a:extLst>
                    <a:ext uri="{FF2B5EF4-FFF2-40B4-BE49-F238E27FC236}">
                      <a16:creationId xmlns:a16="http://schemas.microsoft.com/office/drawing/2014/main" id="{B17A6A8A-E50D-4E3D-ADC6-75FC18F37740}"/>
                    </a:ext>
                  </a:extLst>
                </p:cNvPr>
                <p:cNvSpPr txBox="1">
                  <a:spLocks/>
                </p:cNvSpPr>
                <p:nvPr/>
              </p:nvSpPr>
              <p:spPr>
                <a:xfrm>
                  <a:off x="7613322" y="4559372"/>
                  <a:ext cx="4315153" cy="616730"/>
                </a:xfrm>
                <a:prstGeom prst="rect">
                  <a:avLst/>
                </a:prstGeom>
              </p:spPr>
              <p:txBody>
                <a:bodyPr vert="horz" wrap="square" lIns="146304" tIns="73152" rIns="146304" bIns="73152" anchor="ctr" anchorCtr="0">
                  <a:normAutofit fontScale="92500" lnSpcReduction="20000"/>
                </a:bodyPr>
                <a:lstStyle/>
                <a:p>
                  <a:pPr>
                    <a:lnSpc>
                      <a:spcPct val="120000"/>
                    </a:lnSpc>
                    <a:spcBef>
                      <a:spcPct val="0"/>
                    </a:spcBef>
                  </a:pPr>
                  <a:r>
                    <a:rPr lang="zh-CN" altLang="en-US" sz="1067" dirty="0">
                      <a:solidFill>
                        <a:schemeClr val="bg1">
                          <a:lumMod val="85000"/>
                        </a:schemeClr>
                      </a:solidFill>
                      <a:latin typeface="微软雅黑" panose="020B0503020204020204" pitchFamily="34" charset="-122"/>
                      <a:ea typeface="微软雅黑" panose="020B0503020204020204" pitchFamily="34" charset="-122"/>
                    </a:rPr>
                    <a:t>Please add a detailed description of the text here, as close as possible to the title text language style, language description as concise and vivid as possible.</a:t>
                  </a:r>
                </a:p>
              </p:txBody>
            </p:sp>
          </p:grpSp>
        </p:grpSp>
        <p:cxnSp>
          <p:nvCxnSpPr>
            <p:cNvPr id="42" name="直接连接符 41">
              <a:extLst>
                <a:ext uri="{FF2B5EF4-FFF2-40B4-BE49-F238E27FC236}">
                  <a16:creationId xmlns:a16="http://schemas.microsoft.com/office/drawing/2014/main" id="{112653D4-DD92-4414-85AC-0403D038DBC9}"/>
                </a:ext>
              </a:extLst>
            </p:cNvPr>
            <p:cNvCxnSpPr/>
            <p:nvPr/>
          </p:nvCxnSpPr>
          <p:spPr>
            <a:xfrm>
              <a:off x="4983789" y="2269268"/>
              <a:ext cx="3236257" cy="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99B131-B54A-4FDB-8D7F-B68BC2684C75}"/>
                </a:ext>
              </a:extLst>
            </p:cNvPr>
            <p:cNvCxnSpPr/>
            <p:nvPr/>
          </p:nvCxnSpPr>
          <p:spPr>
            <a:xfrm>
              <a:off x="4983789" y="3112230"/>
              <a:ext cx="3236257" cy="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28909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ppt_w</p:attrName>
                                        </p:attrNameLst>
                                      </p:cBhvr>
                                      <p:tavLst>
                                        <p:tav tm="0" fmla="#ppt_w*sin(2.5*pi*$)">
                                          <p:val>
                                            <p:fltVal val="0"/>
                                          </p:val>
                                        </p:tav>
                                        <p:tav tm="100000">
                                          <p:val>
                                            <p:fltVal val="1"/>
                                          </p:val>
                                        </p:tav>
                                      </p:tavLst>
                                    </p:anim>
                                    <p:anim calcmode="lin" valueType="num">
                                      <p:cBhvr>
                                        <p:cTn id="13"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6A783A3-19A7-4BEB-8BF9-694CC557FC9B}"/>
              </a:ext>
            </a:extLst>
          </p:cNvPr>
          <p:cNvPicPr>
            <a:picLocks noChangeAspect="1"/>
          </p:cNvPicPr>
          <p:nvPr/>
        </p:nvPicPr>
        <p:blipFill>
          <a:blip r:embed="rId2"/>
          <a:stretch>
            <a:fillRect/>
          </a:stretch>
        </p:blipFill>
        <p:spPr>
          <a:xfrm>
            <a:off x="-139960" y="1772241"/>
            <a:ext cx="12490580" cy="2836724"/>
          </a:xfrm>
          <a:prstGeom prst="rect">
            <a:avLst/>
          </a:prstGeom>
        </p:spPr>
      </p:pic>
      <p:grpSp>
        <p:nvGrpSpPr>
          <p:cNvPr id="2" name="组合 1">
            <a:extLst>
              <a:ext uri="{FF2B5EF4-FFF2-40B4-BE49-F238E27FC236}">
                <a16:creationId xmlns:a16="http://schemas.microsoft.com/office/drawing/2014/main" id="{EC719BD6-304A-402E-8CAA-80E474BE0793}"/>
              </a:ext>
            </a:extLst>
          </p:cNvPr>
          <p:cNvGrpSpPr/>
          <p:nvPr/>
        </p:nvGrpSpPr>
        <p:grpSpPr>
          <a:xfrm>
            <a:off x="1670180" y="2532795"/>
            <a:ext cx="1331865" cy="1315616"/>
            <a:chOff x="1670180" y="2532795"/>
            <a:chExt cx="1331865" cy="1315616"/>
          </a:xfrm>
        </p:grpSpPr>
        <p:sp>
          <p:nvSpPr>
            <p:cNvPr id="7" name="椭圆 6">
              <a:extLst>
                <a:ext uri="{FF2B5EF4-FFF2-40B4-BE49-F238E27FC236}">
                  <a16:creationId xmlns:a16="http://schemas.microsoft.com/office/drawing/2014/main" id="{7DD4F93E-580E-4D46-A238-BDC4339815F0}"/>
                </a:ext>
              </a:extLst>
            </p:cNvPr>
            <p:cNvSpPr/>
            <p:nvPr/>
          </p:nvSpPr>
          <p:spPr>
            <a:xfrm>
              <a:off x="1670180" y="2532795"/>
              <a:ext cx="1315616" cy="1315616"/>
            </a:xfrm>
            <a:prstGeom prst="ellipse">
              <a:avLst/>
            </a:prstGeom>
            <a:gradFill>
              <a:gsLst>
                <a:gs pos="0">
                  <a:srgbClr val="BF00C3"/>
                </a:gs>
                <a:gs pos="100000">
                  <a:srgbClr val="0000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93ADBA0-9794-4DC1-8771-2999DDE65FB8}"/>
                </a:ext>
              </a:extLst>
            </p:cNvPr>
            <p:cNvSpPr/>
            <p:nvPr/>
          </p:nvSpPr>
          <p:spPr>
            <a:xfrm>
              <a:off x="1713023" y="2867437"/>
              <a:ext cx="1289022" cy="369332"/>
            </a:xfrm>
            <a:prstGeom prst="rect">
              <a:avLst/>
            </a:prstGeom>
          </p:spPr>
          <p:txBody>
            <a:bodyPr wrap="square">
              <a:spAutoFit/>
            </a:bodyPr>
            <a:lstStyle/>
            <a:p>
              <a:pPr algn="ctr"/>
              <a:r>
                <a:rPr lang="zh-CN" altLang="en-US" dirty="0">
                  <a:solidFill>
                    <a:schemeClr val="bg1">
                      <a:lumMod val="85000"/>
                    </a:schemeClr>
                  </a:solidFill>
                  <a:latin typeface="微软雅黑" panose="020B0503020204020204" pitchFamily="34" charset="-122"/>
                  <a:ea typeface="微软雅黑" panose="020B0503020204020204" pitchFamily="34" charset="-122"/>
                </a:rPr>
                <a:t>Topic</a:t>
              </a:r>
            </a:p>
          </p:txBody>
        </p:sp>
      </p:grpSp>
      <p:grpSp>
        <p:nvGrpSpPr>
          <p:cNvPr id="3" name="组合 2">
            <a:extLst>
              <a:ext uri="{FF2B5EF4-FFF2-40B4-BE49-F238E27FC236}">
                <a16:creationId xmlns:a16="http://schemas.microsoft.com/office/drawing/2014/main" id="{AAE4A74F-DF6F-455B-A351-8DDCA59F74C3}"/>
              </a:ext>
            </a:extLst>
          </p:cNvPr>
          <p:cNvGrpSpPr/>
          <p:nvPr/>
        </p:nvGrpSpPr>
        <p:grpSpPr>
          <a:xfrm>
            <a:off x="4008355" y="2532795"/>
            <a:ext cx="1331865" cy="1315616"/>
            <a:chOff x="4008355" y="2532795"/>
            <a:chExt cx="1331865" cy="1315616"/>
          </a:xfrm>
        </p:grpSpPr>
        <p:sp>
          <p:nvSpPr>
            <p:cNvPr id="9" name="椭圆 8">
              <a:extLst>
                <a:ext uri="{FF2B5EF4-FFF2-40B4-BE49-F238E27FC236}">
                  <a16:creationId xmlns:a16="http://schemas.microsoft.com/office/drawing/2014/main" id="{3D90A81B-E4AE-4B9A-A269-B91484D2D562}"/>
                </a:ext>
              </a:extLst>
            </p:cNvPr>
            <p:cNvSpPr/>
            <p:nvPr/>
          </p:nvSpPr>
          <p:spPr>
            <a:xfrm>
              <a:off x="4024604" y="2532795"/>
              <a:ext cx="1315616" cy="1315616"/>
            </a:xfrm>
            <a:prstGeom prst="ellipse">
              <a:avLst/>
            </a:prstGeom>
            <a:gradFill>
              <a:gsLst>
                <a:gs pos="0">
                  <a:srgbClr val="BF00C3"/>
                </a:gs>
                <a:gs pos="100000">
                  <a:srgbClr val="0000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0DB19EB9-E929-4CA4-AB58-54C31120AAFD}"/>
                </a:ext>
              </a:extLst>
            </p:cNvPr>
            <p:cNvSpPr/>
            <p:nvPr/>
          </p:nvSpPr>
          <p:spPr>
            <a:xfrm>
              <a:off x="4008355" y="2867436"/>
              <a:ext cx="1289022" cy="369332"/>
            </a:xfrm>
            <a:prstGeom prst="rect">
              <a:avLst/>
            </a:prstGeom>
          </p:spPr>
          <p:txBody>
            <a:bodyPr wrap="square">
              <a:spAutoFit/>
            </a:bodyPr>
            <a:lstStyle/>
            <a:p>
              <a:pPr algn="ctr"/>
              <a:r>
                <a:rPr lang="zh-CN" altLang="en-US" dirty="0">
                  <a:solidFill>
                    <a:schemeClr val="bg1">
                      <a:lumMod val="85000"/>
                    </a:schemeClr>
                  </a:solidFill>
                  <a:latin typeface="微软雅黑" panose="020B0503020204020204" pitchFamily="34" charset="-122"/>
                  <a:ea typeface="微软雅黑" panose="020B0503020204020204" pitchFamily="34" charset="-122"/>
                </a:rPr>
                <a:t>Topic</a:t>
              </a:r>
            </a:p>
          </p:txBody>
        </p:sp>
      </p:grpSp>
      <p:grpSp>
        <p:nvGrpSpPr>
          <p:cNvPr id="5" name="组合 4">
            <a:extLst>
              <a:ext uri="{FF2B5EF4-FFF2-40B4-BE49-F238E27FC236}">
                <a16:creationId xmlns:a16="http://schemas.microsoft.com/office/drawing/2014/main" id="{3191A2E6-3E72-4081-9290-D6AC871181B0}"/>
              </a:ext>
            </a:extLst>
          </p:cNvPr>
          <p:cNvGrpSpPr/>
          <p:nvPr/>
        </p:nvGrpSpPr>
        <p:grpSpPr>
          <a:xfrm>
            <a:off x="6696269" y="2532795"/>
            <a:ext cx="1315616" cy="1315616"/>
            <a:chOff x="6696269" y="2532795"/>
            <a:chExt cx="1315616" cy="1315616"/>
          </a:xfrm>
        </p:grpSpPr>
        <p:sp>
          <p:nvSpPr>
            <p:cNvPr id="10" name="椭圆 9">
              <a:extLst>
                <a:ext uri="{FF2B5EF4-FFF2-40B4-BE49-F238E27FC236}">
                  <a16:creationId xmlns:a16="http://schemas.microsoft.com/office/drawing/2014/main" id="{FFF0A149-A6A7-496C-B363-197AB7EF4AAA}"/>
                </a:ext>
              </a:extLst>
            </p:cNvPr>
            <p:cNvSpPr/>
            <p:nvPr/>
          </p:nvSpPr>
          <p:spPr>
            <a:xfrm>
              <a:off x="6696269" y="2532795"/>
              <a:ext cx="1315616" cy="1315616"/>
            </a:xfrm>
            <a:prstGeom prst="ellipse">
              <a:avLst/>
            </a:prstGeom>
            <a:gradFill>
              <a:gsLst>
                <a:gs pos="0">
                  <a:srgbClr val="BF00C3"/>
                </a:gs>
                <a:gs pos="100000">
                  <a:srgbClr val="0000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DA57A4DF-B303-455D-B8F1-ACF279DDC1F8}"/>
                </a:ext>
              </a:extLst>
            </p:cNvPr>
            <p:cNvSpPr/>
            <p:nvPr/>
          </p:nvSpPr>
          <p:spPr>
            <a:xfrm>
              <a:off x="6722863" y="2867435"/>
              <a:ext cx="1289022" cy="369332"/>
            </a:xfrm>
            <a:prstGeom prst="rect">
              <a:avLst/>
            </a:prstGeom>
          </p:spPr>
          <p:txBody>
            <a:bodyPr wrap="square">
              <a:spAutoFit/>
            </a:bodyPr>
            <a:lstStyle/>
            <a:p>
              <a:pPr algn="ctr"/>
              <a:r>
                <a:rPr lang="zh-CN" altLang="en-US" dirty="0">
                  <a:solidFill>
                    <a:schemeClr val="bg1">
                      <a:lumMod val="85000"/>
                    </a:schemeClr>
                  </a:solidFill>
                  <a:latin typeface="微软雅黑" panose="020B0503020204020204" pitchFamily="34" charset="-122"/>
                  <a:ea typeface="微软雅黑" panose="020B0503020204020204" pitchFamily="34" charset="-122"/>
                </a:rPr>
                <a:t>Topic</a:t>
              </a:r>
            </a:p>
          </p:txBody>
        </p:sp>
      </p:grpSp>
      <p:grpSp>
        <p:nvGrpSpPr>
          <p:cNvPr id="6" name="组合 5">
            <a:extLst>
              <a:ext uri="{FF2B5EF4-FFF2-40B4-BE49-F238E27FC236}">
                <a16:creationId xmlns:a16="http://schemas.microsoft.com/office/drawing/2014/main" id="{4F89A597-4968-47CD-9EC2-28F3B2BC881C}"/>
              </a:ext>
            </a:extLst>
          </p:cNvPr>
          <p:cNvGrpSpPr/>
          <p:nvPr/>
        </p:nvGrpSpPr>
        <p:grpSpPr>
          <a:xfrm>
            <a:off x="9367934" y="2532795"/>
            <a:ext cx="1315616" cy="1315616"/>
            <a:chOff x="9367934" y="2532795"/>
            <a:chExt cx="1315616" cy="1315616"/>
          </a:xfrm>
        </p:grpSpPr>
        <p:sp>
          <p:nvSpPr>
            <p:cNvPr id="11" name="椭圆 10">
              <a:extLst>
                <a:ext uri="{FF2B5EF4-FFF2-40B4-BE49-F238E27FC236}">
                  <a16:creationId xmlns:a16="http://schemas.microsoft.com/office/drawing/2014/main" id="{3F6E0A40-D8E5-4AC9-8665-1481978A0FF7}"/>
                </a:ext>
              </a:extLst>
            </p:cNvPr>
            <p:cNvSpPr/>
            <p:nvPr/>
          </p:nvSpPr>
          <p:spPr>
            <a:xfrm>
              <a:off x="9367934" y="2532795"/>
              <a:ext cx="1315616" cy="1315616"/>
            </a:xfrm>
            <a:prstGeom prst="ellipse">
              <a:avLst/>
            </a:prstGeom>
            <a:gradFill>
              <a:gsLst>
                <a:gs pos="0">
                  <a:srgbClr val="BF00C3"/>
                </a:gs>
                <a:gs pos="100000">
                  <a:srgbClr val="0000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69F095A-6193-45E8-99FB-53FB31FB36C0}"/>
                </a:ext>
              </a:extLst>
            </p:cNvPr>
            <p:cNvSpPr/>
            <p:nvPr/>
          </p:nvSpPr>
          <p:spPr>
            <a:xfrm>
              <a:off x="9367934" y="2867435"/>
              <a:ext cx="1289022" cy="369332"/>
            </a:xfrm>
            <a:prstGeom prst="rect">
              <a:avLst/>
            </a:prstGeom>
          </p:spPr>
          <p:txBody>
            <a:bodyPr wrap="square">
              <a:spAutoFit/>
            </a:bodyPr>
            <a:lstStyle/>
            <a:p>
              <a:pPr algn="ctr"/>
              <a:r>
                <a:rPr lang="zh-CN" altLang="en-US" dirty="0">
                  <a:solidFill>
                    <a:schemeClr val="bg1">
                      <a:lumMod val="85000"/>
                    </a:schemeClr>
                  </a:solidFill>
                  <a:latin typeface="微软雅黑" panose="020B0503020204020204" pitchFamily="34" charset="-122"/>
                  <a:ea typeface="微软雅黑" panose="020B0503020204020204" pitchFamily="34" charset="-122"/>
                </a:rPr>
                <a:t>Topic</a:t>
              </a:r>
            </a:p>
          </p:txBody>
        </p:sp>
      </p:grpSp>
      <p:sp>
        <p:nvSpPr>
          <p:cNvPr id="16" name="矩形 15">
            <a:extLst>
              <a:ext uri="{FF2B5EF4-FFF2-40B4-BE49-F238E27FC236}">
                <a16:creationId xmlns:a16="http://schemas.microsoft.com/office/drawing/2014/main" id="{A2FF5CB9-4651-4C85-819B-5B635A153AB2}"/>
              </a:ext>
            </a:extLst>
          </p:cNvPr>
          <p:cNvSpPr/>
          <p:nvPr/>
        </p:nvSpPr>
        <p:spPr>
          <a:xfrm>
            <a:off x="3508309" y="5704160"/>
            <a:ext cx="5194042" cy="1015663"/>
          </a:xfrm>
          <a:prstGeom prst="rect">
            <a:avLst/>
          </a:prstGeom>
        </p:spPr>
        <p:txBody>
          <a:bodyPr wrap="square">
            <a:spAutoFit/>
          </a:bodyPr>
          <a:lstStyle/>
          <a:p>
            <a:pPr algn="ctr"/>
            <a:r>
              <a:rPr lang="en-US" altLang="zh-CN" sz="6000" b="1" dirty="0">
                <a:solidFill>
                  <a:schemeClr val="bg1">
                    <a:lumMod val="75000"/>
                  </a:schemeClr>
                </a:solidFill>
                <a:latin typeface="微软雅黑" panose="020B0503020204020204" pitchFamily="34" charset="-122"/>
                <a:ea typeface="微软雅黑" panose="020B0503020204020204" pitchFamily="34" charset="-122"/>
              </a:rPr>
              <a:t>CONTENTS</a:t>
            </a:r>
            <a:endParaRPr lang="zh-CN" altLang="en-US" sz="6000" b="1" dirty="0">
              <a:solidFill>
                <a:schemeClr val="bg1">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69441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73047F1-402D-4CA1-86FB-358F643D1DF6}"/>
              </a:ext>
            </a:extLst>
          </p:cNvPr>
          <p:cNvPicPr>
            <a:picLocks noChangeAspect="1"/>
          </p:cNvPicPr>
          <p:nvPr/>
        </p:nvPicPr>
        <p:blipFill>
          <a:blip r:embed="rId2"/>
          <a:stretch>
            <a:fillRect/>
          </a:stretch>
        </p:blipFill>
        <p:spPr>
          <a:xfrm>
            <a:off x="-139960" y="1772241"/>
            <a:ext cx="12490580" cy="2836724"/>
          </a:xfrm>
          <a:prstGeom prst="rect">
            <a:avLst/>
          </a:prstGeom>
        </p:spPr>
      </p:pic>
      <p:sp>
        <p:nvSpPr>
          <p:cNvPr id="6" name="椭圆 5">
            <a:extLst>
              <a:ext uri="{FF2B5EF4-FFF2-40B4-BE49-F238E27FC236}">
                <a16:creationId xmlns:a16="http://schemas.microsoft.com/office/drawing/2014/main" id="{2BAF57DD-09A7-4F2B-BD30-0770AF187D8A}"/>
              </a:ext>
            </a:extLst>
          </p:cNvPr>
          <p:cNvSpPr/>
          <p:nvPr/>
        </p:nvSpPr>
        <p:spPr>
          <a:xfrm>
            <a:off x="3928187" y="853284"/>
            <a:ext cx="4674637" cy="4674637"/>
          </a:xfrm>
          <a:prstGeom prst="ellipse">
            <a:avLst/>
          </a:prstGeom>
          <a:solidFill>
            <a:schemeClr val="tx1"/>
          </a:solidFill>
          <a:ln w="28575" cmpd="sng">
            <a:gradFill>
              <a:gsLst>
                <a:gs pos="0">
                  <a:srgbClr val="BF00C3"/>
                </a:gs>
                <a:gs pos="100000">
                  <a:srgbClr val="00009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E43F22D3-A592-445E-A0A7-C195B50A84BB}"/>
              </a:ext>
            </a:extLst>
          </p:cNvPr>
          <p:cNvSpPr txBox="1"/>
          <p:nvPr/>
        </p:nvSpPr>
        <p:spPr>
          <a:xfrm>
            <a:off x="5018511" y="1172076"/>
            <a:ext cx="2569934" cy="1200329"/>
          </a:xfrm>
          <a:prstGeom prst="rect">
            <a:avLst/>
          </a:prstGeom>
          <a:noFill/>
        </p:spPr>
        <p:txBody>
          <a:bodyPr wrap="none" rtlCol="0">
            <a:spAutoFit/>
          </a:bodyPr>
          <a:lstStyle/>
          <a:p>
            <a:r>
              <a:rPr lang="en-US" altLang="zh-CN" sz="7200" b="1" dirty="0">
                <a:solidFill>
                  <a:schemeClr val="bg1">
                    <a:lumMod val="75000"/>
                  </a:schemeClr>
                </a:solidFill>
              </a:rPr>
              <a:t>FOUR</a:t>
            </a:r>
            <a:endParaRPr lang="zh-CN" altLang="en-US" sz="7200" b="1" dirty="0">
              <a:solidFill>
                <a:schemeClr val="bg1">
                  <a:lumMod val="75000"/>
                </a:schemeClr>
              </a:solidFill>
            </a:endParaRPr>
          </a:p>
        </p:txBody>
      </p:sp>
      <p:cxnSp>
        <p:nvCxnSpPr>
          <p:cNvPr id="9" name="直接连接符 8">
            <a:extLst>
              <a:ext uri="{FF2B5EF4-FFF2-40B4-BE49-F238E27FC236}">
                <a16:creationId xmlns:a16="http://schemas.microsoft.com/office/drawing/2014/main" id="{A9AD7615-47AB-4FB6-B97D-32D6C9DD7319}"/>
              </a:ext>
            </a:extLst>
          </p:cNvPr>
          <p:cNvCxnSpPr/>
          <p:nvPr/>
        </p:nvCxnSpPr>
        <p:spPr>
          <a:xfrm>
            <a:off x="4469363" y="2372405"/>
            <a:ext cx="3592286" cy="0"/>
          </a:xfrm>
          <a:prstGeom prst="line">
            <a:avLst/>
          </a:prstGeom>
          <a:solidFill>
            <a:schemeClr val="tx1"/>
          </a:solidFill>
          <a:ln w="28575" cmpd="sng">
            <a:gradFill>
              <a:gsLst>
                <a:gs pos="0">
                  <a:srgbClr val="BF00C3"/>
                </a:gs>
                <a:gs pos="100000">
                  <a:srgbClr val="00009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10" name="矩形 9">
            <a:extLst>
              <a:ext uri="{FF2B5EF4-FFF2-40B4-BE49-F238E27FC236}">
                <a16:creationId xmlns:a16="http://schemas.microsoft.com/office/drawing/2014/main" id="{DEA3DF0F-C880-430E-A6FE-0DC34D440F37}"/>
              </a:ext>
            </a:extLst>
          </p:cNvPr>
          <p:cNvSpPr/>
          <p:nvPr/>
        </p:nvSpPr>
        <p:spPr>
          <a:xfrm>
            <a:off x="5106870" y="2691197"/>
            <a:ext cx="2363755" cy="1200329"/>
          </a:xfrm>
          <a:prstGeom prst="rect">
            <a:avLst/>
          </a:prstGeom>
        </p:spPr>
        <p:txBody>
          <a:bodyPr wrap="square">
            <a:spAutoFit/>
          </a:bodyPr>
          <a:lstStyle/>
          <a:p>
            <a:r>
              <a:rPr lang="zh-CN" altLang="en-US" sz="1200" dirty="0">
                <a:solidFill>
                  <a:schemeClr val="bg1">
                    <a:lumMod val="75000"/>
                  </a:schemeClr>
                </a:solidFill>
                <a:latin typeface="微软雅黑" panose="020B0503020204020204" pitchFamily="34" charset="-122"/>
                <a:ea typeface="微软雅黑" panose="020B0503020204020204" pitchFamily="34" charset="-122"/>
              </a:rPr>
              <a:t>Please add a detailed description of the text here, as close as possible to the title text language style, language description as concise and vivid as possible. Please add a detailed description of the text here, as close as possible to the title text language style, language description as concise and vivid as possible.</a:t>
            </a:r>
          </a:p>
        </p:txBody>
      </p:sp>
    </p:spTree>
    <p:extLst>
      <p:ext uri="{BB962C8B-B14F-4D97-AF65-F5344CB8AC3E}">
        <p14:creationId xmlns:p14="http://schemas.microsoft.com/office/powerpoint/2010/main" val="37889242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2BCD3209-8FBC-47A7-A398-D80D563E566F}"/>
              </a:ext>
            </a:extLst>
          </p:cNvPr>
          <p:cNvGrpSpPr/>
          <p:nvPr/>
        </p:nvGrpSpPr>
        <p:grpSpPr>
          <a:xfrm>
            <a:off x="4053715" y="1708736"/>
            <a:ext cx="3975204" cy="3877776"/>
            <a:chOff x="8106167" y="3417472"/>
            <a:chExt cx="7952861" cy="7755553"/>
          </a:xfrm>
        </p:grpSpPr>
        <p:sp>
          <p:nvSpPr>
            <p:cNvPr id="3" name="Shape 405">
              <a:extLst>
                <a:ext uri="{FF2B5EF4-FFF2-40B4-BE49-F238E27FC236}">
                  <a16:creationId xmlns:a16="http://schemas.microsoft.com/office/drawing/2014/main" id="{475BC65E-D1A0-47CD-96D0-01CB6D536959}"/>
                </a:ext>
              </a:extLst>
            </p:cNvPr>
            <p:cNvSpPr/>
            <p:nvPr/>
          </p:nvSpPr>
          <p:spPr>
            <a:xfrm>
              <a:off x="8478901" y="3439397"/>
              <a:ext cx="3617487" cy="3234387"/>
            </a:xfrm>
            <a:custGeom>
              <a:avLst/>
              <a:gdLst/>
              <a:ahLst/>
              <a:cxnLst>
                <a:cxn ang="0">
                  <a:pos x="wd2" y="hd2"/>
                </a:cxn>
                <a:cxn ang="5400000">
                  <a:pos x="wd2" y="hd2"/>
                </a:cxn>
                <a:cxn ang="10800000">
                  <a:pos x="wd2" y="hd2"/>
                </a:cxn>
                <a:cxn ang="16200000">
                  <a:pos x="wd2" y="hd2"/>
                </a:cxn>
              </a:cxnLst>
              <a:rect l="0" t="0" r="r" b="b"/>
              <a:pathLst>
                <a:path w="21006" h="20951" extrusionOk="0">
                  <a:moveTo>
                    <a:pt x="28" y="15669"/>
                  </a:moveTo>
                  <a:cubicBezTo>
                    <a:pt x="-241" y="18269"/>
                    <a:pt x="1430" y="20620"/>
                    <a:pt x="3761" y="20920"/>
                  </a:cubicBezTo>
                  <a:cubicBezTo>
                    <a:pt x="5982" y="21206"/>
                    <a:pt x="7998" y="19526"/>
                    <a:pt x="8417" y="17118"/>
                  </a:cubicBezTo>
                  <a:lnTo>
                    <a:pt x="8417" y="17119"/>
                  </a:lnTo>
                  <a:cubicBezTo>
                    <a:pt x="8879" y="14483"/>
                    <a:pt x="10094" y="13046"/>
                    <a:pt x="13567" y="13801"/>
                  </a:cubicBezTo>
                  <a:lnTo>
                    <a:pt x="13566" y="13799"/>
                  </a:lnTo>
                  <a:cubicBezTo>
                    <a:pt x="13724" y="13833"/>
                    <a:pt x="13883" y="13863"/>
                    <a:pt x="14046" y="13884"/>
                  </a:cubicBezTo>
                  <a:cubicBezTo>
                    <a:pt x="17471" y="14325"/>
                    <a:pt x="20568" y="11585"/>
                    <a:pt x="20964" y="7764"/>
                  </a:cubicBezTo>
                  <a:cubicBezTo>
                    <a:pt x="21359" y="3943"/>
                    <a:pt x="18903" y="488"/>
                    <a:pt x="15478" y="47"/>
                  </a:cubicBezTo>
                  <a:cubicBezTo>
                    <a:pt x="12052" y="-394"/>
                    <a:pt x="8955" y="2346"/>
                    <a:pt x="8560" y="6167"/>
                  </a:cubicBezTo>
                  <a:cubicBezTo>
                    <a:pt x="8542" y="6335"/>
                    <a:pt x="8532" y="6502"/>
                    <a:pt x="8526" y="6668"/>
                  </a:cubicBezTo>
                  <a:lnTo>
                    <a:pt x="8524" y="6666"/>
                  </a:lnTo>
                  <a:cubicBezTo>
                    <a:pt x="8372" y="10610"/>
                    <a:pt x="6836" y="11593"/>
                    <a:pt x="4431" y="11478"/>
                  </a:cubicBezTo>
                  <a:lnTo>
                    <a:pt x="4431" y="11479"/>
                  </a:lnTo>
                  <a:cubicBezTo>
                    <a:pt x="2224" y="11371"/>
                    <a:pt x="285" y="13183"/>
                    <a:pt x="28" y="15669"/>
                  </a:cubicBezTo>
                  <a:close/>
                </a:path>
              </a:pathLst>
            </a:custGeom>
            <a:solidFill>
              <a:schemeClr val="tx1"/>
            </a:solidFill>
            <a:ln w="12700">
              <a:gradFill>
                <a:gsLst>
                  <a:gs pos="0">
                    <a:srgbClr val="00009E"/>
                  </a:gs>
                  <a:gs pos="100000">
                    <a:srgbClr val="BF00C3"/>
                  </a:gs>
                </a:gsLst>
                <a:lin ang="5400000" scaled="1"/>
              </a:gradFill>
              <a:miter lim="400000"/>
            </a:ln>
          </p:spPr>
          <p:txBody>
            <a:bodyPr lIns="50784" tIns="50784" rIns="50784" bIns="50784" anchor="ctr"/>
            <a:lstStyle/>
            <a:p>
              <a:pPr defTabSz="22851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dirty="0">
                <a:solidFill>
                  <a:schemeClr val="bg1">
                    <a:lumMod val="75000"/>
                  </a:schemeClr>
                </a:solidFill>
                <a:latin typeface="微软雅黑" pitchFamily="34" charset="-122"/>
                <a:ea typeface="微软雅黑" pitchFamily="34" charset="-122"/>
              </a:endParaRPr>
            </a:p>
          </p:txBody>
        </p:sp>
        <p:sp>
          <p:nvSpPr>
            <p:cNvPr id="4" name="Shape 406">
              <a:extLst>
                <a:ext uri="{FF2B5EF4-FFF2-40B4-BE49-F238E27FC236}">
                  <a16:creationId xmlns:a16="http://schemas.microsoft.com/office/drawing/2014/main" id="{08B99258-43CF-4339-922A-F6A16A10E816}"/>
                </a:ext>
              </a:extLst>
            </p:cNvPr>
            <p:cNvSpPr/>
            <p:nvPr/>
          </p:nvSpPr>
          <p:spPr>
            <a:xfrm>
              <a:off x="10342569" y="3417472"/>
              <a:ext cx="4112389" cy="2150323"/>
            </a:xfrm>
            <a:custGeom>
              <a:avLst/>
              <a:gdLst/>
              <a:ahLst/>
              <a:cxnLst>
                <a:cxn ang="0">
                  <a:pos x="wd2" y="hd2"/>
                </a:cxn>
                <a:cxn ang="5400000">
                  <a:pos x="wd2" y="hd2"/>
                </a:cxn>
                <a:cxn ang="10800000">
                  <a:pos x="wd2" y="hd2"/>
                </a:cxn>
                <a:cxn ang="16200000">
                  <a:pos x="wd2" y="hd2"/>
                </a:cxn>
              </a:cxnLst>
              <a:rect l="0" t="0" r="r" b="b"/>
              <a:pathLst>
                <a:path w="20705" h="19665" extrusionOk="0">
                  <a:moveTo>
                    <a:pt x="1073" y="5102"/>
                  </a:moveTo>
                  <a:cubicBezTo>
                    <a:pt x="-362" y="7721"/>
                    <a:pt x="-357" y="11957"/>
                    <a:pt x="1085" y="14564"/>
                  </a:cubicBezTo>
                  <a:cubicBezTo>
                    <a:pt x="2459" y="17048"/>
                    <a:pt x="4640" y="17154"/>
                    <a:pt x="6085" y="14893"/>
                  </a:cubicBezTo>
                  <a:lnTo>
                    <a:pt x="6084" y="14895"/>
                  </a:lnTo>
                  <a:cubicBezTo>
                    <a:pt x="7668" y="12423"/>
                    <a:pt x="9187" y="12017"/>
                    <a:pt x="11187" y="16243"/>
                  </a:cubicBezTo>
                  <a:lnTo>
                    <a:pt x="11188" y="16239"/>
                  </a:lnTo>
                  <a:cubicBezTo>
                    <a:pt x="11279" y="16431"/>
                    <a:pt x="11373" y="16620"/>
                    <a:pt x="11473" y="16801"/>
                  </a:cubicBezTo>
                  <a:cubicBezTo>
                    <a:pt x="13592" y="20633"/>
                    <a:pt x="17020" y="20618"/>
                    <a:pt x="19129" y="16769"/>
                  </a:cubicBezTo>
                  <a:cubicBezTo>
                    <a:pt x="21238" y="12920"/>
                    <a:pt x="21230" y="6695"/>
                    <a:pt x="19111" y="2864"/>
                  </a:cubicBezTo>
                  <a:cubicBezTo>
                    <a:pt x="16992" y="-967"/>
                    <a:pt x="13565" y="-953"/>
                    <a:pt x="11456" y="2896"/>
                  </a:cubicBezTo>
                  <a:cubicBezTo>
                    <a:pt x="11363" y="3066"/>
                    <a:pt x="11275" y="3241"/>
                    <a:pt x="11191" y="3419"/>
                  </a:cubicBezTo>
                  <a:lnTo>
                    <a:pt x="11191" y="3415"/>
                  </a:lnTo>
                  <a:cubicBezTo>
                    <a:pt x="9188" y="7638"/>
                    <a:pt x="7669" y="7229"/>
                    <a:pt x="6088" y="4754"/>
                  </a:cubicBezTo>
                  <a:lnTo>
                    <a:pt x="6088" y="4756"/>
                  </a:lnTo>
                  <a:cubicBezTo>
                    <a:pt x="4638" y="2482"/>
                    <a:pt x="2445" y="2598"/>
                    <a:pt x="1073" y="5102"/>
                  </a:cubicBezTo>
                  <a:close/>
                </a:path>
              </a:pathLst>
            </a:custGeom>
            <a:gradFill>
              <a:gsLst>
                <a:gs pos="0">
                  <a:srgbClr val="00009E"/>
                </a:gs>
                <a:gs pos="100000">
                  <a:srgbClr val="BF00C3"/>
                </a:gs>
              </a:gsLst>
              <a:lin ang="5400000" scaled="1"/>
            </a:gradFill>
            <a:ln w="12700">
              <a:miter lim="400000"/>
            </a:ln>
          </p:spPr>
          <p:txBody>
            <a:bodyPr lIns="50784" tIns="50784" rIns="50784" bIns="50784" anchor="ctr"/>
            <a:lstStyle/>
            <a:p>
              <a:pPr defTabSz="22851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dirty="0">
                <a:solidFill>
                  <a:schemeClr val="bg1">
                    <a:lumMod val="75000"/>
                  </a:schemeClr>
                </a:solidFill>
                <a:latin typeface="微软雅黑" pitchFamily="34" charset="-122"/>
                <a:ea typeface="微软雅黑" pitchFamily="34" charset="-122"/>
              </a:endParaRPr>
            </a:p>
          </p:txBody>
        </p:sp>
        <p:sp>
          <p:nvSpPr>
            <p:cNvPr id="5" name="Shape 407">
              <a:extLst>
                <a:ext uri="{FF2B5EF4-FFF2-40B4-BE49-F238E27FC236}">
                  <a16:creationId xmlns:a16="http://schemas.microsoft.com/office/drawing/2014/main" id="{E5E6173B-6D95-48D6-9F9E-CD2879C11EF2}"/>
                </a:ext>
              </a:extLst>
            </p:cNvPr>
            <p:cNvSpPr/>
            <p:nvPr/>
          </p:nvSpPr>
          <p:spPr>
            <a:xfrm>
              <a:off x="12622820" y="3790205"/>
              <a:ext cx="3436208" cy="3437878"/>
            </a:xfrm>
            <a:custGeom>
              <a:avLst/>
              <a:gdLst/>
              <a:ahLst/>
              <a:cxnLst>
                <a:cxn ang="0">
                  <a:pos x="wd2" y="hd2"/>
                </a:cxn>
                <a:cxn ang="5400000">
                  <a:pos x="wd2" y="hd2"/>
                </a:cxn>
                <a:cxn ang="10800000">
                  <a:pos x="wd2" y="hd2"/>
                </a:cxn>
                <a:cxn ang="16200000">
                  <a:pos x="wd2" y="hd2"/>
                </a:cxn>
              </a:cxnLst>
              <a:rect l="0" t="0" r="r" b="b"/>
              <a:pathLst>
                <a:path w="21586" h="21586" extrusionOk="0">
                  <a:moveTo>
                    <a:pt x="4585" y="1"/>
                  </a:moveTo>
                  <a:cubicBezTo>
                    <a:pt x="2047" y="6"/>
                    <a:pt x="-6" y="2068"/>
                    <a:pt x="0" y="4605"/>
                  </a:cubicBezTo>
                  <a:cubicBezTo>
                    <a:pt x="5" y="7022"/>
                    <a:pt x="1878" y="8997"/>
                    <a:pt x="4251" y="9173"/>
                  </a:cubicBezTo>
                  <a:lnTo>
                    <a:pt x="4249" y="9174"/>
                  </a:lnTo>
                  <a:cubicBezTo>
                    <a:pt x="6847" y="9370"/>
                    <a:pt x="8385" y="10512"/>
                    <a:pt x="8097" y="14328"/>
                  </a:cubicBezTo>
                  <a:lnTo>
                    <a:pt x="8099" y="14326"/>
                  </a:lnTo>
                  <a:cubicBezTo>
                    <a:pt x="8086" y="14500"/>
                    <a:pt x="8077" y="14674"/>
                    <a:pt x="8078" y="14851"/>
                  </a:cubicBezTo>
                  <a:cubicBezTo>
                    <a:pt x="8086" y="18580"/>
                    <a:pt x="11117" y="21595"/>
                    <a:pt x="14847" y="21586"/>
                  </a:cubicBezTo>
                  <a:cubicBezTo>
                    <a:pt x="18577" y="21578"/>
                    <a:pt x="21594" y="18549"/>
                    <a:pt x="21585" y="14820"/>
                  </a:cubicBezTo>
                  <a:cubicBezTo>
                    <a:pt x="21577" y="11092"/>
                    <a:pt x="18546" y="8076"/>
                    <a:pt x="14816" y="8085"/>
                  </a:cubicBezTo>
                  <a:cubicBezTo>
                    <a:pt x="14651" y="8085"/>
                    <a:pt x="14490" y="8094"/>
                    <a:pt x="14328" y="8106"/>
                  </a:cubicBezTo>
                  <a:lnTo>
                    <a:pt x="14330" y="8104"/>
                  </a:lnTo>
                  <a:cubicBezTo>
                    <a:pt x="10512" y="8387"/>
                    <a:pt x="9371" y="6849"/>
                    <a:pt x="9178" y="4253"/>
                  </a:cubicBezTo>
                  <a:lnTo>
                    <a:pt x="9177" y="4254"/>
                  </a:lnTo>
                  <a:cubicBezTo>
                    <a:pt x="9002" y="1872"/>
                    <a:pt x="7012" y="-5"/>
                    <a:pt x="4585" y="1"/>
                  </a:cubicBezTo>
                  <a:close/>
                </a:path>
              </a:pathLst>
            </a:custGeom>
            <a:solidFill>
              <a:schemeClr val="tx1"/>
            </a:solidFill>
            <a:ln w="12700">
              <a:gradFill>
                <a:gsLst>
                  <a:gs pos="0">
                    <a:srgbClr val="00009E"/>
                  </a:gs>
                  <a:gs pos="100000">
                    <a:srgbClr val="BF00C3"/>
                  </a:gs>
                </a:gsLst>
                <a:lin ang="5400000" scaled="1"/>
              </a:gradFill>
              <a:miter lim="400000"/>
            </a:ln>
          </p:spPr>
          <p:txBody>
            <a:bodyPr lIns="50784" tIns="50784" rIns="50784" bIns="50784" anchor="ctr"/>
            <a:lstStyle/>
            <a:p>
              <a:pPr defTabSz="22851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dirty="0">
                <a:solidFill>
                  <a:schemeClr val="bg1">
                    <a:lumMod val="75000"/>
                  </a:schemeClr>
                </a:solidFill>
                <a:latin typeface="微软雅黑" pitchFamily="34" charset="-122"/>
                <a:ea typeface="微软雅黑" pitchFamily="34" charset="-122"/>
              </a:endParaRPr>
            </a:p>
          </p:txBody>
        </p:sp>
        <p:sp>
          <p:nvSpPr>
            <p:cNvPr id="6" name="Shape 408">
              <a:extLst>
                <a:ext uri="{FF2B5EF4-FFF2-40B4-BE49-F238E27FC236}">
                  <a16:creationId xmlns:a16="http://schemas.microsoft.com/office/drawing/2014/main" id="{26AEA54C-F0A9-41C9-A77D-7CE9C80E3742}"/>
                </a:ext>
              </a:extLst>
            </p:cNvPr>
            <p:cNvSpPr/>
            <p:nvPr/>
          </p:nvSpPr>
          <p:spPr>
            <a:xfrm>
              <a:off x="13872576" y="5434618"/>
              <a:ext cx="2150323" cy="4112378"/>
            </a:xfrm>
            <a:custGeom>
              <a:avLst/>
              <a:gdLst/>
              <a:ahLst/>
              <a:cxnLst>
                <a:cxn ang="0">
                  <a:pos x="wd2" y="hd2"/>
                </a:cxn>
                <a:cxn ang="5400000">
                  <a:pos x="wd2" y="hd2"/>
                </a:cxn>
                <a:cxn ang="10800000">
                  <a:pos x="wd2" y="hd2"/>
                </a:cxn>
                <a:cxn ang="16200000">
                  <a:pos x="wd2" y="hd2"/>
                </a:cxn>
              </a:cxnLst>
              <a:rect l="0" t="0" r="r" b="b"/>
              <a:pathLst>
                <a:path w="19665" h="20705" extrusionOk="0">
                  <a:moveTo>
                    <a:pt x="14563" y="1073"/>
                  </a:moveTo>
                  <a:cubicBezTo>
                    <a:pt x="11944" y="-362"/>
                    <a:pt x="7708" y="-357"/>
                    <a:pt x="5101" y="1085"/>
                  </a:cubicBezTo>
                  <a:cubicBezTo>
                    <a:pt x="2617" y="2459"/>
                    <a:pt x="2511" y="4640"/>
                    <a:pt x="4772" y="6085"/>
                  </a:cubicBezTo>
                  <a:lnTo>
                    <a:pt x="4770" y="6084"/>
                  </a:lnTo>
                  <a:cubicBezTo>
                    <a:pt x="7242" y="7668"/>
                    <a:pt x="7648" y="9187"/>
                    <a:pt x="3422" y="11187"/>
                  </a:cubicBezTo>
                  <a:lnTo>
                    <a:pt x="3426" y="11187"/>
                  </a:lnTo>
                  <a:cubicBezTo>
                    <a:pt x="3234" y="11279"/>
                    <a:pt x="3045" y="11373"/>
                    <a:pt x="2864" y="11473"/>
                  </a:cubicBezTo>
                  <a:cubicBezTo>
                    <a:pt x="-968" y="13592"/>
                    <a:pt x="-953" y="17020"/>
                    <a:pt x="2896" y="19129"/>
                  </a:cubicBezTo>
                  <a:cubicBezTo>
                    <a:pt x="6745" y="21238"/>
                    <a:pt x="12970" y="21230"/>
                    <a:pt x="16801" y="19111"/>
                  </a:cubicBezTo>
                  <a:cubicBezTo>
                    <a:pt x="20632" y="16992"/>
                    <a:pt x="20618" y="13565"/>
                    <a:pt x="16769" y="11456"/>
                  </a:cubicBezTo>
                  <a:cubicBezTo>
                    <a:pt x="16599" y="11363"/>
                    <a:pt x="16424" y="11275"/>
                    <a:pt x="16246" y="11191"/>
                  </a:cubicBezTo>
                  <a:lnTo>
                    <a:pt x="16250" y="11191"/>
                  </a:lnTo>
                  <a:cubicBezTo>
                    <a:pt x="12027" y="9188"/>
                    <a:pt x="12436" y="7669"/>
                    <a:pt x="14911" y="6088"/>
                  </a:cubicBezTo>
                  <a:lnTo>
                    <a:pt x="14909" y="6088"/>
                  </a:lnTo>
                  <a:cubicBezTo>
                    <a:pt x="17183" y="4638"/>
                    <a:pt x="17067" y="2445"/>
                    <a:pt x="14563" y="1073"/>
                  </a:cubicBezTo>
                  <a:close/>
                </a:path>
              </a:pathLst>
            </a:custGeom>
            <a:gradFill>
              <a:gsLst>
                <a:gs pos="0">
                  <a:srgbClr val="00009E"/>
                </a:gs>
                <a:gs pos="100000">
                  <a:srgbClr val="BF00C3"/>
                </a:gs>
              </a:gsLst>
              <a:lin ang="5400000" scaled="1"/>
            </a:gradFill>
            <a:ln w="12700">
              <a:miter lim="400000"/>
            </a:ln>
          </p:spPr>
          <p:txBody>
            <a:bodyPr lIns="50784" tIns="50784" rIns="50784" bIns="50784" anchor="ctr"/>
            <a:lstStyle/>
            <a:p>
              <a:pPr defTabSz="22851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dirty="0">
                <a:solidFill>
                  <a:schemeClr val="bg1">
                    <a:lumMod val="75000"/>
                  </a:schemeClr>
                </a:solidFill>
                <a:latin typeface="微软雅黑" pitchFamily="34" charset="-122"/>
                <a:ea typeface="微软雅黑" pitchFamily="34" charset="-122"/>
              </a:endParaRPr>
            </a:p>
          </p:txBody>
        </p:sp>
        <p:sp>
          <p:nvSpPr>
            <p:cNvPr id="7" name="Shape 409">
              <a:extLst>
                <a:ext uri="{FF2B5EF4-FFF2-40B4-BE49-F238E27FC236}">
                  <a16:creationId xmlns:a16="http://schemas.microsoft.com/office/drawing/2014/main" id="{40BDC1C1-97F5-4523-B90D-B2D8B9FD35E1}"/>
                </a:ext>
              </a:extLst>
            </p:cNvPr>
            <p:cNvSpPr/>
            <p:nvPr/>
          </p:nvSpPr>
          <p:spPr>
            <a:xfrm>
              <a:off x="12228162" y="7736796"/>
              <a:ext cx="3437899" cy="3436229"/>
            </a:xfrm>
            <a:custGeom>
              <a:avLst/>
              <a:gdLst/>
              <a:ahLst/>
              <a:cxnLst>
                <a:cxn ang="0">
                  <a:pos x="wd2" y="hd2"/>
                </a:cxn>
                <a:cxn ang="5400000">
                  <a:pos x="wd2" y="hd2"/>
                </a:cxn>
                <a:cxn ang="10800000">
                  <a:pos x="wd2" y="hd2"/>
                </a:cxn>
                <a:cxn ang="16200000">
                  <a:pos x="wd2" y="hd2"/>
                </a:cxn>
              </a:cxnLst>
              <a:rect l="0" t="0" r="r" b="b"/>
              <a:pathLst>
                <a:path w="21586" h="21586" extrusionOk="0">
                  <a:moveTo>
                    <a:pt x="21586" y="4584"/>
                  </a:moveTo>
                  <a:cubicBezTo>
                    <a:pt x="21581" y="2047"/>
                    <a:pt x="19519" y="-6"/>
                    <a:pt x="16982" y="0"/>
                  </a:cubicBezTo>
                  <a:cubicBezTo>
                    <a:pt x="14565" y="5"/>
                    <a:pt x="12590" y="1878"/>
                    <a:pt x="12414" y="4251"/>
                  </a:cubicBezTo>
                  <a:lnTo>
                    <a:pt x="12413" y="4249"/>
                  </a:lnTo>
                  <a:cubicBezTo>
                    <a:pt x="12217" y="6847"/>
                    <a:pt x="11075" y="8385"/>
                    <a:pt x="7259" y="8097"/>
                  </a:cubicBezTo>
                  <a:lnTo>
                    <a:pt x="7261" y="8099"/>
                  </a:lnTo>
                  <a:cubicBezTo>
                    <a:pt x="7087" y="8086"/>
                    <a:pt x="6912" y="8077"/>
                    <a:pt x="6736" y="8078"/>
                  </a:cubicBezTo>
                  <a:cubicBezTo>
                    <a:pt x="3007" y="8086"/>
                    <a:pt x="-8" y="11117"/>
                    <a:pt x="0" y="14847"/>
                  </a:cubicBezTo>
                  <a:cubicBezTo>
                    <a:pt x="9" y="18577"/>
                    <a:pt x="3038" y="21594"/>
                    <a:pt x="6767" y="21585"/>
                  </a:cubicBezTo>
                  <a:cubicBezTo>
                    <a:pt x="10495" y="21577"/>
                    <a:pt x="13510" y="18546"/>
                    <a:pt x="13502" y="14816"/>
                  </a:cubicBezTo>
                  <a:cubicBezTo>
                    <a:pt x="13502" y="14651"/>
                    <a:pt x="13493" y="14490"/>
                    <a:pt x="13482" y="14328"/>
                  </a:cubicBezTo>
                  <a:lnTo>
                    <a:pt x="13483" y="14330"/>
                  </a:lnTo>
                  <a:cubicBezTo>
                    <a:pt x="13199" y="10512"/>
                    <a:pt x="14738" y="9371"/>
                    <a:pt x="17334" y="9178"/>
                  </a:cubicBezTo>
                  <a:lnTo>
                    <a:pt x="17333" y="9177"/>
                  </a:lnTo>
                  <a:cubicBezTo>
                    <a:pt x="19715" y="9002"/>
                    <a:pt x="21592" y="7012"/>
                    <a:pt x="21586" y="4584"/>
                  </a:cubicBezTo>
                  <a:close/>
                </a:path>
              </a:pathLst>
            </a:custGeom>
            <a:solidFill>
              <a:schemeClr val="tx1"/>
            </a:solidFill>
            <a:ln w="12700">
              <a:gradFill>
                <a:gsLst>
                  <a:gs pos="0">
                    <a:srgbClr val="00009E"/>
                  </a:gs>
                  <a:gs pos="100000">
                    <a:srgbClr val="BF00C3"/>
                  </a:gs>
                </a:gsLst>
                <a:lin ang="5400000" scaled="1"/>
              </a:gradFill>
              <a:miter lim="400000"/>
            </a:ln>
          </p:spPr>
          <p:txBody>
            <a:bodyPr lIns="50784" tIns="50784" rIns="50784" bIns="50784" anchor="ctr"/>
            <a:lstStyle/>
            <a:p>
              <a:pPr defTabSz="22851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dirty="0">
                <a:solidFill>
                  <a:schemeClr val="bg1">
                    <a:lumMod val="75000"/>
                  </a:schemeClr>
                </a:solidFill>
                <a:latin typeface="微软雅黑" pitchFamily="34" charset="-122"/>
                <a:ea typeface="微软雅黑" pitchFamily="34" charset="-122"/>
              </a:endParaRPr>
            </a:p>
          </p:txBody>
        </p:sp>
        <p:sp>
          <p:nvSpPr>
            <p:cNvPr id="8" name="Shape 410">
              <a:extLst>
                <a:ext uri="{FF2B5EF4-FFF2-40B4-BE49-F238E27FC236}">
                  <a16:creationId xmlns:a16="http://schemas.microsoft.com/office/drawing/2014/main" id="{D3D19A99-9F92-473B-95B6-C8B2FA52955C}"/>
                </a:ext>
              </a:extLst>
            </p:cNvPr>
            <p:cNvSpPr/>
            <p:nvPr/>
          </p:nvSpPr>
          <p:spPr>
            <a:xfrm>
              <a:off x="9882134" y="9008475"/>
              <a:ext cx="4112389" cy="2150332"/>
            </a:xfrm>
            <a:custGeom>
              <a:avLst/>
              <a:gdLst/>
              <a:ahLst/>
              <a:cxnLst>
                <a:cxn ang="0">
                  <a:pos x="wd2" y="hd2"/>
                </a:cxn>
                <a:cxn ang="5400000">
                  <a:pos x="wd2" y="hd2"/>
                </a:cxn>
                <a:cxn ang="10800000">
                  <a:pos x="wd2" y="hd2"/>
                </a:cxn>
                <a:cxn ang="16200000">
                  <a:pos x="wd2" y="hd2"/>
                </a:cxn>
              </a:cxnLst>
              <a:rect l="0" t="0" r="r" b="b"/>
              <a:pathLst>
                <a:path w="20705" h="19665" extrusionOk="0">
                  <a:moveTo>
                    <a:pt x="19633" y="14563"/>
                  </a:moveTo>
                  <a:cubicBezTo>
                    <a:pt x="21068" y="11944"/>
                    <a:pt x="21063" y="7708"/>
                    <a:pt x="19621" y="5101"/>
                  </a:cubicBezTo>
                  <a:cubicBezTo>
                    <a:pt x="18247" y="2617"/>
                    <a:pt x="16066" y="2511"/>
                    <a:pt x="14621" y="4772"/>
                  </a:cubicBezTo>
                  <a:lnTo>
                    <a:pt x="14622" y="4770"/>
                  </a:lnTo>
                  <a:cubicBezTo>
                    <a:pt x="13038" y="7242"/>
                    <a:pt x="11519" y="7648"/>
                    <a:pt x="9519" y="3422"/>
                  </a:cubicBezTo>
                  <a:lnTo>
                    <a:pt x="9518" y="3426"/>
                  </a:lnTo>
                  <a:cubicBezTo>
                    <a:pt x="9427" y="3234"/>
                    <a:pt x="9333" y="3045"/>
                    <a:pt x="9233" y="2863"/>
                  </a:cubicBezTo>
                  <a:cubicBezTo>
                    <a:pt x="7114" y="-968"/>
                    <a:pt x="3686" y="-953"/>
                    <a:pt x="1577" y="2896"/>
                  </a:cubicBezTo>
                  <a:cubicBezTo>
                    <a:pt x="-532" y="6745"/>
                    <a:pt x="-524" y="12970"/>
                    <a:pt x="1595" y="16801"/>
                  </a:cubicBezTo>
                  <a:cubicBezTo>
                    <a:pt x="3714" y="20632"/>
                    <a:pt x="7141" y="20617"/>
                    <a:pt x="9250" y="16769"/>
                  </a:cubicBezTo>
                  <a:cubicBezTo>
                    <a:pt x="9343" y="16599"/>
                    <a:pt x="9431" y="16424"/>
                    <a:pt x="9515" y="16246"/>
                  </a:cubicBezTo>
                  <a:lnTo>
                    <a:pt x="9515" y="16250"/>
                  </a:lnTo>
                  <a:cubicBezTo>
                    <a:pt x="11518" y="12027"/>
                    <a:pt x="13037" y="12436"/>
                    <a:pt x="14618" y="14911"/>
                  </a:cubicBezTo>
                  <a:lnTo>
                    <a:pt x="14618" y="14909"/>
                  </a:lnTo>
                  <a:cubicBezTo>
                    <a:pt x="16068" y="17183"/>
                    <a:pt x="18261" y="17067"/>
                    <a:pt x="19633" y="14563"/>
                  </a:cubicBezTo>
                  <a:close/>
                </a:path>
              </a:pathLst>
            </a:custGeom>
            <a:gradFill>
              <a:gsLst>
                <a:gs pos="0">
                  <a:srgbClr val="00009E"/>
                </a:gs>
                <a:gs pos="100000">
                  <a:srgbClr val="BF00C3"/>
                </a:gs>
              </a:gsLst>
              <a:lin ang="5400000" scaled="1"/>
            </a:gradFill>
            <a:ln w="12700">
              <a:miter lim="400000"/>
            </a:ln>
          </p:spPr>
          <p:txBody>
            <a:bodyPr lIns="50784" tIns="50784" rIns="50784" bIns="50784" anchor="ctr"/>
            <a:lstStyle/>
            <a:p>
              <a:pPr defTabSz="22851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dirty="0">
                <a:solidFill>
                  <a:schemeClr val="bg1">
                    <a:lumMod val="75000"/>
                  </a:schemeClr>
                </a:solidFill>
                <a:latin typeface="微软雅黑" pitchFamily="34" charset="-122"/>
                <a:ea typeface="微软雅黑" pitchFamily="34" charset="-122"/>
              </a:endParaRPr>
            </a:p>
          </p:txBody>
        </p:sp>
        <p:sp>
          <p:nvSpPr>
            <p:cNvPr id="9" name="Shape 411">
              <a:extLst>
                <a:ext uri="{FF2B5EF4-FFF2-40B4-BE49-F238E27FC236}">
                  <a16:creationId xmlns:a16="http://schemas.microsoft.com/office/drawing/2014/main" id="{007F0FBC-A9B9-45ED-9395-5B9D5E242A2C}"/>
                </a:ext>
              </a:extLst>
            </p:cNvPr>
            <p:cNvSpPr/>
            <p:nvPr/>
          </p:nvSpPr>
          <p:spPr>
            <a:xfrm>
              <a:off x="8259646" y="7298286"/>
              <a:ext cx="3436208" cy="3437898"/>
            </a:xfrm>
            <a:custGeom>
              <a:avLst/>
              <a:gdLst/>
              <a:ahLst/>
              <a:cxnLst>
                <a:cxn ang="0">
                  <a:pos x="wd2" y="hd2"/>
                </a:cxn>
                <a:cxn ang="5400000">
                  <a:pos x="wd2" y="hd2"/>
                </a:cxn>
                <a:cxn ang="10800000">
                  <a:pos x="wd2" y="hd2"/>
                </a:cxn>
                <a:cxn ang="16200000">
                  <a:pos x="wd2" y="hd2"/>
                </a:cxn>
              </a:cxnLst>
              <a:rect l="0" t="0" r="r" b="b"/>
              <a:pathLst>
                <a:path w="21586" h="21586" extrusionOk="0">
                  <a:moveTo>
                    <a:pt x="17001" y="21585"/>
                  </a:moveTo>
                  <a:cubicBezTo>
                    <a:pt x="19538" y="21579"/>
                    <a:pt x="21591" y="19518"/>
                    <a:pt x="21585" y="16981"/>
                  </a:cubicBezTo>
                  <a:cubicBezTo>
                    <a:pt x="21580" y="14564"/>
                    <a:pt x="19707" y="12589"/>
                    <a:pt x="17334" y="12413"/>
                  </a:cubicBezTo>
                  <a:lnTo>
                    <a:pt x="17336" y="12412"/>
                  </a:lnTo>
                  <a:cubicBezTo>
                    <a:pt x="14738" y="12216"/>
                    <a:pt x="13200" y="11074"/>
                    <a:pt x="13488" y="7258"/>
                  </a:cubicBezTo>
                  <a:lnTo>
                    <a:pt x="13486" y="7260"/>
                  </a:lnTo>
                  <a:cubicBezTo>
                    <a:pt x="13499" y="7086"/>
                    <a:pt x="13508" y="6912"/>
                    <a:pt x="13507" y="6735"/>
                  </a:cubicBezTo>
                  <a:cubicBezTo>
                    <a:pt x="13499" y="3006"/>
                    <a:pt x="10468" y="-9"/>
                    <a:pt x="6738" y="0"/>
                  </a:cubicBezTo>
                  <a:cubicBezTo>
                    <a:pt x="3008" y="8"/>
                    <a:pt x="-9" y="3037"/>
                    <a:pt x="0" y="6766"/>
                  </a:cubicBezTo>
                  <a:cubicBezTo>
                    <a:pt x="8" y="10494"/>
                    <a:pt x="3039" y="13509"/>
                    <a:pt x="6769" y="13501"/>
                  </a:cubicBezTo>
                  <a:cubicBezTo>
                    <a:pt x="6934" y="13500"/>
                    <a:pt x="7095" y="13492"/>
                    <a:pt x="7257" y="13480"/>
                  </a:cubicBezTo>
                  <a:lnTo>
                    <a:pt x="7255" y="13482"/>
                  </a:lnTo>
                  <a:cubicBezTo>
                    <a:pt x="11073" y="13198"/>
                    <a:pt x="12214" y="14736"/>
                    <a:pt x="12407" y="17333"/>
                  </a:cubicBezTo>
                  <a:lnTo>
                    <a:pt x="12408" y="17332"/>
                  </a:lnTo>
                  <a:cubicBezTo>
                    <a:pt x="12583" y="19714"/>
                    <a:pt x="14573" y="21591"/>
                    <a:pt x="17001" y="21585"/>
                  </a:cubicBezTo>
                  <a:close/>
                </a:path>
              </a:pathLst>
            </a:custGeom>
            <a:solidFill>
              <a:schemeClr val="tx1"/>
            </a:solidFill>
            <a:ln w="12700">
              <a:gradFill>
                <a:gsLst>
                  <a:gs pos="0">
                    <a:srgbClr val="00009E"/>
                  </a:gs>
                  <a:gs pos="100000">
                    <a:srgbClr val="BF00C3"/>
                  </a:gs>
                </a:gsLst>
                <a:lin ang="5400000" scaled="1"/>
              </a:gradFill>
              <a:miter lim="400000"/>
            </a:ln>
          </p:spPr>
          <p:txBody>
            <a:bodyPr lIns="50784" tIns="50784" rIns="50784" bIns="50784" anchor="ctr"/>
            <a:lstStyle/>
            <a:p>
              <a:pPr defTabSz="22851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dirty="0">
                <a:solidFill>
                  <a:schemeClr val="bg1">
                    <a:lumMod val="75000"/>
                  </a:schemeClr>
                </a:solidFill>
                <a:latin typeface="微软雅黑" pitchFamily="34" charset="-122"/>
                <a:ea typeface="微软雅黑" pitchFamily="34" charset="-122"/>
              </a:endParaRPr>
            </a:p>
          </p:txBody>
        </p:sp>
        <p:sp>
          <p:nvSpPr>
            <p:cNvPr id="10" name="Shape 412">
              <a:extLst>
                <a:ext uri="{FF2B5EF4-FFF2-40B4-BE49-F238E27FC236}">
                  <a16:creationId xmlns:a16="http://schemas.microsoft.com/office/drawing/2014/main" id="{7287A192-90F6-46B9-B3D9-987F1AEDC652}"/>
                </a:ext>
              </a:extLst>
            </p:cNvPr>
            <p:cNvSpPr/>
            <p:nvPr/>
          </p:nvSpPr>
          <p:spPr>
            <a:xfrm>
              <a:off x="8106167" y="4930332"/>
              <a:ext cx="2150363" cy="4107288"/>
            </a:xfrm>
            <a:custGeom>
              <a:avLst/>
              <a:gdLst/>
              <a:ahLst/>
              <a:cxnLst>
                <a:cxn ang="0">
                  <a:pos x="wd2" y="hd2"/>
                </a:cxn>
                <a:cxn ang="5400000">
                  <a:pos x="wd2" y="hd2"/>
                </a:cxn>
                <a:cxn ang="10800000">
                  <a:pos x="wd2" y="hd2"/>
                </a:cxn>
                <a:cxn ang="16200000">
                  <a:pos x="wd2" y="hd2"/>
                </a:cxn>
              </a:cxnLst>
              <a:rect l="0" t="0" r="r" b="b"/>
              <a:pathLst>
                <a:path w="19338" h="20543" extrusionOk="0">
                  <a:moveTo>
                    <a:pt x="6733" y="19645"/>
                  </a:moveTo>
                  <a:cubicBezTo>
                    <a:pt x="9474" y="20971"/>
                    <a:pt x="13630" y="20810"/>
                    <a:pt x="16014" y="19285"/>
                  </a:cubicBezTo>
                  <a:cubicBezTo>
                    <a:pt x="18287" y="17832"/>
                    <a:pt x="18129" y="15666"/>
                    <a:pt x="15738" y="14318"/>
                  </a:cubicBezTo>
                  <a:lnTo>
                    <a:pt x="15740" y="14318"/>
                  </a:lnTo>
                  <a:cubicBezTo>
                    <a:pt x="13125" y="12839"/>
                    <a:pt x="12544" y="11349"/>
                    <a:pt x="16450" y="9211"/>
                  </a:cubicBezTo>
                  <a:lnTo>
                    <a:pt x="16446" y="9211"/>
                  </a:lnTo>
                  <a:cubicBezTo>
                    <a:pt x="16624" y="9113"/>
                    <a:pt x="16798" y="9013"/>
                    <a:pt x="16964" y="8907"/>
                  </a:cubicBezTo>
                  <a:cubicBezTo>
                    <a:pt x="20469" y="6666"/>
                    <a:pt x="20043" y="3269"/>
                    <a:pt x="16014" y="1320"/>
                  </a:cubicBezTo>
                  <a:cubicBezTo>
                    <a:pt x="11985" y="-629"/>
                    <a:pt x="5878" y="-393"/>
                    <a:pt x="2373" y="1848"/>
                  </a:cubicBezTo>
                  <a:cubicBezTo>
                    <a:pt x="-1131" y="4090"/>
                    <a:pt x="-706" y="7486"/>
                    <a:pt x="3323" y="9435"/>
                  </a:cubicBezTo>
                  <a:cubicBezTo>
                    <a:pt x="3501" y="9521"/>
                    <a:pt x="3683" y="9601"/>
                    <a:pt x="3868" y="9678"/>
                  </a:cubicBezTo>
                  <a:lnTo>
                    <a:pt x="3864" y="9678"/>
                  </a:lnTo>
                  <a:cubicBezTo>
                    <a:pt x="8247" y="11508"/>
                    <a:pt x="8028" y="13029"/>
                    <a:pt x="5789" y="14687"/>
                  </a:cubicBezTo>
                  <a:lnTo>
                    <a:pt x="5792" y="14687"/>
                  </a:lnTo>
                  <a:cubicBezTo>
                    <a:pt x="3734" y="16208"/>
                    <a:pt x="4111" y="18377"/>
                    <a:pt x="6733" y="19645"/>
                  </a:cubicBezTo>
                  <a:close/>
                </a:path>
              </a:pathLst>
            </a:custGeom>
            <a:gradFill>
              <a:gsLst>
                <a:gs pos="0">
                  <a:srgbClr val="00009E"/>
                </a:gs>
                <a:gs pos="100000">
                  <a:srgbClr val="BF00C3"/>
                </a:gs>
              </a:gsLst>
              <a:lin ang="5400000" scaled="1"/>
            </a:gradFill>
            <a:ln w="12700">
              <a:miter lim="400000"/>
            </a:ln>
          </p:spPr>
          <p:txBody>
            <a:bodyPr lIns="50784" tIns="50784" rIns="50784" bIns="50784" anchor="ctr"/>
            <a:lstStyle/>
            <a:p>
              <a:pPr defTabSz="22851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dirty="0">
                <a:solidFill>
                  <a:schemeClr val="bg1">
                    <a:lumMod val="75000"/>
                  </a:schemeClr>
                </a:solidFill>
                <a:latin typeface="微软雅黑" pitchFamily="34" charset="-122"/>
                <a:ea typeface="微软雅黑" pitchFamily="34" charset="-122"/>
              </a:endParaRPr>
            </a:p>
          </p:txBody>
        </p:sp>
        <p:sp>
          <p:nvSpPr>
            <p:cNvPr id="11" name="Shape 413">
              <a:extLst>
                <a:ext uri="{FF2B5EF4-FFF2-40B4-BE49-F238E27FC236}">
                  <a16:creationId xmlns:a16="http://schemas.microsoft.com/office/drawing/2014/main" id="{00394915-52F7-4AEC-8687-F4E57939CFDB}"/>
                </a:ext>
              </a:extLst>
            </p:cNvPr>
            <p:cNvSpPr/>
            <p:nvPr/>
          </p:nvSpPr>
          <p:spPr>
            <a:xfrm>
              <a:off x="13009481" y="4127348"/>
              <a:ext cx="733668" cy="721882"/>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95220" tIns="95220" rIns="95220" bIns="95220"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dirty="0">
                  <a:solidFill>
                    <a:schemeClr val="bg1">
                      <a:lumMod val="75000"/>
                    </a:schemeClr>
                  </a:solidFill>
                  <a:latin typeface="微软雅黑" pitchFamily="34" charset="-122"/>
                  <a:ea typeface="微软雅黑" pitchFamily="34" charset="-122"/>
                </a:rPr>
                <a:t>C</a:t>
              </a:r>
              <a:endParaRPr sz="2000" dirty="0">
                <a:solidFill>
                  <a:schemeClr val="bg1">
                    <a:lumMod val="75000"/>
                  </a:schemeClr>
                </a:solidFill>
                <a:latin typeface="微软雅黑" pitchFamily="34" charset="-122"/>
                <a:ea typeface="微软雅黑" pitchFamily="34" charset="-122"/>
              </a:endParaRPr>
            </a:p>
          </p:txBody>
        </p:sp>
        <p:sp>
          <p:nvSpPr>
            <p:cNvPr id="12" name="Shape 414">
              <a:extLst>
                <a:ext uri="{FF2B5EF4-FFF2-40B4-BE49-F238E27FC236}">
                  <a16:creationId xmlns:a16="http://schemas.microsoft.com/office/drawing/2014/main" id="{A0A5137E-0D52-43D9-AC89-028F96C74CD3}"/>
                </a:ext>
              </a:extLst>
            </p:cNvPr>
            <p:cNvSpPr/>
            <p:nvPr/>
          </p:nvSpPr>
          <p:spPr>
            <a:xfrm>
              <a:off x="12848479" y="9722701"/>
              <a:ext cx="775759" cy="72188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95220" tIns="95220" rIns="95220" bIns="95220"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dirty="0">
                  <a:solidFill>
                    <a:schemeClr val="bg1">
                      <a:lumMod val="75000"/>
                    </a:schemeClr>
                  </a:solidFill>
                  <a:latin typeface="微软雅黑" pitchFamily="34" charset="-122"/>
                  <a:ea typeface="微软雅黑" pitchFamily="34" charset="-122"/>
                </a:rPr>
                <a:t>F</a:t>
              </a:r>
              <a:endParaRPr sz="2000" dirty="0">
                <a:solidFill>
                  <a:schemeClr val="bg1">
                    <a:lumMod val="75000"/>
                  </a:schemeClr>
                </a:solidFill>
                <a:latin typeface="微软雅黑" pitchFamily="34" charset="-122"/>
                <a:ea typeface="微软雅黑" pitchFamily="34" charset="-122"/>
              </a:endParaRPr>
            </a:p>
          </p:txBody>
        </p:sp>
        <p:sp>
          <p:nvSpPr>
            <p:cNvPr id="13" name="Shape 415">
              <a:extLst>
                <a:ext uri="{FF2B5EF4-FFF2-40B4-BE49-F238E27FC236}">
                  <a16:creationId xmlns:a16="http://schemas.microsoft.com/office/drawing/2014/main" id="{31276BCB-ECD9-44DA-A4FB-64F2D4678BC3}"/>
                </a:ext>
              </a:extLst>
            </p:cNvPr>
            <p:cNvSpPr/>
            <p:nvPr/>
          </p:nvSpPr>
          <p:spPr>
            <a:xfrm>
              <a:off x="14571014" y="8102526"/>
              <a:ext cx="733667" cy="72188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95220" tIns="95220" rIns="95220" bIns="95220"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dirty="0">
                  <a:solidFill>
                    <a:schemeClr val="bg1">
                      <a:lumMod val="75000"/>
                    </a:schemeClr>
                  </a:solidFill>
                  <a:latin typeface="微软雅黑" pitchFamily="34" charset="-122"/>
                  <a:ea typeface="微软雅黑" pitchFamily="34" charset="-122"/>
                </a:rPr>
                <a:t>E</a:t>
              </a:r>
              <a:endParaRPr sz="2000" dirty="0">
                <a:solidFill>
                  <a:schemeClr val="bg1">
                    <a:lumMod val="75000"/>
                  </a:schemeClr>
                </a:solidFill>
                <a:latin typeface="微软雅黑" pitchFamily="34" charset="-122"/>
                <a:ea typeface="微软雅黑" pitchFamily="34" charset="-122"/>
              </a:endParaRPr>
            </a:p>
          </p:txBody>
        </p:sp>
        <p:sp>
          <p:nvSpPr>
            <p:cNvPr id="14" name="Shape 416">
              <a:extLst>
                <a:ext uri="{FF2B5EF4-FFF2-40B4-BE49-F238E27FC236}">
                  <a16:creationId xmlns:a16="http://schemas.microsoft.com/office/drawing/2014/main" id="{7E3AC3AF-C183-48FB-AE99-E5F1692E30D2}"/>
                </a:ext>
              </a:extLst>
            </p:cNvPr>
            <p:cNvSpPr/>
            <p:nvPr/>
          </p:nvSpPr>
          <p:spPr>
            <a:xfrm>
              <a:off x="14582799" y="5827866"/>
              <a:ext cx="733668" cy="721882"/>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95220" tIns="95220" rIns="95220" bIns="95220"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dirty="0">
                  <a:solidFill>
                    <a:schemeClr val="bg1">
                      <a:lumMod val="75000"/>
                    </a:schemeClr>
                  </a:solidFill>
                  <a:latin typeface="微软雅黑" pitchFamily="34" charset="-122"/>
                  <a:ea typeface="微软雅黑" pitchFamily="34" charset="-122"/>
                </a:rPr>
                <a:t>D</a:t>
              </a:r>
              <a:endParaRPr sz="2000" dirty="0">
                <a:solidFill>
                  <a:schemeClr val="bg1">
                    <a:lumMod val="75000"/>
                  </a:schemeClr>
                </a:solidFill>
                <a:latin typeface="微软雅黑" pitchFamily="34" charset="-122"/>
                <a:ea typeface="微软雅黑" pitchFamily="34" charset="-122"/>
              </a:endParaRPr>
            </a:p>
          </p:txBody>
        </p:sp>
        <p:sp>
          <p:nvSpPr>
            <p:cNvPr id="15" name="Shape 417">
              <a:extLst>
                <a:ext uri="{FF2B5EF4-FFF2-40B4-BE49-F238E27FC236}">
                  <a16:creationId xmlns:a16="http://schemas.microsoft.com/office/drawing/2014/main" id="{97A49C9D-164B-47E1-94EC-701E1196FF20}"/>
                </a:ext>
              </a:extLst>
            </p:cNvPr>
            <p:cNvSpPr/>
            <p:nvPr/>
          </p:nvSpPr>
          <p:spPr>
            <a:xfrm>
              <a:off x="8795994" y="5603461"/>
              <a:ext cx="817852" cy="72188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95220" tIns="95220" rIns="95220" bIns="95220"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dirty="0">
                  <a:solidFill>
                    <a:schemeClr val="bg1">
                      <a:lumMod val="75000"/>
                    </a:schemeClr>
                  </a:solidFill>
                  <a:latin typeface="微软雅黑" pitchFamily="34" charset="-122"/>
                  <a:ea typeface="微软雅黑" pitchFamily="34" charset="-122"/>
                </a:rPr>
                <a:t>A</a:t>
              </a:r>
              <a:endParaRPr sz="2000" dirty="0">
                <a:solidFill>
                  <a:schemeClr val="bg1">
                    <a:lumMod val="75000"/>
                  </a:schemeClr>
                </a:solidFill>
                <a:latin typeface="微软雅黑" pitchFamily="34" charset="-122"/>
                <a:ea typeface="微软雅黑" pitchFamily="34" charset="-122"/>
              </a:endParaRPr>
            </a:p>
          </p:txBody>
        </p:sp>
        <p:sp>
          <p:nvSpPr>
            <p:cNvPr id="16" name="Shape 418">
              <a:extLst>
                <a:ext uri="{FF2B5EF4-FFF2-40B4-BE49-F238E27FC236}">
                  <a16:creationId xmlns:a16="http://schemas.microsoft.com/office/drawing/2014/main" id="{A40033F7-589B-4E4E-9582-167EDB8AFF5E}"/>
                </a:ext>
              </a:extLst>
            </p:cNvPr>
            <p:cNvSpPr/>
            <p:nvPr/>
          </p:nvSpPr>
          <p:spPr>
            <a:xfrm>
              <a:off x="8931409" y="7929667"/>
              <a:ext cx="817851" cy="721882"/>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95220" tIns="95220" rIns="95220" bIns="95220"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dirty="0">
                  <a:solidFill>
                    <a:schemeClr val="bg1">
                      <a:lumMod val="75000"/>
                    </a:schemeClr>
                  </a:solidFill>
                  <a:latin typeface="微软雅黑" pitchFamily="34" charset="-122"/>
                  <a:ea typeface="微软雅黑" pitchFamily="34" charset="-122"/>
                </a:rPr>
                <a:t>H</a:t>
              </a:r>
              <a:endParaRPr sz="2000" dirty="0">
                <a:solidFill>
                  <a:schemeClr val="bg1">
                    <a:lumMod val="75000"/>
                  </a:schemeClr>
                </a:solidFill>
                <a:latin typeface="微软雅黑" pitchFamily="34" charset="-122"/>
                <a:ea typeface="微软雅黑" pitchFamily="34" charset="-122"/>
              </a:endParaRPr>
            </a:p>
          </p:txBody>
        </p:sp>
        <p:sp>
          <p:nvSpPr>
            <p:cNvPr id="17" name="Shape 419">
              <a:extLst>
                <a:ext uri="{FF2B5EF4-FFF2-40B4-BE49-F238E27FC236}">
                  <a16:creationId xmlns:a16="http://schemas.microsoft.com/office/drawing/2014/main" id="{6FFF83A4-F36D-41E5-8CC3-AF16D628D951}"/>
                </a:ext>
              </a:extLst>
            </p:cNvPr>
            <p:cNvSpPr/>
            <p:nvPr/>
          </p:nvSpPr>
          <p:spPr>
            <a:xfrm>
              <a:off x="10568300" y="9604842"/>
              <a:ext cx="775760" cy="72188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95220" tIns="95220" rIns="95220" bIns="95220"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dirty="0">
                  <a:solidFill>
                    <a:schemeClr val="bg1">
                      <a:lumMod val="75000"/>
                    </a:schemeClr>
                  </a:solidFill>
                  <a:latin typeface="微软雅黑" pitchFamily="34" charset="-122"/>
                  <a:ea typeface="微软雅黑" pitchFamily="34" charset="-122"/>
                </a:rPr>
                <a:t>J</a:t>
              </a:r>
              <a:endParaRPr sz="2000" dirty="0">
                <a:solidFill>
                  <a:schemeClr val="bg1">
                    <a:lumMod val="75000"/>
                  </a:schemeClr>
                </a:solidFill>
                <a:latin typeface="微软雅黑" pitchFamily="34" charset="-122"/>
                <a:ea typeface="微软雅黑" pitchFamily="34" charset="-122"/>
              </a:endParaRPr>
            </a:p>
          </p:txBody>
        </p:sp>
        <p:sp>
          <p:nvSpPr>
            <p:cNvPr id="18" name="Shape 420">
              <a:extLst>
                <a:ext uri="{FF2B5EF4-FFF2-40B4-BE49-F238E27FC236}">
                  <a16:creationId xmlns:a16="http://schemas.microsoft.com/office/drawing/2014/main" id="{755F3960-850E-4D54-80F8-F6E9D893DEBB}"/>
                </a:ext>
              </a:extLst>
            </p:cNvPr>
            <p:cNvSpPr/>
            <p:nvPr/>
          </p:nvSpPr>
          <p:spPr>
            <a:xfrm>
              <a:off x="10841338" y="4083936"/>
              <a:ext cx="481114" cy="721882"/>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95220" tIns="95220" rIns="95220" bIns="95220"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dirty="0">
                  <a:solidFill>
                    <a:schemeClr val="bg1">
                      <a:lumMod val="75000"/>
                    </a:schemeClr>
                  </a:solidFill>
                  <a:latin typeface="微软雅黑" pitchFamily="34" charset="-122"/>
                  <a:ea typeface="微软雅黑" pitchFamily="34" charset="-122"/>
                </a:rPr>
                <a:t>B</a:t>
              </a:r>
              <a:endParaRPr sz="2000" dirty="0">
                <a:solidFill>
                  <a:schemeClr val="bg1">
                    <a:lumMod val="75000"/>
                  </a:schemeClr>
                </a:solidFill>
                <a:latin typeface="微软雅黑" pitchFamily="34" charset="-122"/>
                <a:ea typeface="微软雅黑" pitchFamily="34" charset="-122"/>
              </a:endParaRPr>
            </a:p>
          </p:txBody>
        </p:sp>
        <p:sp>
          <p:nvSpPr>
            <p:cNvPr id="19" name="Shape 422">
              <a:extLst>
                <a:ext uri="{FF2B5EF4-FFF2-40B4-BE49-F238E27FC236}">
                  <a16:creationId xmlns:a16="http://schemas.microsoft.com/office/drawing/2014/main" id="{4283DD2B-1F28-4298-8703-A5C13FDE4A0A}"/>
                </a:ext>
              </a:extLst>
            </p:cNvPr>
            <p:cNvSpPr/>
            <p:nvPr/>
          </p:nvSpPr>
          <p:spPr>
            <a:xfrm>
              <a:off x="11039872" y="6325340"/>
              <a:ext cx="2954651" cy="544334"/>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lstStyle>
              <a:lvl1pPr algn="l" defTabSz="647700">
                <a:lnSpc>
                  <a:spcPct val="120000"/>
                </a:lnSpc>
                <a:spcBef>
                  <a:spcPts val="1700"/>
                </a:spcBef>
                <a:defRPr sz="2500" b="1">
                  <a:solidFill>
                    <a:srgbClr val="0087B1"/>
                  </a:solidFill>
                  <a:latin typeface="Lato"/>
                  <a:ea typeface="Lato"/>
                  <a:cs typeface="Lato"/>
                  <a:sym typeface="Lato"/>
                </a:defRPr>
              </a:lvl1pPr>
            </a:lstStyle>
            <a:p>
              <a:pPr defTabSz="1217218"/>
              <a:r>
                <a:rPr lang="zh-CN" altLang="en-US" sz="1600" b="0" dirty="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Title keywords</a:t>
              </a:r>
            </a:p>
          </p:txBody>
        </p:sp>
        <p:sp>
          <p:nvSpPr>
            <p:cNvPr id="20" name="Shape 424">
              <a:extLst>
                <a:ext uri="{FF2B5EF4-FFF2-40B4-BE49-F238E27FC236}">
                  <a16:creationId xmlns:a16="http://schemas.microsoft.com/office/drawing/2014/main" id="{C0FFEAD1-0EE8-4F1B-8EC6-402435D62FFE}"/>
                </a:ext>
              </a:extLst>
            </p:cNvPr>
            <p:cNvSpPr/>
            <p:nvPr/>
          </p:nvSpPr>
          <p:spPr>
            <a:xfrm>
              <a:off x="10568300" y="7124621"/>
              <a:ext cx="3340891" cy="870206"/>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lstStyle/>
            <a:p>
              <a:pPr algn="ctr" defTabSz="323728">
                <a:spcBef>
                  <a:spcPts val="851"/>
                </a:spcBef>
                <a:defRPr sz="1800"/>
              </a:pPr>
              <a:r>
                <a:rPr lang="zh-CN" altLang="en-US" sz="1067" dirty="0">
                  <a:solidFill>
                    <a:schemeClr val="bg1">
                      <a:lumMod val="75000"/>
                    </a:schemeClr>
                  </a:solidFill>
                  <a:latin typeface="微软雅黑" pitchFamily="34" charset="-122"/>
                  <a:ea typeface="微软雅黑" pitchFamily="34" charset="-122"/>
                  <a:cs typeface="Lato"/>
                  <a:sym typeface="Lato"/>
                </a:rPr>
                <a:t>Enter your content Enter your content Enter your content</a:t>
              </a:r>
              <a:endParaRPr sz="1067" dirty="0">
                <a:solidFill>
                  <a:schemeClr val="bg1">
                    <a:lumMod val="75000"/>
                  </a:schemeClr>
                </a:solidFill>
                <a:latin typeface="微软雅黑" pitchFamily="34" charset="-122"/>
                <a:ea typeface="微软雅黑" pitchFamily="34" charset="-122"/>
                <a:cs typeface="Lato"/>
                <a:sym typeface="Lato"/>
              </a:endParaRPr>
            </a:p>
          </p:txBody>
        </p:sp>
      </p:grpSp>
      <p:grpSp>
        <p:nvGrpSpPr>
          <p:cNvPr id="21" name="组合 7">
            <a:extLst>
              <a:ext uri="{FF2B5EF4-FFF2-40B4-BE49-F238E27FC236}">
                <a16:creationId xmlns:a16="http://schemas.microsoft.com/office/drawing/2014/main" id="{444B88F0-36F9-41D9-A75C-859F27DB184E}"/>
              </a:ext>
            </a:extLst>
          </p:cNvPr>
          <p:cNvGrpSpPr/>
          <p:nvPr/>
        </p:nvGrpSpPr>
        <p:grpSpPr>
          <a:xfrm>
            <a:off x="8205285" y="1645589"/>
            <a:ext cx="3077428" cy="690557"/>
            <a:chOff x="16411869" y="3291177"/>
            <a:chExt cx="6156754" cy="1381116"/>
          </a:xfrm>
        </p:grpSpPr>
        <p:sp>
          <p:nvSpPr>
            <p:cNvPr id="22" name="Shape 425">
              <a:extLst>
                <a:ext uri="{FF2B5EF4-FFF2-40B4-BE49-F238E27FC236}">
                  <a16:creationId xmlns:a16="http://schemas.microsoft.com/office/drawing/2014/main" id="{CC2B0EBC-E565-4A3E-8F95-2216ACC3464D}"/>
                </a:ext>
              </a:extLst>
            </p:cNvPr>
            <p:cNvSpPr/>
            <p:nvPr/>
          </p:nvSpPr>
          <p:spPr>
            <a:xfrm>
              <a:off x="17030310" y="3291177"/>
              <a:ext cx="5538313" cy="590933"/>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defTabSz="1217218"/>
              <a:r>
                <a:rPr lang="zh-CN" altLang="en-US" sz="1600" b="0" dirty="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Title keywords</a:t>
              </a:r>
            </a:p>
          </p:txBody>
        </p:sp>
        <p:sp>
          <p:nvSpPr>
            <p:cNvPr id="23" name="Shape 426">
              <a:extLst>
                <a:ext uri="{FF2B5EF4-FFF2-40B4-BE49-F238E27FC236}">
                  <a16:creationId xmlns:a16="http://schemas.microsoft.com/office/drawing/2014/main" id="{C9B08E09-3D8C-4294-85D1-65A97095413B}"/>
                </a:ext>
              </a:extLst>
            </p:cNvPr>
            <p:cNvSpPr/>
            <p:nvPr/>
          </p:nvSpPr>
          <p:spPr>
            <a:xfrm>
              <a:off x="17044948" y="3933628"/>
              <a:ext cx="5509032" cy="738665"/>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p>
              <a:pPr defTabSz="323728">
                <a:spcBef>
                  <a:spcPts val="851"/>
                </a:spcBef>
                <a:defRPr sz="1800"/>
              </a:pPr>
              <a:r>
                <a:rPr lang="zh-CN" altLang="en-US" sz="1200" dirty="0">
                  <a:solidFill>
                    <a:schemeClr val="bg1">
                      <a:lumMod val="75000"/>
                    </a:schemeClr>
                  </a:solidFill>
                  <a:latin typeface="微软雅黑" pitchFamily="34" charset="-122"/>
                  <a:ea typeface="微软雅黑" pitchFamily="34" charset="-122"/>
                  <a:cs typeface="Lato"/>
                  <a:sym typeface="Lato"/>
                </a:rPr>
                <a:t>Enter your content Enter your content Enter your content Enter your content Enter your content Enter your content</a:t>
              </a:r>
              <a:endParaRPr sz="1200" dirty="0">
                <a:solidFill>
                  <a:schemeClr val="bg1">
                    <a:lumMod val="75000"/>
                  </a:schemeClr>
                </a:solidFill>
                <a:latin typeface="微软雅黑" pitchFamily="34" charset="-122"/>
                <a:ea typeface="微软雅黑" pitchFamily="34" charset="-122"/>
                <a:cs typeface="Lato"/>
                <a:sym typeface="Lato"/>
              </a:endParaRPr>
            </a:p>
          </p:txBody>
        </p:sp>
        <p:sp>
          <p:nvSpPr>
            <p:cNvPr id="24" name="Shape 427">
              <a:extLst>
                <a:ext uri="{FF2B5EF4-FFF2-40B4-BE49-F238E27FC236}">
                  <a16:creationId xmlns:a16="http://schemas.microsoft.com/office/drawing/2014/main" id="{F305F6D9-9F40-4A71-B92F-835E4E0E617E}"/>
                </a:ext>
              </a:extLst>
            </p:cNvPr>
            <p:cNvSpPr/>
            <p:nvPr/>
          </p:nvSpPr>
          <p:spPr>
            <a:xfrm>
              <a:off x="16411869" y="3307191"/>
              <a:ext cx="381001" cy="381001"/>
            </a:xfrm>
            <a:prstGeom prst="roundRect">
              <a:avLst>
                <a:gd name="adj" fmla="val 50000"/>
              </a:avLst>
            </a:prstGeom>
            <a:gradFill>
              <a:gsLst>
                <a:gs pos="0">
                  <a:srgbClr val="00009E"/>
                </a:gs>
                <a:gs pos="100000">
                  <a:srgbClr val="BF00C3"/>
                </a:gs>
              </a:gsLst>
              <a:lin ang="5400000" scaled="1"/>
            </a:gradFill>
            <a:ln w="12700">
              <a:gradFill>
                <a:gsLst>
                  <a:gs pos="0">
                    <a:srgbClr val="00009E"/>
                  </a:gs>
                  <a:gs pos="100000">
                    <a:srgbClr val="BF00C3"/>
                  </a:gs>
                </a:gsLst>
                <a:lin ang="5400000" scaled="1"/>
              </a:gradFill>
              <a:miter lim="400000"/>
            </a:ln>
          </p:spPr>
          <p:txBody>
            <a:bodyPr lIns="0" tIns="0" rIns="0" bIns="0" anchor="ctr"/>
            <a:lstStyle/>
            <a:p>
              <a:pPr lvl="0">
                <a:defRPr sz="3200">
                  <a:solidFill>
                    <a:srgbClr val="FFFFFF"/>
                  </a:solidFill>
                </a:defRPr>
              </a:pPr>
              <a:endParaRPr sz="4265">
                <a:solidFill>
                  <a:schemeClr val="bg1">
                    <a:lumMod val="75000"/>
                  </a:schemeClr>
                </a:solidFill>
                <a:latin typeface="微软雅黑" pitchFamily="34" charset="-122"/>
                <a:ea typeface="微软雅黑" pitchFamily="34" charset="-122"/>
              </a:endParaRPr>
            </a:p>
          </p:txBody>
        </p:sp>
      </p:grpSp>
      <p:grpSp>
        <p:nvGrpSpPr>
          <p:cNvPr id="25" name="组合 8">
            <a:extLst>
              <a:ext uri="{FF2B5EF4-FFF2-40B4-BE49-F238E27FC236}">
                <a16:creationId xmlns:a16="http://schemas.microsoft.com/office/drawing/2014/main" id="{D4B710C2-C2DA-4DC0-B6C1-450CD7A0A7D5}"/>
              </a:ext>
            </a:extLst>
          </p:cNvPr>
          <p:cNvGrpSpPr/>
          <p:nvPr/>
        </p:nvGrpSpPr>
        <p:grpSpPr>
          <a:xfrm>
            <a:off x="8205285" y="2812170"/>
            <a:ext cx="3077428" cy="690559"/>
            <a:chOff x="16411869" y="5624341"/>
            <a:chExt cx="6156754" cy="1381118"/>
          </a:xfrm>
        </p:grpSpPr>
        <p:sp>
          <p:nvSpPr>
            <p:cNvPr id="26" name="Shape 428">
              <a:extLst>
                <a:ext uri="{FF2B5EF4-FFF2-40B4-BE49-F238E27FC236}">
                  <a16:creationId xmlns:a16="http://schemas.microsoft.com/office/drawing/2014/main" id="{DC47E44E-2554-4B11-AD48-DDE6D8A1EDEB}"/>
                </a:ext>
              </a:extLst>
            </p:cNvPr>
            <p:cNvSpPr/>
            <p:nvPr/>
          </p:nvSpPr>
          <p:spPr>
            <a:xfrm>
              <a:off x="17030310" y="5624341"/>
              <a:ext cx="5538313" cy="590932"/>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defTabSz="1217218"/>
              <a:r>
                <a:rPr lang="zh-CN" altLang="en-US" sz="1600" b="0" dirty="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Title keywords</a:t>
              </a:r>
            </a:p>
          </p:txBody>
        </p:sp>
        <p:sp>
          <p:nvSpPr>
            <p:cNvPr id="27" name="Shape 429">
              <a:extLst>
                <a:ext uri="{FF2B5EF4-FFF2-40B4-BE49-F238E27FC236}">
                  <a16:creationId xmlns:a16="http://schemas.microsoft.com/office/drawing/2014/main" id="{3878DA2C-810D-4F1A-92F7-526CC05484F0}"/>
                </a:ext>
              </a:extLst>
            </p:cNvPr>
            <p:cNvSpPr/>
            <p:nvPr/>
          </p:nvSpPr>
          <p:spPr>
            <a:xfrm>
              <a:off x="17044948" y="6266795"/>
              <a:ext cx="5509032" cy="738664"/>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p>
              <a:pPr defTabSz="323728">
                <a:spcBef>
                  <a:spcPts val="851"/>
                </a:spcBef>
                <a:defRPr sz="1800"/>
              </a:pPr>
              <a:r>
                <a:rPr lang="zh-CN" altLang="en-US" sz="1200" dirty="0">
                  <a:solidFill>
                    <a:schemeClr val="bg1">
                      <a:lumMod val="75000"/>
                    </a:schemeClr>
                  </a:solidFill>
                  <a:latin typeface="微软雅黑" pitchFamily="34" charset="-122"/>
                  <a:ea typeface="微软雅黑" pitchFamily="34" charset="-122"/>
                  <a:cs typeface="Lato"/>
                  <a:sym typeface="Lato"/>
                </a:rPr>
                <a:t>Enter your content Enter your content Enter your content Enter your content Enter your content Enter your content</a:t>
              </a:r>
              <a:endParaRPr sz="1200" dirty="0">
                <a:solidFill>
                  <a:schemeClr val="bg1">
                    <a:lumMod val="75000"/>
                  </a:schemeClr>
                </a:solidFill>
                <a:latin typeface="微软雅黑" pitchFamily="34" charset="-122"/>
                <a:ea typeface="微软雅黑" pitchFamily="34" charset="-122"/>
                <a:cs typeface="Lato"/>
                <a:sym typeface="Lato"/>
              </a:endParaRPr>
            </a:p>
          </p:txBody>
        </p:sp>
        <p:sp>
          <p:nvSpPr>
            <p:cNvPr id="28" name="Shape 430">
              <a:extLst>
                <a:ext uri="{FF2B5EF4-FFF2-40B4-BE49-F238E27FC236}">
                  <a16:creationId xmlns:a16="http://schemas.microsoft.com/office/drawing/2014/main" id="{F2C3ED52-A3CE-40AC-B6CB-E5A9A4E3F1DE}"/>
                </a:ext>
              </a:extLst>
            </p:cNvPr>
            <p:cNvSpPr/>
            <p:nvPr/>
          </p:nvSpPr>
          <p:spPr>
            <a:xfrm>
              <a:off x="16411869" y="5640356"/>
              <a:ext cx="381001" cy="381001"/>
            </a:xfrm>
            <a:prstGeom prst="roundRect">
              <a:avLst>
                <a:gd name="adj" fmla="val 50000"/>
              </a:avLst>
            </a:prstGeom>
            <a:gradFill>
              <a:gsLst>
                <a:gs pos="0">
                  <a:srgbClr val="00009E"/>
                </a:gs>
                <a:gs pos="100000">
                  <a:srgbClr val="BF00C3"/>
                </a:gs>
              </a:gsLst>
              <a:lin ang="5400000" scaled="1"/>
            </a:gradFill>
            <a:ln w="12700">
              <a:miter lim="400000"/>
            </a:ln>
          </p:spPr>
          <p:txBody>
            <a:bodyPr lIns="0" tIns="0" rIns="0" bIns="0" anchor="ctr"/>
            <a:lstStyle/>
            <a:p>
              <a:pPr lvl="0">
                <a:defRPr sz="3200">
                  <a:solidFill>
                    <a:srgbClr val="FFFFFF"/>
                  </a:solidFill>
                </a:defRPr>
              </a:pPr>
              <a:endParaRPr sz="4265">
                <a:solidFill>
                  <a:schemeClr val="bg1">
                    <a:lumMod val="75000"/>
                  </a:schemeClr>
                </a:solidFill>
                <a:latin typeface="微软雅黑" pitchFamily="34" charset="-122"/>
                <a:ea typeface="微软雅黑" pitchFamily="34" charset="-122"/>
              </a:endParaRPr>
            </a:p>
          </p:txBody>
        </p:sp>
      </p:grpSp>
      <p:grpSp>
        <p:nvGrpSpPr>
          <p:cNvPr id="29" name="组合 10">
            <a:extLst>
              <a:ext uri="{FF2B5EF4-FFF2-40B4-BE49-F238E27FC236}">
                <a16:creationId xmlns:a16="http://schemas.microsoft.com/office/drawing/2014/main" id="{47B692D9-527B-4260-B858-2E8017FC4D44}"/>
              </a:ext>
            </a:extLst>
          </p:cNvPr>
          <p:cNvGrpSpPr/>
          <p:nvPr/>
        </p:nvGrpSpPr>
        <p:grpSpPr>
          <a:xfrm>
            <a:off x="8205285" y="3953561"/>
            <a:ext cx="3077428" cy="690559"/>
            <a:chOff x="16411869" y="7907125"/>
            <a:chExt cx="6156754" cy="1381118"/>
          </a:xfrm>
        </p:grpSpPr>
        <p:sp>
          <p:nvSpPr>
            <p:cNvPr id="30" name="Shape 431">
              <a:extLst>
                <a:ext uri="{FF2B5EF4-FFF2-40B4-BE49-F238E27FC236}">
                  <a16:creationId xmlns:a16="http://schemas.microsoft.com/office/drawing/2014/main" id="{B67B12EB-13FA-4560-8CDD-A9743C130BBB}"/>
                </a:ext>
              </a:extLst>
            </p:cNvPr>
            <p:cNvSpPr/>
            <p:nvPr/>
          </p:nvSpPr>
          <p:spPr>
            <a:xfrm>
              <a:off x="17030310" y="7907125"/>
              <a:ext cx="5538313" cy="590932"/>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defTabSz="1217218"/>
              <a:r>
                <a:rPr lang="zh-CN" altLang="en-US" sz="1600" b="0" dirty="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Title keywords</a:t>
              </a:r>
            </a:p>
          </p:txBody>
        </p:sp>
        <p:sp>
          <p:nvSpPr>
            <p:cNvPr id="31" name="Shape 432">
              <a:extLst>
                <a:ext uri="{FF2B5EF4-FFF2-40B4-BE49-F238E27FC236}">
                  <a16:creationId xmlns:a16="http://schemas.microsoft.com/office/drawing/2014/main" id="{BDDFE3C9-9789-412C-BE3C-1656E7F1E3E9}"/>
                </a:ext>
              </a:extLst>
            </p:cNvPr>
            <p:cNvSpPr/>
            <p:nvPr/>
          </p:nvSpPr>
          <p:spPr>
            <a:xfrm>
              <a:off x="17044948" y="8549579"/>
              <a:ext cx="5509032" cy="738664"/>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p>
              <a:pPr defTabSz="323728">
                <a:spcBef>
                  <a:spcPts val="851"/>
                </a:spcBef>
                <a:defRPr sz="1800"/>
              </a:pPr>
              <a:r>
                <a:rPr lang="zh-CN" altLang="en-US" sz="1200" dirty="0">
                  <a:solidFill>
                    <a:schemeClr val="bg1">
                      <a:lumMod val="75000"/>
                    </a:schemeClr>
                  </a:solidFill>
                  <a:latin typeface="微软雅黑" pitchFamily="34" charset="-122"/>
                  <a:ea typeface="微软雅黑" pitchFamily="34" charset="-122"/>
                  <a:cs typeface="Lato"/>
                  <a:sym typeface="Lato"/>
                </a:rPr>
                <a:t>Enter your content Enter your content Enter your content Enter your content Enter your content Enter your content</a:t>
              </a:r>
              <a:endParaRPr sz="1200" dirty="0">
                <a:solidFill>
                  <a:schemeClr val="bg1">
                    <a:lumMod val="75000"/>
                  </a:schemeClr>
                </a:solidFill>
                <a:latin typeface="微软雅黑" pitchFamily="34" charset="-122"/>
                <a:ea typeface="微软雅黑" pitchFamily="34" charset="-122"/>
                <a:cs typeface="Lato"/>
                <a:sym typeface="Lato"/>
              </a:endParaRPr>
            </a:p>
          </p:txBody>
        </p:sp>
        <p:sp>
          <p:nvSpPr>
            <p:cNvPr id="32" name="Shape 433">
              <a:extLst>
                <a:ext uri="{FF2B5EF4-FFF2-40B4-BE49-F238E27FC236}">
                  <a16:creationId xmlns:a16="http://schemas.microsoft.com/office/drawing/2014/main" id="{8B6F9B6D-C956-40F5-88FE-4611720A88A5}"/>
                </a:ext>
              </a:extLst>
            </p:cNvPr>
            <p:cNvSpPr/>
            <p:nvPr/>
          </p:nvSpPr>
          <p:spPr>
            <a:xfrm>
              <a:off x="16411869" y="7923140"/>
              <a:ext cx="381001" cy="381001"/>
            </a:xfrm>
            <a:prstGeom prst="roundRect">
              <a:avLst>
                <a:gd name="adj" fmla="val 50000"/>
              </a:avLst>
            </a:prstGeom>
            <a:gradFill>
              <a:gsLst>
                <a:gs pos="0">
                  <a:srgbClr val="00009E"/>
                </a:gs>
                <a:gs pos="100000">
                  <a:srgbClr val="BF00C3"/>
                </a:gs>
              </a:gsLst>
              <a:lin ang="5400000" scaled="1"/>
            </a:gradFill>
            <a:ln w="12700">
              <a:miter lim="400000"/>
            </a:ln>
          </p:spPr>
          <p:txBody>
            <a:bodyPr lIns="0" tIns="0" rIns="0" bIns="0" anchor="ctr"/>
            <a:lstStyle/>
            <a:p>
              <a:pPr lvl="0">
                <a:defRPr sz="3200">
                  <a:solidFill>
                    <a:srgbClr val="FFFFFF"/>
                  </a:solidFill>
                </a:defRPr>
              </a:pPr>
              <a:endParaRPr sz="4265" dirty="0">
                <a:solidFill>
                  <a:schemeClr val="bg1">
                    <a:lumMod val="75000"/>
                  </a:schemeClr>
                </a:solidFill>
                <a:latin typeface="微软雅黑" pitchFamily="34" charset="-122"/>
                <a:ea typeface="微软雅黑" pitchFamily="34" charset="-122"/>
              </a:endParaRPr>
            </a:p>
          </p:txBody>
        </p:sp>
      </p:grpSp>
      <p:grpSp>
        <p:nvGrpSpPr>
          <p:cNvPr id="33" name="组合 11">
            <a:extLst>
              <a:ext uri="{FF2B5EF4-FFF2-40B4-BE49-F238E27FC236}">
                <a16:creationId xmlns:a16="http://schemas.microsoft.com/office/drawing/2014/main" id="{917C8DDE-BF5B-4AAE-B259-1A4BF3A41C2A}"/>
              </a:ext>
            </a:extLst>
          </p:cNvPr>
          <p:cNvGrpSpPr/>
          <p:nvPr/>
        </p:nvGrpSpPr>
        <p:grpSpPr>
          <a:xfrm>
            <a:off x="8205285" y="5059021"/>
            <a:ext cx="3077428" cy="690559"/>
            <a:chOff x="16411869" y="10118041"/>
            <a:chExt cx="6156754" cy="1381118"/>
          </a:xfrm>
        </p:grpSpPr>
        <p:sp>
          <p:nvSpPr>
            <p:cNvPr id="34" name="Shape 434">
              <a:extLst>
                <a:ext uri="{FF2B5EF4-FFF2-40B4-BE49-F238E27FC236}">
                  <a16:creationId xmlns:a16="http://schemas.microsoft.com/office/drawing/2014/main" id="{9637074C-73D8-4BC2-B45C-DF034867A210}"/>
                </a:ext>
              </a:extLst>
            </p:cNvPr>
            <p:cNvSpPr/>
            <p:nvPr/>
          </p:nvSpPr>
          <p:spPr>
            <a:xfrm>
              <a:off x="17030310" y="10118041"/>
              <a:ext cx="5538313" cy="590932"/>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defTabSz="1217218"/>
              <a:r>
                <a:rPr lang="zh-CN" altLang="en-US" sz="1600" b="0" dirty="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Title keywords</a:t>
              </a:r>
            </a:p>
          </p:txBody>
        </p:sp>
        <p:sp>
          <p:nvSpPr>
            <p:cNvPr id="35" name="Shape 435">
              <a:extLst>
                <a:ext uri="{FF2B5EF4-FFF2-40B4-BE49-F238E27FC236}">
                  <a16:creationId xmlns:a16="http://schemas.microsoft.com/office/drawing/2014/main" id="{416BAA04-1D18-49B5-BA2C-866DFCA23D91}"/>
                </a:ext>
              </a:extLst>
            </p:cNvPr>
            <p:cNvSpPr/>
            <p:nvPr/>
          </p:nvSpPr>
          <p:spPr>
            <a:xfrm>
              <a:off x="17044948" y="10760495"/>
              <a:ext cx="5509032" cy="738664"/>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p>
              <a:pPr defTabSz="323728">
                <a:spcBef>
                  <a:spcPts val="851"/>
                </a:spcBef>
                <a:defRPr sz="1800"/>
              </a:pPr>
              <a:r>
                <a:rPr lang="zh-CN" altLang="en-US" sz="1200" dirty="0">
                  <a:solidFill>
                    <a:schemeClr val="bg1">
                      <a:lumMod val="75000"/>
                    </a:schemeClr>
                  </a:solidFill>
                  <a:latin typeface="微软雅黑" pitchFamily="34" charset="-122"/>
                  <a:ea typeface="微软雅黑" pitchFamily="34" charset="-122"/>
                  <a:cs typeface="Lato"/>
                  <a:sym typeface="Lato"/>
                </a:rPr>
                <a:t>Enter your content Enter your content Enter your content Enter your content Enter your content Enter your content</a:t>
              </a:r>
              <a:endParaRPr sz="1200" dirty="0">
                <a:solidFill>
                  <a:schemeClr val="bg1">
                    <a:lumMod val="75000"/>
                  </a:schemeClr>
                </a:solidFill>
                <a:latin typeface="微软雅黑" pitchFamily="34" charset="-122"/>
                <a:ea typeface="微软雅黑" pitchFamily="34" charset="-122"/>
                <a:cs typeface="Lato"/>
                <a:sym typeface="Lato"/>
              </a:endParaRPr>
            </a:p>
          </p:txBody>
        </p:sp>
        <p:sp>
          <p:nvSpPr>
            <p:cNvPr id="36" name="Shape 436">
              <a:extLst>
                <a:ext uri="{FF2B5EF4-FFF2-40B4-BE49-F238E27FC236}">
                  <a16:creationId xmlns:a16="http://schemas.microsoft.com/office/drawing/2014/main" id="{EAD77061-27C7-48EB-B847-19DFD63EE4EB}"/>
                </a:ext>
              </a:extLst>
            </p:cNvPr>
            <p:cNvSpPr/>
            <p:nvPr/>
          </p:nvSpPr>
          <p:spPr>
            <a:xfrm>
              <a:off x="16411869" y="10134055"/>
              <a:ext cx="381001" cy="381001"/>
            </a:xfrm>
            <a:prstGeom prst="roundRect">
              <a:avLst>
                <a:gd name="adj" fmla="val 50000"/>
              </a:avLst>
            </a:prstGeom>
            <a:gradFill>
              <a:gsLst>
                <a:gs pos="0">
                  <a:srgbClr val="00009E"/>
                </a:gs>
                <a:gs pos="100000">
                  <a:srgbClr val="BF00C3"/>
                </a:gs>
              </a:gsLst>
              <a:lin ang="5400000" scaled="1"/>
            </a:gradFill>
            <a:ln w="12700">
              <a:miter lim="400000"/>
            </a:ln>
          </p:spPr>
          <p:txBody>
            <a:bodyPr lIns="0" tIns="0" rIns="0" bIns="0" anchor="ctr"/>
            <a:lstStyle/>
            <a:p>
              <a:pPr lvl="0">
                <a:defRPr sz="3200">
                  <a:solidFill>
                    <a:srgbClr val="FFFFFF"/>
                  </a:solidFill>
                </a:defRPr>
              </a:pPr>
              <a:endParaRPr sz="4265">
                <a:solidFill>
                  <a:schemeClr val="bg1">
                    <a:lumMod val="75000"/>
                  </a:schemeClr>
                </a:solidFill>
                <a:latin typeface="微软雅黑" pitchFamily="34" charset="-122"/>
                <a:ea typeface="微软雅黑" pitchFamily="34" charset="-122"/>
              </a:endParaRPr>
            </a:p>
          </p:txBody>
        </p:sp>
      </p:grpSp>
      <p:grpSp>
        <p:nvGrpSpPr>
          <p:cNvPr id="37" name="组合 3">
            <a:extLst>
              <a:ext uri="{FF2B5EF4-FFF2-40B4-BE49-F238E27FC236}">
                <a16:creationId xmlns:a16="http://schemas.microsoft.com/office/drawing/2014/main" id="{A19D18E8-E968-4D92-A3B5-8D010B191E08}"/>
              </a:ext>
            </a:extLst>
          </p:cNvPr>
          <p:cNvGrpSpPr/>
          <p:nvPr/>
        </p:nvGrpSpPr>
        <p:grpSpPr>
          <a:xfrm>
            <a:off x="772552" y="1605248"/>
            <a:ext cx="3052555" cy="690557"/>
            <a:chOff x="1541816" y="3210495"/>
            <a:chExt cx="6106996" cy="1381116"/>
          </a:xfrm>
        </p:grpSpPr>
        <p:sp>
          <p:nvSpPr>
            <p:cNvPr id="38" name="Shape 437">
              <a:extLst>
                <a:ext uri="{FF2B5EF4-FFF2-40B4-BE49-F238E27FC236}">
                  <a16:creationId xmlns:a16="http://schemas.microsoft.com/office/drawing/2014/main" id="{C2E34BC5-EDDB-489F-B583-7FC74DC37F14}"/>
                </a:ext>
              </a:extLst>
            </p:cNvPr>
            <p:cNvSpPr/>
            <p:nvPr/>
          </p:nvSpPr>
          <p:spPr>
            <a:xfrm>
              <a:off x="7267811" y="3307191"/>
              <a:ext cx="381001" cy="381001"/>
            </a:xfrm>
            <a:prstGeom prst="roundRect">
              <a:avLst>
                <a:gd name="adj" fmla="val 50000"/>
              </a:avLst>
            </a:prstGeom>
            <a:gradFill>
              <a:gsLst>
                <a:gs pos="0">
                  <a:srgbClr val="00009E"/>
                </a:gs>
                <a:gs pos="100000">
                  <a:srgbClr val="BF00C3"/>
                </a:gs>
              </a:gsLst>
              <a:lin ang="5400000" scaled="1"/>
            </a:gradFill>
            <a:ln w="12700">
              <a:miter lim="400000"/>
            </a:ln>
          </p:spPr>
          <p:txBody>
            <a:bodyPr lIns="0" tIns="0" rIns="0" bIns="0" anchor="ctr"/>
            <a:lstStyle/>
            <a:p>
              <a:pPr lvl="0">
                <a:defRPr sz="3200">
                  <a:solidFill>
                    <a:srgbClr val="FFFFFF"/>
                  </a:solidFill>
                </a:defRPr>
              </a:pPr>
              <a:endParaRPr sz="4265">
                <a:solidFill>
                  <a:schemeClr val="bg1">
                    <a:lumMod val="75000"/>
                  </a:schemeClr>
                </a:solidFill>
                <a:latin typeface="微软雅黑" pitchFamily="34" charset="-122"/>
                <a:ea typeface="微软雅黑" pitchFamily="34" charset="-122"/>
              </a:endParaRPr>
            </a:p>
          </p:txBody>
        </p:sp>
        <p:sp>
          <p:nvSpPr>
            <p:cNvPr id="39" name="Shape 441">
              <a:extLst>
                <a:ext uri="{FF2B5EF4-FFF2-40B4-BE49-F238E27FC236}">
                  <a16:creationId xmlns:a16="http://schemas.microsoft.com/office/drawing/2014/main" id="{4583E767-C44A-46B1-9D70-C9E4FB2938F3}"/>
                </a:ext>
              </a:extLst>
            </p:cNvPr>
            <p:cNvSpPr/>
            <p:nvPr/>
          </p:nvSpPr>
          <p:spPr>
            <a:xfrm>
              <a:off x="1541816" y="3210495"/>
              <a:ext cx="5538314" cy="590933"/>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defTabSz="1217218"/>
              <a:r>
                <a:rPr lang="zh-CN" altLang="en-US" sz="1600" b="0" dirty="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Title keywords</a:t>
              </a:r>
            </a:p>
          </p:txBody>
        </p:sp>
        <p:sp>
          <p:nvSpPr>
            <p:cNvPr id="40" name="Shape 442">
              <a:extLst>
                <a:ext uri="{FF2B5EF4-FFF2-40B4-BE49-F238E27FC236}">
                  <a16:creationId xmlns:a16="http://schemas.microsoft.com/office/drawing/2014/main" id="{006DC7A1-8A0E-4070-ADEA-A4B1C0788AD3}"/>
                </a:ext>
              </a:extLst>
            </p:cNvPr>
            <p:cNvSpPr/>
            <p:nvPr/>
          </p:nvSpPr>
          <p:spPr>
            <a:xfrm>
              <a:off x="1583351" y="3852946"/>
              <a:ext cx="5509033" cy="738665"/>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p>
              <a:pPr algn="r" defTabSz="323728">
                <a:spcBef>
                  <a:spcPts val="851"/>
                </a:spcBef>
                <a:defRPr sz="1800"/>
              </a:pPr>
              <a:r>
                <a:rPr lang="zh-CN" altLang="en-US" sz="1200" dirty="0">
                  <a:solidFill>
                    <a:schemeClr val="bg1">
                      <a:lumMod val="75000"/>
                    </a:schemeClr>
                  </a:solidFill>
                  <a:latin typeface="微软雅黑" pitchFamily="34" charset="-122"/>
                  <a:ea typeface="微软雅黑" pitchFamily="34" charset="-122"/>
                  <a:cs typeface="Lato"/>
                  <a:sym typeface="Lato"/>
                </a:rPr>
                <a:t>Enter your content Enter your content Enter your content Enter your content Enter your content Enter your content</a:t>
              </a:r>
              <a:endParaRPr sz="1200" dirty="0">
                <a:solidFill>
                  <a:schemeClr val="bg1">
                    <a:lumMod val="75000"/>
                  </a:schemeClr>
                </a:solidFill>
                <a:latin typeface="微软雅黑" pitchFamily="34" charset="-122"/>
                <a:ea typeface="微软雅黑" pitchFamily="34" charset="-122"/>
                <a:cs typeface="Lato"/>
                <a:sym typeface="Lato"/>
              </a:endParaRPr>
            </a:p>
          </p:txBody>
        </p:sp>
      </p:grpSp>
      <p:grpSp>
        <p:nvGrpSpPr>
          <p:cNvPr id="41" name="组合 4">
            <a:extLst>
              <a:ext uri="{FF2B5EF4-FFF2-40B4-BE49-F238E27FC236}">
                <a16:creationId xmlns:a16="http://schemas.microsoft.com/office/drawing/2014/main" id="{3123030F-D1DD-41F9-B82F-96E63FCE0B10}"/>
              </a:ext>
            </a:extLst>
          </p:cNvPr>
          <p:cNvGrpSpPr/>
          <p:nvPr/>
        </p:nvGrpSpPr>
        <p:grpSpPr>
          <a:xfrm>
            <a:off x="772552" y="2771830"/>
            <a:ext cx="3052555" cy="690559"/>
            <a:chOff x="1541816" y="5543659"/>
            <a:chExt cx="6106996" cy="1381118"/>
          </a:xfrm>
        </p:grpSpPr>
        <p:sp>
          <p:nvSpPr>
            <p:cNvPr id="42" name="Shape 438">
              <a:extLst>
                <a:ext uri="{FF2B5EF4-FFF2-40B4-BE49-F238E27FC236}">
                  <a16:creationId xmlns:a16="http://schemas.microsoft.com/office/drawing/2014/main" id="{BFAD84B4-0CCB-45D9-8E67-6507E5642F4F}"/>
                </a:ext>
              </a:extLst>
            </p:cNvPr>
            <p:cNvSpPr/>
            <p:nvPr/>
          </p:nvSpPr>
          <p:spPr>
            <a:xfrm>
              <a:off x="7267811" y="5640356"/>
              <a:ext cx="381001" cy="381001"/>
            </a:xfrm>
            <a:prstGeom prst="roundRect">
              <a:avLst>
                <a:gd name="adj" fmla="val 50000"/>
              </a:avLst>
            </a:prstGeom>
            <a:gradFill>
              <a:gsLst>
                <a:gs pos="0">
                  <a:srgbClr val="00009E"/>
                </a:gs>
                <a:gs pos="100000">
                  <a:srgbClr val="BF00C3"/>
                </a:gs>
              </a:gsLst>
              <a:lin ang="5400000" scaled="1"/>
            </a:gradFill>
            <a:ln w="12700">
              <a:miter lim="400000"/>
            </a:ln>
          </p:spPr>
          <p:txBody>
            <a:bodyPr lIns="0" tIns="0" rIns="0" bIns="0" anchor="ctr"/>
            <a:lstStyle/>
            <a:p>
              <a:pPr lvl="0">
                <a:defRPr sz="3200">
                  <a:solidFill>
                    <a:srgbClr val="FFFFFF"/>
                  </a:solidFill>
                </a:defRPr>
              </a:pPr>
              <a:endParaRPr sz="4265">
                <a:solidFill>
                  <a:schemeClr val="bg1">
                    <a:lumMod val="75000"/>
                  </a:schemeClr>
                </a:solidFill>
                <a:latin typeface="微软雅黑" pitchFamily="34" charset="-122"/>
                <a:ea typeface="微软雅黑" pitchFamily="34" charset="-122"/>
              </a:endParaRPr>
            </a:p>
          </p:txBody>
        </p:sp>
        <p:sp>
          <p:nvSpPr>
            <p:cNvPr id="43" name="Shape 443">
              <a:extLst>
                <a:ext uri="{FF2B5EF4-FFF2-40B4-BE49-F238E27FC236}">
                  <a16:creationId xmlns:a16="http://schemas.microsoft.com/office/drawing/2014/main" id="{8BD0BFCD-BDA3-427B-B22A-A566B8DFAB9C}"/>
                </a:ext>
              </a:extLst>
            </p:cNvPr>
            <p:cNvSpPr/>
            <p:nvPr/>
          </p:nvSpPr>
          <p:spPr>
            <a:xfrm>
              <a:off x="1541816" y="5543659"/>
              <a:ext cx="5538314" cy="590932"/>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defTabSz="1217218"/>
              <a:r>
                <a:rPr lang="zh-CN" altLang="en-US" sz="1600" b="0" dirty="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Title keywords</a:t>
              </a:r>
            </a:p>
          </p:txBody>
        </p:sp>
        <p:sp>
          <p:nvSpPr>
            <p:cNvPr id="44" name="Shape 444">
              <a:extLst>
                <a:ext uri="{FF2B5EF4-FFF2-40B4-BE49-F238E27FC236}">
                  <a16:creationId xmlns:a16="http://schemas.microsoft.com/office/drawing/2014/main" id="{96C9D730-2606-4638-8EA7-9275EAEC8DE9}"/>
                </a:ext>
              </a:extLst>
            </p:cNvPr>
            <p:cNvSpPr/>
            <p:nvPr/>
          </p:nvSpPr>
          <p:spPr>
            <a:xfrm>
              <a:off x="1583351" y="6186113"/>
              <a:ext cx="5509033" cy="738664"/>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p>
              <a:pPr algn="r" defTabSz="323728">
                <a:spcBef>
                  <a:spcPts val="851"/>
                </a:spcBef>
                <a:defRPr sz="1800"/>
              </a:pPr>
              <a:r>
                <a:rPr lang="zh-CN" altLang="en-US" sz="1200" dirty="0">
                  <a:solidFill>
                    <a:schemeClr val="bg1">
                      <a:lumMod val="75000"/>
                    </a:schemeClr>
                  </a:solidFill>
                  <a:latin typeface="微软雅黑" pitchFamily="34" charset="-122"/>
                  <a:ea typeface="微软雅黑" pitchFamily="34" charset="-122"/>
                  <a:cs typeface="Lato"/>
                  <a:sym typeface="Lato"/>
                </a:rPr>
                <a:t>Enter your content Enter your content Enter your content Enter your content Enter your content Enter your content</a:t>
              </a:r>
              <a:endParaRPr sz="1200" dirty="0">
                <a:solidFill>
                  <a:schemeClr val="bg1">
                    <a:lumMod val="75000"/>
                  </a:schemeClr>
                </a:solidFill>
                <a:latin typeface="微软雅黑" pitchFamily="34" charset="-122"/>
                <a:ea typeface="微软雅黑" pitchFamily="34" charset="-122"/>
                <a:cs typeface="Lato"/>
                <a:sym typeface="Lato"/>
              </a:endParaRPr>
            </a:p>
          </p:txBody>
        </p:sp>
      </p:grpSp>
      <p:grpSp>
        <p:nvGrpSpPr>
          <p:cNvPr id="45" name="组合 5">
            <a:extLst>
              <a:ext uri="{FF2B5EF4-FFF2-40B4-BE49-F238E27FC236}">
                <a16:creationId xmlns:a16="http://schemas.microsoft.com/office/drawing/2014/main" id="{5D7598FD-7161-4542-952E-DB2B8AC7846A}"/>
              </a:ext>
            </a:extLst>
          </p:cNvPr>
          <p:cNvGrpSpPr/>
          <p:nvPr/>
        </p:nvGrpSpPr>
        <p:grpSpPr>
          <a:xfrm>
            <a:off x="772552" y="3913221"/>
            <a:ext cx="3052555" cy="690559"/>
            <a:chOff x="1541816" y="7826443"/>
            <a:chExt cx="6106996" cy="1381118"/>
          </a:xfrm>
        </p:grpSpPr>
        <p:sp>
          <p:nvSpPr>
            <p:cNvPr id="46" name="Shape 439">
              <a:extLst>
                <a:ext uri="{FF2B5EF4-FFF2-40B4-BE49-F238E27FC236}">
                  <a16:creationId xmlns:a16="http://schemas.microsoft.com/office/drawing/2014/main" id="{78D4CFA1-2DC9-45C9-BC23-D95EF97BFC33}"/>
                </a:ext>
              </a:extLst>
            </p:cNvPr>
            <p:cNvSpPr/>
            <p:nvPr/>
          </p:nvSpPr>
          <p:spPr>
            <a:xfrm>
              <a:off x="7267811" y="7923140"/>
              <a:ext cx="381001" cy="381001"/>
            </a:xfrm>
            <a:prstGeom prst="roundRect">
              <a:avLst>
                <a:gd name="adj" fmla="val 50000"/>
              </a:avLst>
            </a:prstGeom>
            <a:gradFill>
              <a:gsLst>
                <a:gs pos="0">
                  <a:srgbClr val="00009E"/>
                </a:gs>
                <a:gs pos="100000">
                  <a:srgbClr val="BF00C3"/>
                </a:gs>
              </a:gsLst>
              <a:lin ang="5400000" scaled="1"/>
            </a:gradFill>
            <a:ln w="12700">
              <a:miter lim="400000"/>
            </a:ln>
          </p:spPr>
          <p:txBody>
            <a:bodyPr lIns="0" tIns="0" rIns="0" bIns="0" anchor="ctr"/>
            <a:lstStyle/>
            <a:p>
              <a:pPr lvl="0">
                <a:defRPr sz="3200">
                  <a:solidFill>
                    <a:srgbClr val="FFFFFF"/>
                  </a:solidFill>
                </a:defRPr>
              </a:pPr>
              <a:endParaRPr sz="4265">
                <a:solidFill>
                  <a:schemeClr val="bg1">
                    <a:lumMod val="75000"/>
                  </a:schemeClr>
                </a:solidFill>
                <a:latin typeface="微软雅黑" pitchFamily="34" charset="-122"/>
                <a:ea typeface="微软雅黑" pitchFamily="34" charset="-122"/>
              </a:endParaRPr>
            </a:p>
          </p:txBody>
        </p:sp>
        <p:sp>
          <p:nvSpPr>
            <p:cNvPr id="47" name="Shape 445">
              <a:extLst>
                <a:ext uri="{FF2B5EF4-FFF2-40B4-BE49-F238E27FC236}">
                  <a16:creationId xmlns:a16="http://schemas.microsoft.com/office/drawing/2014/main" id="{3F262B02-4F8A-4E61-B452-20500805DC1B}"/>
                </a:ext>
              </a:extLst>
            </p:cNvPr>
            <p:cNvSpPr/>
            <p:nvPr/>
          </p:nvSpPr>
          <p:spPr>
            <a:xfrm>
              <a:off x="1541816" y="7826443"/>
              <a:ext cx="5538314" cy="590932"/>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defTabSz="1217218"/>
              <a:r>
                <a:rPr lang="zh-CN" altLang="en-US" sz="1600" b="0" dirty="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Title keywords</a:t>
              </a:r>
            </a:p>
          </p:txBody>
        </p:sp>
        <p:sp>
          <p:nvSpPr>
            <p:cNvPr id="48" name="Shape 446">
              <a:extLst>
                <a:ext uri="{FF2B5EF4-FFF2-40B4-BE49-F238E27FC236}">
                  <a16:creationId xmlns:a16="http://schemas.microsoft.com/office/drawing/2014/main" id="{8E4B67C4-75B2-4403-B6EF-E4C42157E943}"/>
                </a:ext>
              </a:extLst>
            </p:cNvPr>
            <p:cNvSpPr/>
            <p:nvPr/>
          </p:nvSpPr>
          <p:spPr>
            <a:xfrm>
              <a:off x="1583351" y="8468897"/>
              <a:ext cx="5509033" cy="738664"/>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p>
              <a:pPr algn="r" defTabSz="323728">
                <a:spcBef>
                  <a:spcPts val="851"/>
                </a:spcBef>
                <a:defRPr sz="1800"/>
              </a:pPr>
              <a:r>
                <a:rPr lang="zh-CN" altLang="en-US" sz="1200" dirty="0">
                  <a:solidFill>
                    <a:schemeClr val="bg1">
                      <a:lumMod val="75000"/>
                    </a:schemeClr>
                  </a:solidFill>
                  <a:latin typeface="微软雅黑" pitchFamily="34" charset="-122"/>
                  <a:ea typeface="微软雅黑" pitchFamily="34" charset="-122"/>
                  <a:cs typeface="Lato"/>
                  <a:sym typeface="Lato"/>
                </a:rPr>
                <a:t>Enter your content Enter your content Enter your content Enter Your content Enter your content Enter your content Enter your content</a:t>
              </a:r>
              <a:endParaRPr sz="1200" dirty="0">
                <a:solidFill>
                  <a:schemeClr val="bg1">
                    <a:lumMod val="75000"/>
                  </a:schemeClr>
                </a:solidFill>
                <a:latin typeface="微软雅黑" pitchFamily="34" charset="-122"/>
                <a:ea typeface="微软雅黑" pitchFamily="34" charset="-122"/>
                <a:cs typeface="Lato"/>
                <a:sym typeface="Lato"/>
              </a:endParaRPr>
            </a:p>
          </p:txBody>
        </p:sp>
      </p:grpSp>
      <p:grpSp>
        <p:nvGrpSpPr>
          <p:cNvPr id="49" name="组合 6">
            <a:extLst>
              <a:ext uri="{FF2B5EF4-FFF2-40B4-BE49-F238E27FC236}">
                <a16:creationId xmlns:a16="http://schemas.microsoft.com/office/drawing/2014/main" id="{44C7B667-6D2E-4ADA-BE19-471FFEE3A53A}"/>
              </a:ext>
            </a:extLst>
          </p:cNvPr>
          <p:cNvGrpSpPr/>
          <p:nvPr/>
        </p:nvGrpSpPr>
        <p:grpSpPr>
          <a:xfrm>
            <a:off x="772552" y="5018684"/>
            <a:ext cx="3052555" cy="690557"/>
            <a:chOff x="1541816" y="10037359"/>
            <a:chExt cx="6106996" cy="1381114"/>
          </a:xfrm>
        </p:grpSpPr>
        <p:sp>
          <p:nvSpPr>
            <p:cNvPr id="50" name="Shape 440">
              <a:extLst>
                <a:ext uri="{FF2B5EF4-FFF2-40B4-BE49-F238E27FC236}">
                  <a16:creationId xmlns:a16="http://schemas.microsoft.com/office/drawing/2014/main" id="{37765B46-3AAB-46FF-BAFC-D037952E3ADE}"/>
                </a:ext>
              </a:extLst>
            </p:cNvPr>
            <p:cNvSpPr/>
            <p:nvPr/>
          </p:nvSpPr>
          <p:spPr>
            <a:xfrm>
              <a:off x="7267811" y="10134055"/>
              <a:ext cx="381001" cy="381001"/>
            </a:xfrm>
            <a:prstGeom prst="roundRect">
              <a:avLst>
                <a:gd name="adj" fmla="val 50000"/>
              </a:avLst>
            </a:prstGeom>
            <a:gradFill>
              <a:gsLst>
                <a:gs pos="0">
                  <a:srgbClr val="00009E"/>
                </a:gs>
                <a:gs pos="100000">
                  <a:srgbClr val="BF00C3"/>
                </a:gs>
              </a:gsLst>
              <a:lin ang="5400000" scaled="1"/>
            </a:gradFill>
            <a:ln w="12700">
              <a:miter lim="400000"/>
            </a:ln>
          </p:spPr>
          <p:txBody>
            <a:bodyPr lIns="0" tIns="0" rIns="0" bIns="0" anchor="ctr"/>
            <a:lstStyle/>
            <a:p>
              <a:pPr lvl="0">
                <a:defRPr sz="3200">
                  <a:solidFill>
                    <a:srgbClr val="FFFFFF"/>
                  </a:solidFill>
                </a:defRPr>
              </a:pPr>
              <a:endParaRPr sz="4265">
                <a:solidFill>
                  <a:schemeClr val="bg1">
                    <a:lumMod val="75000"/>
                  </a:schemeClr>
                </a:solidFill>
                <a:latin typeface="微软雅黑" pitchFamily="34" charset="-122"/>
                <a:ea typeface="微软雅黑" pitchFamily="34" charset="-122"/>
              </a:endParaRPr>
            </a:p>
          </p:txBody>
        </p:sp>
        <p:sp>
          <p:nvSpPr>
            <p:cNvPr id="51" name="Shape 447">
              <a:extLst>
                <a:ext uri="{FF2B5EF4-FFF2-40B4-BE49-F238E27FC236}">
                  <a16:creationId xmlns:a16="http://schemas.microsoft.com/office/drawing/2014/main" id="{42C79AB8-8F5D-4290-8855-C8575D8C2606}"/>
                </a:ext>
              </a:extLst>
            </p:cNvPr>
            <p:cNvSpPr/>
            <p:nvPr/>
          </p:nvSpPr>
          <p:spPr>
            <a:xfrm>
              <a:off x="1541816" y="10037359"/>
              <a:ext cx="5538314" cy="590932"/>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defTabSz="1217218"/>
              <a:r>
                <a:rPr lang="zh-CN" altLang="en-US" sz="1600" b="0" dirty="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Title keywords</a:t>
              </a:r>
            </a:p>
          </p:txBody>
        </p:sp>
        <p:sp>
          <p:nvSpPr>
            <p:cNvPr id="52" name="Shape 448">
              <a:extLst>
                <a:ext uri="{FF2B5EF4-FFF2-40B4-BE49-F238E27FC236}">
                  <a16:creationId xmlns:a16="http://schemas.microsoft.com/office/drawing/2014/main" id="{92CA16CC-78F6-42EA-8D66-31C4EEDD48FE}"/>
                </a:ext>
              </a:extLst>
            </p:cNvPr>
            <p:cNvSpPr/>
            <p:nvPr/>
          </p:nvSpPr>
          <p:spPr>
            <a:xfrm>
              <a:off x="1583351" y="10679809"/>
              <a:ext cx="5509033" cy="738664"/>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0" tIns="0" rIns="0" bIns="0">
              <a:spAutoFit/>
            </a:bodyPr>
            <a:lstStyle/>
            <a:p>
              <a:pPr algn="r" defTabSz="323728">
                <a:spcBef>
                  <a:spcPts val="851"/>
                </a:spcBef>
                <a:defRPr sz="1800"/>
              </a:pPr>
              <a:r>
                <a:rPr lang="zh-CN" altLang="en-US" sz="1200" dirty="0">
                  <a:solidFill>
                    <a:schemeClr val="bg1">
                      <a:lumMod val="75000"/>
                    </a:schemeClr>
                  </a:solidFill>
                  <a:latin typeface="微软雅黑" pitchFamily="34" charset="-122"/>
                  <a:ea typeface="微软雅黑" pitchFamily="34" charset="-122"/>
                  <a:cs typeface="Lato"/>
                  <a:sym typeface="Lato"/>
                </a:rPr>
                <a:t>Enter your content Enter your content Enter your content Enter Your content Enter your content Enter your content Enter your content</a:t>
              </a:r>
              <a:endParaRPr sz="1200" dirty="0">
                <a:solidFill>
                  <a:schemeClr val="bg1">
                    <a:lumMod val="75000"/>
                  </a:schemeClr>
                </a:solidFill>
                <a:latin typeface="微软雅黑" pitchFamily="34" charset="-122"/>
                <a:ea typeface="微软雅黑" pitchFamily="34" charset="-122"/>
                <a:cs typeface="Lato"/>
                <a:sym typeface="Lato"/>
              </a:endParaRPr>
            </a:p>
          </p:txBody>
        </p:sp>
      </p:grpSp>
    </p:spTree>
    <p:extLst>
      <p:ext uri="{BB962C8B-B14F-4D97-AF65-F5344CB8AC3E}">
        <p14:creationId xmlns:p14="http://schemas.microsoft.com/office/powerpoint/2010/main" val="19960231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ma14="http://schemas.microsoft.com/office/mac/drawingml/2011/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fill="hold"/>
                                        <p:tgtEl>
                                          <p:spTgt spid="37"/>
                                        </p:tgtEl>
                                        <p:attrNameLst>
                                          <p:attrName>ppt_x</p:attrName>
                                        </p:attrNameLst>
                                      </p:cBhvr>
                                      <p:tavLst>
                                        <p:tav tm="0">
                                          <p:val>
                                            <p:strVal val="0-#ppt_w/2"/>
                                          </p:val>
                                        </p:tav>
                                        <p:tav tm="100000">
                                          <p:val>
                                            <p:strVal val="#ppt_x"/>
                                          </p:val>
                                        </p:tav>
                                      </p:tavLst>
                                    </p:anim>
                                    <p:anim calcmode="lin" valueType="num">
                                      <p:cBhvr additive="base">
                                        <p:cTn id="15" dur="5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5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50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0-#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0-#ppt_w/2"/>
                                          </p:val>
                                        </p:tav>
                                        <p:tav tm="100000">
                                          <p:val>
                                            <p:strVal val="#ppt_x"/>
                                          </p:val>
                                        </p:tav>
                                      </p:tavLst>
                                    </p:anim>
                                    <p:anim calcmode="lin" valueType="num">
                                      <p:cBhvr additive="base">
                                        <p:cTn id="27" dur="500" fill="hold"/>
                                        <p:tgtEl>
                                          <p:spTgt spid="49"/>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2" presetClass="entr" presetSubtype="2"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1+#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50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75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1+#ppt_w/2"/>
                                          </p:val>
                                        </p:tav>
                                        <p:tav tm="100000">
                                          <p:val>
                                            <p:strVal val="#ppt_x"/>
                                          </p:val>
                                        </p:tav>
                                      </p:tavLst>
                                    </p:anim>
                                    <p:anim calcmode="lin" valueType="num">
                                      <p:cBhvr additive="base">
                                        <p:cTn id="4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1EFE41B6-356B-434D-BA9D-08F6F31C17F3}"/>
              </a:ext>
            </a:extLst>
          </p:cNvPr>
          <p:cNvSpPr/>
          <p:nvPr/>
        </p:nvSpPr>
        <p:spPr>
          <a:xfrm>
            <a:off x="4650002" y="1983002"/>
            <a:ext cx="2891997" cy="2891997"/>
          </a:xfrm>
          <a:prstGeom prst="ellipse">
            <a:avLst/>
          </a:prstGeom>
          <a:no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lumMod val="75000"/>
                </a:schemeClr>
              </a:solidFill>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7DF4D324-AC8A-46BE-8D27-0849D805EFEB}"/>
              </a:ext>
            </a:extLst>
          </p:cNvPr>
          <p:cNvGrpSpPr/>
          <p:nvPr/>
        </p:nvGrpSpPr>
        <p:grpSpPr>
          <a:xfrm>
            <a:off x="4546520" y="1819707"/>
            <a:ext cx="3164968" cy="3164967"/>
            <a:chOff x="3409890" y="1364780"/>
            <a:chExt cx="2373726" cy="2373725"/>
          </a:xfrm>
        </p:grpSpPr>
        <p:sp>
          <p:nvSpPr>
            <p:cNvPr id="4" name="Freeform: Shape 2">
              <a:extLst>
                <a:ext uri="{FF2B5EF4-FFF2-40B4-BE49-F238E27FC236}">
                  <a16:creationId xmlns:a16="http://schemas.microsoft.com/office/drawing/2014/main" id="{BFD66FB4-68AB-44CD-BDE9-3A8B5529F111}"/>
                </a:ext>
              </a:extLst>
            </p:cNvPr>
            <p:cNvSpPr>
              <a:spLocks/>
            </p:cNvSpPr>
            <p:nvPr/>
          </p:nvSpPr>
          <p:spPr bwMode="auto">
            <a:xfrm rot="18900000">
              <a:off x="4960656" y="2915545"/>
              <a:ext cx="822960" cy="822960"/>
            </a:xfrm>
            <a:custGeom>
              <a:avLst/>
              <a:gdLst>
                <a:gd name="T0" fmla="*/ 12 w 1087"/>
                <a:gd name="T1" fmla="*/ 520 h 1087"/>
                <a:gd name="T2" fmla="*/ 566 w 1087"/>
                <a:gd name="T3" fmla="*/ 13 h 1087"/>
                <a:gd name="T4" fmla="*/ 1074 w 1087"/>
                <a:gd name="T5" fmla="*/ 567 h 1087"/>
                <a:gd name="T6" fmla="*/ 520 w 1087"/>
                <a:gd name="T7" fmla="*/ 1074 h 1087"/>
                <a:gd name="T8" fmla="*/ 12 w 1087"/>
                <a:gd name="T9" fmla="*/ 520 h 1087"/>
              </a:gdLst>
              <a:ahLst/>
              <a:cxnLst>
                <a:cxn ang="0">
                  <a:pos x="T0" y="T1"/>
                </a:cxn>
                <a:cxn ang="0">
                  <a:pos x="T2" y="T3"/>
                </a:cxn>
                <a:cxn ang="0">
                  <a:pos x="T4" y="T5"/>
                </a:cxn>
                <a:cxn ang="0">
                  <a:pos x="T6" y="T7"/>
                </a:cxn>
                <a:cxn ang="0">
                  <a:pos x="T8" y="T9"/>
                </a:cxn>
              </a:cxnLst>
              <a:rect l="0" t="0" r="r" b="b"/>
              <a:pathLst>
                <a:path w="1087" h="1087">
                  <a:moveTo>
                    <a:pt x="12" y="520"/>
                  </a:moveTo>
                  <a:cubicBezTo>
                    <a:pt x="25" y="227"/>
                    <a:pt x="273" y="0"/>
                    <a:pt x="566" y="13"/>
                  </a:cubicBezTo>
                  <a:cubicBezTo>
                    <a:pt x="859" y="25"/>
                    <a:pt x="1087" y="273"/>
                    <a:pt x="1074" y="567"/>
                  </a:cubicBezTo>
                  <a:cubicBezTo>
                    <a:pt x="1061" y="860"/>
                    <a:pt x="813" y="1087"/>
                    <a:pt x="520" y="1074"/>
                  </a:cubicBezTo>
                  <a:cubicBezTo>
                    <a:pt x="227" y="1062"/>
                    <a:pt x="0" y="814"/>
                    <a:pt x="12" y="520"/>
                  </a:cubicBezTo>
                  <a:close/>
                </a:path>
              </a:pathLst>
            </a:custGeom>
            <a:gradFill>
              <a:gsLst>
                <a:gs pos="0">
                  <a:srgbClr val="00009E"/>
                </a:gs>
                <a:gs pos="100000">
                  <a:srgbClr val="BF00C3"/>
                </a:gs>
              </a:gsLst>
              <a:lin ang="5400000" scaled="1"/>
            </a:gradFill>
            <a:ln>
              <a:noFill/>
            </a:ln>
          </p:spPr>
          <p:txBody>
            <a:bodyPr anchor="ctr"/>
            <a:lstStyle/>
            <a:p>
              <a:pPr algn="ctr"/>
              <a:endParaRPr sz="2133">
                <a:solidFill>
                  <a:schemeClr val="bg1">
                    <a:lumMod val="75000"/>
                  </a:schemeClr>
                </a:solidFill>
                <a:latin typeface="微软雅黑" panose="020B0503020204020204" pitchFamily="34" charset="-122"/>
                <a:ea typeface="微软雅黑" panose="020B0503020204020204" pitchFamily="34" charset="-122"/>
              </a:endParaRPr>
            </a:p>
          </p:txBody>
        </p:sp>
        <p:sp>
          <p:nvSpPr>
            <p:cNvPr id="5" name="Oval 3">
              <a:extLst>
                <a:ext uri="{FF2B5EF4-FFF2-40B4-BE49-F238E27FC236}">
                  <a16:creationId xmlns:a16="http://schemas.microsoft.com/office/drawing/2014/main" id="{122C8ADC-E35D-48E6-8F87-6716376BBC88}"/>
                </a:ext>
              </a:extLst>
            </p:cNvPr>
            <p:cNvSpPr>
              <a:spLocks/>
            </p:cNvSpPr>
            <p:nvPr/>
          </p:nvSpPr>
          <p:spPr bwMode="auto">
            <a:xfrm rot="18900000">
              <a:off x="4960656" y="1364780"/>
              <a:ext cx="822960" cy="822960"/>
            </a:xfrm>
            <a:prstGeom prst="ellipse">
              <a:avLst/>
            </a:prstGeom>
            <a:solidFill>
              <a:schemeClr val="tx1"/>
            </a:solidFill>
            <a:ln w="25400">
              <a:gradFill>
                <a:gsLst>
                  <a:gs pos="0">
                    <a:srgbClr val="BF00C3"/>
                  </a:gs>
                  <a:gs pos="100000">
                    <a:srgbClr val="00009E"/>
                  </a:gs>
                </a:gsLst>
                <a:lin ang="5400000" scaled="1"/>
              </a:gradFill>
            </a:ln>
          </p:spPr>
          <p:txBody>
            <a:bodyPr anchor="ctr"/>
            <a:lstStyle/>
            <a:p>
              <a:pPr algn="ctr"/>
              <a:endParaRPr sz="2133">
                <a:solidFill>
                  <a:schemeClr val="bg1">
                    <a:lumMod val="75000"/>
                  </a:schemeClr>
                </a:solidFill>
                <a:latin typeface="微软雅黑" panose="020B0503020204020204" pitchFamily="34" charset="-122"/>
                <a:ea typeface="微软雅黑" panose="020B0503020204020204" pitchFamily="34" charset="-122"/>
              </a:endParaRPr>
            </a:p>
          </p:txBody>
        </p:sp>
        <p:sp>
          <p:nvSpPr>
            <p:cNvPr id="6" name="Oval 4">
              <a:extLst>
                <a:ext uri="{FF2B5EF4-FFF2-40B4-BE49-F238E27FC236}">
                  <a16:creationId xmlns:a16="http://schemas.microsoft.com/office/drawing/2014/main" id="{989BCEEE-5A94-44F2-BECB-41185DE75EF9}"/>
                </a:ext>
              </a:extLst>
            </p:cNvPr>
            <p:cNvSpPr>
              <a:spLocks/>
            </p:cNvSpPr>
            <p:nvPr/>
          </p:nvSpPr>
          <p:spPr bwMode="auto">
            <a:xfrm rot="18900000">
              <a:off x="3409890" y="2915545"/>
              <a:ext cx="822960" cy="822960"/>
            </a:xfrm>
            <a:prstGeom prst="ellipse">
              <a:avLst/>
            </a:prstGeom>
            <a:solidFill>
              <a:schemeClr val="tx1"/>
            </a:solidFill>
            <a:ln w="22225">
              <a:gradFill>
                <a:gsLst>
                  <a:gs pos="0">
                    <a:srgbClr val="BF00C3"/>
                  </a:gs>
                  <a:gs pos="100000">
                    <a:srgbClr val="00009E"/>
                  </a:gs>
                </a:gsLst>
                <a:lin ang="5400000" scaled="1"/>
              </a:gradFill>
            </a:ln>
          </p:spPr>
          <p:txBody>
            <a:bodyPr anchor="ctr"/>
            <a:lstStyle/>
            <a:p>
              <a:pPr algn="ctr"/>
              <a:endParaRPr sz="2133">
                <a:solidFill>
                  <a:schemeClr val="bg1">
                    <a:lumMod val="75000"/>
                  </a:schemeClr>
                </a:solidFill>
                <a:latin typeface="微软雅黑" panose="020B0503020204020204" pitchFamily="34" charset="-122"/>
                <a:ea typeface="微软雅黑" panose="020B0503020204020204" pitchFamily="34" charset="-122"/>
              </a:endParaRPr>
            </a:p>
          </p:txBody>
        </p:sp>
        <p:sp>
          <p:nvSpPr>
            <p:cNvPr id="7" name="Oval 5">
              <a:extLst>
                <a:ext uri="{FF2B5EF4-FFF2-40B4-BE49-F238E27FC236}">
                  <a16:creationId xmlns:a16="http://schemas.microsoft.com/office/drawing/2014/main" id="{C8405DC5-DA9B-4F6A-B6F4-07D6484DC58C}"/>
                </a:ext>
              </a:extLst>
            </p:cNvPr>
            <p:cNvSpPr>
              <a:spLocks/>
            </p:cNvSpPr>
            <p:nvPr/>
          </p:nvSpPr>
          <p:spPr bwMode="auto">
            <a:xfrm rot="18900000">
              <a:off x="3409890" y="1364780"/>
              <a:ext cx="822960" cy="822960"/>
            </a:xfrm>
            <a:prstGeom prst="ellipse">
              <a:avLst/>
            </a:prstGeom>
            <a:gradFill>
              <a:gsLst>
                <a:gs pos="0">
                  <a:srgbClr val="00009E"/>
                </a:gs>
                <a:gs pos="100000">
                  <a:srgbClr val="BF00C3"/>
                </a:gs>
              </a:gsLst>
              <a:lin ang="5400000" scaled="1"/>
            </a:gradFill>
            <a:ln>
              <a:noFill/>
            </a:ln>
          </p:spPr>
          <p:txBody>
            <a:bodyPr anchor="ctr"/>
            <a:lstStyle/>
            <a:p>
              <a:pPr algn="ctr"/>
              <a:endParaRPr sz="2133">
                <a:solidFill>
                  <a:schemeClr val="bg1">
                    <a:lumMod val="75000"/>
                  </a:schemeClr>
                </a:solidFill>
                <a:latin typeface="微软雅黑" panose="020B0503020204020204" pitchFamily="34" charset="-122"/>
                <a:ea typeface="微软雅黑" panose="020B0503020204020204" pitchFamily="34" charset="-122"/>
              </a:endParaRPr>
            </a:p>
          </p:txBody>
        </p:sp>
        <p:sp>
          <p:nvSpPr>
            <p:cNvPr id="8" name="Oval 6">
              <a:extLst>
                <a:ext uri="{FF2B5EF4-FFF2-40B4-BE49-F238E27FC236}">
                  <a16:creationId xmlns:a16="http://schemas.microsoft.com/office/drawing/2014/main" id="{798174DA-D04B-40C4-AFE9-8E5D1AD14555}"/>
                </a:ext>
              </a:extLst>
            </p:cNvPr>
            <p:cNvSpPr/>
            <p:nvPr/>
          </p:nvSpPr>
          <p:spPr>
            <a:xfrm rot="18900000">
              <a:off x="4466991" y="2421880"/>
              <a:ext cx="259525" cy="259525"/>
            </a:xfrm>
            <a:prstGeom prst="ellipse">
              <a:avLst/>
            </a:prstGeom>
            <a:noFill/>
            <a:ln w="38100">
              <a:solidFill>
                <a:srgbClr val="524F4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3"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9" name="Straight Connector 7">
              <a:extLst>
                <a:ext uri="{FF2B5EF4-FFF2-40B4-BE49-F238E27FC236}">
                  <a16:creationId xmlns:a16="http://schemas.microsoft.com/office/drawing/2014/main" id="{96D39870-85F5-4F10-B64E-1AF0EF419682}"/>
                </a:ext>
              </a:extLst>
            </p:cNvPr>
            <p:cNvCxnSpPr>
              <a:stCxn id="8" idx="6"/>
              <a:endCxn id="5" idx="2"/>
            </p:cNvCxnSpPr>
            <p:nvPr/>
          </p:nvCxnSpPr>
          <p:spPr>
            <a:xfrm flipV="1">
              <a:off x="4688510" y="2067220"/>
              <a:ext cx="392666" cy="39266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8">
              <a:extLst>
                <a:ext uri="{FF2B5EF4-FFF2-40B4-BE49-F238E27FC236}">
                  <a16:creationId xmlns:a16="http://schemas.microsoft.com/office/drawing/2014/main" id="{DB088404-4006-48C6-844E-627AE7276D04}"/>
                </a:ext>
              </a:extLst>
            </p:cNvPr>
            <p:cNvCxnSpPr>
              <a:stCxn id="8" idx="4"/>
              <a:endCxn id="4" idx="1"/>
            </p:cNvCxnSpPr>
            <p:nvPr/>
          </p:nvCxnSpPr>
          <p:spPr>
            <a:xfrm>
              <a:off x="4688510" y="2643398"/>
              <a:ext cx="411671" cy="38758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9">
              <a:extLst>
                <a:ext uri="{FF2B5EF4-FFF2-40B4-BE49-F238E27FC236}">
                  <a16:creationId xmlns:a16="http://schemas.microsoft.com/office/drawing/2014/main" id="{75C9BFD0-40EB-4806-8C28-FFF6648B9004}"/>
                </a:ext>
              </a:extLst>
            </p:cNvPr>
            <p:cNvCxnSpPr>
              <a:stCxn id="8" idx="2"/>
              <a:endCxn id="6" idx="6"/>
            </p:cNvCxnSpPr>
            <p:nvPr/>
          </p:nvCxnSpPr>
          <p:spPr>
            <a:xfrm flipH="1">
              <a:off x="4112331" y="2643399"/>
              <a:ext cx="392668" cy="39266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0">
              <a:extLst>
                <a:ext uri="{FF2B5EF4-FFF2-40B4-BE49-F238E27FC236}">
                  <a16:creationId xmlns:a16="http://schemas.microsoft.com/office/drawing/2014/main" id="{EF9F6803-DBB1-463F-B3E1-EE2B12593BDB}"/>
                </a:ext>
              </a:extLst>
            </p:cNvPr>
            <p:cNvCxnSpPr>
              <a:stCxn id="8" idx="0"/>
              <a:endCxn id="7" idx="4"/>
            </p:cNvCxnSpPr>
            <p:nvPr/>
          </p:nvCxnSpPr>
          <p:spPr>
            <a:xfrm flipH="1" flipV="1">
              <a:off x="4112331" y="2067220"/>
              <a:ext cx="392668" cy="39266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reeform: Shape 11">
              <a:extLst>
                <a:ext uri="{FF2B5EF4-FFF2-40B4-BE49-F238E27FC236}">
                  <a16:creationId xmlns:a16="http://schemas.microsoft.com/office/drawing/2014/main" id="{26929308-599B-4482-B1E9-9D76A7AA3EF8}"/>
                </a:ext>
              </a:extLst>
            </p:cNvPr>
            <p:cNvSpPr>
              <a:spLocks/>
            </p:cNvSpPr>
            <p:nvPr/>
          </p:nvSpPr>
          <p:spPr bwMode="auto">
            <a:xfrm>
              <a:off x="5211267" y="1616984"/>
              <a:ext cx="321738" cy="318553"/>
            </a:xfrm>
            <a:custGeom>
              <a:avLst/>
              <a:gdLst>
                <a:gd name="T0" fmla="*/ 112 w 176"/>
                <a:gd name="T1" fmla="*/ 118 h 174"/>
                <a:gd name="T2" fmla="*/ 120 w 176"/>
                <a:gd name="T3" fmla="*/ 102 h 174"/>
                <a:gd name="T4" fmla="*/ 64 w 176"/>
                <a:gd name="T5" fmla="*/ 94 h 174"/>
                <a:gd name="T6" fmla="*/ 56 w 176"/>
                <a:gd name="T7" fmla="*/ 110 h 174"/>
                <a:gd name="T8" fmla="*/ 64 w 176"/>
                <a:gd name="T9" fmla="*/ 102 h 174"/>
                <a:gd name="T10" fmla="*/ 112 w 176"/>
                <a:gd name="T11" fmla="*/ 110 h 174"/>
                <a:gd name="T12" fmla="*/ 64 w 176"/>
                <a:gd name="T13" fmla="*/ 102 h 174"/>
                <a:gd name="T14" fmla="*/ 152 w 176"/>
                <a:gd name="T15" fmla="*/ 46 h 174"/>
                <a:gd name="T16" fmla="*/ 128 w 176"/>
                <a:gd name="T17" fmla="*/ 17 h 174"/>
                <a:gd name="T18" fmla="*/ 70 w 176"/>
                <a:gd name="T19" fmla="*/ 4 h 174"/>
                <a:gd name="T20" fmla="*/ 28 w 176"/>
                <a:gd name="T21" fmla="*/ 46 h 174"/>
                <a:gd name="T22" fmla="*/ 0 w 176"/>
                <a:gd name="T23" fmla="*/ 54 h 174"/>
                <a:gd name="T24" fmla="*/ 8 w 176"/>
                <a:gd name="T25" fmla="*/ 78 h 174"/>
                <a:gd name="T26" fmla="*/ 16 w 176"/>
                <a:gd name="T27" fmla="*/ 166 h 174"/>
                <a:gd name="T28" fmla="*/ 152 w 176"/>
                <a:gd name="T29" fmla="*/ 174 h 174"/>
                <a:gd name="T30" fmla="*/ 160 w 176"/>
                <a:gd name="T31" fmla="*/ 78 h 174"/>
                <a:gd name="T32" fmla="*/ 176 w 176"/>
                <a:gd name="T33" fmla="*/ 70 h 174"/>
                <a:gd name="T34" fmla="*/ 168 w 176"/>
                <a:gd name="T35" fmla="*/ 46 h 174"/>
                <a:gd name="T36" fmla="*/ 140 w 176"/>
                <a:gd name="T37" fmla="*/ 30 h 174"/>
                <a:gd name="T38" fmla="*/ 143 w 176"/>
                <a:gd name="T39" fmla="*/ 46 h 174"/>
                <a:gd name="T40" fmla="*/ 134 w 176"/>
                <a:gd name="T41" fmla="*/ 40 h 174"/>
                <a:gd name="T42" fmla="*/ 124 w 176"/>
                <a:gd name="T43" fmla="*/ 34 h 174"/>
                <a:gd name="T44" fmla="*/ 115 w 176"/>
                <a:gd name="T45" fmla="*/ 30 h 174"/>
                <a:gd name="T46" fmla="*/ 130 w 176"/>
                <a:gd name="T47" fmla="*/ 24 h 174"/>
                <a:gd name="T48" fmla="*/ 74 w 176"/>
                <a:gd name="T49" fmla="*/ 46 h 174"/>
                <a:gd name="T50" fmla="*/ 127 w 176"/>
                <a:gd name="T51" fmla="*/ 46 h 174"/>
                <a:gd name="T52" fmla="*/ 66 w 176"/>
                <a:gd name="T53" fmla="*/ 11 h 174"/>
                <a:gd name="T54" fmla="*/ 65 w 176"/>
                <a:gd name="T55" fmla="*/ 46 h 174"/>
                <a:gd name="T56" fmla="*/ 46 w 176"/>
                <a:gd name="T57" fmla="*/ 46 h 174"/>
                <a:gd name="T58" fmla="*/ 37 w 176"/>
                <a:gd name="T59" fmla="*/ 46 h 174"/>
                <a:gd name="T60" fmla="*/ 152 w 176"/>
                <a:gd name="T61" fmla="*/ 166 h 174"/>
                <a:gd name="T62" fmla="*/ 24 w 176"/>
                <a:gd name="T63" fmla="*/ 78 h 174"/>
                <a:gd name="T64" fmla="*/ 152 w 176"/>
                <a:gd name="T65" fmla="*/ 166 h 174"/>
                <a:gd name="T66" fmla="*/ 8 w 176"/>
                <a:gd name="T67" fmla="*/ 70 h 174"/>
                <a:gd name="T68" fmla="*/ 168 w 176"/>
                <a:gd name="T69" fmla="*/ 54 h 174"/>
                <a:gd name="T70" fmla="*/ 69 w 176"/>
                <a:gd name="T71" fmla="*/ 22 h 174"/>
                <a:gd name="T72" fmla="*/ 58 w 176"/>
                <a:gd name="T73" fmla="*/ 25 h 174"/>
                <a:gd name="T74" fmla="*/ 69 w 176"/>
                <a:gd name="T75" fmla="*/ 22 h 174"/>
                <a:gd name="T76" fmla="*/ 54 w 176"/>
                <a:gd name="T77" fmla="*/ 32 h 174"/>
                <a:gd name="T78" fmla="*/ 57 w 176"/>
                <a:gd name="T79" fmla="*/ 4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4">
                  <a:moveTo>
                    <a:pt x="64" y="118"/>
                  </a:moveTo>
                  <a:cubicBezTo>
                    <a:pt x="112" y="118"/>
                    <a:pt x="112" y="118"/>
                    <a:pt x="112" y="118"/>
                  </a:cubicBezTo>
                  <a:cubicBezTo>
                    <a:pt x="116" y="118"/>
                    <a:pt x="120" y="114"/>
                    <a:pt x="120" y="110"/>
                  </a:cubicBezTo>
                  <a:cubicBezTo>
                    <a:pt x="120" y="102"/>
                    <a:pt x="120" y="102"/>
                    <a:pt x="120" y="102"/>
                  </a:cubicBezTo>
                  <a:cubicBezTo>
                    <a:pt x="120" y="98"/>
                    <a:pt x="116" y="94"/>
                    <a:pt x="112" y="94"/>
                  </a:cubicBezTo>
                  <a:cubicBezTo>
                    <a:pt x="64" y="94"/>
                    <a:pt x="64" y="94"/>
                    <a:pt x="64" y="94"/>
                  </a:cubicBezTo>
                  <a:cubicBezTo>
                    <a:pt x="60" y="94"/>
                    <a:pt x="56" y="98"/>
                    <a:pt x="56" y="102"/>
                  </a:cubicBezTo>
                  <a:cubicBezTo>
                    <a:pt x="56" y="110"/>
                    <a:pt x="56" y="110"/>
                    <a:pt x="56" y="110"/>
                  </a:cubicBezTo>
                  <a:cubicBezTo>
                    <a:pt x="56" y="114"/>
                    <a:pt x="60" y="118"/>
                    <a:pt x="64" y="118"/>
                  </a:cubicBezTo>
                  <a:moveTo>
                    <a:pt x="64" y="102"/>
                  </a:moveTo>
                  <a:cubicBezTo>
                    <a:pt x="112" y="102"/>
                    <a:pt x="112" y="102"/>
                    <a:pt x="112" y="102"/>
                  </a:cubicBezTo>
                  <a:cubicBezTo>
                    <a:pt x="112" y="110"/>
                    <a:pt x="112" y="110"/>
                    <a:pt x="112" y="110"/>
                  </a:cubicBezTo>
                  <a:cubicBezTo>
                    <a:pt x="64" y="110"/>
                    <a:pt x="64" y="110"/>
                    <a:pt x="64" y="110"/>
                  </a:cubicBezTo>
                  <a:lnTo>
                    <a:pt x="64" y="102"/>
                  </a:lnTo>
                  <a:close/>
                  <a:moveTo>
                    <a:pt x="168" y="46"/>
                  </a:moveTo>
                  <a:cubicBezTo>
                    <a:pt x="152" y="46"/>
                    <a:pt x="152" y="46"/>
                    <a:pt x="152" y="46"/>
                  </a:cubicBezTo>
                  <a:cubicBezTo>
                    <a:pt x="147" y="28"/>
                    <a:pt x="147" y="28"/>
                    <a:pt x="147" y="28"/>
                  </a:cubicBezTo>
                  <a:cubicBezTo>
                    <a:pt x="145" y="19"/>
                    <a:pt x="136" y="14"/>
                    <a:pt x="128" y="17"/>
                  </a:cubicBezTo>
                  <a:cubicBezTo>
                    <a:pt x="103" y="23"/>
                    <a:pt x="103" y="23"/>
                    <a:pt x="103" y="23"/>
                  </a:cubicBezTo>
                  <a:cubicBezTo>
                    <a:pt x="70" y="4"/>
                    <a:pt x="70" y="4"/>
                    <a:pt x="70" y="4"/>
                  </a:cubicBezTo>
                  <a:cubicBezTo>
                    <a:pt x="63" y="0"/>
                    <a:pt x="53" y="2"/>
                    <a:pt x="49" y="10"/>
                  </a:cubicBezTo>
                  <a:cubicBezTo>
                    <a:pt x="28" y="46"/>
                    <a:pt x="28" y="46"/>
                    <a:pt x="28" y="46"/>
                  </a:cubicBezTo>
                  <a:cubicBezTo>
                    <a:pt x="8" y="46"/>
                    <a:pt x="8" y="46"/>
                    <a:pt x="8" y="46"/>
                  </a:cubicBezTo>
                  <a:cubicBezTo>
                    <a:pt x="4" y="46"/>
                    <a:pt x="0" y="50"/>
                    <a:pt x="0" y="54"/>
                  </a:cubicBezTo>
                  <a:cubicBezTo>
                    <a:pt x="0" y="70"/>
                    <a:pt x="0" y="70"/>
                    <a:pt x="0" y="70"/>
                  </a:cubicBezTo>
                  <a:cubicBezTo>
                    <a:pt x="0" y="74"/>
                    <a:pt x="4" y="78"/>
                    <a:pt x="8" y="78"/>
                  </a:cubicBezTo>
                  <a:cubicBezTo>
                    <a:pt x="16" y="78"/>
                    <a:pt x="16" y="78"/>
                    <a:pt x="16" y="78"/>
                  </a:cubicBezTo>
                  <a:cubicBezTo>
                    <a:pt x="16" y="166"/>
                    <a:pt x="16" y="166"/>
                    <a:pt x="16" y="166"/>
                  </a:cubicBezTo>
                  <a:cubicBezTo>
                    <a:pt x="16" y="170"/>
                    <a:pt x="20" y="174"/>
                    <a:pt x="24" y="174"/>
                  </a:cubicBezTo>
                  <a:cubicBezTo>
                    <a:pt x="152" y="174"/>
                    <a:pt x="152" y="174"/>
                    <a:pt x="152" y="174"/>
                  </a:cubicBezTo>
                  <a:cubicBezTo>
                    <a:pt x="156" y="174"/>
                    <a:pt x="160" y="170"/>
                    <a:pt x="160" y="166"/>
                  </a:cubicBezTo>
                  <a:cubicBezTo>
                    <a:pt x="160" y="78"/>
                    <a:pt x="160" y="78"/>
                    <a:pt x="160" y="78"/>
                  </a:cubicBezTo>
                  <a:cubicBezTo>
                    <a:pt x="168" y="78"/>
                    <a:pt x="168" y="78"/>
                    <a:pt x="168" y="78"/>
                  </a:cubicBezTo>
                  <a:cubicBezTo>
                    <a:pt x="172" y="78"/>
                    <a:pt x="176" y="74"/>
                    <a:pt x="176" y="70"/>
                  </a:cubicBezTo>
                  <a:cubicBezTo>
                    <a:pt x="176" y="54"/>
                    <a:pt x="176" y="54"/>
                    <a:pt x="176" y="54"/>
                  </a:cubicBezTo>
                  <a:cubicBezTo>
                    <a:pt x="176" y="50"/>
                    <a:pt x="172" y="46"/>
                    <a:pt x="168" y="46"/>
                  </a:cubicBezTo>
                  <a:moveTo>
                    <a:pt x="130" y="24"/>
                  </a:moveTo>
                  <a:cubicBezTo>
                    <a:pt x="134" y="23"/>
                    <a:pt x="138" y="26"/>
                    <a:pt x="140" y="30"/>
                  </a:cubicBezTo>
                  <a:cubicBezTo>
                    <a:pt x="144" y="46"/>
                    <a:pt x="144" y="46"/>
                    <a:pt x="144" y="46"/>
                  </a:cubicBezTo>
                  <a:cubicBezTo>
                    <a:pt x="143" y="46"/>
                    <a:pt x="143" y="46"/>
                    <a:pt x="143" y="46"/>
                  </a:cubicBezTo>
                  <a:cubicBezTo>
                    <a:pt x="133" y="40"/>
                    <a:pt x="133" y="40"/>
                    <a:pt x="133" y="40"/>
                  </a:cubicBezTo>
                  <a:cubicBezTo>
                    <a:pt x="134" y="40"/>
                    <a:pt x="134" y="40"/>
                    <a:pt x="134" y="40"/>
                  </a:cubicBezTo>
                  <a:cubicBezTo>
                    <a:pt x="132" y="32"/>
                    <a:pt x="132" y="32"/>
                    <a:pt x="132" y="32"/>
                  </a:cubicBezTo>
                  <a:cubicBezTo>
                    <a:pt x="124" y="34"/>
                    <a:pt x="124" y="34"/>
                    <a:pt x="124" y="34"/>
                  </a:cubicBezTo>
                  <a:cubicBezTo>
                    <a:pt x="124" y="35"/>
                    <a:pt x="124" y="35"/>
                    <a:pt x="124" y="35"/>
                  </a:cubicBezTo>
                  <a:cubicBezTo>
                    <a:pt x="115" y="30"/>
                    <a:pt x="115" y="30"/>
                    <a:pt x="115" y="30"/>
                  </a:cubicBezTo>
                  <a:cubicBezTo>
                    <a:pt x="114" y="28"/>
                    <a:pt x="114" y="28"/>
                    <a:pt x="114" y="28"/>
                  </a:cubicBezTo>
                  <a:lnTo>
                    <a:pt x="130" y="24"/>
                  </a:lnTo>
                  <a:close/>
                  <a:moveTo>
                    <a:pt x="127" y="46"/>
                  </a:moveTo>
                  <a:cubicBezTo>
                    <a:pt x="74" y="46"/>
                    <a:pt x="74" y="46"/>
                    <a:pt x="74" y="46"/>
                  </a:cubicBezTo>
                  <a:cubicBezTo>
                    <a:pt x="87" y="23"/>
                    <a:pt x="87" y="23"/>
                    <a:pt x="87" y="23"/>
                  </a:cubicBezTo>
                  <a:lnTo>
                    <a:pt x="127" y="46"/>
                  </a:lnTo>
                  <a:close/>
                  <a:moveTo>
                    <a:pt x="56" y="14"/>
                  </a:moveTo>
                  <a:cubicBezTo>
                    <a:pt x="58" y="10"/>
                    <a:pt x="63" y="9"/>
                    <a:pt x="66" y="11"/>
                  </a:cubicBezTo>
                  <a:cubicBezTo>
                    <a:pt x="80" y="19"/>
                    <a:pt x="80" y="19"/>
                    <a:pt x="80" y="19"/>
                  </a:cubicBezTo>
                  <a:cubicBezTo>
                    <a:pt x="65" y="46"/>
                    <a:pt x="65" y="46"/>
                    <a:pt x="65" y="46"/>
                  </a:cubicBezTo>
                  <a:cubicBezTo>
                    <a:pt x="47" y="46"/>
                    <a:pt x="47" y="46"/>
                    <a:pt x="47" y="46"/>
                  </a:cubicBezTo>
                  <a:cubicBezTo>
                    <a:pt x="46" y="46"/>
                    <a:pt x="46" y="46"/>
                    <a:pt x="46" y="46"/>
                  </a:cubicBezTo>
                  <a:cubicBezTo>
                    <a:pt x="46" y="46"/>
                    <a:pt x="46" y="46"/>
                    <a:pt x="46" y="46"/>
                  </a:cubicBezTo>
                  <a:cubicBezTo>
                    <a:pt x="37" y="46"/>
                    <a:pt x="37" y="46"/>
                    <a:pt x="37" y="46"/>
                  </a:cubicBezTo>
                  <a:lnTo>
                    <a:pt x="56" y="14"/>
                  </a:lnTo>
                  <a:close/>
                  <a:moveTo>
                    <a:pt x="152" y="166"/>
                  </a:moveTo>
                  <a:cubicBezTo>
                    <a:pt x="24" y="166"/>
                    <a:pt x="24" y="166"/>
                    <a:pt x="24" y="166"/>
                  </a:cubicBezTo>
                  <a:cubicBezTo>
                    <a:pt x="24" y="78"/>
                    <a:pt x="24" y="78"/>
                    <a:pt x="24" y="78"/>
                  </a:cubicBezTo>
                  <a:cubicBezTo>
                    <a:pt x="152" y="78"/>
                    <a:pt x="152" y="78"/>
                    <a:pt x="152" y="78"/>
                  </a:cubicBezTo>
                  <a:lnTo>
                    <a:pt x="152" y="166"/>
                  </a:lnTo>
                  <a:close/>
                  <a:moveTo>
                    <a:pt x="168" y="70"/>
                  </a:moveTo>
                  <a:cubicBezTo>
                    <a:pt x="8" y="70"/>
                    <a:pt x="8" y="70"/>
                    <a:pt x="8" y="70"/>
                  </a:cubicBezTo>
                  <a:cubicBezTo>
                    <a:pt x="8" y="54"/>
                    <a:pt x="8" y="54"/>
                    <a:pt x="8" y="54"/>
                  </a:cubicBezTo>
                  <a:cubicBezTo>
                    <a:pt x="168" y="54"/>
                    <a:pt x="168" y="54"/>
                    <a:pt x="168" y="54"/>
                  </a:cubicBezTo>
                  <a:lnTo>
                    <a:pt x="168" y="70"/>
                  </a:lnTo>
                  <a:close/>
                  <a:moveTo>
                    <a:pt x="69" y="22"/>
                  </a:moveTo>
                  <a:cubicBezTo>
                    <a:pt x="62" y="18"/>
                    <a:pt x="62" y="18"/>
                    <a:pt x="62" y="18"/>
                  </a:cubicBezTo>
                  <a:cubicBezTo>
                    <a:pt x="58" y="25"/>
                    <a:pt x="58" y="25"/>
                    <a:pt x="58" y="25"/>
                  </a:cubicBezTo>
                  <a:cubicBezTo>
                    <a:pt x="65" y="29"/>
                    <a:pt x="65" y="29"/>
                    <a:pt x="65" y="29"/>
                  </a:cubicBezTo>
                  <a:lnTo>
                    <a:pt x="69" y="22"/>
                  </a:lnTo>
                  <a:close/>
                  <a:moveTo>
                    <a:pt x="61" y="36"/>
                  </a:moveTo>
                  <a:cubicBezTo>
                    <a:pt x="54" y="32"/>
                    <a:pt x="54" y="32"/>
                    <a:pt x="54" y="32"/>
                  </a:cubicBezTo>
                  <a:cubicBezTo>
                    <a:pt x="50" y="39"/>
                    <a:pt x="50" y="39"/>
                    <a:pt x="50" y="39"/>
                  </a:cubicBezTo>
                  <a:cubicBezTo>
                    <a:pt x="57" y="43"/>
                    <a:pt x="57" y="43"/>
                    <a:pt x="57" y="43"/>
                  </a:cubicBezTo>
                  <a:lnTo>
                    <a:pt x="61" y="36"/>
                  </a:lnTo>
                  <a:close/>
                </a:path>
              </a:pathLst>
            </a:custGeom>
            <a:solidFill>
              <a:schemeClr val="bg1"/>
            </a:solidFill>
            <a:ln>
              <a:noFill/>
            </a:ln>
          </p:spPr>
          <p:txBody>
            <a:bodyPr anchor="ctr"/>
            <a:lstStyle/>
            <a:p>
              <a:pPr algn="ctr"/>
              <a:endParaRPr sz="2133">
                <a:solidFill>
                  <a:schemeClr val="bg1">
                    <a:lumMod val="75000"/>
                  </a:schemeClr>
                </a:solidFill>
                <a:latin typeface="微软雅黑" panose="020B0503020204020204" pitchFamily="34" charset="-122"/>
                <a:ea typeface="微软雅黑" panose="020B0503020204020204" pitchFamily="34" charset="-122"/>
              </a:endParaRPr>
            </a:p>
          </p:txBody>
        </p:sp>
        <p:sp>
          <p:nvSpPr>
            <p:cNvPr id="14" name="Freeform: Shape 12">
              <a:extLst>
                <a:ext uri="{FF2B5EF4-FFF2-40B4-BE49-F238E27FC236}">
                  <a16:creationId xmlns:a16="http://schemas.microsoft.com/office/drawing/2014/main" id="{19ED3AAA-1D75-42C2-88E9-6BFB7B75F480}"/>
                </a:ext>
              </a:extLst>
            </p:cNvPr>
            <p:cNvSpPr>
              <a:spLocks/>
            </p:cNvSpPr>
            <p:nvPr/>
          </p:nvSpPr>
          <p:spPr bwMode="auto">
            <a:xfrm>
              <a:off x="3689967" y="1615391"/>
              <a:ext cx="262806" cy="321738"/>
            </a:xfrm>
            <a:custGeom>
              <a:avLst/>
              <a:gdLst>
                <a:gd name="T0" fmla="*/ 48 w 144"/>
                <a:gd name="T1" fmla="*/ 0 h 176"/>
                <a:gd name="T2" fmla="*/ 32 w 144"/>
                <a:gd name="T3" fmla="*/ 20 h 176"/>
                <a:gd name="T4" fmla="*/ 40 w 144"/>
                <a:gd name="T5" fmla="*/ 20 h 176"/>
                <a:gd name="T6" fmla="*/ 48 w 144"/>
                <a:gd name="T7" fmla="*/ 8 h 176"/>
                <a:gd name="T8" fmla="*/ 136 w 144"/>
                <a:gd name="T9" fmla="*/ 16 h 176"/>
                <a:gd name="T10" fmla="*/ 128 w 144"/>
                <a:gd name="T11" fmla="*/ 136 h 176"/>
                <a:gd name="T12" fmla="*/ 120 w 144"/>
                <a:gd name="T13" fmla="*/ 140 h 176"/>
                <a:gd name="T14" fmla="*/ 128 w 144"/>
                <a:gd name="T15" fmla="*/ 144 h 176"/>
                <a:gd name="T16" fmla="*/ 144 w 144"/>
                <a:gd name="T17" fmla="*/ 16 h 176"/>
                <a:gd name="T18" fmla="*/ 44 w 144"/>
                <a:gd name="T19" fmla="*/ 128 h 176"/>
                <a:gd name="T20" fmla="*/ 24 w 144"/>
                <a:gd name="T21" fmla="*/ 132 h 176"/>
                <a:gd name="T22" fmla="*/ 44 w 144"/>
                <a:gd name="T23" fmla="*/ 136 h 176"/>
                <a:gd name="T24" fmla="*/ 44 w 144"/>
                <a:gd name="T25" fmla="*/ 128 h 176"/>
                <a:gd name="T26" fmla="*/ 28 w 144"/>
                <a:gd name="T27" fmla="*/ 144 h 176"/>
                <a:gd name="T28" fmla="*/ 28 w 144"/>
                <a:gd name="T29" fmla="*/ 152 h 176"/>
                <a:gd name="T30" fmla="*/ 40 w 144"/>
                <a:gd name="T31" fmla="*/ 148 h 176"/>
                <a:gd name="T32" fmla="*/ 96 w 144"/>
                <a:gd name="T33" fmla="*/ 32 h 176"/>
                <a:gd name="T34" fmla="*/ 0 w 144"/>
                <a:gd name="T35" fmla="*/ 48 h 176"/>
                <a:gd name="T36" fmla="*/ 16 w 144"/>
                <a:gd name="T37" fmla="*/ 176 h 176"/>
                <a:gd name="T38" fmla="*/ 112 w 144"/>
                <a:gd name="T39" fmla="*/ 160 h 176"/>
                <a:gd name="T40" fmla="*/ 96 w 144"/>
                <a:gd name="T41" fmla="*/ 32 h 176"/>
                <a:gd name="T42" fmla="*/ 96 w 144"/>
                <a:gd name="T43" fmla="*/ 168 h 176"/>
                <a:gd name="T44" fmla="*/ 8 w 144"/>
                <a:gd name="T45" fmla="*/ 160 h 176"/>
                <a:gd name="T46" fmla="*/ 45 w 144"/>
                <a:gd name="T47" fmla="*/ 72 h 176"/>
                <a:gd name="T48" fmla="*/ 67 w 144"/>
                <a:gd name="T49" fmla="*/ 72 h 176"/>
                <a:gd name="T50" fmla="*/ 104 w 144"/>
                <a:gd name="T51" fmla="*/ 160 h 176"/>
                <a:gd name="T52" fmla="*/ 56 w 144"/>
                <a:gd name="T53" fmla="*/ 64 h 176"/>
                <a:gd name="T54" fmla="*/ 56 w 144"/>
                <a:gd name="T55" fmla="*/ 72 h 176"/>
                <a:gd name="T56" fmla="*/ 104 w 144"/>
                <a:gd name="T57" fmla="*/ 50 h 176"/>
                <a:gd name="T58" fmla="*/ 56 w 144"/>
                <a:gd name="T59" fmla="*/ 56 h 176"/>
                <a:gd name="T60" fmla="*/ 8 w 144"/>
                <a:gd name="T61" fmla="*/ 50 h 176"/>
                <a:gd name="T62" fmla="*/ 16 w 144"/>
                <a:gd name="T63" fmla="*/ 40 h 176"/>
                <a:gd name="T64" fmla="*/ 104 w 144"/>
                <a:gd name="T6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6">
                  <a:moveTo>
                    <a:pt x="128"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28" y="8"/>
                    <a:pt x="128" y="8"/>
                    <a:pt x="128" y="8"/>
                  </a:cubicBezTo>
                  <a:cubicBezTo>
                    <a:pt x="132" y="8"/>
                    <a:pt x="136" y="12"/>
                    <a:pt x="136" y="16"/>
                  </a:cubicBezTo>
                  <a:cubicBezTo>
                    <a:pt x="136" y="128"/>
                    <a:pt x="136" y="128"/>
                    <a:pt x="136" y="128"/>
                  </a:cubicBezTo>
                  <a:cubicBezTo>
                    <a:pt x="136" y="132"/>
                    <a:pt x="132" y="136"/>
                    <a:pt x="128" y="136"/>
                  </a:cubicBezTo>
                  <a:cubicBezTo>
                    <a:pt x="124" y="136"/>
                    <a:pt x="124" y="136"/>
                    <a:pt x="124" y="136"/>
                  </a:cubicBezTo>
                  <a:cubicBezTo>
                    <a:pt x="122" y="136"/>
                    <a:pt x="120" y="138"/>
                    <a:pt x="120" y="140"/>
                  </a:cubicBezTo>
                  <a:cubicBezTo>
                    <a:pt x="120" y="142"/>
                    <a:pt x="122" y="144"/>
                    <a:pt x="124" y="144"/>
                  </a:cubicBezTo>
                  <a:cubicBezTo>
                    <a:pt x="128" y="144"/>
                    <a:pt x="128" y="144"/>
                    <a:pt x="128" y="144"/>
                  </a:cubicBezTo>
                  <a:cubicBezTo>
                    <a:pt x="137" y="144"/>
                    <a:pt x="144" y="137"/>
                    <a:pt x="144" y="128"/>
                  </a:cubicBezTo>
                  <a:cubicBezTo>
                    <a:pt x="144" y="16"/>
                    <a:pt x="144" y="16"/>
                    <a:pt x="144" y="16"/>
                  </a:cubicBezTo>
                  <a:cubicBezTo>
                    <a:pt x="144" y="7"/>
                    <a:pt x="137" y="0"/>
                    <a:pt x="128" y="0"/>
                  </a:cubicBezTo>
                  <a:moveTo>
                    <a:pt x="44" y="128"/>
                  </a:moveTo>
                  <a:cubicBezTo>
                    <a:pt x="28" y="128"/>
                    <a:pt x="28" y="128"/>
                    <a:pt x="28" y="128"/>
                  </a:cubicBezTo>
                  <a:cubicBezTo>
                    <a:pt x="26" y="128"/>
                    <a:pt x="24" y="130"/>
                    <a:pt x="24" y="132"/>
                  </a:cubicBezTo>
                  <a:cubicBezTo>
                    <a:pt x="24" y="134"/>
                    <a:pt x="26" y="136"/>
                    <a:pt x="28" y="136"/>
                  </a:cubicBezTo>
                  <a:cubicBezTo>
                    <a:pt x="44" y="136"/>
                    <a:pt x="44" y="136"/>
                    <a:pt x="44" y="136"/>
                  </a:cubicBezTo>
                  <a:cubicBezTo>
                    <a:pt x="46" y="136"/>
                    <a:pt x="48" y="134"/>
                    <a:pt x="48" y="132"/>
                  </a:cubicBezTo>
                  <a:cubicBezTo>
                    <a:pt x="48" y="130"/>
                    <a:pt x="46" y="128"/>
                    <a:pt x="44" y="128"/>
                  </a:cubicBezTo>
                  <a:moveTo>
                    <a:pt x="36" y="144"/>
                  </a:moveTo>
                  <a:cubicBezTo>
                    <a:pt x="28" y="144"/>
                    <a:pt x="28" y="144"/>
                    <a:pt x="28" y="144"/>
                  </a:cubicBezTo>
                  <a:cubicBezTo>
                    <a:pt x="26" y="144"/>
                    <a:pt x="24" y="146"/>
                    <a:pt x="24" y="148"/>
                  </a:cubicBezTo>
                  <a:cubicBezTo>
                    <a:pt x="24" y="150"/>
                    <a:pt x="26" y="152"/>
                    <a:pt x="28" y="152"/>
                  </a:cubicBezTo>
                  <a:cubicBezTo>
                    <a:pt x="36" y="152"/>
                    <a:pt x="36" y="152"/>
                    <a:pt x="36" y="152"/>
                  </a:cubicBezTo>
                  <a:cubicBezTo>
                    <a:pt x="38" y="152"/>
                    <a:pt x="40" y="150"/>
                    <a:pt x="40" y="148"/>
                  </a:cubicBezTo>
                  <a:cubicBezTo>
                    <a:pt x="40" y="146"/>
                    <a:pt x="38" y="144"/>
                    <a:pt x="36" y="144"/>
                  </a:cubicBezTo>
                  <a:moveTo>
                    <a:pt x="96" y="32"/>
                  </a:moveTo>
                  <a:cubicBezTo>
                    <a:pt x="16" y="32"/>
                    <a:pt x="16" y="32"/>
                    <a:pt x="16" y="32"/>
                  </a:cubicBezTo>
                  <a:cubicBezTo>
                    <a:pt x="7" y="32"/>
                    <a:pt x="0" y="39"/>
                    <a:pt x="0" y="48"/>
                  </a:cubicBezTo>
                  <a:cubicBezTo>
                    <a:pt x="0" y="160"/>
                    <a:pt x="0" y="160"/>
                    <a:pt x="0" y="160"/>
                  </a:cubicBezTo>
                  <a:cubicBezTo>
                    <a:pt x="0" y="169"/>
                    <a:pt x="7" y="176"/>
                    <a:pt x="16" y="176"/>
                  </a:cubicBezTo>
                  <a:cubicBezTo>
                    <a:pt x="96" y="176"/>
                    <a:pt x="96" y="176"/>
                    <a:pt x="96" y="176"/>
                  </a:cubicBezTo>
                  <a:cubicBezTo>
                    <a:pt x="105" y="176"/>
                    <a:pt x="112" y="169"/>
                    <a:pt x="112" y="160"/>
                  </a:cubicBezTo>
                  <a:cubicBezTo>
                    <a:pt x="112" y="48"/>
                    <a:pt x="112" y="48"/>
                    <a:pt x="112" y="48"/>
                  </a:cubicBezTo>
                  <a:cubicBezTo>
                    <a:pt x="112" y="39"/>
                    <a:pt x="105" y="32"/>
                    <a:pt x="96" y="32"/>
                  </a:cubicBezTo>
                  <a:moveTo>
                    <a:pt x="104" y="160"/>
                  </a:moveTo>
                  <a:cubicBezTo>
                    <a:pt x="104" y="164"/>
                    <a:pt x="100" y="168"/>
                    <a:pt x="96" y="168"/>
                  </a:cubicBezTo>
                  <a:cubicBezTo>
                    <a:pt x="16" y="168"/>
                    <a:pt x="16" y="168"/>
                    <a:pt x="16" y="168"/>
                  </a:cubicBezTo>
                  <a:cubicBezTo>
                    <a:pt x="12" y="168"/>
                    <a:pt x="8" y="164"/>
                    <a:pt x="8" y="160"/>
                  </a:cubicBezTo>
                  <a:cubicBezTo>
                    <a:pt x="8" y="60"/>
                    <a:pt x="8" y="60"/>
                    <a:pt x="8" y="60"/>
                  </a:cubicBezTo>
                  <a:cubicBezTo>
                    <a:pt x="18" y="67"/>
                    <a:pt x="29" y="71"/>
                    <a:pt x="45" y="72"/>
                  </a:cubicBezTo>
                  <a:cubicBezTo>
                    <a:pt x="46" y="76"/>
                    <a:pt x="51" y="80"/>
                    <a:pt x="56" y="80"/>
                  </a:cubicBezTo>
                  <a:cubicBezTo>
                    <a:pt x="61" y="80"/>
                    <a:pt x="66" y="76"/>
                    <a:pt x="67" y="72"/>
                  </a:cubicBezTo>
                  <a:cubicBezTo>
                    <a:pt x="83" y="71"/>
                    <a:pt x="94" y="67"/>
                    <a:pt x="104" y="60"/>
                  </a:cubicBezTo>
                  <a:lnTo>
                    <a:pt x="104" y="160"/>
                  </a:lnTo>
                  <a:close/>
                  <a:moveTo>
                    <a:pt x="52" y="68"/>
                  </a:moveTo>
                  <a:cubicBezTo>
                    <a:pt x="52" y="66"/>
                    <a:pt x="54" y="64"/>
                    <a:pt x="56" y="64"/>
                  </a:cubicBezTo>
                  <a:cubicBezTo>
                    <a:pt x="58" y="64"/>
                    <a:pt x="60" y="66"/>
                    <a:pt x="60" y="68"/>
                  </a:cubicBezTo>
                  <a:cubicBezTo>
                    <a:pt x="60" y="70"/>
                    <a:pt x="58" y="72"/>
                    <a:pt x="56" y="72"/>
                  </a:cubicBezTo>
                  <a:cubicBezTo>
                    <a:pt x="54" y="72"/>
                    <a:pt x="52" y="70"/>
                    <a:pt x="52" y="68"/>
                  </a:cubicBezTo>
                  <a:moveTo>
                    <a:pt x="104" y="50"/>
                  </a:moveTo>
                  <a:cubicBezTo>
                    <a:pt x="96" y="58"/>
                    <a:pt x="85" y="62"/>
                    <a:pt x="67" y="64"/>
                  </a:cubicBezTo>
                  <a:cubicBezTo>
                    <a:pt x="65" y="59"/>
                    <a:pt x="61" y="56"/>
                    <a:pt x="56" y="56"/>
                  </a:cubicBezTo>
                  <a:cubicBezTo>
                    <a:pt x="51" y="56"/>
                    <a:pt x="47" y="59"/>
                    <a:pt x="45" y="64"/>
                  </a:cubicBezTo>
                  <a:cubicBezTo>
                    <a:pt x="27" y="62"/>
                    <a:pt x="16" y="58"/>
                    <a:pt x="8" y="50"/>
                  </a:cubicBezTo>
                  <a:cubicBezTo>
                    <a:pt x="8" y="48"/>
                    <a:pt x="8" y="48"/>
                    <a:pt x="8" y="48"/>
                  </a:cubicBezTo>
                  <a:cubicBezTo>
                    <a:pt x="8" y="44"/>
                    <a:pt x="12" y="40"/>
                    <a:pt x="16" y="40"/>
                  </a:cubicBezTo>
                  <a:cubicBezTo>
                    <a:pt x="96" y="40"/>
                    <a:pt x="96" y="40"/>
                    <a:pt x="96" y="40"/>
                  </a:cubicBezTo>
                  <a:cubicBezTo>
                    <a:pt x="100" y="40"/>
                    <a:pt x="104" y="44"/>
                    <a:pt x="104" y="48"/>
                  </a:cubicBezTo>
                  <a:lnTo>
                    <a:pt x="104" y="50"/>
                  </a:lnTo>
                  <a:close/>
                </a:path>
              </a:pathLst>
            </a:custGeom>
            <a:solidFill>
              <a:schemeClr val="bg1"/>
            </a:solidFill>
            <a:ln>
              <a:noFill/>
            </a:ln>
          </p:spPr>
          <p:txBody>
            <a:bodyPr anchor="ctr"/>
            <a:lstStyle/>
            <a:p>
              <a:pPr algn="ctr"/>
              <a:endParaRPr sz="2133">
                <a:solidFill>
                  <a:schemeClr val="bg1">
                    <a:lumMod val="75000"/>
                  </a:schemeClr>
                </a:solidFill>
                <a:latin typeface="微软雅黑" panose="020B0503020204020204" pitchFamily="34" charset="-122"/>
                <a:ea typeface="微软雅黑" panose="020B0503020204020204" pitchFamily="34" charset="-122"/>
              </a:endParaRPr>
            </a:p>
          </p:txBody>
        </p:sp>
        <p:sp>
          <p:nvSpPr>
            <p:cNvPr id="15" name="Freeform: Shape 13">
              <a:extLst>
                <a:ext uri="{FF2B5EF4-FFF2-40B4-BE49-F238E27FC236}">
                  <a16:creationId xmlns:a16="http://schemas.microsoft.com/office/drawing/2014/main" id="{E2A224C5-C95D-4EAD-AF20-DF8265922A85}"/>
                </a:ext>
              </a:extLst>
            </p:cNvPr>
            <p:cNvSpPr>
              <a:spLocks/>
            </p:cNvSpPr>
            <p:nvPr/>
          </p:nvSpPr>
          <p:spPr bwMode="auto">
            <a:xfrm>
              <a:off x="3660501" y="3195622"/>
              <a:ext cx="321738" cy="262806"/>
            </a:xfrm>
            <a:custGeom>
              <a:avLst/>
              <a:gdLst>
                <a:gd name="T0" fmla="*/ 116 w 176"/>
                <a:gd name="T1" fmla="*/ 32 h 144"/>
                <a:gd name="T2" fmla="*/ 116 w 176"/>
                <a:gd name="T3" fmla="*/ 24 h 144"/>
                <a:gd name="T4" fmla="*/ 80 w 176"/>
                <a:gd name="T5" fmla="*/ 28 h 144"/>
                <a:gd name="T6" fmla="*/ 132 w 176"/>
                <a:gd name="T7" fmla="*/ 32 h 144"/>
                <a:gd name="T8" fmla="*/ 132 w 176"/>
                <a:gd name="T9" fmla="*/ 24 h 144"/>
                <a:gd name="T10" fmla="*/ 132 w 176"/>
                <a:gd name="T11" fmla="*/ 32 h 144"/>
                <a:gd name="T12" fmla="*/ 152 w 176"/>
                <a:gd name="T13" fmla="*/ 28 h 144"/>
                <a:gd name="T14" fmla="*/ 144 w 176"/>
                <a:gd name="T15" fmla="*/ 28 h 144"/>
                <a:gd name="T16" fmla="*/ 148 w 176"/>
                <a:gd name="T17" fmla="*/ 64 h 144"/>
                <a:gd name="T18" fmla="*/ 112 w 176"/>
                <a:gd name="T19" fmla="*/ 68 h 144"/>
                <a:gd name="T20" fmla="*/ 148 w 176"/>
                <a:gd name="T21" fmla="*/ 72 h 144"/>
                <a:gd name="T22" fmla="*/ 148 w 176"/>
                <a:gd name="T23" fmla="*/ 64 h 144"/>
                <a:gd name="T24" fmla="*/ 116 w 176"/>
                <a:gd name="T25" fmla="*/ 80 h 144"/>
                <a:gd name="T26" fmla="*/ 116 w 176"/>
                <a:gd name="T27" fmla="*/ 88 h 144"/>
                <a:gd name="T28" fmla="*/ 152 w 176"/>
                <a:gd name="T29" fmla="*/ 84 h 144"/>
                <a:gd name="T30" fmla="*/ 148 w 176"/>
                <a:gd name="T31" fmla="*/ 48 h 144"/>
                <a:gd name="T32" fmla="*/ 112 w 176"/>
                <a:gd name="T33" fmla="*/ 52 h 144"/>
                <a:gd name="T34" fmla="*/ 148 w 176"/>
                <a:gd name="T35" fmla="*/ 56 h 144"/>
                <a:gd name="T36" fmla="*/ 148 w 176"/>
                <a:gd name="T37" fmla="*/ 48 h 144"/>
                <a:gd name="T38" fmla="*/ 72 w 176"/>
                <a:gd name="T39" fmla="*/ 28 h 144"/>
                <a:gd name="T40" fmla="*/ 64 w 176"/>
                <a:gd name="T41" fmla="*/ 28 h 144"/>
                <a:gd name="T42" fmla="*/ 52 w 176"/>
                <a:gd name="T43" fmla="*/ 104 h 144"/>
                <a:gd name="T44" fmla="*/ 152 w 176"/>
                <a:gd name="T45" fmla="*/ 100 h 144"/>
                <a:gd name="T46" fmla="*/ 52 w 176"/>
                <a:gd name="T47" fmla="*/ 96 h 144"/>
                <a:gd name="T48" fmla="*/ 52 w 176"/>
                <a:gd name="T49" fmla="*/ 104 h 144"/>
                <a:gd name="T50" fmla="*/ 148 w 176"/>
                <a:gd name="T51" fmla="*/ 120 h 144"/>
                <a:gd name="T52" fmla="*/ 148 w 176"/>
                <a:gd name="T53" fmla="*/ 112 h 144"/>
                <a:gd name="T54" fmla="*/ 48 w 176"/>
                <a:gd name="T55" fmla="*/ 116 h 144"/>
                <a:gd name="T56" fmla="*/ 168 w 176"/>
                <a:gd name="T57" fmla="*/ 0 h 144"/>
                <a:gd name="T58" fmla="*/ 24 w 176"/>
                <a:gd name="T59" fmla="*/ 8 h 144"/>
                <a:gd name="T60" fmla="*/ 8 w 176"/>
                <a:gd name="T61" fmla="*/ 24 h 144"/>
                <a:gd name="T62" fmla="*/ 0 w 176"/>
                <a:gd name="T63" fmla="*/ 120 h 144"/>
                <a:gd name="T64" fmla="*/ 168 w 176"/>
                <a:gd name="T65" fmla="*/ 144 h 144"/>
                <a:gd name="T66" fmla="*/ 176 w 176"/>
                <a:gd name="T67" fmla="*/ 8 h 144"/>
                <a:gd name="T68" fmla="*/ 168 w 176"/>
                <a:gd name="T69" fmla="*/ 136 h 144"/>
                <a:gd name="T70" fmla="*/ 8 w 176"/>
                <a:gd name="T71" fmla="*/ 120 h 144"/>
                <a:gd name="T72" fmla="*/ 24 w 176"/>
                <a:gd name="T73" fmla="*/ 32 h 144"/>
                <a:gd name="T74" fmla="*/ 28 w 176"/>
                <a:gd name="T75" fmla="*/ 120 h 144"/>
                <a:gd name="T76" fmla="*/ 32 w 176"/>
                <a:gd name="T77" fmla="*/ 8 h 144"/>
                <a:gd name="T78" fmla="*/ 168 w 176"/>
                <a:gd name="T79" fmla="*/ 136 h 144"/>
                <a:gd name="T80" fmla="*/ 56 w 176"/>
                <a:gd name="T81" fmla="*/ 28 h 144"/>
                <a:gd name="T82" fmla="*/ 48 w 176"/>
                <a:gd name="T83" fmla="*/ 28 h 144"/>
                <a:gd name="T84" fmla="*/ 52 w 176"/>
                <a:gd name="T85" fmla="*/ 88 h 144"/>
                <a:gd name="T86" fmla="*/ 96 w 176"/>
                <a:gd name="T87" fmla="*/ 84 h 144"/>
                <a:gd name="T88" fmla="*/ 92 w 176"/>
                <a:gd name="T89" fmla="*/ 48 h 144"/>
                <a:gd name="T90" fmla="*/ 48 w 176"/>
                <a:gd name="T91" fmla="*/ 52 h 144"/>
                <a:gd name="T92" fmla="*/ 52 w 176"/>
                <a:gd name="T93" fmla="*/ 88 h 144"/>
                <a:gd name="T94" fmla="*/ 88 w 176"/>
                <a:gd name="T95" fmla="*/ 56 h 144"/>
                <a:gd name="T96" fmla="*/ 56 w 176"/>
                <a:gd name="T97"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44">
                  <a:moveTo>
                    <a:pt x="84" y="32"/>
                  </a:moveTo>
                  <a:cubicBezTo>
                    <a:pt x="116" y="32"/>
                    <a:pt x="116" y="32"/>
                    <a:pt x="116" y="32"/>
                  </a:cubicBezTo>
                  <a:cubicBezTo>
                    <a:pt x="118" y="32"/>
                    <a:pt x="120" y="30"/>
                    <a:pt x="120" y="28"/>
                  </a:cubicBezTo>
                  <a:cubicBezTo>
                    <a:pt x="120" y="26"/>
                    <a:pt x="118" y="24"/>
                    <a:pt x="116" y="24"/>
                  </a:cubicBezTo>
                  <a:cubicBezTo>
                    <a:pt x="84" y="24"/>
                    <a:pt x="84" y="24"/>
                    <a:pt x="84" y="24"/>
                  </a:cubicBezTo>
                  <a:cubicBezTo>
                    <a:pt x="82" y="24"/>
                    <a:pt x="80" y="26"/>
                    <a:pt x="80" y="28"/>
                  </a:cubicBezTo>
                  <a:cubicBezTo>
                    <a:pt x="80" y="30"/>
                    <a:pt x="82" y="32"/>
                    <a:pt x="84" y="32"/>
                  </a:cubicBezTo>
                  <a:moveTo>
                    <a:pt x="132" y="32"/>
                  </a:moveTo>
                  <a:cubicBezTo>
                    <a:pt x="134" y="32"/>
                    <a:pt x="136" y="30"/>
                    <a:pt x="136" y="28"/>
                  </a:cubicBezTo>
                  <a:cubicBezTo>
                    <a:pt x="136" y="26"/>
                    <a:pt x="134" y="24"/>
                    <a:pt x="132" y="24"/>
                  </a:cubicBezTo>
                  <a:cubicBezTo>
                    <a:pt x="130" y="24"/>
                    <a:pt x="128" y="26"/>
                    <a:pt x="128" y="28"/>
                  </a:cubicBezTo>
                  <a:cubicBezTo>
                    <a:pt x="128" y="30"/>
                    <a:pt x="130" y="32"/>
                    <a:pt x="132" y="32"/>
                  </a:cubicBezTo>
                  <a:moveTo>
                    <a:pt x="148" y="32"/>
                  </a:moveTo>
                  <a:cubicBezTo>
                    <a:pt x="150" y="32"/>
                    <a:pt x="152" y="30"/>
                    <a:pt x="152" y="28"/>
                  </a:cubicBezTo>
                  <a:cubicBezTo>
                    <a:pt x="152" y="26"/>
                    <a:pt x="150" y="24"/>
                    <a:pt x="148" y="24"/>
                  </a:cubicBezTo>
                  <a:cubicBezTo>
                    <a:pt x="146" y="24"/>
                    <a:pt x="144" y="26"/>
                    <a:pt x="144" y="28"/>
                  </a:cubicBezTo>
                  <a:cubicBezTo>
                    <a:pt x="144" y="30"/>
                    <a:pt x="146" y="32"/>
                    <a:pt x="148" y="32"/>
                  </a:cubicBezTo>
                  <a:moveTo>
                    <a:pt x="148" y="64"/>
                  </a:moveTo>
                  <a:cubicBezTo>
                    <a:pt x="116" y="64"/>
                    <a:pt x="116" y="64"/>
                    <a:pt x="116" y="64"/>
                  </a:cubicBezTo>
                  <a:cubicBezTo>
                    <a:pt x="114" y="64"/>
                    <a:pt x="112" y="66"/>
                    <a:pt x="112" y="68"/>
                  </a:cubicBezTo>
                  <a:cubicBezTo>
                    <a:pt x="112" y="70"/>
                    <a:pt x="114" y="72"/>
                    <a:pt x="116" y="72"/>
                  </a:cubicBezTo>
                  <a:cubicBezTo>
                    <a:pt x="148" y="72"/>
                    <a:pt x="148" y="72"/>
                    <a:pt x="148" y="72"/>
                  </a:cubicBezTo>
                  <a:cubicBezTo>
                    <a:pt x="150" y="72"/>
                    <a:pt x="152" y="70"/>
                    <a:pt x="152" y="68"/>
                  </a:cubicBezTo>
                  <a:cubicBezTo>
                    <a:pt x="152" y="66"/>
                    <a:pt x="150" y="64"/>
                    <a:pt x="148" y="64"/>
                  </a:cubicBezTo>
                  <a:moveTo>
                    <a:pt x="148" y="80"/>
                  </a:moveTo>
                  <a:cubicBezTo>
                    <a:pt x="116" y="80"/>
                    <a:pt x="116" y="80"/>
                    <a:pt x="116" y="80"/>
                  </a:cubicBezTo>
                  <a:cubicBezTo>
                    <a:pt x="114" y="80"/>
                    <a:pt x="112" y="82"/>
                    <a:pt x="112" y="84"/>
                  </a:cubicBezTo>
                  <a:cubicBezTo>
                    <a:pt x="112" y="86"/>
                    <a:pt x="114" y="88"/>
                    <a:pt x="116" y="88"/>
                  </a:cubicBezTo>
                  <a:cubicBezTo>
                    <a:pt x="148" y="88"/>
                    <a:pt x="148" y="88"/>
                    <a:pt x="148" y="88"/>
                  </a:cubicBezTo>
                  <a:cubicBezTo>
                    <a:pt x="150" y="88"/>
                    <a:pt x="152" y="86"/>
                    <a:pt x="152" y="84"/>
                  </a:cubicBezTo>
                  <a:cubicBezTo>
                    <a:pt x="152" y="82"/>
                    <a:pt x="150" y="80"/>
                    <a:pt x="148" y="80"/>
                  </a:cubicBezTo>
                  <a:moveTo>
                    <a:pt x="148" y="48"/>
                  </a:moveTo>
                  <a:cubicBezTo>
                    <a:pt x="116" y="48"/>
                    <a:pt x="116" y="48"/>
                    <a:pt x="116" y="48"/>
                  </a:cubicBezTo>
                  <a:cubicBezTo>
                    <a:pt x="114" y="48"/>
                    <a:pt x="112" y="50"/>
                    <a:pt x="112" y="52"/>
                  </a:cubicBezTo>
                  <a:cubicBezTo>
                    <a:pt x="112" y="54"/>
                    <a:pt x="114" y="56"/>
                    <a:pt x="116" y="56"/>
                  </a:cubicBezTo>
                  <a:cubicBezTo>
                    <a:pt x="148" y="56"/>
                    <a:pt x="148" y="56"/>
                    <a:pt x="148" y="56"/>
                  </a:cubicBezTo>
                  <a:cubicBezTo>
                    <a:pt x="150" y="56"/>
                    <a:pt x="152" y="54"/>
                    <a:pt x="152" y="52"/>
                  </a:cubicBezTo>
                  <a:cubicBezTo>
                    <a:pt x="152" y="50"/>
                    <a:pt x="150" y="48"/>
                    <a:pt x="148" y="48"/>
                  </a:cubicBezTo>
                  <a:moveTo>
                    <a:pt x="68" y="32"/>
                  </a:moveTo>
                  <a:cubicBezTo>
                    <a:pt x="70" y="32"/>
                    <a:pt x="72" y="30"/>
                    <a:pt x="72" y="28"/>
                  </a:cubicBezTo>
                  <a:cubicBezTo>
                    <a:pt x="72" y="26"/>
                    <a:pt x="70" y="24"/>
                    <a:pt x="68" y="24"/>
                  </a:cubicBezTo>
                  <a:cubicBezTo>
                    <a:pt x="66" y="24"/>
                    <a:pt x="64" y="26"/>
                    <a:pt x="64" y="28"/>
                  </a:cubicBezTo>
                  <a:cubicBezTo>
                    <a:pt x="64" y="30"/>
                    <a:pt x="66" y="32"/>
                    <a:pt x="68" y="32"/>
                  </a:cubicBezTo>
                  <a:moveTo>
                    <a:pt x="52" y="104"/>
                  </a:moveTo>
                  <a:cubicBezTo>
                    <a:pt x="148" y="104"/>
                    <a:pt x="148" y="104"/>
                    <a:pt x="148" y="104"/>
                  </a:cubicBezTo>
                  <a:cubicBezTo>
                    <a:pt x="150" y="104"/>
                    <a:pt x="152" y="102"/>
                    <a:pt x="152" y="100"/>
                  </a:cubicBezTo>
                  <a:cubicBezTo>
                    <a:pt x="152" y="98"/>
                    <a:pt x="150" y="96"/>
                    <a:pt x="148" y="96"/>
                  </a:cubicBezTo>
                  <a:cubicBezTo>
                    <a:pt x="52" y="96"/>
                    <a:pt x="52" y="96"/>
                    <a:pt x="52" y="96"/>
                  </a:cubicBezTo>
                  <a:cubicBezTo>
                    <a:pt x="50" y="96"/>
                    <a:pt x="48" y="98"/>
                    <a:pt x="48" y="100"/>
                  </a:cubicBezTo>
                  <a:cubicBezTo>
                    <a:pt x="48" y="102"/>
                    <a:pt x="50" y="104"/>
                    <a:pt x="52" y="104"/>
                  </a:cubicBezTo>
                  <a:moveTo>
                    <a:pt x="52" y="120"/>
                  </a:moveTo>
                  <a:cubicBezTo>
                    <a:pt x="148" y="120"/>
                    <a:pt x="148" y="120"/>
                    <a:pt x="148" y="120"/>
                  </a:cubicBezTo>
                  <a:cubicBezTo>
                    <a:pt x="150" y="120"/>
                    <a:pt x="152" y="118"/>
                    <a:pt x="152" y="116"/>
                  </a:cubicBezTo>
                  <a:cubicBezTo>
                    <a:pt x="152" y="114"/>
                    <a:pt x="150" y="112"/>
                    <a:pt x="148" y="112"/>
                  </a:cubicBezTo>
                  <a:cubicBezTo>
                    <a:pt x="52" y="112"/>
                    <a:pt x="52" y="112"/>
                    <a:pt x="52" y="112"/>
                  </a:cubicBezTo>
                  <a:cubicBezTo>
                    <a:pt x="50" y="112"/>
                    <a:pt x="48" y="114"/>
                    <a:pt x="48" y="116"/>
                  </a:cubicBezTo>
                  <a:cubicBezTo>
                    <a:pt x="48" y="118"/>
                    <a:pt x="50" y="120"/>
                    <a:pt x="52" y="120"/>
                  </a:cubicBezTo>
                  <a:moveTo>
                    <a:pt x="168" y="0"/>
                  </a:moveTo>
                  <a:cubicBezTo>
                    <a:pt x="32" y="0"/>
                    <a:pt x="32" y="0"/>
                    <a:pt x="32" y="0"/>
                  </a:cubicBezTo>
                  <a:cubicBezTo>
                    <a:pt x="28" y="0"/>
                    <a:pt x="24" y="4"/>
                    <a:pt x="24" y="8"/>
                  </a:cubicBezTo>
                  <a:cubicBezTo>
                    <a:pt x="24" y="24"/>
                    <a:pt x="24" y="24"/>
                    <a:pt x="24" y="24"/>
                  </a:cubicBezTo>
                  <a:cubicBezTo>
                    <a:pt x="8" y="24"/>
                    <a:pt x="8" y="24"/>
                    <a:pt x="8" y="24"/>
                  </a:cubicBezTo>
                  <a:cubicBezTo>
                    <a:pt x="4" y="24"/>
                    <a:pt x="0" y="28"/>
                    <a:pt x="0" y="32"/>
                  </a:cubicBezTo>
                  <a:cubicBezTo>
                    <a:pt x="0" y="120"/>
                    <a:pt x="0" y="120"/>
                    <a:pt x="0" y="120"/>
                  </a:cubicBezTo>
                  <a:cubicBezTo>
                    <a:pt x="0" y="133"/>
                    <a:pt x="11" y="144"/>
                    <a:pt x="24" y="144"/>
                  </a:cubicBezTo>
                  <a:cubicBezTo>
                    <a:pt x="168" y="144"/>
                    <a:pt x="168" y="144"/>
                    <a:pt x="168" y="144"/>
                  </a:cubicBezTo>
                  <a:cubicBezTo>
                    <a:pt x="172" y="144"/>
                    <a:pt x="176" y="140"/>
                    <a:pt x="176" y="136"/>
                  </a:cubicBezTo>
                  <a:cubicBezTo>
                    <a:pt x="176" y="8"/>
                    <a:pt x="176" y="8"/>
                    <a:pt x="176" y="8"/>
                  </a:cubicBezTo>
                  <a:cubicBezTo>
                    <a:pt x="176" y="4"/>
                    <a:pt x="172" y="0"/>
                    <a:pt x="168" y="0"/>
                  </a:cubicBezTo>
                  <a:moveTo>
                    <a:pt x="168" y="136"/>
                  </a:moveTo>
                  <a:cubicBezTo>
                    <a:pt x="24" y="136"/>
                    <a:pt x="24" y="136"/>
                    <a:pt x="24" y="136"/>
                  </a:cubicBezTo>
                  <a:cubicBezTo>
                    <a:pt x="15" y="136"/>
                    <a:pt x="8" y="129"/>
                    <a:pt x="8" y="120"/>
                  </a:cubicBezTo>
                  <a:cubicBezTo>
                    <a:pt x="8" y="32"/>
                    <a:pt x="8" y="32"/>
                    <a:pt x="8" y="32"/>
                  </a:cubicBezTo>
                  <a:cubicBezTo>
                    <a:pt x="24" y="32"/>
                    <a:pt x="24" y="32"/>
                    <a:pt x="24" y="32"/>
                  </a:cubicBezTo>
                  <a:cubicBezTo>
                    <a:pt x="24" y="116"/>
                    <a:pt x="24" y="116"/>
                    <a:pt x="24" y="116"/>
                  </a:cubicBezTo>
                  <a:cubicBezTo>
                    <a:pt x="24" y="118"/>
                    <a:pt x="26" y="120"/>
                    <a:pt x="28" y="120"/>
                  </a:cubicBezTo>
                  <a:cubicBezTo>
                    <a:pt x="30" y="120"/>
                    <a:pt x="32" y="118"/>
                    <a:pt x="32" y="116"/>
                  </a:cubicBezTo>
                  <a:cubicBezTo>
                    <a:pt x="32" y="8"/>
                    <a:pt x="32" y="8"/>
                    <a:pt x="32" y="8"/>
                  </a:cubicBezTo>
                  <a:cubicBezTo>
                    <a:pt x="168" y="8"/>
                    <a:pt x="168" y="8"/>
                    <a:pt x="168" y="8"/>
                  </a:cubicBezTo>
                  <a:lnTo>
                    <a:pt x="168" y="136"/>
                  </a:lnTo>
                  <a:close/>
                  <a:moveTo>
                    <a:pt x="52" y="32"/>
                  </a:moveTo>
                  <a:cubicBezTo>
                    <a:pt x="54" y="32"/>
                    <a:pt x="56" y="30"/>
                    <a:pt x="56" y="28"/>
                  </a:cubicBezTo>
                  <a:cubicBezTo>
                    <a:pt x="56" y="26"/>
                    <a:pt x="54" y="24"/>
                    <a:pt x="52" y="24"/>
                  </a:cubicBezTo>
                  <a:cubicBezTo>
                    <a:pt x="50" y="24"/>
                    <a:pt x="48" y="26"/>
                    <a:pt x="48" y="28"/>
                  </a:cubicBezTo>
                  <a:cubicBezTo>
                    <a:pt x="48" y="30"/>
                    <a:pt x="50" y="32"/>
                    <a:pt x="52" y="32"/>
                  </a:cubicBezTo>
                  <a:moveTo>
                    <a:pt x="52" y="88"/>
                  </a:moveTo>
                  <a:cubicBezTo>
                    <a:pt x="92" y="88"/>
                    <a:pt x="92" y="88"/>
                    <a:pt x="92" y="88"/>
                  </a:cubicBezTo>
                  <a:cubicBezTo>
                    <a:pt x="94" y="88"/>
                    <a:pt x="96" y="86"/>
                    <a:pt x="96" y="84"/>
                  </a:cubicBezTo>
                  <a:cubicBezTo>
                    <a:pt x="96" y="52"/>
                    <a:pt x="96" y="52"/>
                    <a:pt x="96" y="52"/>
                  </a:cubicBezTo>
                  <a:cubicBezTo>
                    <a:pt x="96" y="50"/>
                    <a:pt x="94" y="48"/>
                    <a:pt x="92" y="48"/>
                  </a:cubicBezTo>
                  <a:cubicBezTo>
                    <a:pt x="52" y="48"/>
                    <a:pt x="52" y="48"/>
                    <a:pt x="52" y="48"/>
                  </a:cubicBezTo>
                  <a:cubicBezTo>
                    <a:pt x="50" y="48"/>
                    <a:pt x="48" y="50"/>
                    <a:pt x="48" y="52"/>
                  </a:cubicBezTo>
                  <a:cubicBezTo>
                    <a:pt x="48" y="84"/>
                    <a:pt x="48" y="84"/>
                    <a:pt x="48" y="84"/>
                  </a:cubicBezTo>
                  <a:cubicBezTo>
                    <a:pt x="48" y="86"/>
                    <a:pt x="50" y="88"/>
                    <a:pt x="52" y="88"/>
                  </a:cubicBezTo>
                  <a:moveTo>
                    <a:pt x="56" y="56"/>
                  </a:moveTo>
                  <a:cubicBezTo>
                    <a:pt x="88" y="56"/>
                    <a:pt x="88" y="56"/>
                    <a:pt x="88" y="56"/>
                  </a:cubicBezTo>
                  <a:cubicBezTo>
                    <a:pt x="88" y="80"/>
                    <a:pt x="88" y="80"/>
                    <a:pt x="88" y="80"/>
                  </a:cubicBezTo>
                  <a:cubicBezTo>
                    <a:pt x="56" y="80"/>
                    <a:pt x="56" y="80"/>
                    <a:pt x="56" y="80"/>
                  </a:cubicBezTo>
                  <a:lnTo>
                    <a:pt x="56" y="56"/>
                  </a:lnTo>
                  <a:close/>
                </a:path>
              </a:pathLst>
            </a:custGeom>
            <a:solidFill>
              <a:schemeClr val="bg1"/>
            </a:solidFill>
            <a:ln>
              <a:noFill/>
            </a:ln>
          </p:spPr>
          <p:txBody>
            <a:bodyPr anchor="ctr"/>
            <a:lstStyle/>
            <a:p>
              <a:pPr algn="ctr"/>
              <a:endParaRPr sz="2133">
                <a:solidFill>
                  <a:schemeClr val="bg1">
                    <a:lumMod val="75000"/>
                  </a:schemeClr>
                </a:solidFill>
                <a:latin typeface="微软雅黑" panose="020B0503020204020204" pitchFamily="34" charset="-122"/>
                <a:ea typeface="微软雅黑" panose="020B0503020204020204" pitchFamily="34" charset="-122"/>
              </a:endParaRPr>
            </a:p>
          </p:txBody>
        </p:sp>
        <p:sp>
          <p:nvSpPr>
            <p:cNvPr id="16" name="Freeform: Shape 14">
              <a:extLst>
                <a:ext uri="{FF2B5EF4-FFF2-40B4-BE49-F238E27FC236}">
                  <a16:creationId xmlns:a16="http://schemas.microsoft.com/office/drawing/2014/main" id="{15DDBFA5-1563-4E45-8D17-ED659200A506}"/>
                </a:ext>
              </a:extLst>
            </p:cNvPr>
            <p:cNvSpPr>
              <a:spLocks/>
            </p:cNvSpPr>
            <p:nvPr/>
          </p:nvSpPr>
          <p:spPr bwMode="auto">
            <a:xfrm>
              <a:off x="5211267" y="3195622"/>
              <a:ext cx="321738" cy="262806"/>
            </a:xfrm>
            <a:custGeom>
              <a:avLst/>
              <a:gdLst>
                <a:gd name="T0" fmla="*/ 36 w 176"/>
                <a:gd name="T1" fmla="*/ 88 h 144"/>
                <a:gd name="T2" fmla="*/ 32 w 176"/>
                <a:gd name="T3" fmla="*/ 116 h 144"/>
                <a:gd name="T4" fmla="*/ 60 w 176"/>
                <a:gd name="T5" fmla="*/ 120 h 144"/>
                <a:gd name="T6" fmla="*/ 64 w 176"/>
                <a:gd name="T7" fmla="*/ 92 h 144"/>
                <a:gd name="T8" fmla="*/ 56 w 176"/>
                <a:gd name="T9" fmla="*/ 112 h 144"/>
                <a:gd name="T10" fmla="*/ 40 w 176"/>
                <a:gd name="T11" fmla="*/ 96 h 144"/>
                <a:gd name="T12" fmla="*/ 56 w 176"/>
                <a:gd name="T13" fmla="*/ 112 h 144"/>
                <a:gd name="T14" fmla="*/ 116 w 176"/>
                <a:gd name="T15" fmla="*/ 88 h 144"/>
                <a:gd name="T16" fmla="*/ 112 w 176"/>
                <a:gd name="T17" fmla="*/ 116 h 144"/>
                <a:gd name="T18" fmla="*/ 140 w 176"/>
                <a:gd name="T19" fmla="*/ 120 h 144"/>
                <a:gd name="T20" fmla="*/ 144 w 176"/>
                <a:gd name="T21" fmla="*/ 92 h 144"/>
                <a:gd name="T22" fmla="*/ 136 w 176"/>
                <a:gd name="T23" fmla="*/ 112 h 144"/>
                <a:gd name="T24" fmla="*/ 120 w 176"/>
                <a:gd name="T25" fmla="*/ 96 h 144"/>
                <a:gd name="T26" fmla="*/ 136 w 176"/>
                <a:gd name="T27" fmla="*/ 112 h 144"/>
                <a:gd name="T28" fmla="*/ 168 w 176"/>
                <a:gd name="T29" fmla="*/ 136 h 144"/>
                <a:gd name="T30" fmla="*/ 172 w 176"/>
                <a:gd name="T31" fmla="*/ 32 h 144"/>
                <a:gd name="T32" fmla="*/ 172 w 176"/>
                <a:gd name="T33" fmla="*/ 24 h 144"/>
                <a:gd name="T34" fmla="*/ 168 w 176"/>
                <a:gd name="T35" fmla="*/ 8 h 144"/>
                <a:gd name="T36" fmla="*/ 16 w 176"/>
                <a:gd name="T37" fmla="*/ 0 h 144"/>
                <a:gd name="T38" fmla="*/ 8 w 176"/>
                <a:gd name="T39" fmla="*/ 24 h 144"/>
                <a:gd name="T40" fmla="*/ 0 w 176"/>
                <a:gd name="T41" fmla="*/ 28 h 144"/>
                <a:gd name="T42" fmla="*/ 8 w 176"/>
                <a:gd name="T43" fmla="*/ 32 h 144"/>
                <a:gd name="T44" fmla="*/ 4 w 176"/>
                <a:gd name="T45" fmla="*/ 136 h 144"/>
                <a:gd name="T46" fmla="*/ 4 w 176"/>
                <a:gd name="T47" fmla="*/ 144 h 144"/>
                <a:gd name="T48" fmla="*/ 176 w 176"/>
                <a:gd name="T49" fmla="*/ 140 h 144"/>
                <a:gd name="T50" fmla="*/ 96 w 176"/>
                <a:gd name="T51" fmla="*/ 136 h 144"/>
                <a:gd name="T52" fmla="*/ 80 w 176"/>
                <a:gd name="T53" fmla="*/ 96 h 144"/>
                <a:gd name="T54" fmla="*/ 96 w 176"/>
                <a:gd name="T55" fmla="*/ 136 h 144"/>
                <a:gd name="T56" fmla="*/ 104 w 176"/>
                <a:gd name="T57" fmla="*/ 136 h 144"/>
                <a:gd name="T58" fmla="*/ 100 w 176"/>
                <a:gd name="T59" fmla="*/ 88 h 144"/>
                <a:gd name="T60" fmla="*/ 72 w 176"/>
                <a:gd name="T61" fmla="*/ 92 h 144"/>
                <a:gd name="T62" fmla="*/ 16 w 176"/>
                <a:gd name="T63" fmla="*/ 136 h 144"/>
                <a:gd name="T64" fmla="*/ 28 w 176"/>
                <a:gd name="T65" fmla="*/ 56 h 144"/>
                <a:gd name="T66" fmla="*/ 52 w 176"/>
                <a:gd name="T67" fmla="*/ 56 h 144"/>
                <a:gd name="T68" fmla="*/ 76 w 176"/>
                <a:gd name="T69" fmla="*/ 56 h 144"/>
                <a:gd name="T70" fmla="*/ 100 w 176"/>
                <a:gd name="T71" fmla="*/ 56 h 144"/>
                <a:gd name="T72" fmla="*/ 124 w 176"/>
                <a:gd name="T73" fmla="*/ 56 h 144"/>
                <a:gd name="T74" fmla="*/ 148 w 176"/>
                <a:gd name="T75" fmla="*/ 56 h 144"/>
                <a:gd name="T76" fmla="*/ 160 w 176"/>
                <a:gd name="T77" fmla="*/ 136 h 144"/>
                <a:gd name="T78" fmla="*/ 20 w 176"/>
                <a:gd name="T79" fmla="*/ 32 h 144"/>
                <a:gd name="T80" fmla="*/ 36 w 176"/>
                <a:gd name="T81" fmla="*/ 40 h 144"/>
                <a:gd name="T82" fmla="*/ 20 w 176"/>
                <a:gd name="T83" fmla="*/ 40 h 144"/>
                <a:gd name="T84" fmla="*/ 44 w 176"/>
                <a:gd name="T85" fmla="*/ 32 h 144"/>
                <a:gd name="T86" fmla="*/ 60 w 176"/>
                <a:gd name="T87" fmla="*/ 40 h 144"/>
                <a:gd name="T88" fmla="*/ 44 w 176"/>
                <a:gd name="T89" fmla="*/ 40 h 144"/>
                <a:gd name="T90" fmla="*/ 68 w 176"/>
                <a:gd name="T91" fmla="*/ 32 h 144"/>
                <a:gd name="T92" fmla="*/ 84 w 176"/>
                <a:gd name="T93" fmla="*/ 40 h 144"/>
                <a:gd name="T94" fmla="*/ 68 w 176"/>
                <a:gd name="T95" fmla="*/ 40 h 144"/>
                <a:gd name="T96" fmla="*/ 92 w 176"/>
                <a:gd name="T97" fmla="*/ 32 h 144"/>
                <a:gd name="T98" fmla="*/ 108 w 176"/>
                <a:gd name="T99" fmla="*/ 40 h 144"/>
                <a:gd name="T100" fmla="*/ 92 w 176"/>
                <a:gd name="T101" fmla="*/ 40 h 144"/>
                <a:gd name="T102" fmla="*/ 116 w 176"/>
                <a:gd name="T103" fmla="*/ 32 h 144"/>
                <a:gd name="T104" fmla="*/ 132 w 176"/>
                <a:gd name="T105" fmla="*/ 40 h 144"/>
                <a:gd name="T106" fmla="*/ 116 w 176"/>
                <a:gd name="T107" fmla="*/ 40 h 144"/>
                <a:gd name="T108" fmla="*/ 140 w 176"/>
                <a:gd name="T109" fmla="*/ 32 h 144"/>
                <a:gd name="T110" fmla="*/ 156 w 176"/>
                <a:gd name="T111" fmla="*/ 40 h 144"/>
                <a:gd name="T112" fmla="*/ 140 w 176"/>
                <a:gd name="T113" fmla="*/ 40 h 144"/>
                <a:gd name="T114" fmla="*/ 16 w 176"/>
                <a:gd name="T115" fmla="*/ 24 h 144"/>
                <a:gd name="T116" fmla="*/ 160 w 176"/>
                <a:gd name="T117"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4">
                  <a:moveTo>
                    <a:pt x="60" y="88"/>
                  </a:moveTo>
                  <a:cubicBezTo>
                    <a:pt x="36" y="88"/>
                    <a:pt x="36" y="88"/>
                    <a:pt x="36" y="88"/>
                  </a:cubicBezTo>
                  <a:cubicBezTo>
                    <a:pt x="34" y="88"/>
                    <a:pt x="32" y="90"/>
                    <a:pt x="32" y="92"/>
                  </a:cubicBezTo>
                  <a:cubicBezTo>
                    <a:pt x="32" y="116"/>
                    <a:pt x="32" y="116"/>
                    <a:pt x="32" y="116"/>
                  </a:cubicBezTo>
                  <a:cubicBezTo>
                    <a:pt x="32" y="118"/>
                    <a:pt x="34" y="120"/>
                    <a:pt x="36" y="120"/>
                  </a:cubicBezTo>
                  <a:cubicBezTo>
                    <a:pt x="60" y="120"/>
                    <a:pt x="60" y="120"/>
                    <a:pt x="60" y="120"/>
                  </a:cubicBezTo>
                  <a:cubicBezTo>
                    <a:pt x="62" y="120"/>
                    <a:pt x="64" y="118"/>
                    <a:pt x="64" y="116"/>
                  </a:cubicBezTo>
                  <a:cubicBezTo>
                    <a:pt x="64" y="92"/>
                    <a:pt x="64" y="92"/>
                    <a:pt x="64" y="92"/>
                  </a:cubicBezTo>
                  <a:cubicBezTo>
                    <a:pt x="64" y="90"/>
                    <a:pt x="62" y="88"/>
                    <a:pt x="60" y="88"/>
                  </a:cubicBezTo>
                  <a:moveTo>
                    <a:pt x="56" y="112"/>
                  </a:moveTo>
                  <a:cubicBezTo>
                    <a:pt x="40" y="112"/>
                    <a:pt x="40" y="112"/>
                    <a:pt x="40" y="112"/>
                  </a:cubicBezTo>
                  <a:cubicBezTo>
                    <a:pt x="40" y="96"/>
                    <a:pt x="40" y="96"/>
                    <a:pt x="40" y="96"/>
                  </a:cubicBezTo>
                  <a:cubicBezTo>
                    <a:pt x="56" y="96"/>
                    <a:pt x="56" y="96"/>
                    <a:pt x="56" y="96"/>
                  </a:cubicBezTo>
                  <a:lnTo>
                    <a:pt x="56" y="112"/>
                  </a:lnTo>
                  <a:close/>
                  <a:moveTo>
                    <a:pt x="140" y="88"/>
                  </a:moveTo>
                  <a:cubicBezTo>
                    <a:pt x="116" y="88"/>
                    <a:pt x="116" y="88"/>
                    <a:pt x="116" y="88"/>
                  </a:cubicBezTo>
                  <a:cubicBezTo>
                    <a:pt x="114" y="88"/>
                    <a:pt x="112" y="90"/>
                    <a:pt x="112" y="92"/>
                  </a:cubicBezTo>
                  <a:cubicBezTo>
                    <a:pt x="112" y="116"/>
                    <a:pt x="112" y="116"/>
                    <a:pt x="112" y="116"/>
                  </a:cubicBezTo>
                  <a:cubicBezTo>
                    <a:pt x="112" y="118"/>
                    <a:pt x="114" y="120"/>
                    <a:pt x="116" y="120"/>
                  </a:cubicBezTo>
                  <a:cubicBezTo>
                    <a:pt x="140" y="120"/>
                    <a:pt x="140" y="120"/>
                    <a:pt x="140" y="120"/>
                  </a:cubicBezTo>
                  <a:cubicBezTo>
                    <a:pt x="142" y="120"/>
                    <a:pt x="144" y="118"/>
                    <a:pt x="144" y="116"/>
                  </a:cubicBezTo>
                  <a:cubicBezTo>
                    <a:pt x="144" y="92"/>
                    <a:pt x="144" y="92"/>
                    <a:pt x="144" y="92"/>
                  </a:cubicBezTo>
                  <a:cubicBezTo>
                    <a:pt x="144" y="90"/>
                    <a:pt x="142" y="88"/>
                    <a:pt x="140" y="88"/>
                  </a:cubicBezTo>
                  <a:moveTo>
                    <a:pt x="136" y="112"/>
                  </a:moveTo>
                  <a:cubicBezTo>
                    <a:pt x="120" y="112"/>
                    <a:pt x="120" y="112"/>
                    <a:pt x="120" y="112"/>
                  </a:cubicBezTo>
                  <a:cubicBezTo>
                    <a:pt x="120" y="96"/>
                    <a:pt x="120" y="96"/>
                    <a:pt x="120" y="96"/>
                  </a:cubicBezTo>
                  <a:cubicBezTo>
                    <a:pt x="136" y="96"/>
                    <a:pt x="136" y="96"/>
                    <a:pt x="136" y="96"/>
                  </a:cubicBezTo>
                  <a:lnTo>
                    <a:pt x="136" y="112"/>
                  </a:lnTo>
                  <a:close/>
                  <a:moveTo>
                    <a:pt x="172" y="136"/>
                  </a:moveTo>
                  <a:cubicBezTo>
                    <a:pt x="168" y="136"/>
                    <a:pt x="168" y="136"/>
                    <a:pt x="168" y="136"/>
                  </a:cubicBezTo>
                  <a:cubicBezTo>
                    <a:pt x="168" y="32"/>
                    <a:pt x="168" y="32"/>
                    <a:pt x="168" y="32"/>
                  </a:cubicBezTo>
                  <a:cubicBezTo>
                    <a:pt x="172" y="32"/>
                    <a:pt x="172" y="32"/>
                    <a:pt x="172" y="32"/>
                  </a:cubicBezTo>
                  <a:cubicBezTo>
                    <a:pt x="174" y="32"/>
                    <a:pt x="176" y="30"/>
                    <a:pt x="176" y="28"/>
                  </a:cubicBezTo>
                  <a:cubicBezTo>
                    <a:pt x="176" y="26"/>
                    <a:pt x="174" y="24"/>
                    <a:pt x="172" y="24"/>
                  </a:cubicBezTo>
                  <a:cubicBezTo>
                    <a:pt x="168" y="24"/>
                    <a:pt x="168" y="24"/>
                    <a:pt x="168" y="24"/>
                  </a:cubicBezTo>
                  <a:cubicBezTo>
                    <a:pt x="168" y="8"/>
                    <a:pt x="168" y="8"/>
                    <a:pt x="168" y="8"/>
                  </a:cubicBezTo>
                  <a:cubicBezTo>
                    <a:pt x="168" y="4"/>
                    <a:pt x="164" y="0"/>
                    <a:pt x="160" y="0"/>
                  </a:cubicBezTo>
                  <a:cubicBezTo>
                    <a:pt x="16" y="0"/>
                    <a:pt x="16" y="0"/>
                    <a:pt x="16" y="0"/>
                  </a:cubicBezTo>
                  <a:cubicBezTo>
                    <a:pt x="12" y="0"/>
                    <a:pt x="8" y="4"/>
                    <a:pt x="8" y="8"/>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136"/>
                    <a:pt x="8" y="136"/>
                    <a:pt x="8" y="136"/>
                  </a:cubicBezTo>
                  <a:cubicBezTo>
                    <a:pt x="4" y="136"/>
                    <a:pt x="4" y="136"/>
                    <a:pt x="4" y="136"/>
                  </a:cubicBezTo>
                  <a:cubicBezTo>
                    <a:pt x="2" y="136"/>
                    <a:pt x="0" y="138"/>
                    <a:pt x="0" y="140"/>
                  </a:cubicBezTo>
                  <a:cubicBezTo>
                    <a:pt x="0" y="142"/>
                    <a:pt x="2" y="144"/>
                    <a:pt x="4" y="144"/>
                  </a:cubicBezTo>
                  <a:cubicBezTo>
                    <a:pt x="172" y="144"/>
                    <a:pt x="172" y="144"/>
                    <a:pt x="172" y="144"/>
                  </a:cubicBezTo>
                  <a:cubicBezTo>
                    <a:pt x="174" y="144"/>
                    <a:pt x="176" y="142"/>
                    <a:pt x="176" y="140"/>
                  </a:cubicBezTo>
                  <a:cubicBezTo>
                    <a:pt x="176" y="138"/>
                    <a:pt x="174" y="136"/>
                    <a:pt x="172" y="136"/>
                  </a:cubicBezTo>
                  <a:moveTo>
                    <a:pt x="96" y="136"/>
                  </a:moveTo>
                  <a:cubicBezTo>
                    <a:pt x="80" y="136"/>
                    <a:pt x="80" y="136"/>
                    <a:pt x="80" y="136"/>
                  </a:cubicBezTo>
                  <a:cubicBezTo>
                    <a:pt x="80" y="96"/>
                    <a:pt x="80" y="96"/>
                    <a:pt x="80" y="96"/>
                  </a:cubicBezTo>
                  <a:cubicBezTo>
                    <a:pt x="96" y="96"/>
                    <a:pt x="96" y="96"/>
                    <a:pt x="96" y="96"/>
                  </a:cubicBezTo>
                  <a:lnTo>
                    <a:pt x="96" y="136"/>
                  </a:lnTo>
                  <a:close/>
                  <a:moveTo>
                    <a:pt x="160" y="136"/>
                  </a:moveTo>
                  <a:cubicBezTo>
                    <a:pt x="104" y="136"/>
                    <a:pt x="104" y="136"/>
                    <a:pt x="104" y="136"/>
                  </a:cubicBezTo>
                  <a:cubicBezTo>
                    <a:pt x="104" y="92"/>
                    <a:pt x="104" y="92"/>
                    <a:pt x="104" y="92"/>
                  </a:cubicBezTo>
                  <a:cubicBezTo>
                    <a:pt x="104" y="90"/>
                    <a:pt x="102" y="88"/>
                    <a:pt x="100" y="88"/>
                  </a:cubicBezTo>
                  <a:cubicBezTo>
                    <a:pt x="76" y="88"/>
                    <a:pt x="76" y="88"/>
                    <a:pt x="76" y="88"/>
                  </a:cubicBezTo>
                  <a:cubicBezTo>
                    <a:pt x="74" y="88"/>
                    <a:pt x="72" y="90"/>
                    <a:pt x="72" y="92"/>
                  </a:cubicBezTo>
                  <a:cubicBezTo>
                    <a:pt x="72" y="136"/>
                    <a:pt x="72" y="136"/>
                    <a:pt x="72" y="136"/>
                  </a:cubicBezTo>
                  <a:cubicBezTo>
                    <a:pt x="16" y="136"/>
                    <a:pt x="16" y="136"/>
                    <a:pt x="16" y="136"/>
                  </a:cubicBezTo>
                  <a:cubicBezTo>
                    <a:pt x="16" y="50"/>
                    <a:pt x="16" y="50"/>
                    <a:pt x="16" y="50"/>
                  </a:cubicBezTo>
                  <a:cubicBezTo>
                    <a:pt x="19" y="54"/>
                    <a:pt x="23" y="56"/>
                    <a:pt x="28" y="56"/>
                  </a:cubicBezTo>
                  <a:cubicBezTo>
                    <a:pt x="33" y="56"/>
                    <a:pt x="37" y="54"/>
                    <a:pt x="40" y="50"/>
                  </a:cubicBezTo>
                  <a:cubicBezTo>
                    <a:pt x="43" y="54"/>
                    <a:pt x="47" y="56"/>
                    <a:pt x="52" y="56"/>
                  </a:cubicBezTo>
                  <a:cubicBezTo>
                    <a:pt x="57" y="56"/>
                    <a:pt x="61" y="54"/>
                    <a:pt x="64" y="50"/>
                  </a:cubicBezTo>
                  <a:cubicBezTo>
                    <a:pt x="67" y="54"/>
                    <a:pt x="71" y="56"/>
                    <a:pt x="76" y="56"/>
                  </a:cubicBezTo>
                  <a:cubicBezTo>
                    <a:pt x="81" y="56"/>
                    <a:pt x="85" y="54"/>
                    <a:pt x="88" y="50"/>
                  </a:cubicBezTo>
                  <a:cubicBezTo>
                    <a:pt x="91" y="54"/>
                    <a:pt x="95" y="56"/>
                    <a:pt x="100" y="56"/>
                  </a:cubicBezTo>
                  <a:cubicBezTo>
                    <a:pt x="105" y="56"/>
                    <a:pt x="109" y="54"/>
                    <a:pt x="112" y="50"/>
                  </a:cubicBezTo>
                  <a:cubicBezTo>
                    <a:pt x="115" y="54"/>
                    <a:pt x="119" y="56"/>
                    <a:pt x="124" y="56"/>
                  </a:cubicBezTo>
                  <a:cubicBezTo>
                    <a:pt x="129" y="56"/>
                    <a:pt x="133" y="54"/>
                    <a:pt x="136" y="50"/>
                  </a:cubicBezTo>
                  <a:cubicBezTo>
                    <a:pt x="139" y="54"/>
                    <a:pt x="143" y="56"/>
                    <a:pt x="148" y="56"/>
                  </a:cubicBezTo>
                  <a:cubicBezTo>
                    <a:pt x="153" y="56"/>
                    <a:pt x="157" y="54"/>
                    <a:pt x="160" y="50"/>
                  </a:cubicBezTo>
                  <a:lnTo>
                    <a:pt x="160" y="136"/>
                  </a:lnTo>
                  <a:close/>
                  <a:moveTo>
                    <a:pt x="20" y="40"/>
                  </a:moveTo>
                  <a:cubicBezTo>
                    <a:pt x="20" y="32"/>
                    <a:pt x="20" y="32"/>
                    <a:pt x="20" y="32"/>
                  </a:cubicBezTo>
                  <a:cubicBezTo>
                    <a:pt x="36" y="32"/>
                    <a:pt x="36" y="32"/>
                    <a:pt x="36" y="32"/>
                  </a:cubicBezTo>
                  <a:cubicBezTo>
                    <a:pt x="36" y="40"/>
                    <a:pt x="36" y="40"/>
                    <a:pt x="36" y="40"/>
                  </a:cubicBezTo>
                  <a:cubicBezTo>
                    <a:pt x="36" y="44"/>
                    <a:pt x="32" y="48"/>
                    <a:pt x="28" y="48"/>
                  </a:cubicBezTo>
                  <a:cubicBezTo>
                    <a:pt x="24" y="48"/>
                    <a:pt x="20" y="44"/>
                    <a:pt x="20" y="40"/>
                  </a:cubicBezTo>
                  <a:moveTo>
                    <a:pt x="44" y="40"/>
                  </a:moveTo>
                  <a:cubicBezTo>
                    <a:pt x="44" y="32"/>
                    <a:pt x="44" y="32"/>
                    <a:pt x="44" y="32"/>
                  </a:cubicBezTo>
                  <a:cubicBezTo>
                    <a:pt x="60" y="32"/>
                    <a:pt x="60" y="32"/>
                    <a:pt x="60" y="32"/>
                  </a:cubicBezTo>
                  <a:cubicBezTo>
                    <a:pt x="60" y="40"/>
                    <a:pt x="60" y="40"/>
                    <a:pt x="60" y="40"/>
                  </a:cubicBezTo>
                  <a:cubicBezTo>
                    <a:pt x="60" y="44"/>
                    <a:pt x="56" y="48"/>
                    <a:pt x="52" y="48"/>
                  </a:cubicBezTo>
                  <a:cubicBezTo>
                    <a:pt x="48" y="48"/>
                    <a:pt x="44" y="44"/>
                    <a:pt x="44" y="40"/>
                  </a:cubicBezTo>
                  <a:moveTo>
                    <a:pt x="68" y="40"/>
                  </a:moveTo>
                  <a:cubicBezTo>
                    <a:pt x="68" y="32"/>
                    <a:pt x="68" y="32"/>
                    <a:pt x="68" y="32"/>
                  </a:cubicBezTo>
                  <a:cubicBezTo>
                    <a:pt x="84" y="32"/>
                    <a:pt x="84" y="32"/>
                    <a:pt x="84" y="32"/>
                  </a:cubicBezTo>
                  <a:cubicBezTo>
                    <a:pt x="84" y="40"/>
                    <a:pt x="84" y="40"/>
                    <a:pt x="84" y="40"/>
                  </a:cubicBezTo>
                  <a:cubicBezTo>
                    <a:pt x="84" y="44"/>
                    <a:pt x="80" y="48"/>
                    <a:pt x="76" y="48"/>
                  </a:cubicBezTo>
                  <a:cubicBezTo>
                    <a:pt x="72" y="48"/>
                    <a:pt x="68" y="44"/>
                    <a:pt x="68" y="40"/>
                  </a:cubicBezTo>
                  <a:moveTo>
                    <a:pt x="92" y="40"/>
                  </a:moveTo>
                  <a:cubicBezTo>
                    <a:pt x="92" y="32"/>
                    <a:pt x="92" y="32"/>
                    <a:pt x="92" y="32"/>
                  </a:cubicBezTo>
                  <a:cubicBezTo>
                    <a:pt x="108" y="32"/>
                    <a:pt x="108" y="32"/>
                    <a:pt x="108" y="32"/>
                  </a:cubicBezTo>
                  <a:cubicBezTo>
                    <a:pt x="108" y="40"/>
                    <a:pt x="108" y="40"/>
                    <a:pt x="108" y="40"/>
                  </a:cubicBezTo>
                  <a:cubicBezTo>
                    <a:pt x="108" y="44"/>
                    <a:pt x="104" y="48"/>
                    <a:pt x="100" y="48"/>
                  </a:cubicBezTo>
                  <a:cubicBezTo>
                    <a:pt x="96" y="48"/>
                    <a:pt x="92" y="44"/>
                    <a:pt x="92" y="40"/>
                  </a:cubicBezTo>
                  <a:moveTo>
                    <a:pt x="116" y="40"/>
                  </a:moveTo>
                  <a:cubicBezTo>
                    <a:pt x="116" y="32"/>
                    <a:pt x="116" y="32"/>
                    <a:pt x="116" y="32"/>
                  </a:cubicBezTo>
                  <a:cubicBezTo>
                    <a:pt x="132" y="32"/>
                    <a:pt x="132" y="32"/>
                    <a:pt x="132" y="32"/>
                  </a:cubicBezTo>
                  <a:cubicBezTo>
                    <a:pt x="132" y="40"/>
                    <a:pt x="132" y="40"/>
                    <a:pt x="132" y="40"/>
                  </a:cubicBezTo>
                  <a:cubicBezTo>
                    <a:pt x="132" y="44"/>
                    <a:pt x="128" y="48"/>
                    <a:pt x="124" y="48"/>
                  </a:cubicBezTo>
                  <a:cubicBezTo>
                    <a:pt x="120" y="48"/>
                    <a:pt x="116" y="44"/>
                    <a:pt x="116" y="40"/>
                  </a:cubicBezTo>
                  <a:moveTo>
                    <a:pt x="140" y="40"/>
                  </a:moveTo>
                  <a:cubicBezTo>
                    <a:pt x="140" y="32"/>
                    <a:pt x="140" y="32"/>
                    <a:pt x="140" y="32"/>
                  </a:cubicBezTo>
                  <a:cubicBezTo>
                    <a:pt x="156" y="32"/>
                    <a:pt x="156" y="32"/>
                    <a:pt x="156" y="32"/>
                  </a:cubicBezTo>
                  <a:cubicBezTo>
                    <a:pt x="156" y="40"/>
                    <a:pt x="156" y="40"/>
                    <a:pt x="156" y="40"/>
                  </a:cubicBezTo>
                  <a:cubicBezTo>
                    <a:pt x="156" y="44"/>
                    <a:pt x="152" y="48"/>
                    <a:pt x="148" y="48"/>
                  </a:cubicBezTo>
                  <a:cubicBezTo>
                    <a:pt x="144" y="48"/>
                    <a:pt x="140" y="44"/>
                    <a:pt x="140" y="40"/>
                  </a:cubicBezTo>
                  <a:moveTo>
                    <a:pt x="160" y="24"/>
                  </a:moveTo>
                  <a:cubicBezTo>
                    <a:pt x="16" y="24"/>
                    <a:pt x="16" y="24"/>
                    <a:pt x="16" y="24"/>
                  </a:cubicBezTo>
                  <a:cubicBezTo>
                    <a:pt x="16" y="8"/>
                    <a:pt x="16" y="8"/>
                    <a:pt x="16" y="8"/>
                  </a:cubicBezTo>
                  <a:cubicBezTo>
                    <a:pt x="160" y="8"/>
                    <a:pt x="160" y="8"/>
                    <a:pt x="160" y="8"/>
                  </a:cubicBezTo>
                  <a:lnTo>
                    <a:pt x="160" y="24"/>
                  </a:lnTo>
                  <a:close/>
                </a:path>
              </a:pathLst>
            </a:custGeom>
            <a:solidFill>
              <a:schemeClr val="bg1"/>
            </a:solidFill>
            <a:ln>
              <a:noFill/>
            </a:ln>
          </p:spPr>
          <p:txBody>
            <a:bodyPr anchor="ctr"/>
            <a:lstStyle/>
            <a:p>
              <a:pPr algn="ctr"/>
              <a:endParaRPr sz="2133">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17" name="组合 16">
            <a:extLst>
              <a:ext uri="{FF2B5EF4-FFF2-40B4-BE49-F238E27FC236}">
                <a16:creationId xmlns:a16="http://schemas.microsoft.com/office/drawing/2014/main" id="{3B6447F9-52A6-402D-AA20-CEDBDDEE1A96}"/>
              </a:ext>
            </a:extLst>
          </p:cNvPr>
          <p:cNvGrpSpPr/>
          <p:nvPr/>
        </p:nvGrpSpPr>
        <p:grpSpPr>
          <a:xfrm>
            <a:off x="7885485" y="1842689"/>
            <a:ext cx="2939871" cy="913071"/>
            <a:chOff x="5914113" y="1382016"/>
            <a:chExt cx="2204903" cy="684803"/>
          </a:xfrm>
        </p:grpSpPr>
        <p:sp>
          <p:nvSpPr>
            <p:cNvPr id="18" name="TextBox 15">
              <a:extLst>
                <a:ext uri="{FF2B5EF4-FFF2-40B4-BE49-F238E27FC236}">
                  <a16:creationId xmlns:a16="http://schemas.microsoft.com/office/drawing/2014/main" id="{8371F9D8-B10B-4607-8238-1520BF9C1232}"/>
                </a:ext>
              </a:extLst>
            </p:cNvPr>
            <p:cNvSpPr txBox="1"/>
            <p:nvPr/>
          </p:nvSpPr>
          <p:spPr>
            <a:xfrm>
              <a:off x="5914113" y="1382016"/>
              <a:ext cx="946413" cy="230833"/>
            </a:xfrm>
            <a:prstGeom prst="rect">
              <a:avLst/>
            </a:prstGeom>
            <a:noFill/>
          </p:spPr>
          <p:txBody>
            <a:bodyPr wrap="none">
              <a:normAutofit/>
            </a:bodyPr>
            <a:lstStyle/>
            <a:p>
              <a:pPr eaLnBrk="1" fontAlgn="auto" hangingPunct="1">
                <a:defRPr/>
              </a:pPr>
              <a:r>
                <a:rPr lang="zh-CN" altLang="en-US" sz="1333" b="1">
                  <a:solidFill>
                    <a:schemeClr val="bg1">
                      <a:lumMod val="75000"/>
                    </a:schemeClr>
                  </a:solidFill>
                  <a:latin typeface="微软雅黑" panose="020B0503020204020204" pitchFamily="34" charset="-122"/>
                  <a:ea typeface="微软雅黑" panose="020B0503020204020204" pitchFamily="34" charset="-122"/>
                </a:rPr>
                <a:t>Title text presets</a:t>
              </a:r>
            </a:p>
          </p:txBody>
        </p:sp>
        <p:sp>
          <p:nvSpPr>
            <p:cNvPr id="19" name="TextBox 16">
              <a:extLst>
                <a:ext uri="{FF2B5EF4-FFF2-40B4-BE49-F238E27FC236}">
                  <a16:creationId xmlns:a16="http://schemas.microsoft.com/office/drawing/2014/main" id="{1160B3DF-976B-441D-A155-2A86FAC64945}"/>
                </a:ext>
              </a:extLst>
            </p:cNvPr>
            <p:cNvSpPr txBox="1">
              <a:spLocks/>
            </p:cNvSpPr>
            <p:nvPr/>
          </p:nvSpPr>
          <p:spPr bwMode="auto">
            <a:xfrm>
              <a:off x="5914113" y="161284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2500"/>
            </a:bodyPr>
            <a:lstStyle/>
            <a:p>
              <a:pPr algn="just">
                <a:lnSpc>
                  <a:spcPct val="120000"/>
                </a:lnSpc>
              </a:pPr>
              <a:r>
                <a:rPr lang="zh-CN" altLang="en-US" sz="1200" dirty="0">
                  <a:solidFill>
                    <a:schemeClr val="bg1">
                      <a:lumMod val="75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grpSp>
        <p:nvGrpSpPr>
          <p:cNvPr id="20" name="组合 19">
            <a:extLst>
              <a:ext uri="{FF2B5EF4-FFF2-40B4-BE49-F238E27FC236}">
                <a16:creationId xmlns:a16="http://schemas.microsoft.com/office/drawing/2014/main" id="{215521B1-A33B-43AF-8F7A-00C0473BF677}"/>
              </a:ext>
            </a:extLst>
          </p:cNvPr>
          <p:cNvGrpSpPr/>
          <p:nvPr/>
        </p:nvGrpSpPr>
        <p:grpSpPr>
          <a:xfrm>
            <a:off x="7885485" y="3961929"/>
            <a:ext cx="2939871" cy="913071"/>
            <a:chOff x="5914113" y="2971446"/>
            <a:chExt cx="2204903" cy="684803"/>
          </a:xfrm>
        </p:grpSpPr>
        <p:sp>
          <p:nvSpPr>
            <p:cNvPr id="21" name="TextBox 17">
              <a:extLst>
                <a:ext uri="{FF2B5EF4-FFF2-40B4-BE49-F238E27FC236}">
                  <a16:creationId xmlns:a16="http://schemas.microsoft.com/office/drawing/2014/main" id="{7977BA6E-86A0-4C84-ADCC-D54E6808DEA3}"/>
                </a:ext>
              </a:extLst>
            </p:cNvPr>
            <p:cNvSpPr txBox="1"/>
            <p:nvPr/>
          </p:nvSpPr>
          <p:spPr>
            <a:xfrm>
              <a:off x="5914113" y="2971446"/>
              <a:ext cx="946413" cy="230833"/>
            </a:xfrm>
            <a:prstGeom prst="rect">
              <a:avLst/>
            </a:prstGeom>
            <a:noFill/>
          </p:spPr>
          <p:txBody>
            <a:bodyPr wrap="none">
              <a:normAutofit/>
            </a:bodyPr>
            <a:lstStyle/>
            <a:p>
              <a:pPr eaLnBrk="1" fontAlgn="auto" hangingPunct="1">
                <a:defRPr/>
              </a:pPr>
              <a:r>
                <a:rPr lang="zh-CN" altLang="en-US" sz="1333" b="1">
                  <a:solidFill>
                    <a:schemeClr val="bg1">
                      <a:lumMod val="75000"/>
                    </a:schemeClr>
                  </a:solidFill>
                  <a:latin typeface="微软雅黑" panose="020B0503020204020204" pitchFamily="34" charset="-122"/>
                  <a:ea typeface="微软雅黑" panose="020B0503020204020204" pitchFamily="34" charset="-122"/>
                </a:rPr>
                <a:t>Title text presets</a:t>
              </a:r>
            </a:p>
          </p:txBody>
        </p:sp>
        <p:sp>
          <p:nvSpPr>
            <p:cNvPr id="22" name="TextBox 18">
              <a:extLst>
                <a:ext uri="{FF2B5EF4-FFF2-40B4-BE49-F238E27FC236}">
                  <a16:creationId xmlns:a16="http://schemas.microsoft.com/office/drawing/2014/main" id="{C3CA7182-3CCF-4858-AC35-C601918C4AA7}"/>
                </a:ext>
              </a:extLst>
            </p:cNvPr>
            <p:cNvSpPr txBox="1">
              <a:spLocks/>
            </p:cNvSpPr>
            <p:nvPr/>
          </p:nvSpPr>
          <p:spPr bwMode="auto">
            <a:xfrm>
              <a:off x="5914113" y="320227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2500"/>
            </a:bodyPr>
            <a:lstStyle/>
            <a:p>
              <a:pPr algn="just">
                <a:lnSpc>
                  <a:spcPct val="120000"/>
                </a:lnSpc>
              </a:pPr>
              <a:r>
                <a:rPr lang="zh-CN" altLang="en-US" sz="1200">
                  <a:solidFill>
                    <a:schemeClr val="bg1">
                      <a:lumMod val="75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grpSp>
        <p:nvGrpSpPr>
          <p:cNvPr id="23" name="组合 22">
            <a:extLst>
              <a:ext uri="{FF2B5EF4-FFF2-40B4-BE49-F238E27FC236}">
                <a16:creationId xmlns:a16="http://schemas.microsoft.com/office/drawing/2014/main" id="{DC350076-118A-4FB0-9FDA-CD8371B91CD3}"/>
              </a:ext>
            </a:extLst>
          </p:cNvPr>
          <p:cNvGrpSpPr/>
          <p:nvPr/>
        </p:nvGrpSpPr>
        <p:grpSpPr>
          <a:xfrm>
            <a:off x="1366646" y="1842689"/>
            <a:ext cx="2939871" cy="913071"/>
            <a:chOff x="1024984" y="1382016"/>
            <a:chExt cx="2204903" cy="684803"/>
          </a:xfrm>
        </p:grpSpPr>
        <p:sp>
          <p:nvSpPr>
            <p:cNvPr id="24" name="TextBox 19">
              <a:extLst>
                <a:ext uri="{FF2B5EF4-FFF2-40B4-BE49-F238E27FC236}">
                  <a16:creationId xmlns:a16="http://schemas.microsoft.com/office/drawing/2014/main" id="{D428CA17-55B9-4CEB-B507-74C9002A2393}"/>
                </a:ext>
              </a:extLst>
            </p:cNvPr>
            <p:cNvSpPr txBox="1"/>
            <p:nvPr/>
          </p:nvSpPr>
          <p:spPr>
            <a:xfrm>
              <a:off x="2283473" y="1382016"/>
              <a:ext cx="946414" cy="230833"/>
            </a:xfrm>
            <a:prstGeom prst="rect">
              <a:avLst/>
            </a:prstGeom>
            <a:noFill/>
          </p:spPr>
          <p:txBody>
            <a:bodyPr wrap="none">
              <a:normAutofit/>
            </a:bodyPr>
            <a:lstStyle/>
            <a:p>
              <a:pPr algn="r" eaLnBrk="1" fontAlgn="auto" hangingPunct="1">
                <a:defRPr/>
              </a:pPr>
              <a:r>
                <a:rPr lang="zh-CN" altLang="en-US" sz="1333" b="1">
                  <a:solidFill>
                    <a:schemeClr val="bg1">
                      <a:lumMod val="75000"/>
                    </a:schemeClr>
                  </a:solidFill>
                  <a:latin typeface="微软雅黑" panose="020B0503020204020204" pitchFamily="34" charset="-122"/>
                  <a:ea typeface="微软雅黑" panose="020B0503020204020204" pitchFamily="34" charset="-122"/>
                </a:rPr>
                <a:t>Title text presets</a:t>
              </a:r>
            </a:p>
          </p:txBody>
        </p:sp>
        <p:sp>
          <p:nvSpPr>
            <p:cNvPr id="25" name="TextBox 20">
              <a:extLst>
                <a:ext uri="{FF2B5EF4-FFF2-40B4-BE49-F238E27FC236}">
                  <a16:creationId xmlns:a16="http://schemas.microsoft.com/office/drawing/2014/main" id="{9DADEAAD-2AC7-43C7-8159-2E91304091EA}"/>
                </a:ext>
              </a:extLst>
            </p:cNvPr>
            <p:cNvSpPr txBox="1">
              <a:spLocks/>
            </p:cNvSpPr>
            <p:nvPr/>
          </p:nvSpPr>
          <p:spPr bwMode="auto">
            <a:xfrm>
              <a:off x="1024984" y="161284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2500"/>
            </a:bodyPr>
            <a:lstStyle/>
            <a:p>
              <a:pPr algn="r">
                <a:lnSpc>
                  <a:spcPct val="120000"/>
                </a:lnSpc>
              </a:pPr>
              <a:r>
                <a:rPr lang="zh-CN" altLang="en-US" sz="1200">
                  <a:solidFill>
                    <a:schemeClr val="bg1">
                      <a:lumMod val="75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grpSp>
        <p:nvGrpSpPr>
          <p:cNvPr id="26" name="组合 25">
            <a:extLst>
              <a:ext uri="{FF2B5EF4-FFF2-40B4-BE49-F238E27FC236}">
                <a16:creationId xmlns:a16="http://schemas.microsoft.com/office/drawing/2014/main" id="{10F19CDB-9835-4C22-9ABE-7F4222645AB6}"/>
              </a:ext>
            </a:extLst>
          </p:cNvPr>
          <p:cNvGrpSpPr/>
          <p:nvPr/>
        </p:nvGrpSpPr>
        <p:grpSpPr>
          <a:xfrm>
            <a:off x="1366646" y="3961929"/>
            <a:ext cx="2939871" cy="913071"/>
            <a:chOff x="1024984" y="2971446"/>
            <a:chExt cx="2204903" cy="684803"/>
          </a:xfrm>
        </p:grpSpPr>
        <p:sp>
          <p:nvSpPr>
            <p:cNvPr id="27" name="TextBox 21">
              <a:extLst>
                <a:ext uri="{FF2B5EF4-FFF2-40B4-BE49-F238E27FC236}">
                  <a16:creationId xmlns:a16="http://schemas.microsoft.com/office/drawing/2014/main" id="{0B172348-26C1-4892-805F-5F12F1B3829D}"/>
                </a:ext>
              </a:extLst>
            </p:cNvPr>
            <p:cNvSpPr txBox="1"/>
            <p:nvPr/>
          </p:nvSpPr>
          <p:spPr>
            <a:xfrm>
              <a:off x="2283473" y="2971446"/>
              <a:ext cx="946414" cy="230833"/>
            </a:xfrm>
            <a:prstGeom prst="rect">
              <a:avLst/>
            </a:prstGeom>
            <a:noFill/>
          </p:spPr>
          <p:txBody>
            <a:bodyPr wrap="none">
              <a:normAutofit/>
            </a:bodyPr>
            <a:lstStyle/>
            <a:p>
              <a:pPr algn="r" eaLnBrk="1" fontAlgn="auto" hangingPunct="1">
                <a:defRPr/>
              </a:pPr>
              <a:r>
                <a:rPr lang="zh-CN" altLang="en-US" sz="1333" b="1">
                  <a:solidFill>
                    <a:schemeClr val="bg1">
                      <a:lumMod val="75000"/>
                    </a:schemeClr>
                  </a:solidFill>
                  <a:latin typeface="微软雅黑" panose="020B0503020204020204" pitchFamily="34" charset="-122"/>
                  <a:ea typeface="微软雅黑" panose="020B0503020204020204" pitchFamily="34" charset="-122"/>
                </a:rPr>
                <a:t>Title text presets</a:t>
              </a:r>
            </a:p>
          </p:txBody>
        </p:sp>
        <p:sp>
          <p:nvSpPr>
            <p:cNvPr id="28" name="TextBox 22">
              <a:extLst>
                <a:ext uri="{FF2B5EF4-FFF2-40B4-BE49-F238E27FC236}">
                  <a16:creationId xmlns:a16="http://schemas.microsoft.com/office/drawing/2014/main" id="{619CAEA5-D273-43F3-AACB-DE7CD84F1A6F}"/>
                </a:ext>
              </a:extLst>
            </p:cNvPr>
            <p:cNvSpPr txBox="1">
              <a:spLocks/>
            </p:cNvSpPr>
            <p:nvPr/>
          </p:nvSpPr>
          <p:spPr bwMode="auto">
            <a:xfrm>
              <a:off x="1024984" y="320227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2500"/>
            </a:bodyPr>
            <a:lstStyle/>
            <a:p>
              <a:pPr algn="r">
                <a:lnSpc>
                  <a:spcPct val="120000"/>
                </a:lnSpc>
              </a:pPr>
              <a:r>
                <a:rPr lang="zh-CN" altLang="en-US" sz="1200">
                  <a:solidFill>
                    <a:schemeClr val="bg1">
                      <a:lumMod val="75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spTree>
    <p:extLst>
      <p:ext uri="{BB962C8B-B14F-4D97-AF65-F5344CB8AC3E}">
        <p14:creationId xmlns:p14="http://schemas.microsoft.com/office/powerpoint/2010/main" val="34764677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750"/>
                                        <p:tgtEl>
                                          <p:spTgt spid="2"/>
                                        </p:tgtEl>
                                      </p:cBhvr>
                                    </p:animEffect>
                                  </p:childTnLst>
                                </p:cTn>
                              </p:par>
                            </p:childTnLst>
                          </p:cTn>
                        </p:par>
                        <p:par>
                          <p:cTn id="15" fill="hold">
                            <p:stCondLst>
                              <p:cond delay="175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D4E5835D-850E-48E6-B812-168A9653909F}"/>
              </a:ext>
            </a:extLst>
          </p:cNvPr>
          <p:cNvSpPr>
            <a:spLocks/>
          </p:cNvSpPr>
          <p:nvPr/>
        </p:nvSpPr>
        <p:spPr bwMode="auto">
          <a:xfrm>
            <a:off x="520957" y="2099688"/>
            <a:ext cx="2872601" cy="1319119"/>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chemeClr val="tx1"/>
          </a:solidFill>
          <a:ln w="22225">
            <a:gradFill>
              <a:gsLst>
                <a:gs pos="0">
                  <a:srgbClr val="BF00C3"/>
                </a:gs>
                <a:gs pos="100000">
                  <a:srgbClr val="00009E"/>
                </a:gs>
              </a:gsLst>
              <a:lin ang="5400000" scaled="1"/>
            </a:gradFill>
          </a:ln>
        </p:spPr>
        <p:txBody>
          <a:bodyPr vert="horz" wrap="square" lIns="91428" tIns="45713" rIns="91428" bIns="45713" numCol="1" anchor="t" anchorCtr="0" compatLnSpc="1">
            <a:prstTxWarp prst="textNoShape">
              <a:avLst/>
            </a:prstTxWarp>
          </a:bodyPr>
          <a:lstStyle/>
          <a:p>
            <a:endParaRPr lang="en-US" sz="3200" dirty="0">
              <a:solidFill>
                <a:schemeClr val="bg1">
                  <a:lumMod val="75000"/>
                </a:schemeClr>
              </a:solidFill>
            </a:endParaRPr>
          </a:p>
        </p:txBody>
      </p:sp>
      <p:sp>
        <p:nvSpPr>
          <p:cNvPr id="3" name="Text Box 10">
            <a:extLst>
              <a:ext uri="{FF2B5EF4-FFF2-40B4-BE49-F238E27FC236}">
                <a16:creationId xmlns:a16="http://schemas.microsoft.com/office/drawing/2014/main" id="{E3721459-F9D5-4D45-A056-97034F0C79FF}"/>
              </a:ext>
            </a:extLst>
          </p:cNvPr>
          <p:cNvSpPr txBox="1">
            <a:spLocks noChangeArrowheads="1"/>
          </p:cNvSpPr>
          <p:nvPr/>
        </p:nvSpPr>
        <p:spPr bwMode="auto">
          <a:xfrm>
            <a:off x="586866" y="2002446"/>
            <a:ext cx="2456795" cy="1092601"/>
          </a:xfrm>
          <a:prstGeom prst="rect">
            <a:avLst/>
          </a:prstGeom>
          <a:noFill/>
          <a:ln w="9525">
            <a:noFill/>
            <a:miter lim="800000"/>
            <a:headEnd/>
            <a:tailEnd/>
          </a:ln>
        </p:spPr>
        <p:txBody>
          <a:bodyPr wrap="square" lIns="45713" tIns="22857" rIns="45713" bIns="22857">
            <a:spAutoFit/>
          </a:bodyPr>
          <a:lstStyle/>
          <a:p>
            <a:pPr algn="r" defTabSz="1088205">
              <a:lnSpc>
                <a:spcPct val="200000"/>
              </a:lnSpc>
            </a:pPr>
            <a:r>
              <a:rPr lang="en-US" sz="1600" b="1" dirty="0">
                <a:solidFill>
                  <a:schemeClr val="bg1">
                    <a:lumMod val="75000"/>
                  </a:schemeClr>
                </a:solidFill>
                <a:latin typeface="Open Sans" pitchFamily="34" charset="0"/>
                <a:ea typeface="Open Sans" pitchFamily="34" charset="0"/>
                <a:cs typeface="Open Sans" pitchFamily="34" charset="0"/>
              </a:rPr>
              <a:t>Technology</a:t>
            </a:r>
          </a:p>
          <a:p>
            <a:pPr algn="r" defTabSz="1088205"/>
            <a:r>
              <a:rPr lang="zh-CN" altLang="en-US" sz="1200" dirty="0">
                <a:solidFill>
                  <a:schemeClr val="bg1">
                    <a:lumMod val="75000"/>
                  </a:schemeClr>
                </a:solidFill>
                <a:latin typeface="Open Sans" pitchFamily="34" charset="0"/>
                <a:ea typeface="Open Sans" pitchFamily="34" charset="0"/>
                <a:cs typeface="Open Sans" pitchFamily="34" charset="0"/>
              </a:rPr>
              <a:t>Please add a detailed description of the text here, as close as possible to the title text language style, language description as concise and vivid as possible.</a:t>
            </a:r>
            <a:endParaRPr lang="en-US" sz="1200" dirty="0">
              <a:solidFill>
                <a:schemeClr val="bg1">
                  <a:lumMod val="75000"/>
                </a:schemeClr>
              </a:solidFill>
              <a:latin typeface="Open Sans" pitchFamily="34" charset="0"/>
              <a:ea typeface="Open Sans" pitchFamily="34" charset="0"/>
              <a:cs typeface="Open Sans" pitchFamily="34" charset="0"/>
            </a:endParaRPr>
          </a:p>
        </p:txBody>
      </p:sp>
      <p:sp>
        <p:nvSpPr>
          <p:cNvPr id="4" name="Freeform 6">
            <a:extLst>
              <a:ext uri="{FF2B5EF4-FFF2-40B4-BE49-F238E27FC236}">
                <a16:creationId xmlns:a16="http://schemas.microsoft.com/office/drawing/2014/main" id="{2FE112DE-287A-4CBA-8DC0-1195FBFF0FAC}"/>
              </a:ext>
            </a:extLst>
          </p:cNvPr>
          <p:cNvSpPr>
            <a:spLocks/>
          </p:cNvSpPr>
          <p:nvPr/>
        </p:nvSpPr>
        <p:spPr bwMode="auto">
          <a:xfrm>
            <a:off x="520957" y="4177968"/>
            <a:ext cx="2872601" cy="1319119"/>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chemeClr val="tx1"/>
          </a:solidFill>
          <a:ln w="22225">
            <a:gradFill>
              <a:gsLst>
                <a:gs pos="0">
                  <a:srgbClr val="BF00C3"/>
                </a:gs>
                <a:gs pos="100000">
                  <a:srgbClr val="00009E"/>
                </a:gs>
              </a:gsLst>
              <a:lin ang="5400000" scaled="1"/>
            </a:gradFill>
          </a:ln>
        </p:spPr>
        <p:txBody>
          <a:bodyPr vert="horz" wrap="square" lIns="91428" tIns="45713" rIns="91428" bIns="45713" numCol="1" anchor="t" anchorCtr="0" compatLnSpc="1">
            <a:prstTxWarp prst="textNoShape">
              <a:avLst/>
            </a:prstTxWarp>
          </a:bodyPr>
          <a:lstStyle/>
          <a:p>
            <a:endParaRPr lang="en-US" sz="3200" dirty="0">
              <a:solidFill>
                <a:schemeClr val="bg1">
                  <a:lumMod val="75000"/>
                </a:schemeClr>
              </a:solidFill>
            </a:endParaRPr>
          </a:p>
        </p:txBody>
      </p:sp>
      <p:sp>
        <p:nvSpPr>
          <p:cNvPr id="5" name="Text Box 10">
            <a:extLst>
              <a:ext uri="{FF2B5EF4-FFF2-40B4-BE49-F238E27FC236}">
                <a16:creationId xmlns:a16="http://schemas.microsoft.com/office/drawing/2014/main" id="{C60BC07E-55F4-4326-8FA5-9285579F5690}"/>
              </a:ext>
            </a:extLst>
          </p:cNvPr>
          <p:cNvSpPr txBox="1">
            <a:spLocks noChangeArrowheads="1"/>
          </p:cNvSpPr>
          <p:nvPr/>
        </p:nvSpPr>
        <p:spPr bwMode="auto">
          <a:xfrm>
            <a:off x="586866" y="4080726"/>
            <a:ext cx="2456795" cy="1092601"/>
          </a:xfrm>
          <a:prstGeom prst="rect">
            <a:avLst/>
          </a:prstGeom>
          <a:noFill/>
          <a:ln w="9525">
            <a:noFill/>
            <a:miter lim="800000"/>
            <a:headEnd/>
            <a:tailEnd/>
          </a:ln>
        </p:spPr>
        <p:txBody>
          <a:bodyPr wrap="square" lIns="45713" tIns="22857" rIns="45713" bIns="22857">
            <a:spAutoFit/>
          </a:bodyPr>
          <a:lstStyle/>
          <a:p>
            <a:pPr algn="r" defTabSz="1088205">
              <a:lnSpc>
                <a:spcPct val="200000"/>
              </a:lnSpc>
            </a:pPr>
            <a:r>
              <a:rPr lang="en-US" sz="1600" b="1" dirty="0">
                <a:solidFill>
                  <a:schemeClr val="bg1">
                    <a:lumMod val="75000"/>
                  </a:schemeClr>
                </a:solidFill>
                <a:latin typeface="Open Sans" pitchFamily="34" charset="0"/>
                <a:ea typeface="Open Sans" pitchFamily="34" charset="0"/>
                <a:cs typeface="Open Sans" pitchFamily="34" charset="0"/>
              </a:rPr>
              <a:t>Deadline</a:t>
            </a:r>
          </a:p>
          <a:p>
            <a:pPr algn="r" defTabSz="1088205"/>
            <a:r>
              <a:rPr lang="zh-CN" altLang="en-US" sz="1200" dirty="0">
                <a:solidFill>
                  <a:schemeClr val="bg1">
                    <a:lumMod val="75000"/>
                  </a:schemeClr>
                </a:solidFill>
                <a:latin typeface="Open Sans" pitchFamily="34" charset="0"/>
                <a:ea typeface="Open Sans" pitchFamily="34" charset="0"/>
                <a:cs typeface="Open Sans" pitchFamily="34" charset="0"/>
              </a:rPr>
              <a:t>Please add a detailed description of the text here, as close as possible to the title text language style, language description as concise and vivid as possible.</a:t>
            </a:r>
            <a:endParaRPr lang="en-US" sz="1200" dirty="0">
              <a:solidFill>
                <a:schemeClr val="bg1">
                  <a:lumMod val="75000"/>
                </a:schemeClr>
              </a:solidFill>
              <a:latin typeface="Open Sans" pitchFamily="34" charset="0"/>
              <a:ea typeface="Open Sans" pitchFamily="34" charset="0"/>
              <a:cs typeface="Open Sans" pitchFamily="34" charset="0"/>
            </a:endParaRPr>
          </a:p>
        </p:txBody>
      </p:sp>
      <p:sp>
        <p:nvSpPr>
          <p:cNvPr id="6" name="Freeform 6">
            <a:extLst>
              <a:ext uri="{FF2B5EF4-FFF2-40B4-BE49-F238E27FC236}">
                <a16:creationId xmlns:a16="http://schemas.microsoft.com/office/drawing/2014/main" id="{FBCC6D72-37AC-48C8-A7B1-6DB2A4A1D017}"/>
              </a:ext>
            </a:extLst>
          </p:cNvPr>
          <p:cNvSpPr>
            <a:spLocks/>
          </p:cNvSpPr>
          <p:nvPr/>
        </p:nvSpPr>
        <p:spPr bwMode="auto">
          <a:xfrm flipH="1">
            <a:off x="8667224" y="2203601"/>
            <a:ext cx="2872601" cy="1319119"/>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chemeClr val="tx1"/>
          </a:solidFill>
          <a:ln w="22225">
            <a:gradFill>
              <a:gsLst>
                <a:gs pos="0">
                  <a:srgbClr val="BF00C3"/>
                </a:gs>
                <a:gs pos="100000">
                  <a:srgbClr val="00009E"/>
                </a:gs>
              </a:gsLst>
              <a:lin ang="5400000" scaled="1"/>
            </a:gradFill>
          </a:ln>
        </p:spPr>
        <p:txBody>
          <a:bodyPr vert="horz" wrap="square" lIns="91428" tIns="45713" rIns="91428" bIns="45713" numCol="1" anchor="t" anchorCtr="0" compatLnSpc="1">
            <a:prstTxWarp prst="textNoShape">
              <a:avLst/>
            </a:prstTxWarp>
          </a:bodyPr>
          <a:lstStyle/>
          <a:p>
            <a:endParaRPr lang="en-US" sz="3200" dirty="0">
              <a:solidFill>
                <a:schemeClr val="bg1">
                  <a:lumMod val="75000"/>
                </a:schemeClr>
              </a:solidFill>
            </a:endParaRPr>
          </a:p>
        </p:txBody>
      </p:sp>
      <p:sp>
        <p:nvSpPr>
          <p:cNvPr id="7" name="Text Box 10">
            <a:extLst>
              <a:ext uri="{FF2B5EF4-FFF2-40B4-BE49-F238E27FC236}">
                <a16:creationId xmlns:a16="http://schemas.microsoft.com/office/drawing/2014/main" id="{E3609C16-DCAB-42DA-9671-5061BF97BBFC}"/>
              </a:ext>
            </a:extLst>
          </p:cNvPr>
          <p:cNvSpPr txBox="1">
            <a:spLocks noChangeArrowheads="1"/>
          </p:cNvSpPr>
          <p:nvPr/>
        </p:nvSpPr>
        <p:spPr bwMode="auto">
          <a:xfrm>
            <a:off x="9032266" y="2106360"/>
            <a:ext cx="2456795" cy="1092601"/>
          </a:xfrm>
          <a:prstGeom prst="rect">
            <a:avLst/>
          </a:prstGeom>
          <a:noFill/>
          <a:ln w="9525">
            <a:noFill/>
            <a:miter lim="800000"/>
            <a:headEnd/>
            <a:tailEnd/>
          </a:ln>
        </p:spPr>
        <p:txBody>
          <a:bodyPr wrap="square" lIns="45713" tIns="22857" rIns="45713" bIns="22857">
            <a:spAutoFit/>
          </a:bodyPr>
          <a:lstStyle/>
          <a:p>
            <a:pPr defTabSz="1088205">
              <a:lnSpc>
                <a:spcPct val="200000"/>
              </a:lnSpc>
            </a:pPr>
            <a:r>
              <a:rPr lang="en-US" sz="1600" b="1" dirty="0">
                <a:solidFill>
                  <a:schemeClr val="bg1">
                    <a:lumMod val="75000"/>
                  </a:schemeClr>
                </a:solidFill>
                <a:latin typeface="Open Sans" pitchFamily="34" charset="0"/>
                <a:ea typeface="Open Sans" pitchFamily="34" charset="0"/>
                <a:cs typeface="Open Sans" pitchFamily="34" charset="0"/>
              </a:rPr>
              <a:t>New Idea</a:t>
            </a:r>
          </a:p>
          <a:p>
            <a:pPr defTabSz="1088205"/>
            <a:r>
              <a:rPr lang="zh-CN" altLang="en-US" sz="1200" dirty="0">
                <a:solidFill>
                  <a:schemeClr val="bg1">
                    <a:lumMod val="75000"/>
                  </a:schemeClr>
                </a:solidFill>
                <a:latin typeface="Open Sans" pitchFamily="34" charset="0"/>
                <a:ea typeface="Open Sans" pitchFamily="34" charset="0"/>
                <a:cs typeface="Open Sans" pitchFamily="34" charset="0"/>
              </a:rPr>
              <a:t>Please add a detailed description of the text here, as close as possible to the title text language style, language description as concise and vivid as possible.</a:t>
            </a:r>
            <a:endParaRPr lang="en-US" sz="1200" dirty="0">
              <a:solidFill>
                <a:schemeClr val="bg1">
                  <a:lumMod val="75000"/>
                </a:schemeClr>
              </a:solidFill>
              <a:latin typeface="Open Sans" pitchFamily="34" charset="0"/>
              <a:ea typeface="Open Sans" pitchFamily="34" charset="0"/>
              <a:cs typeface="Open Sans" pitchFamily="34" charset="0"/>
            </a:endParaRPr>
          </a:p>
        </p:txBody>
      </p:sp>
      <p:sp>
        <p:nvSpPr>
          <p:cNvPr id="8" name="Freeform 6">
            <a:extLst>
              <a:ext uri="{FF2B5EF4-FFF2-40B4-BE49-F238E27FC236}">
                <a16:creationId xmlns:a16="http://schemas.microsoft.com/office/drawing/2014/main" id="{FB9A1521-3390-4E13-AE6D-D9967D797365}"/>
              </a:ext>
            </a:extLst>
          </p:cNvPr>
          <p:cNvSpPr>
            <a:spLocks/>
          </p:cNvSpPr>
          <p:nvPr/>
        </p:nvSpPr>
        <p:spPr bwMode="auto">
          <a:xfrm flipH="1">
            <a:off x="8657557" y="4244398"/>
            <a:ext cx="2872601" cy="1319119"/>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chemeClr val="tx1"/>
          </a:solidFill>
          <a:ln w="22225">
            <a:gradFill>
              <a:gsLst>
                <a:gs pos="0">
                  <a:srgbClr val="BF00C3"/>
                </a:gs>
                <a:gs pos="100000">
                  <a:srgbClr val="00009E"/>
                </a:gs>
              </a:gsLst>
              <a:lin ang="5400000" scaled="1"/>
            </a:gradFill>
          </a:ln>
        </p:spPr>
        <p:txBody>
          <a:bodyPr vert="horz" wrap="square" lIns="91428" tIns="45713" rIns="91428" bIns="45713" numCol="1" anchor="t" anchorCtr="0" compatLnSpc="1">
            <a:prstTxWarp prst="textNoShape">
              <a:avLst/>
            </a:prstTxWarp>
          </a:bodyPr>
          <a:lstStyle/>
          <a:p>
            <a:endParaRPr lang="en-US" sz="3200" dirty="0">
              <a:solidFill>
                <a:schemeClr val="bg1">
                  <a:lumMod val="75000"/>
                </a:schemeClr>
              </a:solidFill>
            </a:endParaRPr>
          </a:p>
        </p:txBody>
      </p:sp>
      <p:sp>
        <p:nvSpPr>
          <p:cNvPr id="9" name="Text Box 10">
            <a:extLst>
              <a:ext uri="{FF2B5EF4-FFF2-40B4-BE49-F238E27FC236}">
                <a16:creationId xmlns:a16="http://schemas.microsoft.com/office/drawing/2014/main" id="{6C944D8E-9D53-452F-9CC4-A5D0C5A42F43}"/>
              </a:ext>
            </a:extLst>
          </p:cNvPr>
          <p:cNvSpPr txBox="1">
            <a:spLocks noChangeArrowheads="1"/>
          </p:cNvSpPr>
          <p:nvPr/>
        </p:nvSpPr>
        <p:spPr bwMode="auto">
          <a:xfrm>
            <a:off x="9022598" y="4147157"/>
            <a:ext cx="2456795" cy="1092601"/>
          </a:xfrm>
          <a:prstGeom prst="rect">
            <a:avLst/>
          </a:prstGeom>
          <a:noFill/>
          <a:ln w="9525">
            <a:noFill/>
            <a:miter lim="800000"/>
            <a:headEnd/>
            <a:tailEnd/>
          </a:ln>
        </p:spPr>
        <p:txBody>
          <a:bodyPr wrap="square" lIns="45713" tIns="22857" rIns="45713" bIns="22857">
            <a:spAutoFit/>
          </a:bodyPr>
          <a:lstStyle/>
          <a:p>
            <a:pPr defTabSz="1088205">
              <a:lnSpc>
                <a:spcPct val="200000"/>
              </a:lnSpc>
            </a:pPr>
            <a:r>
              <a:rPr lang="en-US" sz="1600" b="1" dirty="0">
                <a:solidFill>
                  <a:schemeClr val="bg1">
                    <a:lumMod val="75000"/>
                  </a:schemeClr>
                </a:solidFill>
                <a:latin typeface="Open Sans" pitchFamily="34" charset="0"/>
                <a:ea typeface="Open Sans" pitchFamily="34" charset="0"/>
                <a:cs typeface="Open Sans" pitchFamily="34" charset="0"/>
              </a:rPr>
              <a:t>Good Capacity</a:t>
            </a:r>
          </a:p>
          <a:p>
            <a:pPr defTabSz="1088205"/>
            <a:r>
              <a:rPr lang="zh-CN" altLang="en-US" sz="1200" dirty="0">
                <a:solidFill>
                  <a:schemeClr val="bg1">
                    <a:lumMod val="75000"/>
                  </a:schemeClr>
                </a:solidFill>
                <a:latin typeface="Open Sans" pitchFamily="34" charset="0"/>
                <a:ea typeface="Open Sans" pitchFamily="34" charset="0"/>
                <a:cs typeface="Open Sans" pitchFamily="34" charset="0"/>
              </a:rPr>
              <a:t>Please add a detailed description of the text here, as close as possible to the title text language style, language description as concise and vivid as possible.</a:t>
            </a:r>
            <a:endParaRPr lang="en-US" sz="1200" dirty="0">
              <a:solidFill>
                <a:schemeClr val="bg1">
                  <a:lumMod val="75000"/>
                </a:schemeClr>
              </a:solidFill>
              <a:latin typeface="Open Sans" pitchFamily="34" charset="0"/>
              <a:ea typeface="Open Sans" pitchFamily="34" charset="0"/>
              <a:cs typeface="Open Sans" pitchFamily="34" charset="0"/>
            </a:endParaRPr>
          </a:p>
        </p:txBody>
      </p:sp>
      <p:sp>
        <p:nvSpPr>
          <p:cNvPr id="10" name="矩形 9">
            <a:extLst>
              <a:ext uri="{FF2B5EF4-FFF2-40B4-BE49-F238E27FC236}">
                <a16:creationId xmlns:a16="http://schemas.microsoft.com/office/drawing/2014/main" id="{1ACFED07-DA6D-4754-8FEF-6E9B261CA8FB}"/>
              </a:ext>
            </a:extLst>
          </p:cNvPr>
          <p:cNvSpPr/>
          <p:nvPr/>
        </p:nvSpPr>
        <p:spPr>
          <a:xfrm>
            <a:off x="3515695" y="1843858"/>
            <a:ext cx="5029392" cy="3644260"/>
          </a:xfrm>
          <a:prstGeom prst="rect">
            <a:avLst/>
          </a:prstGeom>
          <a:blipFill dpi="0"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endParaRPr lang="zh-CN" altLang="en-US" sz="3200" dirty="0">
              <a:solidFill>
                <a:schemeClr val="bg1">
                  <a:lumMod val="75000"/>
                </a:schemeClr>
              </a:solidFill>
            </a:endParaRPr>
          </a:p>
        </p:txBody>
      </p:sp>
    </p:spTree>
    <p:extLst>
      <p:ext uri="{BB962C8B-B14F-4D97-AF65-F5344CB8AC3E}">
        <p14:creationId xmlns:p14="http://schemas.microsoft.com/office/powerpoint/2010/main" val="19870098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anim calcmode="lin" valueType="num">
                                      <p:cBhvr>
                                        <p:cTn id="31" dur="500" fill="hold"/>
                                        <p:tgtEl>
                                          <p:spTgt spid="5"/>
                                        </p:tgtEl>
                                        <p:attrNameLst>
                                          <p:attrName>ppt_x</p:attrName>
                                        </p:attrNameLst>
                                      </p:cBhvr>
                                      <p:tavLst>
                                        <p:tav tm="0">
                                          <p:val>
                                            <p:strVal val="#ppt_x"/>
                                          </p:val>
                                        </p:tav>
                                        <p:tav tm="100000">
                                          <p:val>
                                            <p:strVal val="#ppt_x"/>
                                          </p:val>
                                        </p:tav>
                                      </p:tavLst>
                                    </p:anim>
                                    <p:anim calcmode="lin" valueType="num">
                                      <p:cBhvr>
                                        <p:cTn id="32" dur="5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anim calcmode="lin" valueType="num">
                                      <p:cBhvr>
                                        <p:cTn id="37" dur="500" fill="hold"/>
                                        <p:tgtEl>
                                          <p:spTgt spid="6"/>
                                        </p:tgtEl>
                                        <p:attrNameLst>
                                          <p:attrName>ppt_x</p:attrName>
                                        </p:attrNameLst>
                                      </p:cBhvr>
                                      <p:tavLst>
                                        <p:tav tm="0">
                                          <p:val>
                                            <p:strVal val="#ppt_x"/>
                                          </p:val>
                                        </p:tav>
                                        <p:tav tm="100000">
                                          <p:val>
                                            <p:strVal val="#ppt_x"/>
                                          </p:val>
                                        </p:tav>
                                      </p:tavLst>
                                    </p:anim>
                                    <p:anim calcmode="lin" valueType="num">
                                      <p:cBhvr>
                                        <p:cTn id="38" dur="500" fill="hold"/>
                                        <p:tgtEl>
                                          <p:spTgt spid="6"/>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anim calcmode="lin" valueType="num">
                                      <p:cBhvr>
                                        <p:cTn id="49" dur="500" fill="hold"/>
                                        <p:tgtEl>
                                          <p:spTgt spid="8"/>
                                        </p:tgtEl>
                                        <p:attrNameLst>
                                          <p:attrName>ppt_x</p:attrName>
                                        </p:attrNameLst>
                                      </p:cBhvr>
                                      <p:tavLst>
                                        <p:tav tm="0">
                                          <p:val>
                                            <p:strVal val="#ppt_x"/>
                                          </p:val>
                                        </p:tav>
                                        <p:tav tm="100000">
                                          <p:val>
                                            <p:strVal val="#ppt_x"/>
                                          </p:val>
                                        </p:tav>
                                      </p:tavLst>
                                    </p:anim>
                                    <p:anim calcmode="lin" valueType="num">
                                      <p:cBhvr>
                                        <p:cTn id="50" dur="500" fill="hold"/>
                                        <p:tgtEl>
                                          <p:spTgt spid="8"/>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anim calcmode="lin" valueType="num">
                                      <p:cBhvr>
                                        <p:cTn id="55" dur="500" fill="hold"/>
                                        <p:tgtEl>
                                          <p:spTgt spid="9"/>
                                        </p:tgtEl>
                                        <p:attrNameLst>
                                          <p:attrName>ppt_x</p:attrName>
                                        </p:attrNameLst>
                                      </p:cBhvr>
                                      <p:tavLst>
                                        <p:tav tm="0">
                                          <p:val>
                                            <p:strVal val="#ppt_x"/>
                                          </p:val>
                                        </p:tav>
                                        <p:tav tm="100000">
                                          <p:val>
                                            <p:strVal val="#ppt_x"/>
                                          </p:val>
                                        </p:tav>
                                      </p:tavLst>
                                    </p:anim>
                                    <p:anim calcmode="lin" valueType="num">
                                      <p:cBhvr>
                                        <p:cTn id="5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CA4739A-5176-47AD-A98B-E28E1C25D0FC}"/>
              </a:ext>
            </a:extLst>
          </p:cNvPr>
          <p:cNvSpPr/>
          <p:nvPr/>
        </p:nvSpPr>
        <p:spPr bwMode="auto">
          <a:xfrm>
            <a:off x="4907371" y="4036711"/>
            <a:ext cx="1212289" cy="1894289"/>
          </a:xfrm>
          <a:custGeom>
            <a:avLst/>
            <a:gdLst>
              <a:gd name="T0" fmla="*/ 148 w 589"/>
              <a:gd name="T1" fmla="*/ 258 h 921"/>
              <a:gd name="T2" fmla="*/ 271 w 589"/>
              <a:gd name="T3" fmla="*/ 462 h 921"/>
              <a:gd name="T4" fmla="*/ 148 w 589"/>
              <a:gd name="T5" fmla="*/ 665 h 921"/>
              <a:gd name="T6" fmla="*/ 0 w 589"/>
              <a:gd name="T7" fmla="*/ 921 h 921"/>
              <a:gd name="T8" fmla="*/ 318 w 589"/>
              <a:gd name="T9" fmla="*/ 921 h 921"/>
              <a:gd name="T10" fmla="*/ 466 w 589"/>
              <a:gd name="T11" fmla="*/ 665 h 921"/>
              <a:gd name="T12" fmla="*/ 589 w 589"/>
              <a:gd name="T13" fmla="*/ 462 h 921"/>
              <a:gd name="T14" fmla="*/ 466 w 589"/>
              <a:gd name="T15" fmla="*/ 258 h 921"/>
              <a:gd name="T16" fmla="*/ 318 w 589"/>
              <a:gd name="T17" fmla="*/ 0 h 921"/>
              <a:gd name="T18" fmla="*/ 0 w 589"/>
              <a:gd name="T19" fmla="*/ 0 h 921"/>
              <a:gd name="T20" fmla="*/ 148 w 589"/>
              <a:gd name="T21" fmla="*/ 258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921">
                <a:moveTo>
                  <a:pt x="148" y="258"/>
                </a:moveTo>
                <a:cubicBezTo>
                  <a:pt x="163" y="390"/>
                  <a:pt x="271" y="462"/>
                  <a:pt x="271" y="462"/>
                </a:cubicBezTo>
                <a:cubicBezTo>
                  <a:pt x="271" y="462"/>
                  <a:pt x="163" y="533"/>
                  <a:pt x="148" y="665"/>
                </a:cubicBezTo>
                <a:cubicBezTo>
                  <a:pt x="133" y="796"/>
                  <a:pt x="59" y="921"/>
                  <a:pt x="0" y="921"/>
                </a:cubicBezTo>
                <a:cubicBezTo>
                  <a:pt x="318" y="921"/>
                  <a:pt x="318" y="921"/>
                  <a:pt x="318" y="921"/>
                </a:cubicBezTo>
                <a:cubicBezTo>
                  <a:pt x="376" y="921"/>
                  <a:pt x="450" y="796"/>
                  <a:pt x="466" y="665"/>
                </a:cubicBezTo>
                <a:cubicBezTo>
                  <a:pt x="481" y="533"/>
                  <a:pt x="589" y="462"/>
                  <a:pt x="589" y="462"/>
                </a:cubicBezTo>
                <a:cubicBezTo>
                  <a:pt x="589" y="462"/>
                  <a:pt x="481" y="389"/>
                  <a:pt x="466" y="258"/>
                </a:cubicBezTo>
                <a:cubicBezTo>
                  <a:pt x="450" y="127"/>
                  <a:pt x="376" y="0"/>
                  <a:pt x="318" y="0"/>
                </a:cubicBezTo>
                <a:cubicBezTo>
                  <a:pt x="0" y="0"/>
                  <a:pt x="0" y="0"/>
                  <a:pt x="0" y="0"/>
                </a:cubicBezTo>
                <a:cubicBezTo>
                  <a:pt x="59" y="0"/>
                  <a:pt x="133" y="127"/>
                  <a:pt x="148" y="258"/>
                </a:cubicBezTo>
                <a:close/>
              </a:path>
            </a:pathLst>
          </a:custGeom>
          <a:gradFill>
            <a:gsLst>
              <a:gs pos="0">
                <a:srgbClr val="00009E"/>
              </a:gs>
              <a:gs pos="100000">
                <a:srgbClr val="BF00C3"/>
              </a:gs>
            </a:gsLst>
            <a:lin ang="5400000" scaled="1"/>
          </a:gradFill>
          <a:ln>
            <a:noFill/>
          </a:ln>
        </p:spPr>
        <p:txBody>
          <a:bodyPr anchor="ctr"/>
          <a:lstStyle/>
          <a:p>
            <a:pPr algn="ctr"/>
            <a:endParaRPr lang="en-US" sz="2133"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3" name="Freeform 6">
            <a:extLst>
              <a:ext uri="{FF2B5EF4-FFF2-40B4-BE49-F238E27FC236}">
                <a16:creationId xmlns:a16="http://schemas.microsoft.com/office/drawing/2014/main" id="{21FD827C-A6A7-44BB-8C19-1ECBF4F245AC}"/>
              </a:ext>
            </a:extLst>
          </p:cNvPr>
          <p:cNvSpPr/>
          <p:nvPr/>
        </p:nvSpPr>
        <p:spPr bwMode="auto">
          <a:xfrm>
            <a:off x="5683869" y="3067767"/>
            <a:ext cx="1212289" cy="1894289"/>
          </a:xfrm>
          <a:custGeom>
            <a:avLst/>
            <a:gdLst>
              <a:gd name="T0" fmla="*/ 441 w 589"/>
              <a:gd name="T1" fmla="*/ 663 h 921"/>
              <a:gd name="T2" fmla="*/ 318 w 589"/>
              <a:gd name="T3" fmla="*/ 459 h 921"/>
              <a:gd name="T4" fmla="*/ 441 w 589"/>
              <a:gd name="T5" fmla="*/ 257 h 921"/>
              <a:gd name="T6" fmla="*/ 589 w 589"/>
              <a:gd name="T7" fmla="*/ 0 h 921"/>
              <a:gd name="T8" fmla="*/ 272 w 589"/>
              <a:gd name="T9" fmla="*/ 0 h 921"/>
              <a:gd name="T10" fmla="*/ 124 w 589"/>
              <a:gd name="T11" fmla="*/ 257 h 921"/>
              <a:gd name="T12" fmla="*/ 0 w 589"/>
              <a:gd name="T13" fmla="*/ 460 h 921"/>
              <a:gd name="T14" fmla="*/ 124 w 589"/>
              <a:gd name="T15" fmla="*/ 663 h 921"/>
              <a:gd name="T16" fmla="*/ 272 w 589"/>
              <a:gd name="T17" fmla="*/ 921 h 921"/>
              <a:gd name="T18" fmla="*/ 589 w 589"/>
              <a:gd name="T19" fmla="*/ 921 h 921"/>
              <a:gd name="T20" fmla="*/ 441 w 589"/>
              <a:gd name="T21" fmla="*/ 663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921">
                <a:moveTo>
                  <a:pt x="441" y="663"/>
                </a:moveTo>
                <a:cubicBezTo>
                  <a:pt x="426" y="532"/>
                  <a:pt x="318" y="459"/>
                  <a:pt x="318" y="459"/>
                </a:cubicBezTo>
                <a:cubicBezTo>
                  <a:pt x="318" y="459"/>
                  <a:pt x="426" y="388"/>
                  <a:pt x="441" y="257"/>
                </a:cubicBezTo>
                <a:cubicBezTo>
                  <a:pt x="457" y="125"/>
                  <a:pt x="530" y="0"/>
                  <a:pt x="589" y="0"/>
                </a:cubicBezTo>
                <a:cubicBezTo>
                  <a:pt x="272" y="0"/>
                  <a:pt x="272" y="0"/>
                  <a:pt x="272" y="0"/>
                </a:cubicBezTo>
                <a:cubicBezTo>
                  <a:pt x="213" y="0"/>
                  <a:pt x="139" y="125"/>
                  <a:pt x="124" y="257"/>
                </a:cubicBezTo>
                <a:cubicBezTo>
                  <a:pt x="108" y="388"/>
                  <a:pt x="0" y="460"/>
                  <a:pt x="0" y="460"/>
                </a:cubicBezTo>
                <a:cubicBezTo>
                  <a:pt x="0" y="460"/>
                  <a:pt x="108" y="532"/>
                  <a:pt x="124" y="663"/>
                </a:cubicBezTo>
                <a:cubicBezTo>
                  <a:pt x="139" y="794"/>
                  <a:pt x="213" y="921"/>
                  <a:pt x="272" y="921"/>
                </a:cubicBezTo>
                <a:cubicBezTo>
                  <a:pt x="589" y="921"/>
                  <a:pt x="589" y="921"/>
                  <a:pt x="589" y="921"/>
                </a:cubicBezTo>
                <a:cubicBezTo>
                  <a:pt x="530" y="921"/>
                  <a:pt x="457" y="794"/>
                  <a:pt x="441" y="663"/>
                </a:cubicBezTo>
                <a:close/>
              </a:path>
            </a:pathLst>
          </a:custGeom>
          <a:solidFill>
            <a:schemeClr val="tx1"/>
          </a:solidFill>
          <a:ln w="22225">
            <a:gradFill>
              <a:gsLst>
                <a:gs pos="0">
                  <a:srgbClr val="BF00C3"/>
                </a:gs>
                <a:gs pos="100000">
                  <a:srgbClr val="00009E"/>
                </a:gs>
              </a:gsLst>
              <a:lin ang="5400000" scaled="1"/>
            </a:gradFill>
          </a:ln>
        </p:spPr>
        <p:txBody>
          <a:bodyPr anchor="ctr"/>
          <a:lstStyle/>
          <a:p>
            <a:pPr algn="ctr"/>
            <a:endParaRPr lang="en-US" sz="2133"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4" name="Freeform 7">
            <a:extLst>
              <a:ext uri="{FF2B5EF4-FFF2-40B4-BE49-F238E27FC236}">
                <a16:creationId xmlns:a16="http://schemas.microsoft.com/office/drawing/2014/main" id="{9AB5A412-3052-4903-BE1A-4A5F064ECB1B}"/>
              </a:ext>
            </a:extLst>
          </p:cNvPr>
          <p:cNvSpPr/>
          <p:nvPr/>
        </p:nvSpPr>
        <p:spPr bwMode="auto">
          <a:xfrm>
            <a:off x="5683869" y="1102147"/>
            <a:ext cx="1212289" cy="1894289"/>
          </a:xfrm>
          <a:custGeom>
            <a:avLst/>
            <a:gdLst>
              <a:gd name="T0" fmla="*/ 441 w 589"/>
              <a:gd name="T1" fmla="*/ 663 h 921"/>
              <a:gd name="T2" fmla="*/ 318 w 589"/>
              <a:gd name="T3" fmla="*/ 460 h 921"/>
              <a:gd name="T4" fmla="*/ 441 w 589"/>
              <a:gd name="T5" fmla="*/ 257 h 921"/>
              <a:gd name="T6" fmla="*/ 589 w 589"/>
              <a:gd name="T7" fmla="*/ 0 h 921"/>
              <a:gd name="T8" fmla="*/ 272 w 589"/>
              <a:gd name="T9" fmla="*/ 0 h 921"/>
              <a:gd name="T10" fmla="*/ 124 w 589"/>
              <a:gd name="T11" fmla="*/ 257 h 921"/>
              <a:gd name="T12" fmla="*/ 0 w 589"/>
              <a:gd name="T13" fmla="*/ 460 h 921"/>
              <a:gd name="T14" fmla="*/ 124 w 589"/>
              <a:gd name="T15" fmla="*/ 664 h 921"/>
              <a:gd name="T16" fmla="*/ 272 w 589"/>
              <a:gd name="T17" fmla="*/ 921 h 921"/>
              <a:gd name="T18" fmla="*/ 589 w 589"/>
              <a:gd name="T19" fmla="*/ 921 h 921"/>
              <a:gd name="T20" fmla="*/ 441 w 589"/>
              <a:gd name="T21" fmla="*/ 663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921">
                <a:moveTo>
                  <a:pt x="441" y="663"/>
                </a:moveTo>
                <a:cubicBezTo>
                  <a:pt x="426" y="532"/>
                  <a:pt x="318" y="460"/>
                  <a:pt x="318" y="460"/>
                </a:cubicBezTo>
                <a:cubicBezTo>
                  <a:pt x="318" y="460"/>
                  <a:pt x="426" y="388"/>
                  <a:pt x="441" y="257"/>
                </a:cubicBezTo>
                <a:cubicBezTo>
                  <a:pt x="457" y="126"/>
                  <a:pt x="530" y="0"/>
                  <a:pt x="589" y="0"/>
                </a:cubicBezTo>
                <a:cubicBezTo>
                  <a:pt x="272" y="0"/>
                  <a:pt x="272" y="0"/>
                  <a:pt x="272" y="0"/>
                </a:cubicBezTo>
                <a:cubicBezTo>
                  <a:pt x="213" y="0"/>
                  <a:pt x="139" y="126"/>
                  <a:pt x="124" y="257"/>
                </a:cubicBezTo>
                <a:cubicBezTo>
                  <a:pt x="108" y="388"/>
                  <a:pt x="0" y="460"/>
                  <a:pt x="0" y="460"/>
                </a:cubicBezTo>
                <a:cubicBezTo>
                  <a:pt x="0" y="460"/>
                  <a:pt x="108" y="533"/>
                  <a:pt x="124" y="664"/>
                </a:cubicBezTo>
                <a:cubicBezTo>
                  <a:pt x="139" y="795"/>
                  <a:pt x="213" y="921"/>
                  <a:pt x="272" y="921"/>
                </a:cubicBezTo>
                <a:cubicBezTo>
                  <a:pt x="589" y="921"/>
                  <a:pt x="589" y="921"/>
                  <a:pt x="589" y="921"/>
                </a:cubicBezTo>
                <a:cubicBezTo>
                  <a:pt x="530" y="921"/>
                  <a:pt x="457" y="795"/>
                  <a:pt x="441" y="663"/>
                </a:cubicBezTo>
                <a:close/>
              </a:path>
            </a:pathLst>
          </a:custGeom>
          <a:gradFill>
            <a:gsLst>
              <a:gs pos="0">
                <a:srgbClr val="00009E"/>
              </a:gs>
              <a:gs pos="100000">
                <a:srgbClr val="BF00C3"/>
              </a:gs>
            </a:gsLst>
            <a:lin ang="5400000" scaled="1"/>
          </a:gradFill>
          <a:ln>
            <a:noFill/>
          </a:ln>
        </p:spPr>
        <p:txBody>
          <a:bodyPr anchor="ctr"/>
          <a:lstStyle/>
          <a:p>
            <a:pPr algn="ctr"/>
            <a:endParaRPr lang="en-US" sz="2133"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 name="Freeform 8">
            <a:extLst>
              <a:ext uri="{FF2B5EF4-FFF2-40B4-BE49-F238E27FC236}">
                <a16:creationId xmlns:a16="http://schemas.microsoft.com/office/drawing/2014/main" id="{EFC93068-797A-4AE8-AEAC-30935CFDEF81}"/>
              </a:ext>
            </a:extLst>
          </p:cNvPr>
          <p:cNvSpPr/>
          <p:nvPr/>
        </p:nvSpPr>
        <p:spPr bwMode="auto">
          <a:xfrm>
            <a:off x="4907371" y="2086941"/>
            <a:ext cx="1212289" cy="1896271"/>
          </a:xfrm>
          <a:custGeom>
            <a:avLst/>
            <a:gdLst>
              <a:gd name="T0" fmla="*/ 148 w 589"/>
              <a:gd name="T1" fmla="*/ 257 h 921"/>
              <a:gd name="T2" fmla="*/ 271 w 589"/>
              <a:gd name="T3" fmla="*/ 461 h 921"/>
              <a:gd name="T4" fmla="*/ 148 w 589"/>
              <a:gd name="T5" fmla="*/ 664 h 921"/>
              <a:gd name="T6" fmla="*/ 0 w 589"/>
              <a:gd name="T7" fmla="*/ 921 h 921"/>
              <a:gd name="T8" fmla="*/ 318 w 589"/>
              <a:gd name="T9" fmla="*/ 921 h 921"/>
              <a:gd name="T10" fmla="*/ 466 w 589"/>
              <a:gd name="T11" fmla="*/ 664 h 921"/>
              <a:gd name="T12" fmla="*/ 589 w 589"/>
              <a:gd name="T13" fmla="*/ 461 h 921"/>
              <a:gd name="T14" fmla="*/ 466 w 589"/>
              <a:gd name="T15" fmla="*/ 257 h 921"/>
              <a:gd name="T16" fmla="*/ 318 w 589"/>
              <a:gd name="T17" fmla="*/ 0 h 921"/>
              <a:gd name="T18" fmla="*/ 0 w 589"/>
              <a:gd name="T19" fmla="*/ 0 h 921"/>
              <a:gd name="T20" fmla="*/ 148 w 589"/>
              <a:gd name="T21" fmla="*/ 257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921">
                <a:moveTo>
                  <a:pt x="148" y="257"/>
                </a:moveTo>
                <a:cubicBezTo>
                  <a:pt x="163" y="389"/>
                  <a:pt x="271" y="461"/>
                  <a:pt x="271" y="461"/>
                </a:cubicBezTo>
                <a:cubicBezTo>
                  <a:pt x="271" y="461"/>
                  <a:pt x="163" y="533"/>
                  <a:pt x="148" y="664"/>
                </a:cubicBezTo>
                <a:cubicBezTo>
                  <a:pt x="133" y="795"/>
                  <a:pt x="59" y="921"/>
                  <a:pt x="0" y="921"/>
                </a:cubicBezTo>
                <a:cubicBezTo>
                  <a:pt x="318" y="921"/>
                  <a:pt x="318" y="921"/>
                  <a:pt x="318" y="921"/>
                </a:cubicBezTo>
                <a:cubicBezTo>
                  <a:pt x="376" y="921"/>
                  <a:pt x="450" y="795"/>
                  <a:pt x="466" y="664"/>
                </a:cubicBezTo>
                <a:cubicBezTo>
                  <a:pt x="481" y="533"/>
                  <a:pt x="589" y="461"/>
                  <a:pt x="589" y="461"/>
                </a:cubicBezTo>
                <a:cubicBezTo>
                  <a:pt x="589" y="461"/>
                  <a:pt x="481" y="388"/>
                  <a:pt x="466" y="257"/>
                </a:cubicBezTo>
                <a:cubicBezTo>
                  <a:pt x="450" y="126"/>
                  <a:pt x="376" y="0"/>
                  <a:pt x="318" y="0"/>
                </a:cubicBezTo>
                <a:cubicBezTo>
                  <a:pt x="0" y="0"/>
                  <a:pt x="0" y="0"/>
                  <a:pt x="0" y="0"/>
                </a:cubicBezTo>
                <a:cubicBezTo>
                  <a:pt x="59" y="0"/>
                  <a:pt x="133" y="126"/>
                  <a:pt x="148" y="257"/>
                </a:cubicBezTo>
                <a:close/>
              </a:path>
            </a:pathLst>
          </a:custGeom>
          <a:solidFill>
            <a:schemeClr val="tx1"/>
          </a:solidFill>
          <a:ln w="22225">
            <a:gradFill>
              <a:gsLst>
                <a:gs pos="0">
                  <a:srgbClr val="BF00C3"/>
                </a:gs>
                <a:gs pos="100000">
                  <a:srgbClr val="00009E"/>
                </a:gs>
              </a:gsLst>
              <a:lin ang="5400000" scaled="1"/>
            </a:gradFill>
          </a:ln>
        </p:spPr>
        <p:txBody>
          <a:bodyPr anchor="ctr"/>
          <a:lstStyle/>
          <a:p>
            <a:pPr algn="ctr"/>
            <a:endParaRPr lang="en-US" sz="2133"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6" name="Freeform 103">
            <a:extLst>
              <a:ext uri="{FF2B5EF4-FFF2-40B4-BE49-F238E27FC236}">
                <a16:creationId xmlns:a16="http://schemas.microsoft.com/office/drawing/2014/main" id="{32B85790-2F55-4290-8D06-1C8787313112}"/>
              </a:ext>
            </a:extLst>
          </p:cNvPr>
          <p:cNvSpPr>
            <a:spLocks noChangeAspect="1" noEditPoints="1"/>
          </p:cNvSpPr>
          <p:nvPr/>
        </p:nvSpPr>
        <p:spPr bwMode="auto">
          <a:xfrm>
            <a:off x="6949481" y="1102147"/>
            <a:ext cx="309678" cy="45614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gradFill>
            <a:gsLst>
              <a:gs pos="0">
                <a:srgbClr val="00009E"/>
              </a:gs>
              <a:gs pos="100000">
                <a:srgbClr val="BF00C3"/>
              </a:gs>
            </a:gsLst>
            <a:lin ang="5400000" scaled="1"/>
          </a:gradFill>
          <a:ln w="9525">
            <a:noFill/>
            <a:round/>
          </a:ln>
        </p:spPr>
        <p:txBody>
          <a:bodyPr vert="horz" wrap="square" lIns="121882" tIns="60941" rIns="121882" bIns="60941" numCol="1" anchor="t" anchorCtr="0" compatLnSpc="1"/>
          <a:lstStyle/>
          <a:p>
            <a:endParaRPr lang="en-US" sz="2399" dirty="0">
              <a:solidFill>
                <a:schemeClr val="bg1">
                  <a:lumMod val="85000"/>
                </a:schemeClr>
              </a:solidFill>
              <a:latin typeface="微软雅黑" panose="020B0503020204020204" pitchFamily="34" charset="-122"/>
            </a:endParaRPr>
          </a:p>
        </p:txBody>
      </p:sp>
      <p:sp>
        <p:nvSpPr>
          <p:cNvPr id="7" name="Freeform 181">
            <a:extLst>
              <a:ext uri="{FF2B5EF4-FFF2-40B4-BE49-F238E27FC236}">
                <a16:creationId xmlns:a16="http://schemas.microsoft.com/office/drawing/2014/main" id="{B494801A-799C-437E-A483-644051E6077F}"/>
              </a:ext>
            </a:extLst>
          </p:cNvPr>
          <p:cNvSpPr>
            <a:spLocks noChangeAspect="1"/>
          </p:cNvSpPr>
          <p:nvPr/>
        </p:nvSpPr>
        <p:spPr bwMode="auto">
          <a:xfrm>
            <a:off x="4596392" y="2086944"/>
            <a:ext cx="247724" cy="467024"/>
          </a:xfrm>
          <a:custGeom>
            <a:avLst/>
            <a:gdLst/>
            <a:ahLst/>
            <a:cxnLst>
              <a:cxn ang="0">
                <a:pos x="22" y="60"/>
              </a:cxn>
              <a:cxn ang="0">
                <a:pos x="22" y="67"/>
              </a:cxn>
              <a:cxn ang="0">
                <a:pos x="21" y="68"/>
              </a:cxn>
              <a:cxn ang="0">
                <a:pos x="16" y="68"/>
              </a:cxn>
              <a:cxn ang="0">
                <a:pos x="15" y="67"/>
              </a:cxn>
              <a:cxn ang="0">
                <a:pos x="15" y="60"/>
              </a:cxn>
              <a:cxn ang="0">
                <a:pos x="1" y="53"/>
              </a:cxn>
              <a:cxn ang="0">
                <a:pos x="1" y="52"/>
              </a:cxn>
              <a:cxn ang="0">
                <a:pos x="5" y="46"/>
              </a:cxn>
              <a:cxn ang="0">
                <a:pos x="6" y="46"/>
              </a:cxn>
              <a:cxn ang="0">
                <a:pos x="6" y="46"/>
              </a:cxn>
              <a:cxn ang="0">
                <a:pos x="19" y="51"/>
              </a:cxn>
              <a:cxn ang="0">
                <a:pos x="26" y="45"/>
              </a:cxn>
              <a:cxn ang="0">
                <a:pos x="17" y="38"/>
              </a:cxn>
              <a:cxn ang="0">
                <a:pos x="1" y="22"/>
              </a:cxn>
              <a:cxn ang="0">
                <a:pos x="15" y="8"/>
              </a:cxn>
              <a:cxn ang="0">
                <a:pos x="15" y="1"/>
              </a:cxn>
              <a:cxn ang="0">
                <a:pos x="16" y="0"/>
              </a:cxn>
              <a:cxn ang="0">
                <a:pos x="21" y="0"/>
              </a:cxn>
              <a:cxn ang="0">
                <a:pos x="22" y="1"/>
              </a:cxn>
              <a:cxn ang="0">
                <a:pos x="22" y="8"/>
              </a:cxn>
              <a:cxn ang="0">
                <a:pos x="34" y="13"/>
              </a:cxn>
              <a:cxn ang="0">
                <a:pos x="34" y="14"/>
              </a:cxn>
              <a:cxn ang="0">
                <a:pos x="31" y="20"/>
              </a:cxn>
              <a:cxn ang="0">
                <a:pos x="30" y="20"/>
              </a:cxn>
              <a:cxn ang="0">
                <a:pos x="29" y="20"/>
              </a:cxn>
              <a:cxn ang="0">
                <a:pos x="19" y="16"/>
              </a:cxn>
              <a:cxn ang="0">
                <a:pos x="11" y="22"/>
              </a:cxn>
              <a:cxn ang="0">
                <a:pos x="21" y="30"/>
              </a:cxn>
              <a:cxn ang="0">
                <a:pos x="36" y="45"/>
              </a:cxn>
              <a:cxn ang="0">
                <a:pos x="22" y="60"/>
              </a:cxn>
            </a:cxnLst>
            <a:rect l="0" t="0" r="r" b="b"/>
            <a:pathLst>
              <a:path w="36" h="68">
                <a:moveTo>
                  <a:pt x="22" y="60"/>
                </a:moveTo>
                <a:cubicBezTo>
                  <a:pt x="22" y="67"/>
                  <a:pt x="22" y="67"/>
                  <a:pt x="22" y="67"/>
                </a:cubicBezTo>
                <a:cubicBezTo>
                  <a:pt x="22" y="67"/>
                  <a:pt x="22" y="68"/>
                  <a:pt x="21" y="68"/>
                </a:cubicBezTo>
                <a:cubicBezTo>
                  <a:pt x="16" y="68"/>
                  <a:pt x="16" y="68"/>
                  <a:pt x="16" y="68"/>
                </a:cubicBezTo>
                <a:cubicBezTo>
                  <a:pt x="15" y="68"/>
                  <a:pt x="15" y="67"/>
                  <a:pt x="15" y="67"/>
                </a:cubicBezTo>
                <a:cubicBezTo>
                  <a:pt x="15" y="60"/>
                  <a:pt x="15" y="60"/>
                  <a:pt x="15" y="60"/>
                </a:cubicBezTo>
                <a:cubicBezTo>
                  <a:pt x="6" y="59"/>
                  <a:pt x="1" y="53"/>
                  <a:pt x="1" y="53"/>
                </a:cubicBezTo>
                <a:cubicBezTo>
                  <a:pt x="0" y="53"/>
                  <a:pt x="0" y="52"/>
                  <a:pt x="1" y="52"/>
                </a:cubicBezTo>
                <a:cubicBezTo>
                  <a:pt x="5" y="46"/>
                  <a:pt x="5" y="46"/>
                  <a:pt x="5" y="46"/>
                </a:cubicBezTo>
                <a:cubicBezTo>
                  <a:pt x="5" y="46"/>
                  <a:pt x="5" y="46"/>
                  <a:pt x="6" y="46"/>
                </a:cubicBezTo>
                <a:cubicBezTo>
                  <a:pt x="6" y="46"/>
                  <a:pt x="6" y="46"/>
                  <a:pt x="6" y="46"/>
                </a:cubicBezTo>
                <a:cubicBezTo>
                  <a:pt x="7" y="46"/>
                  <a:pt x="12" y="51"/>
                  <a:pt x="19" y="51"/>
                </a:cubicBezTo>
                <a:cubicBezTo>
                  <a:pt x="22" y="51"/>
                  <a:pt x="26" y="49"/>
                  <a:pt x="26" y="45"/>
                </a:cubicBezTo>
                <a:cubicBezTo>
                  <a:pt x="26" y="41"/>
                  <a:pt x="22" y="40"/>
                  <a:pt x="17" y="38"/>
                </a:cubicBezTo>
                <a:cubicBezTo>
                  <a:pt x="10" y="35"/>
                  <a:pt x="1" y="32"/>
                  <a:pt x="1" y="22"/>
                </a:cubicBezTo>
                <a:cubicBezTo>
                  <a:pt x="1" y="15"/>
                  <a:pt x="7" y="9"/>
                  <a:pt x="15" y="8"/>
                </a:cubicBezTo>
                <a:cubicBezTo>
                  <a:pt x="15" y="1"/>
                  <a:pt x="15" y="1"/>
                  <a:pt x="15" y="1"/>
                </a:cubicBezTo>
                <a:cubicBezTo>
                  <a:pt x="15" y="0"/>
                  <a:pt x="15" y="0"/>
                  <a:pt x="16" y="0"/>
                </a:cubicBezTo>
                <a:cubicBezTo>
                  <a:pt x="21" y="0"/>
                  <a:pt x="21" y="0"/>
                  <a:pt x="21" y="0"/>
                </a:cubicBezTo>
                <a:cubicBezTo>
                  <a:pt x="22" y="0"/>
                  <a:pt x="22" y="0"/>
                  <a:pt x="22" y="1"/>
                </a:cubicBezTo>
                <a:cubicBezTo>
                  <a:pt x="22" y="8"/>
                  <a:pt x="22" y="8"/>
                  <a:pt x="22" y="8"/>
                </a:cubicBezTo>
                <a:cubicBezTo>
                  <a:pt x="30" y="8"/>
                  <a:pt x="34" y="13"/>
                  <a:pt x="34" y="13"/>
                </a:cubicBezTo>
                <a:cubicBezTo>
                  <a:pt x="35" y="13"/>
                  <a:pt x="35" y="14"/>
                  <a:pt x="34" y="14"/>
                </a:cubicBezTo>
                <a:cubicBezTo>
                  <a:pt x="31" y="20"/>
                  <a:pt x="31" y="20"/>
                  <a:pt x="31" y="20"/>
                </a:cubicBezTo>
                <a:cubicBezTo>
                  <a:pt x="31" y="20"/>
                  <a:pt x="31" y="20"/>
                  <a:pt x="30" y="20"/>
                </a:cubicBezTo>
                <a:cubicBezTo>
                  <a:pt x="30" y="20"/>
                  <a:pt x="30" y="20"/>
                  <a:pt x="29" y="20"/>
                </a:cubicBezTo>
                <a:cubicBezTo>
                  <a:pt x="29" y="20"/>
                  <a:pt x="25" y="16"/>
                  <a:pt x="19" y="16"/>
                </a:cubicBezTo>
                <a:cubicBezTo>
                  <a:pt x="14" y="16"/>
                  <a:pt x="11" y="18"/>
                  <a:pt x="11" y="22"/>
                </a:cubicBezTo>
                <a:cubicBezTo>
                  <a:pt x="11" y="26"/>
                  <a:pt x="16" y="28"/>
                  <a:pt x="21" y="30"/>
                </a:cubicBezTo>
                <a:cubicBezTo>
                  <a:pt x="28" y="32"/>
                  <a:pt x="36" y="36"/>
                  <a:pt x="36" y="45"/>
                </a:cubicBezTo>
                <a:cubicBezTo>
                  <a:pt x="36" y="52"/>
                  <a:pt x="30" y="59"/>
                  <a:pt x="22" y="60"/>
                </a:cubicBezTo>
                <a:close/>
              </a:path>
            </a:pathLst>
          </a:custGeom>
          <a:gradFill>
            <a:gsLst>
              <a:gs pos="0">
                <a:srgbClr val="00009E"/>
              </a:gs>
              <a:gs pos="100000">
                <a:srgbClr val="BF00C3"/>
              </a:gs>
            </a:gsLst>
            <a:lin ang="5400000" scaled="1"/>
          </a:gradFill>
          <a:ln w="9525">
            <a:noFill/>
            <a:round/>
          </a:ln>
        </p:spPr>
        <p:txBody>
          <a:bodyPr vert="horz" wrap="square" lIns="121882" tIns="60941" rIns="121882" bIns="60941" numCol="1" anchor="t" anchorCtr="0" compatLnSpc="1"/>
          <a:lstStyle/>
          <a:p>
            <a:endParaRPr lang="en-US" sz="2399" dirty="0">
              <a:solidFill>
                <a:schemeClr val="bg1">
                  <a:lumMod val="85000"/>
                </a:schemeClr>
              </a:solidFill>
              <a:latin typeface="微软雅黑" panose="020B0503020204020204" pitchFamily="34" charset="-122"/>
            </a:endParaRPr>
          </a:p>
        </p:txBody>
      </p:sp>
      <p:sp>
        <p:nvSpPr>
          <p:cNvPr id="8" name="Freeform 217">
            <a:extLst>
              <a:ext uri="{FF2B5EF4-FFF2-40B4-BE49-F238E27FC236}">
                <a16:creationId xmlns:a16="http://schemas.microsoft.com/office/drawing/2014/main" id="{EDC6FD66-1636-47B2-AA41-CFDFE1CB8BFE}"/>
              </a:ext>
            </a:extLst>
          </p:cNvPr>
          <p:cNvSpPr>
            <a:spLocks noChangeAspect="1" noEditPoints="1"/>
          </p:cNvSpPr>
          <p:nvPr/>
        </p:nvSpPr>
        <p:spPr bwMode="auto">
          <a:xfrm>
            <a:off x="6969368" y="3085999"/>
            <a:ext cx="388741" cy="291645"/>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gradFill>
            <a:gsLst>
              <a:gs pos="0">
                <a:srgbClr val="00009E"/>
              </a:gs>
              <a:gs pos="100000">
                <a:srgbClr val="BF00C3"/>
              </a:gs>
            </a:gsLst>
            <a:lin ang="5400000" scaled="1"/>
          </a:gradFill>
          <a:ln w="9525">
            <a:noFill/>
            <a:round/>
          </a:ln>
        </p:spPr>
        <p:txBody>
          <a:bodyPr vert="horz" wrap="square" lIns="121882" tIns="60941" rIns="121882" bIns="60941" numCol="1" anchor="t" anchorCtr="0" compatLnSpc="1"/>
          <a:lstStyle/>
          <a:p>
            <a:endParaRPr lang="en-US" sz="2399" dirty="0">
              <a:solidFill>
                <a:schemeClr val="bg1">
                  <a:lumMod val="85000"/>
                </a:schemeClr>
              </a:solidFill>
              <a:latin typeface="微软雅黑" panose="020B0503020204020204" pitchFamily="34" charset="-122"/>
            </a:endParaRPr>
          </a:p>
        </p:txBody>
      </p:sp>
      <p:sp>
        <p:nvSpPr>
          <p:cNvPr id="9" name="Freeform 157">
            <a:extLst>
              <a:ext uri="{FF2B5EF4-FFF2-40B4-BE49-F238E27FC236}">
                <a16:creationId xmlns:a16="http://schemas.microsoft.com/office/drawing/2014/main" id="{5E2A1EE1-83C1-4835-9A42-4F4521DC1EE5}"/>
              </a:ext>
            </a:extLst>
          </p:cNvPr>
          <p:cNvSpPr>
            <a:spLocks noChangeAspect="1" noEditPoints="1"/>
          </p:cNvSpPr>
          <p:nvPr/>
        </p:nvSpPr>
        <p:spPr bwMode="auto">
          <a:xfrm>
            <a:off x="4713505" y="4132206"/>
            <a:ext cx="193869" cy="214763"/>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gradFill>
            <a:gsLst>
              <a:gs pos="0">
                <a:srgbClr val="00009E"/>
              </a:gs>
              <a:gs pos="100000">
                <a:srgbClr val="BF00C3"/>
              </a:gs>
            </a:gsLst>
            <a:lin ang="5400000" scaled="1"/>
          </a:gradFill>
          <a:ln w="9525">
            <a:noFill/>
            <a:round/>
          </a:ln>
        </p:spPr>
        <p:txBody>
          <a:bodyPr vert="horz" wrap="square" lIns="121882" tIns="60941" rIns="121882" bIns="60941" numCol="1" anchor="t" anchorCtr="0" compatLnSpc="1"/>
          <a:lstStyle/>
          <a:p>
            <a:endParaRPr lang="en-US" sz="2399" dirty="0">
              <a:solidFill>
                <a:schemeClr val="bg1">
                  <a:lumMod val="85000"/>
                </a:schemeClr>
              </a:solidFill>
              <a:latin typeface="微软雅黑" panose="020B0503020204020204" pitchFamily="34" charset="-122"/>
            </a:endParaRPr>
          </a:p>
        </p:txBody>
      </p:sp>
      <p:sp>
        <p:nvSpPr>
          <p:cNvPr id="10" name="Freeform 157">
            <a:extLst>
              <a:ext uri="{FF2B5EF4-FFF2-40B4-BE49-F238E27FC236}">
                <a16:creationId xmlns:a16="http://schemas.microsoft.com/office/drawing/2014/main" id="{886AC1C8-6078-4995-91BC-1441D30F7707}"/>
              </a:ext>
            </a:extLst>
          </p:cNvPr>
          <p:cNvSpPr>
            <a:spLocks noChangeAspect="1" noEditPoints="1"/>
          </p:cNvSpPr>
          <p:nvPr/>
        </p:nvSpPr>
        <p:spPr bwMode="auto">
          <a:xfrm>
            <a:off x="4474070" y="4042652"/>
            <a:ext cx="285101" cy="315828"/>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gradFill>
            <a:gsLst>
              <a:gs pos="0">
                <a:srgbClr val="00009E"/>
              </a:gs>
              <a:gs pos="100000">
                <a:srgbClr val="BF00C3"/>
              </a:gs>
            </a:gsLst>
            <a:lin ang="5400000" scaled="1"/>
          </a:gradFill>
          <a:ln w="9525">
            <a:noFill/>
            <a:round/>
          </a:ln>
        </p:spPr>
        <p:txBody>
          <a:bodyPr vert="horz" wrap="square" lIns="121882" tIns="60941" rIns="121882" bIns="60941" numCol="1" anchor="t" anchorCtr="0" compatLnSpc="1"/>
          <a:lstStyle/>
          <a:p>
            <a:endParaRPr lang="en-US" sz="2399" dirty="0">
              <a:solidFill>
                <a:schemeClr val="bg1">
                  <a:lumMod val="85000"/>
                </a:schemeClr>
              </a:solidFill>
              <a:latin typeface="微软雅黑" panose="020B0503020204020204" pitchFamily="34" charset="-122"/>
            </a:endParaRPr>
          </a:p>
        </p:txBody>
      </p:sp>
      <p:sp>
        <p:nvSpPr>
          <p:cNvPr id="11" name="TextBox 18">
            <a:extLst>
              <a:ext uri="{FF2B5EF4-FFF2-40B4-BE49-F238E27FC236}">
                <a16:creationId xmlns:a16="http://schemas.microsoft.com/office/drawing/2014/main" id="{39FF0760-9C06-406F-9784-5A14C4FE4E51}"/>
              </a:ext>
            </a:extLst>
          </p:cNvPr>
          <p:cNvSpPr txBox="1"/>
          <p:nvPr/>
        </p:nvSpPr>
        <p:spPr>
          <a:xfrm>
            <a:off x="5145000" y="5378691"/>
            <a:ext cx="627038" cy="523064"/>
          </a:xfrm>
          <a:prstGeom prst="rect">
            <a:avLst/>
          </a:prstGeom>
          <a:noFill/>
        </p:spPr>
        <p:txBody>
          <a:bodyPr wrap="none" lIns="91412" tIns="45706" rIns="91412" bIns="45706" rtlCol="0">
            <a:spAutoFit/>
          </a:bodyPr>
          <a:lstStyle/>
          <a:p>
            <a:r>
              <a:rPr lang="en-US" sz="2799" b="1" dirty="0">
                <a:solidFill>
                  <a:schemeClr val="bg1">
                    <a:lumMod val="85000"/>
                  </a:schemeClr>
                </a:solidFill>
                <a:latin typeface="微软雅黑" panose="020B0503020204020204" pitchFamily="34" charset="-122"/>
                <a:ea typeface="微软雅黑" panose="020B0503020204020204" pitchFamily="34" charset="-122"/>
              </a:rPr>
              <a:t>01</a:t>
            </a:r>
          </a:p>
        </p:txBody>
      </p:sp>
      <p:sp>
        <p:nvSpPr>
          <p:cNvPr id="12" name="TextBox 22">
            <a:extLst>
              <a:ext uri="{FF2B5EF4-FFF2-40B4-BE49-F238E27FC236}">
                <a16:creationId xmlns:a16="http://schemas.microsoft.com/office/drawing/2014/main" id="{5CB3A67C-B1CC-4537-886E-6580580FC754}"/>
              </a:ext>
            </a:extLst>
          </p:cNvPr>
          <p:cNvSpPr txBox="1"/>
          <p:nvPr/>
        </p:nvSpPr>
        <p:spPr>
          <a:xfrm>
            <a:off x="6026975" y="4358482"/>
            <a:ext cx="627038" cy="523064"/>
          </a:xfrm>
          <a:prstGeom prst="rect">
            <a:avLst/>
          </a:prstGeom>
          <a:noFill/>
        </p:spPr>
        <p:txBody>
          <a:bodyPr wrap="none" lIns="91412" tIns="45706" rIns="91412" bIns="45706" rtlCol="0">
            <a:spAutoFit/>
          </a:bodyPr>
          <a:lstStyle/>
          <a:p>
            <a:r>
              <a:rPr lang="en-US" sz="2799" b="1" dirty="0">
                <a:solidFill>
                  <a:schemeClr val="bg1">
                    <a:lumMod val="85000"/>
                  </a:schemeClr>
                </a:solidFill>
                <a:latin typeface="微软雅黑" panose="020B0503020204020204" pitchFamily="34" charset="-122"/>
                <a:ea typeface="微软雅黑" panose="020B0503020204020204" pitchFamily="34" charset="-122"/>
              </a:rPr>
              <a:t>02</a:t>
            </a:r>
          </a:p>
        </p:txBody>
      </p:sp>
      <p:sp>
        <p:nvSpPr>
          <p:cNvPr id="13" name="TextBox 25">
            <a:extLst>
              <a:ext uri="{FF2B5EF4-FFF2-40B4-BE49-F238E27FC236}">
                <a16:creationId xmlns:a16="http://schemas.microsoft.com/office/drawing/2014/main" id="{12AD13BB-FA86-4F08-A5EC-1CDB0ED10FA6}"/>
              </a:ext>
            </a:extLst>
          </p:cNvPr>
          <p:cNvSpPr txBox="1"/>
          <p:nvPr/>
        </p:nvSpPr>
        <p:spPr>
          <a:xfrm>
            <a:off x="5145000" y="3413071"/>
            <a:ext cx="627038" cy="523064"/>
          </a:xfrm>
          <a:prstGeom prst="rect">
            <a:avLst/>
          </a:prstGeom>
          <a:noFill/>
        </p:spPr>
        <p:txBody>
          <a:bodyPr wrap="none" lIns="91412" tIns="45706" rIns="91412" bIns="45706" rtlCol="0">
            <a:spAutoFit/>
          </a:bodyPr>
          <a:lstStyle/>
          <a:p>
            <a:r>
              <a:rPr lang="en-US" sz="2799" b="1" dirty="0">
                <a:solidFill>
                  <a:schemeClr val="bg1">
                    <a:lumMod val="85000"/>
                  </a:schemeClr>
                </a:solidFill>
                <a:latin typeface="微软雅黑" panose="020B0503020204020204" pitchFamily="34" charset="-122"/>
                <a:ea typeface="微软雅黑" panose="020B0503020204020204" pitchFamily="34" charset="-122"/>
              </a:rPr>
              <a:t>03</a:t>
            </a:r>
            <a:endParaRPr lang="en-US" sz="1999"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4" name="TextBox 28">
            <a:extLst>
              <a:ext uri="{FF2B5EF4-FFF2-40B4-BE49-F238E27FC236}">
                <a16:creationId xmlns:a16="http://schemas.microsoft.com/office/drawing/2014/main" id="{5A64868E-ABBA-4C87-8C31-101598A9F7E6}"/>
              </a:ext>
            </a:extLst>
          </p:cNvPr>
          <p:cNvSpPr txBox="1"/>
          <p:nvPr/>
        </p:nvSpPr>
        <p:spPr>
          <a:xfrm>
            <a:off x="6026975" y="2419328"/>
            <a:ext cx="627038" cy="523064"/>
          </a:xfrm>
          <a:prstGeom prst="rect">
            <a:avLst/>
          </a:prstGeom>
          <a:noFill/>
        </p:spPr>
        <p:txBody>
          <a:bodyPr wrap="none" lIns="91412" tIns="45706" rIns="91412" bIns="45706" rtlCol="0">
            <a:spAutoFit/>
          </a:bodyPr>
          <a:lstStyle/>
          <a:p>
            <a:r>
              <a:rPr lang="en-US" sz="2799" b="1" dirty="0">
                <a:solidFill>
                  <a:schemeClr val="bg1">
                    <a:lumMod val="85000"/>
                  </a:schemeClr>
                </a:solidFill>
                <a:latin typeface="微软雅黑" panose="020B0503020204020204" pitchFamily="34" charset="-122"/>
                <a:ea typeface="微软雅黑" panose="020B0503020204020204" pitchFamily="34" charset="-122"/>
              </a:rPr>
              <a:t>04</a:t>
            </a:r>
          </a:p>
        </p:txBody>
      </p:sp>
      <p:sp>
        <p:nvSpPr>
          <p:cNvPr id="15" name="Text Placeholder 1">
            <a:extLst>
              <a:ext uri="{FF2B5EF4-FFF2-40B4-BE49-F238E27FC236}">
                <a16:creationId xmlns:a16="http://schemas.microsoft.com/office/drawing/2014/main" id="{750756FC-30ED-4BA3-B686-327174F08033}"/>
              </a:ext>
            </a:extLst>
          </p:cNvPr>
          <p:cNvSpPr txBox="1"/>
          <p:nvPr/>
        </p:nvSpPr>
        <p:spPr>
          <a:xfrm>
            <a:off x="7353448" y="1638636"/>
            <a:ext cx="2114497" cy="536981"/>
          </a:xfrm>
          <a:prstGeom prst="rect">
            <a:avLst/>
          </a:prstGeom>
        </p:spPr>
        <p:txBody>
          <a:bodyPr vert="horz" lIns="0" tIns="45706" rIns="91412" bIns="4570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solidFill>
                  <a:schemeClr val="bg1">
                    <a:lumMod val="85000"/>
                  </a:schemeClr>
                </a:solidFill>
                <a:latin typeface="Arial" panose="020B0604020202020204" pitchFamily="34" charset="0"/>
                <a:ea typeface="微软雅黑" panose="020B0503020204020204" pitchFamily="34" charset="-122"/>
                <a:cs typeface="Arial" panose="020B0604020202020204" pitchFamily="34" charset="0"/>
              </a:rPr>
              <a:t>Click here to edit the content and it is recommended that you use Microsoft Yadark font for presentation</a:t>
            </a:r>
            <a:endParaRPr lang="en-US" dirty="0">
              <a:solidFill>
                <a:schemeClr val="bg1">
                  <a:lumMod val="8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Text Placeholder 2">
            <a:extLst>
              <a:ext uri="{FF2B5EF4-FFF2-40B4-BE49-F238E27FC236}">
                <a16:creationId xmlns:a16="http://schemas.microsoft.com/office/drawing/2014/main" id="{B1D66E2E-A80C-455A-88F3-30126ECC38CF}"/>
              </a:ext>
            </a:extLst>
          </p:cNvPr>
          <p:cNvSpPr txBox="1"/>
          <p:nvPr/>
        </p:nvSpPr>
        <p:spPr>
          <a:xfrm>
            <a:off x="7353448" y="1102148"/>
            <a:ext cx="2766552" cy="456146"/>
          </a:xfrm>
          <a:prstGeom prst="rect">
            <a:avLst/>
          </a:prstGeom>
          <a:noFill/>
        </p:spPr>
        <p:txBody>
          <a:bodyPr vert="horz" lIns="91412" tIns="45706" rIns="91412" bIns="4570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599" dirty="0">
                <a:solidFill>
                  <a:schemeClr val="bg1">
                    <a:lumMod val="85000"/>
                  </a:schemeClr>
                </a:solidFill>
                <a:latin typeface="微软雅黑" panose="020B0503020204020204" pitchFamily="34" charset="-122"/>
                <a:ea typeface="微软雅黑" panose="020B0503020204020204" pitchFamily="34" charset="-122"/>
              </a:rPr>
              <a:t>Click to add a title</a:t>
            </a:r>
            <a:endParaRPr lang="en-US" altLang="zh-CN" sz="1866" dirty="0">
              <a:solidFill>
                <a:schemeClr val="bg1">
                  <a:lumMod val="85000"/>
                </a:schemeClr>
              </a:solidFill>
              <a:latin typeface="Bebas Neue" panose="020B0606020202050201" pitchFamily="34" charset="0"/>
              <a:ea typeface="微软雅黑" panose="020B0503020204020204" pitchFamily="34" charset="-122"/>
            </a:endParaRPr>
          </a:p>
        </p:txBody>
      </p:sp>
      <p:sp>
        <p:nvSpPr>
          <p:cNvPr id="17" name="Rectangle 71">
            <a:extLst>
              <a:ext uri="{FF2B5EF4-FFF2-40B4-BE49-F238E27FC236}">
                <a16:creationId xmlns:a16="http://schemas.microsoft.com/office/drawing/2014/main" id="{BF4A1BD4-7EAF-4DE7-B4AE-867C0A74496A}"/>
              </a:ext>
            </a:extLst>
          </p:cNvPr>
          <p:cNvSpPr/>
          <p:nvPr/>
        </p:nvSpPr>
        <p:spPr>
          <a:xfrm>
            <a:off x="2151897" y="3405454"/>
            <a:ext cx="2216507" cy="461637"/>
          </a:xfrm>
          <a:prstGeom prst="rect">
            <a:avLst/>
          </a:prstGeom>
        </p:spPr>
        <p:txBody>
          <a:bodyPr wrap="square" lIns="91412" tIns="45706" rIns="91412" bIns="45706">
            <a:spAutoFit/>
          </a:bodyPr>
          <a:lstStyle/>
          <a:p>
            <a:pPr algn="r"/>
            <a:r>
              <a:rPr lang="zh-CN" altLang="en-US" sz="1200" dirty="0">
                <a:solidFill>
                  <a:schemeClr val="bg1">
                    <a:lumMod val="85000"/>
                  </a:schemeClr>
                </a:solidFill>
                <a:latin typeface="微软雅黑" panose="020B0503020204020204" pitchFamily="34" charset="-122"/>
                <a:ea typeface="微软雅黑" panose="020B0503020204020204" pitchFamily="34" charset="-122"/>
              </a:rPr>
              <a:t>Click here to edit the content and it is recommended that you use Microsoft Yadark font for presentation</a:t>
            </a:r>
            <a:endParaRPr lang="en-GB" sz="12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8" name="TextBox 72">
            <a:extLst>
              <a:ext uri="{FF2B5EF4-FFF2-40B4-BE49-F238E27FC236}">
                <a16:creationId xmlns:a16="http://schemas.microsoft.com/office/drawing/2014/main" id="{D164C4EA-9AB1-4E41-B67B-60EF208A22D6}"/>
              </a:ext>
            </a:extLst>
          </p:cNvPr>
          <p:cNvSpPr txBox="1"/>
          <p:nvPr/>
        </p:nvSpPr>
        <p:spPr>
          <a:xfrm>
            <a:off x="1669775" y="3124200"/>
            <a:ext cx="2703382" cy="338398"/>
          </a:xfrm>
          <a:prstGeom prst="rect">
            <a:avLst/>
          </a:prstGeom>
          <a:noFill/>
        </p:spPr>
        <p:txBody>
          <a:bodyPr wrap="square" lIns="91412" tIns="45706" rIns="91412" bIns="45706" rtlCol="0">
            <a:spAutoFit/>
          </a:bodyPr>
          <a:lstStyle/>
          <a:p>
            <a:pPr algn="r"/>
            <a:r>
              <a:rPr lang="zh-CN" altLang="en-US" sz="1599" dirty="0">
                <a:solidFill>
                  <a:schemeClr val="bg1">
                    <a:lumMod val="85000"/>
                  </a:schemeClr>
                </a:solidFill>
                <a:latin typeface="微软雅黑" panose="020B0503020204020204" pitchFamily="34" charset="-122"/>
                <a:ea typeface="微软雅黑" panose="020B0503020204020204" pitchFamily="34" charset="-122"/>
              </a:rPr>
              <a:t>Click to add a title</a:t>
            </a:r>
            <a:endParaRPr lang="en-GB" sz="1599"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9" name="Text Placeholder 1">
            <a:extLst>
              <a:ext uri="{FF2B5EF4-FFF2-40B4-BE49-F238E27FC236}">
                <a16:creationId xmlns:a16="http://schemas.microsoft.com/office/drawing/2014/main" id="{CB2CC31B-DF3B-49C4-818A-1E09C1007492}"/>
              </a:ext>
            </a:extLst>
          </p:cNvPr>
          <p:cNvSpPr txBox="1"/>
          <p:nvPr/>
        </p:nvSpPr>
        <p:spPr>
          <a:xfrm>
            <a:off x="7353448" y="4234645"/>
            <a:ext cx="2114497" cy="536981"/>
          </a:xfrm>
          <a:prstGeom prst="rect">
            <a:avLst/>
          </a:prstGeom>
        </p:spPr>
        <p:txBody>
          <a:bodyPr vert="horz" lIns="0" tIns="45706" rIns="91412" bIns="4570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solidFill>
                  <a:schemeClr val="bg1">
                    <a:lumMod val="85000"/>
                  </a:schemeClr>
                </a:solidFill>
                <a:latin typeface="Arial" panose="020B0604020202020204" pitchFamily="34" charset="0"/>
                <a:ea typeface="微软雅黑" panose="020B0503020204020204" pitchFamily="34" charset="-122"/>
                <a:cs typeface="Arial" panose="020B0604020202020204" pitchFamily="34" charset="0"/>
              </a:rPr>
              <a:t>Click here to edit the content and it is recommended that you use Microsoft Yadark font for presentation</a:t>
            </a:r>
            <a:endParaRPr lang="en-US" dirty="0">
              <a:solidFill>
                <a:schemeClr val="bg1">
                  <a:lumMod val="8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Text Placeholder 2">
            <a:extLst>
              <a:ext uri="{FF2B5EF4-FFF2-40B4-BE49-F238E27FC236}">
                <a16:creationId xmlns:a16="http://schemas.microsoft.com/office/drawing/2014/main" id="{7E95C72B-874F-4363-ACAD-1D4FB71C6D6D}"/>
              </a:ext>
            </a:extLst>
          </p:cNvPr>
          <p:cNvSpPr txBox="1"/>
          <p:nvPr/>
        </p:nvSpPr>
        <p:spPr>
          <a:xfrm>
            <a:off x="7259159" y="3676060"/>
            <a:ext cx="2567126" cy="456146"/>
          </a:xfrm>
          <a:prstGeom prst="rect">
            <a:avLst/>
          </a:prstGeom>
          <a:noFill/>
        </p:spPr>
        <p:txBody>
          <a:bodyPr vert="horz" lIns="91412" tIns="45706" rIns="91412" bIns="4570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599" dirty="0">
                <a:solidFill>
                  <a:schemeClr val="bg1">
                    <a:lumMod val="85000"/>
                  </a:schemeClr>
                </a:solidFill>
                <a:latin typeface="微软雅黑" panose="020B0503020204020204" pitchFamily="34" charset="-122"/>
                <a:ea typeface="微软雅黑" panose="020B0503020204020204" pitchFamily="34" charset="-122"/>
              </a:rPr>
              <a:t>Click to add a title</a:t>
            </a:r>
            <a:endParaRPr lang="en-US" altLang="zh-CN" sz="1866" dirty="0">
              <a:solidFill>
                <a:schemeClr val="bg1">
                  <a:lumMod val="85000"/>
                </a:schemeClr>
              </a:solidFill>
              <a:latin typeface="Bebas Neue" panose="020B0606020202050201" pitchFamily="34" charset="0"/>
              <a:ea typeface="微软雅黑" panose="020B0503020204020204" pitchFamily="34" charset="-122"/>
            </a:endParaRPr>
          </a:p>
        </p:txBody>
      </p:sp>
      <p:sp>
        <p:nvSpPr>
          <p:cNvPr id="21" name="Rectangle 71">
            <a:extLst>
              <a:ext uri="{FF2B5EF4-FFF2-40B4-BE49-F238E27FC236}">
                <a16:creationId xmlns:a16="http://schemas.microsoft.com/office/drawing/2014/main" id="{9DA4C941-FE3C-406F-BDCF-D3E234492235}"/>
              </a:ext>
            </a:extLst>
          </p:cNvPr>
          <p:cNvSpPr/>
          <p:nvPr/>
        </p:nvSpPr>
        <p:spPr>
          <a:xfrm>
            <a:off x="2151897" y="5428088"/>
            <a:ext cx="2216507" cy="461637"/>
          </a:xfrm>
          <a:prstGeom prst="rect">
            <a:avLst/>
          </a:prstGeom>
        </p:spPr>
        <p:txBody>
          <a:bodyPr wrap="square" lIns="91412" tIns="45706" rIns="91412" bIns="45706">
            <a:spAutoFit/>
          </a:bodyPr>
          <a:lstStyle/>
          <a:p>
            <a:pPr algn="r"/>
            <a:r>
              <a:rPr lang="zh-CN" altLang="en-US" sz="1200" dirty="0">
                <a:solidFill>
                  <a:schemeClr val="bg1">
                    <a:lumMod val="85000"/>
                  </a:schemeClr>
                </a:solidFill>
                <a:latin typeface="微软雅黑" panose="020B0503020204020204" pitchFamily="34" charset="-122"/>
                <a:ea typeface="微软雅黑" panose="020B0503020204020204" pitchFamily="34" charset="-122"/>
              </a:rPr>
              <a:t>Click here to edit the content and it is recommended that you use Microsoft Yadark font for presentation</a:t>
            </a:r>
            <a:endParaRPr lang="en-GB" sz="12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2" name="TextBox 72">
            <a:extLst>
              <a:ext uri="{FF2B5EF4-FFF2-40B4-BE49-F238E27FC236}">
                <a16:creationId xmlns:a16="http://schemas.microsoft.com/office/drawing/2014/main" id="{72E53D57-2123-42BC-8E15-3340F3326C11}"/>
              </a:ext>
            </a:extLst>
          </p:cNvPr>
          <p:cNvSpPr txBox="1"/>
          <p:nvPr/>
        </p:nvSpPr>
        <p:spPr>
          <a:xfrm>
            <a:off x="2151897" y="5146834"/>
            <a:ext cx="2322173" cy="338398"/>
          </a:xfrm>
          <a:prstGeom prst="rect">
            <a:avLst/>
          </a:prstGeom>
          <a:noFill/>
        </p:spPr>
        <p:txBody>
          <a:bodyPr wrap="square" lIns="91412" tIns="45706" rIns="91412" bIns="45706" rtlCol="0">
            <a:spAutoFit/>
          </a:bodyPr>
          <a:lstStyle/>
          <a:p>
            <a:pPr algn="r"/>
            <a:r>
              <a:rPr lang="zh-CN" altLang="en-US" sz="1599" dirty="0">
                <a:solidFill>
                  <a:schemeClr val="bg1">
                    <a:lumMod val="85000"/>
                  </a:schemeClr>
                </a:solidFill>
                <a:latin typeface="微软雅黑" panose="020B0503020204020204" pitchFamily="34" charset="-122"/>
                <a:ea typeface="微软雅黑" panose="020B0503020204020204" pitchFamily="34" charset="-122"/>
              </a:rPr>
              <a:t>Click to add a title</a:t>
            </a:r>
            <a:endParaRPr lang="en-GB" sz="1599" dirty="0">
              <a:solidFill>
                <a:schemeClr val="bg1">
                  <a:lumMod val="8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72448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73047F1-402D-4CA1-86FB-358F643D1DF6}"/>
              </a:ext>
            </a:extLst>
          </p:cNvPr>
          <p:cNvPicPr>
            <a:picLocks noChangeAspect="1"/>
          </p:cNvPicPr>
          <p:nvPr/>
        </p:nvPicPr>
        <p:blipFill>
          <a:blip r:embed="rId2"/>
          <a:stretch>
            <a:fillRect/>
          </a:stretch>
        </p:blipFill>
        <p:spPr>
          <a:xfrm>
            <a:off x="-139960" y="1772241"/>
            <a:ext cx="12490580" cy="2836724"/>
          </a:xfrm>
          <a:prstGeom prst="rect">
            <a:avLst/>
          </a:prstGeom>
        </p:spPr>
      </p:pic>
      <p:sp>
        <p:nvSpPr>
          <p:cNvPr id="6" name="椭圆 5">
            <a:extLst>
              <a:ext uri="{FF2B5EF4-FFF2-40B4-BE49-F238E27FC236}">
                <a16:creationId xmlns:a16="http://schemas.microsoft.com/office/drawing/2014/main" id="{2BAF57DD-09A7-4F2B-BD30-0770AF187D8A}"/>
              </a:ext>
            </a:extLst>
          </p:cNvPr>
          <p:cNvSpPr/>
          <p:nvPr/>
        </p:nvSpPr>
        <p:spPr>
          <a:xfrm>
            <a:off x="3928187" y="853284"/>
            <a:ext cx="4674637" cy="4674637"/>
          </a:xfrm>
          <a:prstGeom prst="ellipse">
            <a:avLst/>
          </a:prstGeom>
          <a:solidFill>
            <a:schemeClr val="tx1"/>
          </a:solidFill>
          <a:ln w="28575" cmpd="sng">
            <a:gradFill>
              <a:gsLst>
                <a:gs pos="0">
                  <a:srgbClr val="BF00C3"/>
                </a:gs>
                <a:gs pos="100000">
                  <a:srgbClr val="00009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E43F22D3-A592-445E-A0A7-C195B50A84BB}"/>
              </a:ext>
            </a:extLst>
          </p:cNvPr>
          <p:cNvSpPr txBox="1"/>
          <p:nvPr/>
        </p:nvSpPr>
        <p:spPr>
          <a:xfrm>
            <a:off x="4631884" y="1772241"/>
            <a:ext cx="3267241" cy="2308324"/>
          </a:xfrm>
          <a:prstGeom prst="rect">
            <a:avLst/>
          </a:prstGeom>
          <a:noFill/>
        </p:spPr>
        <p:txBody>
          <a:bodyPr wrap="none" rtlCol="0">
            <a:spAutoFit/>
          </a:bodyPr>
          <a:lstStyle/>
          <a:p>
            <a:pPr algn="ctr"/>
            <a:r>
              <a:rPr lang="en-US" altLang="zh-CN" sz="7200" b="1" dirty="0">
                <a:solidFill>
                  <a:schemeClr val="bg1">
                    <a:lumMod val="75000"/>
                  </a:schemeClr>
                </a:solidFill>
              </a:rPr>
              <a:t>THANK</a:t>
            </a:r>
          </a:p>
          <a:p>
            <a:pPr algn="ctr"/>
            <a:r>
              <a:rPr lang="en-US" altLang="zh-CN" sz="7200" b="1" dirty="0">
                <a:solidFill>
                  <a:schemeClr val="bg1">
                    <a:lumMod val="75000"/>
                  </a:schemeClr>
                </a:solidFill>
              </a:rPr>
              <a:t>YOU</a:t>
            </a:r>
            <a:endParaRPr lang="zh-CN" altLang="en-US" sz="7200" b="1" dirty="0">
              <a:solidFill>
                <a:schemeClr val="bg1">
                  <a:lumMod val="75000"/>
                </a:schemeClr>
              </a:solidFill>
            </a:endParaRPr>
          </a:p>
        </p:txBody>
      </p:sp>
    </p:spTree>
    <p:extLst>
      <p:ext uri="{BB962C8B-B14F-4D97-AF65-F5344CB8AC3E}">
        <p14:creationId xmlns:p14="http://schemas.microsoft.com/office/powerpoint/2010/main" val="25047027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73047F1-402D-4CA1-86FB-358F643D1DF6}"/>
              </a:ext>
            </a:extLst>
          </p:cNvPr>
          <p:cNvPicPr>
            <a:picLocks noChangeAspect="1"/>
          </p:cNvPicPr>
          <p:nvPr/>
        </p:nvPicPr>
        <p:blipFill>
          <a:blip r:embed="rId2"/>
          <a:stretch>
            <a:fillRect/>
          </a:stretch>
        </p:blipFill>
        <p:spPr>
          <a:xfrm>
            <a:off x="-139960" y="1772241"/>
            <a:ext cx="12490580" cy="2836724"/>
          </a:xfrm>
          <a:prstGeom prst="rect">
            <a:avLst/>
          </a:prstGeom>
        </p:spPr>
      </p:pic>
      <p:sp>
        <p:nvSpPr>
          <p:cNvPr id="6" name="椭圆 5">
            <a:extLst>
              <a:ext uri="{FF2B5EF4-FFF2-40B4-BE49-F238E27FC236}">
                <a16:creationId xmlns:a16="http://schemas.microsoft.com/office/drawing/2014/main" id="{2BAF57DD-09A7-4F2B-BD30-0770AF187D8A}"/>
              </a:ext>
            </a:extLst>
          </p:cNvPr>
          <p:cNvSpPr/>
          <p:nvPr/>
        </p:nvSpPr>
        <p:spPr>
          <a:xfrm>
            <a:off x="3928187" y="853284"/>
            <a:ext cx="4674637" cy="4674637"/>
          </a:xfrm>
          <a:prstGeom prst="ellipse">
            <a:avLst/>
          </a:prstGeom>
          <a:solidFill>
            <a:schemeClr val="tx1"/>
          </a:solidFill>
          <a:ln w="28575" cmpd="sng">
            <a:gradFill>
              <a:gsLst>
                <a:gs pos="0">
                  <a:srgbClr val="BF00C3"/>
                </a:gs>
                <a:gs pos="100000">
                  <a:srgbClr val="00009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E43F22D3-A592-445E-A0A7-C195B50A84BB}"/>
              </a:ext>
            </a:extLst>
          </p:cNvPr>
          <p:cNvSpPr txBox="1"/>
          <p:nvPr/>
        </p:nvSpPr>
        <p:spPr>
          <a:xfrm>
            <a:off x="5254651" y="1172076"/>
            <a:ext cx="2068195" cy="1200329"/>
          </a:xfrm>
          <a:prstGeom prst="rect">
            <a:avLst/>
          </a:prstGeom>
          <a:noFill/>
        </p:spPr>
        <p:txBody>
          <a:bodyPr wrap="none" rtlCol="0">
            <a:spAutoFit/>
          </a:bodyPr>
          <a:lstStyle/>
          <a:p>
            <a:r>
              <a:rPr lang="en-US" altLang="zh-CN" sz="7200" b="1" dirty="0">
                <a:solidFill>
                  <a:schemeClr val="bg1">
                    <a:lumMod val="75000"/>
                  </a:schemeClr>
                </a:solidFill>
              </a:rPr>
              <a:t>ONE</a:t>
            </a:r>
            <a:endParaRPr lang="zh-CN" altLang="en-US" sz="7200" b="1" dirty="0">
              <a:solidFill>
                <a:schemeClr val="bg1">
                  <a:lumMod val="75000"/>
                </a:schemeClr>
              </a:solidFill>
            </a:endParaRPr>
          </a:p>
        </p:txBody>
      </p:sp>
      <p:cxnSp>
        <p:nvCxnSpPr>
          <p:cNvPr id="9" name="直接连接符 8">
            <a:extLst>
              <a:ext uri="{FF2B5EF4-FFF2-40B4-BE49-F238E27FC236}">
                <a16:creationId xmlns:a16="http://schemas.microsoft.com/office/drawing/2014/main" id="{A9AD7615-47AB-4FB6-B97D-32D6C9DD7319}"/>
              </a:ext>
            </a:extLst>
          </p:cNvPr>
          <p:cNvCxnSpPr/>
          <p:nvPr/>
        </p:nvCxnSpPr>
        <p:spPr>
          <a:xfrm>
            <a:off x="4469363" y="2372405"/>
            <a:ext cx="3592286" cy="0"/>
          </a:xfrm>
          <a:prstGeom prst="line">
            <a:avLst/>
          </a:prstGeom>
          <a:solidFill>
            <a:schemeClr val="tx1"/>
          </a:solidFill>
          <a:ln w="28575" cmpd="sng">
            <a:gradFill>
              <a:gsLst>
                <a:gs pos="0">
                  <a:srgbClr val="BF00C3"/>
                </a:gs>
                <a:gs pos="100000">
                  <a:srgbClr val="00009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10" name="矩形 9">
            <a:extLst>
              <a:ext uri="{FF2B5EF4-FFF2-40B4-BE49-F238E27FC236}">
                <a16:creationId xmlns:a16="http://schemas.microsoft.com/office/drawing/2014/main" id="{DEA3DF0F-C880-430E-A6FE-0DC34D440F37}"/>
              </a:ext>
            </a:extLst>
          </p:cNvPr>
          <p:cNvSpPr/>
          <p:nvPr/>
        </p:nvSpPr>
        <p:spPr>
          <a:xfrm>
            <a:off x="5106870" y="2691197"/>
            <a:ext cx="2363755" cy="1200329"/>
          </a:xfrm>
          <a:prstGeom prst="rect">
            <a:avLst/>
          </a:prstGeom>
        </p:spPr>
        <p:txBody>
          <a:bodyPr wrap="square">
            <a:spAutoFit/>
          </a:bodyPr>
          <a:lstStyle/>
          <a:p>
            <a:r>
              <a:rPr lang="zh-CN" altLang="en-US" sz="1200" dirty="0">
                <a:solidFill>
                  <a:schemeClr val="bg1">
                    <a:lumMod val="75000"/>
                  </a:schemeClr>
                </a:solidFill>
                <a:latin typeface="微软雅黑" panose="020B0503020204020204" pitchFamily="34" charset="-122"/>
                <a:ea typeface="微软雅黑" panose="020B0503020204020204" pitchFamily="34" charset="-122"/>
              </a:rPr>
              <a:t>Please add a detailed description of the text here, as close as possible to the title text language style, language description as concise and vivid as possible. Please add a detailed description of the text here, as close as possible to the title text language style, language description as concise and vivid as possible.</a:t>
            </a:r>
          </a:p>
        </p:txBody>
      </p:sp>
    </p:spTree>
    <p:extLst>
      <p:ext uri="{BB962C8B-B14F-4D97-AF65-F5344CB8AC3E}">
        <p14:creationId xmlns:p14="http://schemas.microsoft.com/office/powerpoint/2010/main" val="24742375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1">
            <a:extLst>
              <a:ext uri="{FF2B5EF4-FFF2-40B4-BE49-F238E27FC236}">
                <a16:creationId xmlns:a16="http://schemas.microsoft.com/office/drawing/2014/main" id="{8C32182B-B014-4FED-B8D8-C6E839324AA2}"/>
              </a:ext>
            </a:extLst>
          </p:cNvPr>
          <p:cNvGrpSpPr/>
          <p:nvPr/>
        </p:nvGrpSpPr>
        <p:grpSpPr>
          <a:xfrm>
            <a:off x="4509749" y="2185321"/>
            <a:ext cx="2345189" cy="2928734"/>
            <a:chOff x="4731074" y="3558159"/>
            <a:chExt cx="2569838" cy="3208672"/>
          </a:xfrm>
        </p:grpSpPr>
        <p:grpSp>
          <p:nvGrpSpPr>
            <p:cNvPr id="4" name="组合 72">
              <a:extLst>
                <a:ext uri="{FF2B5EF4-FFF2-40B4-BE49-F238E27FC236}">
                  <a16:creationId xmlns:a16="http://schemas.microsoft.com/office/drawing/2014/main" id="{41E7017D-8398-4C05-BE5A-6F4A345EF6CE}"/>
                </a:ext>
              </a:extLst>
            </p:cNvPr>
            <p:cNvGrpSpPr/>
            <p:nvPr/>
          </p:nvGrpSpPr>
          <p:grpSpPr>
            <a:xfrm>
              <a:off x="6096000" y="4175841"/>
              <a:ext cx="1204912" cy="2428808"/>
              <a:chOff x="4281488" y="2009843"/>
              <a:chExt cx="1204912" cy="2428808"/>
            </a:xfrm>
          </p:grpSpPr>
          <p:sp>
            <p:nvSpPr>
              <p:cNvPr id="14" name="Freeform 59">
                <a:extLst>
                  <a:ext uri="{FF2B5EF4-FFF2-40B4-BE49-F238E27FC236}">
                    <a16:creationId xmlns:a16="http://schemas.microsoft.com/office/drawing/2014/main" id="{BFDBCFDD-D50A-41EA-8745-65D701FA916E}"/>
                  </a:ext>
                </a:extLst>
              </p:cNvPr>
              <p:cNvSpPr>
                <a:spLocks/>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solidFill>
                <a:schemeClr val="bg1">
                  <a:lumMod val="5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4">
                <a:extLst>
                  <a:ext uri="{FF2B5EF4-FFF2-40B4-BE49-F238E27FC236}">
                    <a16:creationId xmlns:a16="http://schemas.microsoft.com/office/drawing/2014/main" id="{38F8D7A6-99B9-46C1-BB8C-AE36C0E60B9A}"/>
                  </a:ext>
                </a:extLst>
              </p:cNvPr>
              <p:cNvSpPr>
                <a:spLocks/>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solidFill>
                <a:schemeClr val="tx1">
                  <a:lumMod val="50000"/>
                  <a:lumOff val="5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71">
                <a:extLst>
                  <a:ext uri="{FF2B5EF4-FFF2-40B4-BE49-F238E27FC236}">
                    <a16:creationId xmlns:a16="http://schemas.microsoft.com/office/drawing/2014/main" id="{A3330B6C-147A-4A75-9C8E-5858B1294F64}"/>
                  </a:ext>
                </a:extLst>
              </p:cNvPr>
              <p:cNvSpPr>
                <a:spLocks/>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gradFill>
                <a:gsLst>
                  <a:gs pos="0">
                    <a:srgbClr val="BF00C3"/>
                  </a:gs>
                  <a:gs pos="100000">
                    <a:srgbClr val="00009E"/>
                  </a:gs>
                </a:gsLst>
                <a:lin ang="10800000" scaled="0"/>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75">
                <a:extLst>
                  <a:ext uri="{FF2B5EF4-FFF2-40B4-BE49-F238E27FC236}">
                    <a16:creationId xmlns:a16="http://schemas.microsoft.com/office/drawing/2014/main" id="{91DDC8C9-A94E-4A72-894C-403472C8EB3E}"/>
                  </a:ext>
                </a:extLst>
              </p:cNvPr>
              <p:cNvSpPr>
                <a:spLocks/>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solidFill>
                <a:schemeClr val="tx1">
                  <a:lumMod val="50000"/>
                  <a:lumOff val="5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组合 207">
              <a:extLst>
                <a:ext uri="{FF2B5EF4-FFF2-40B4-BE49-F238E27FC236}">
                  <a16:creationId xmlns:a16="http://schemas.microsoft.com/office/drawing/2014/main" id="{20949AF4-3C6F-429E-9B9A-D4587DBE8D8B}"/>
                </a:ext>
              </a:extLst>
            </p:cNvPr>
            <p:cNvGrpSpPr/>
            <p:nvPr/>
          </p:nvGrpSpPr>
          <p:grpSpPr>
            <a:xfrm>
              <a:off x="5472339" y="3558159"/>
              <a:ext cx="1084733" cy="3208672"/>
              <a:chOff x="4089129" y="1275606"/>
              <a:chExt cx="1084733" cy="3208672"/>
            </a:xfrm>
          </p:grpSpPr>
          <p:sp>
            <p:nvSpPr>
              <p:cNvPr id="11" name="Freeform 27">
                <a:extLst>
                  <a:ext uri="{FF2B5EF4-FFF2-40B4-BE49-F238E27FC236}">
                    <a16:creationId xmlns:a16="http://schemas.microsoft.com/office/drawing/2014/main" id="{DDE22759-AF8A-48EB-89E1-06F1187FC534}"/>
                  </a:ext>
                </a:extLst>
              </p:cNvPr>
              <p:cNvSpPr>
                <a:spLocks/>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solidFill>
                <a:schemeClr val="tx1">
                  <a:lumMod val="50000"/>
                  <a:lumOff val="5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23">
                <a:extLst>
                  <a:ext uri="{FF2B5EF4-FFF2-40B4-BE49-F238E27FC236}">
                    <a16:creationId xmlns:a16="http://schemas.microsoft.com/office/drawing/2014/main" id="{0F229493-DFC0-4A3F-997B-213A562AD4CE}"/>
                  </a:ext>
                </a:extLst>
              </p:cNvPr>
              <p:cNvSpPr>
                <a:spLocks/>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gradFill>
                <a:gsLst>
                  <a:gs pos="0">
                    <a:srgbClr val="BF00C3"/>
                  </a:gs>
                  <a:gs pos="100000">
                    <a:srgbClr val="00009E"/>
                  </a:gs>
                </a:gsLst>
                <a:lin ang="10800000" scaled="0"/>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32">
                <a:extLst>
                  <a:ext uri="{FF2B5EF4-FFF2-40B4-BE49-F238E27FC236}">
                    <a16:creationId xmlns:a16="http://schemas.microsoft.com/office/drawing/2014/main" id="{D3C47679-1FED-49B7-87A9-2E3B3952E028}"/>
                  </a:ext>
                </a:extLst>
              </p:cNvPr>
              <p:cNvSpPr>
                <a:spLocks/>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solidFill>
                <a:schemeClr val="tx1">
                  <a:lumMod val="50000"/>
                  <a:lumOff val="5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组合 208">
              <a:extLst>
                <a:ext uri="{FF2B5EF4-FFF2-40B4-BE49-F238E27FC236}">
                  <a16:creationId xmlns:a16="http://schemas.microsoft.com/office/drawing/2014/main" id="{4A1C9B19-7A77-4AE1-87E2-0DA353C04ACD}"/>
                </a:ext>
              </a:extLst>
            </p:cNvPr>
            <p:cNvGrpSpPr/>
            <p:nvPr/>
          </p:nvGrpSpPr>
          <p:grpSpPr>
            <a:xfrm>
              <a:off x="4731074" y="4973788"/>
              <a:ext cx="1185392" cy="1769046"/>
              <a:chOff x="3347864" y="2691235"/>
              <a:chExt cx="1185392" cy="1769046"/>
            </a:xfrm>
          </p:grpSpPr>
          <p:sp>
            <p:nvSpPr>
              <p:cNvPr id="7" name="Freeform 67">
                <a:extLst>
                  <a:ext uri="{FF2B5EF4-FFF2-40B4-BE49-F238E27FC236}">
                    <a16:creationId xmlns:a16="http://schemas.microsoft.com/office/drawing/2014/main" id="{3F3478B3-5991-4B5D-8D51-974E9FEBEF77}"/>
                  </a:ext>
                </a:extLst>
              </p:cNvPr>
              <p:cNvSpPr>
                <a:spLocks/>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solidFill>
                <a:schemeClr val="bg1">
                  <a:lumMod val="5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42">
                <a:extLst>
                  <a:ext uri="{FF2B5EF4-FFF2-40B4-BE49-F238E27FC236}">
                    <a16:creationId xmlns:a16="http://schemas.microsoft.com/office/drawing/2014/main" id="{EB6F6130-AAE7-4941-B484-E6EA7ABAFB43}"/>
                  </a:ext>
                </a:extLst>
              </p:cNvPr>
              <p:cNvSpPr>
                <a:spLocks/>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solidFill>
                <a:schemeClr val="tx1">
                  <a:lumMod val="50000"/>
                  <a:lumOff val="5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38">
                <a:extLst>
                  <a:ext uri="{FF2B5EF4-FFF2-40B4-BE49-F238E27FC236}">
                    <a16:creationId xmlns:a16="http://schemas.microsoft.com/office/drawing/2014/main" id="{6B16B3FB-5BFB-4E6F-B0D6-08B4A1240291}"/>
                  </a:ext>
                </a:extLst>
              </p:cNvPr>
              <p:cNvSpPr>
                <a:spLocks/>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gradFill>
                <a:gsLst>
                  <a:gs pos="0">
                    <a:srgbClr val="BF00C3"/>
                  </a:gs>
                  <a:gs pos="100000">
                    <a:srgbClr val="00009E"/>
                  </a:gs>
                </a:gsLst>
                <a:lin ang="10800000" scaled="0"/>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63">
                <a:extLst>
                  <a:ext uri="{FF2B5EF4-FFF2-40B4-BE49-F238E27FC236}">
                    <a16:creationId xmlns:a16="http://schemas.microsoft.com/office/drawing/2014/main" id="{88E2DCD6-C0D5-4DA6-B962-53E48A4E13D8}"/>
                  </a:ext>
                </a:extLst>
              </p:cNvPr>
              <p:cNvSpPr>
                <a:spLocks/>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solidFill>
                <a:schemeClr val="tx1">
                  <a:lumMod val="50000"/>
                  <a:lumOff val="5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3">
            <a:extLst>
              <a:ext uri="{FF2B5EF4-FFF2-40B4-BE49-F238E27FC236}">
                <a16:creationId xmlns:a16="http://schemas.microsoft.com/office/drawing/2014/main" id="{C129148D-DDBB-440D-838E-2C450941514F}"/>
              </a:ext>
            </a:extLst>
          </p:cNvPr>
          <p:cNvGrpSpPr/>
          <p:nvPr/>
        </p:nvGrpSpPr>
        <p:grpSpPr>
          <a:xfrm>
            <a:off x="7112945" y="2593821"/>
            <a:ext cx="2047863" cy="898755"/>
            <a:chOff x="8106705" y="2623207"/>
            <a:chExt cx="3880610" cy="1198344"/>
          </a:xfrm>
        </p:grpSpPr>
        <p:sp>
          <p:nvSpPr>
            <p:cNvPr id="19" name="TextBox 46">
              <a:extLst>
                <a:ext uri="{FF2B5EF4-FFF2-40B4-BE49-F238E27FC236}">
                  <a16:creationId xmlns:a16="http://schemas.microsoft.com/office/drawing/2014/main" id="{E4F0B940-96AD-4BAE-870A-C1010A35BF8A}"/>
                </a:ext>
              </a:extLst>
            </p:cNvPr>
            <p:cNvSpPr txBox="1"/>
            <p:nvPr/>
          </p:nvSpPr>
          <p:spPr>
            <a:xfrm>
              <a:off x="8106705" y="2623207"/>
              <a:ext cx="2099604" cy="566311"/>
            </a:xfrm>
            <a:prstGeom prst="rect">
              <a:avLst/>
            </a:prstGeom>
            <a:noFill/>
          </p:spPr>
          <p:txBody>
            <a:bodyPr wrap="none" rtlCol="0">
              <a:spAutoFit/>
            </a:bodyPr>
            <a:lstStyle/>
            <a:p>
              <a:pPr>
                <a:lnSpc>
                  <a:spcPct val="120000"/>
                </a:lnSpc>
              </a:pPr>
              <a:r>
                <a:rPr lang="zh-CN" altLang="en-US" b="1"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altLang="zh-CN" b="1"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47">
              <a:extLst>
                <a:ext uri="{FF2B5EF4-FFF2-40B4-BE49-F238E27FC236}">
                  <a16:creationId xmlns:a16="http://schemas.microsoft.com/office/drawing/2014/main" id="{1078B077-C371-4FBC-8413-5F791524E1EE}"/>
                </a:ext>
              </a:extLst>
            </p:cNvPr>
            <p:cNvSpPr/>
            <p:nvPr/>
          </p:nvSpPr>
          <p:spPr>
            <a:xfrm>
              <a:off x="8130600" y="3156751"/>
              <a:ext cx="3856715" cy="664800"/>
            </a:xfrm>
            <a:prstGeom prst="rect">
              <a:avLst/>
            </a:prstGeom>
          </p:spPr>
          <p:txBody>
            <a:bodyPr wrap="square">
              <a:spAutoFit/>
            </a:bodyPr>
            <a:lstStyle/>
            <a:p>
              <a:pPr algn="just">
                <a:lnSpc>
                  <a:spcPct val="120000"/>
                </a:lnSpc>
                <a:defRPr sz="1800">
                  <a:solidFill>
                    <a:srgbClr val="000000"/>
                  </a:solidFill>
                </a:defRPr>
              </a:pPr>
              <a:r>
                <a:rPr lang="zh-CN" altLang="en-US" sz="11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to add the relevant title text, modify the text content</a:t>
              </a:r>
              <a:endParaRPr lang="zh-CN" altLang="en-US" sz="10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4">
            <a:extLst>
              <a:ext uri="{FF2B5EF4-FFF2-40B4-BE49-F238E27FC236}">
                <a16:creationId xmlns:a16="http://schemas.microsoft.com/office/drawing/2014/main" id="{47FFD567-D962-4F9E-B9CC-CF2E07D3737E}"/>
              </a:ext>
            </a:extLst>
          </p:cNvPr>
          <p:cNvGrpSpPr/>
          <p:nvPr/>
        </p:nvGrpSpPr>
        <p:grpSpPr>
          <a:xfrm>
            <a:off x="2056935" y="3328114"/>
            <a:ext cx="2047361" cy="914003"/>
            <a:chOff x="164534" y="3679821"/>
            <a:chExt cx="3879660" cy="1218675"/>
          </a:xfrm>
        </p:grpSpPr>
        <p:sp>
          <p:nvSpPr>
            <p:cNvPr id="22" name="TextBox 48">
              <a:extLst>
                <a:ext uri="{FF2B5EF4-FFF2-40B4-BE49-F238E27FC236}">
                  <a16:creationId xmlns:a16="http://schemas.microsoft.com/office/drawing/2014/main" id="{30E20A5B-8934-42D3-9D6C-E5C908742B06}"/>
                </a:ext>
              </a:extLst>
            </p:cNvPr>
            <p:cNvSpPr txBox="1"/>
            <p:nvPr/>
          </p:nvSpPr>
          <p:spPr>
            <a:xfrm>
              <a:off x="164534" y="3679821"/>
              <a:ext cx="2099604" cy="566312"/>
            </a:xfrm>
            <a:prstGeom prst="rect">
              <a:avLst/>
            </a:prstGeom>
            <a:noFill/>
          </p:spPr>
          <p:txBody>
            <a:bodyPr wrap="none" rtlCol="0">
              <a:spAutoFit/>
            </a:bodyPr>
            <a:lstStyle/>
            <a:p>
              <a:pPr>
                <a:lnSpc>
                  <a:spcPct val="120000"/>
                </a:lnSpc>
              </a:pPr>
              <a:r>
                <a:rPr lang="zh-CN" altLang="en-US" b="1"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b="1"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49">
              <a:extLst>
                <a:ext uri="{FF2B5EF4-FFF2-40B4-BE49-F238E27FC236}">
                  <a16:creationId xmlns:a16="http://schemas.microsoft.com/office/drawing/2014/main" id="{9A0CAD06-6C07-491B-B9B5-DDE627E88D4B}"/>
                </a:ext>
              </a:extLst>
            </p:cNvPr>
            <p:cNvSpPr/>
            <p:nvPr/>
          </p:nvSpPr>
          <p:spPr>
            <a:xfrm>
              <a:off x="187480" y="4233696"/>
              <a:ext cx="3856714" cy="664800"/>
            </a:xfrm>
            <a:prstGeom prst="rect">
              <a:avLst/>
            </a:prstGeom>
          </p:spPr>
          <p:txBody>
            <a:bodyPr wrap="square">
              <a:spAutoFit/>
            </a:bodyPr>
            <a:lstStyle/>
            <a:p>
              <a:pPr algn="just">
                <a:lnSpc>
                  <a:spcPct val="120000"/>
                </a:lnSpc>
                <a:defRPr sz="1800">
                  <a:solidFill>
                    <a:srgbClr val="000000"/>
                  </a:solidFill>
                </a:defRPr>
              </a:pPr>
              <a:r>
                <a:rPr lang="zh-CN" altLang="en-US" sz="11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to add the relevant title text, modify the text content</a:t>
              </a:r>
              <a:endParaRPr lang="zh-CN" altLang="en-US" sz="10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53">
            <a:extLst>
              <a:ext uri="{FF2B5EF4-FFF2-40B4-BE49-F238E27FC236}">
                <a16:creationId xmlns:a16="http://schemas.microsoft.com/office/drawing/2014/main" id="{37E3655D-A060-4A18-A00D-25FC1FD8AFF7}"/>
              </a:ext>
            </a:extLst>
          </p:cNvPr>
          <p:cNvGrpSpPr/>
          <p:nvPr/>
        </p:nvGrpSpPr>
        <p:grpSpPr>
          <a:xfrm>
            <a:off x="2821450" y="1744889"/>
            <a:ext cx="2048106" cy="843646"/>
            <a:chOff x="1226851" y="1472762"/>
            <a:chExt cx="3881072" cy="1124857"/>
          </a:xfrm>
        </p:grpSpPr>
        <p:sp>
          <p:nvSpPr>
            <p:cNvPr id="25" name="TextBox 51">
              <a:extLst>
                <a:ext uri="{FF2B5EF4-FFF2-40B4-BE49-F238E27FC236}">
                  <a16:creationId xmlns:a16="http://schemas.microsoft.com/office/drawing/2014/main" id="{2E677E0A-C16C-48B7-9690-158B7395294B}"/>
                </a:ext>
              </a:extLst>
            </p:cNvPr>
            <p:cNvSpPr txBox="1"/>
            <p:nvPr/>
          </p:nvSpPr>
          <p:spPr>
            <a:xfrm>
              <a:off x="1226851" y="1472762"/>
              <a:ext cx="2099605" cy="528177"/>
            </a:xfrm>
            <a:prstGeom prst="rect">
              <a:avLst/>
            </a:prstGeom>
            <a:noFill/>
          </p:spPr>
          <p:txBody>
            <a:bodyPr wrap="none" rtlCol="0">
              <a:spAutoFit/>
            </a:bodyPr>
            <a:lstStyle/>
            <a:p>
              <a:pPr algn="r">
                <a:lnSpc>
                  <a:spcPct val="120000"/>
                </a:lnSpc>
              </a:pPr>
              <a:r>
                <a:rPr lang="zh-CN" altLang="en-US" b="1"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altLang="zh-CN" b="1"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52">
              <a:extLst>
                <a:ext uri="{FF2B5EF4-FFF2-40B4-BE49-F238E27FC236}">
                  <a16:creationId xmlns:a16="http://schemas.microsoft.com/office/drawing/2014/main" id="{12CF7B22-3120-4C88-8878-0596330773DC}"/>
                </a:ext>
              </a:extLst>
            </p:cNvPr>
            <p:cNvSpPr/>
            <p:nvPr/>
          </p:nvSpPr>
          <p:spPr>
            <a:xfrm>
              <a:off x="1251208" y="1979674"/>
              <a:ext cx="3856715" cy="617945"/>
            </a:xfrm>
            <a:prstGeom prst="rect">
              <a:avLst/>
            </a:prstGeom>
          </p:spPr>
          <p:txBody>
            <a:bodyPr wrap="square">
              <a:spAutoFit/>
            </a:bodyPr>
            <a:lstStyle/>
            <a:p>
              <a:pPr algn="just">
                <a:lnSpc>
                  <a:spcPct val="120000"/>
                </a:lnSpc>
                <a:defRPr sz="1800">
                  <a:solidFill>
                    <a:srgbClr val="000000"/>
                  </a:solidFill>
                </a:defRPr>
              </a:pPr>
              <a:r>
                <a:rPr lang="zh-CN" altLang="en-US" sz="105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to add the relevant title text, modify the text content</a:t>
              </a:r>
              <a:endParaRPr lang="zh-CN" altLang="en-US" sz="9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22645040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16527D7-6240-4420-BF50-A405A2694888}"/>
              </a:ext>
            </a:extLst>
          </p:cNvPr>
          <p:cNvGrpSpPr>
            <a:grpSpLocks/>
          </p:cNvGrpSpPr>
          <p:nvPr/>
        </p:nvGrpSpPr>
        <p:grpSpPr bwMode="auto">
          <a:xfrm>
            <a:off x="2441447" y="2415362"/>
            <a:ext cx="7615402" cy="1716881"/>
            <a:chOff x="1281908" y="2264313"/>
            <a:chExt cx="9547394" cy="2152191"/>
          </a:xfrm>
        </p:grpSpPr>
        <p:sp>
          <p:nvSpPr>
            <p:cNvPr id="3" name="Freeform 7">
              <a:extLst>
                <a:ext uri="{FF2B5EF4-FFF2-40B4-BE49-F238E27FC236}">
                  <a16:creationId xmlns:a16="http://schemas.microsoft.com/office/drawing/2014/main" id="{DDEBD767-DB3D-464C-9296-52CD7788CB22}"/>
                </a:ext>
              </a:extLst>
            </p:cNvPr>
            <p:cNvSpPr>
              <a:spLocks/>
            </p:cNvSpPr>
            <p:nvPr/>
          </p:nvSpPr>
          <p:spPr bwMode="auto">
            <a:xfrm flipV="1">
              <a:off x="8689248" y="3349704"/>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00009E"/>
            </a:solidFill>
            <a:ln w="9525">
              <a:noFill/>
              <a:round/>
              <a:headEnd/>
              <a:tailEnd/>
            </a:ln>
          </p:spPr>
          <p:txBody>
            <a:bodyPr/>
            <a:lstStyle/>
            <a:p>
              <a:endParaRPr lang="zh-CN" altLang="en-US" sz="1799">
                <a:solidFill>
                  <a:schemeClr val="bg1">
                    <a:lumMod val="85000"/>
                  </a:schemeClr>
                </a:solidFill>
              </a:endParaRPr>
            </a:p>
          </p:txBody>
        </p:sp>
        <p:sp>
          <p:nvSpPr>
            <p:cNvPr id="4" name="Teardrop 16">
              <a:extLst>
                <a:ext uri="{FF2B5EF4-FFF2-40B4-BE49-F238E27FC236}">
                  <a16:creationId xmlns:a16="http://schemas.microsoft.com/office/drawing/2014/main" id="{0E42936E-8C2C-4F53-BC36-FB1A463ABFC3}"/>
                </a:ext>
              </a:extLst>
            </p:cNvPr>
            <p:cNvSpPr/>
            <p:nvPr/>
          </p:nvSpPr>
          <p:spPr>
            <a:xfrm rot="8100000">
              <a:off x="2131129" y="3103100"/>
              <a:ext cx="417894" cy="417901"/>
            </a:xfrm>
            <a:prstGeom prst="teardrop">
              <a:avLst/>
            </a:prstGeom>
            <a:solidFill>
              <a:srgbClr val="BF0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dirty="0">
                <a:solidFill>
                  <a:schemeClr val="bg1">
                    <a:lumMod val="85000"/>
                  </a:schemeClr>
                </a:solidFill>
                <a:sym typeface="Arial" panose="020B0604020202020204" pitchFamily="34" charset="0"/>
              </a:endParaRPr>
            </a:p>
          </p:txBody>
        </p:sp>
        <p:sp>
          <p:nvSpPr>
            <p:cNvPr id="5" name="Freeform 6">
              <a:extLst>
                <a:ext uri="{FF2B5EF4-FFF2-40B4-BE49-F238E27FC236}">
                  <a16:creationId xmlns:a16="http://schemas.microsoft.com/office/drawing/2014/main" id="{923AD124-CEB8-45BE-8CD0-350A34102F25}"/>
                </a:ext>
              </a:extLst>
            </p:cNvPr>
            <p:cNvSpPr>
              <a:spLocks noEditPoints="1"/>
            </p:cNvSpPr>
            <p:nvPr/>
          </p:nvSpPr>
          <p:spPr bwMode="auto">
            <a:xfrm>
              <a:off x="2239541" y="3188910"/>
              <a:ext cx="209778" cy="230756"/>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tx1">
                <a:lumMod val="10000"/>
                <a:lumOff val="90000"/>
              </a:schemeClr>
            </a:solidFill>
            <a:ln w="9525">
              <a:noFill/>
              <a:round/>
              <a:headEnd/>
              <a:tailEnd/>
            </a:ln>
          </p:spPr>
          <p:txBody>
            <a:bodyPr/>
            <a:lstStyle/>
            <a:p>
              <a:endParaRPr lang="zh-CN" altLang="en-US" sz="1799">
                <a:solidFill>
                  <a:schemeClr val="bg1">
                    <a:lumMod val="85000"/>
                  </a:schemeClr>
                </a:solidFill>
              </a:endParaRPr>
            </a:p>
          </p:txBody>
        </p:sp>
        <p:sp>
          <p:nvSpPr>
            <p:cNvPr id="6" name="Teardrop 19">
              <a:extLst>
                <a:ext uri="{FF2B5EF4-FFF2-40B4-BE49-F238E27FC236}">
                  <a16:creationId xmlns:a16="http://schemas.microsoft.com/office/drawing/2014/main" id="{E445B6D8-7CFE-4E55-B778-867F203DD6F0}"/>
                </a:ext>
              </a:extLst>
            </p:cNvPr>
            <p:cNvSpPr/>
            <p:nvPr/>
          </p:nvSpPr>
          <p:spPr>
            <a:xfrm rot="8100000">
              <a:off x="5854866" y="3103100"/>
              <a:ext cx="419387" cy="417901"/>
            </a:xfrm>
            <a:prstGeom prst="teardrop">
              <a:avLst/>
            </a:prstGeom>
            <a:solidFill>
              <a:srgbClr val="BF0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dirty="0">
                <a:solidFill>
                  <a:schemeClr val="bg1">
                    <a:lumMod val="85000"/>
                  </a:schemeClr>
                </a:solidFill>
                <a:sym typeface="Arial" panose="020B0604020202020204" pitchFamily="34" charset="0"/>
              </a:endParaRPr>
            </a:p>
          </p:txBody>
        </p:sp>
        <p:sp>
          <p:nvSpPr>
            <p:cNvPr id="7" name="Freeform 11">
              <a:extLst>
                <a:ext uri="{FF2B5EF4-FFF2-40B4-BE49-F238E27FC236}">
                  <a16:creationId xmlns:a16="http://schemas.microsoft.com/office/drawing/2014/main" id="{5C4F4C1F-C42F-4766-B054-A64EB981C27D}"/>
                </a:ext>
              </a:extLst>
            </p:cNvPr>
            <p:cNvSpPr>
              <a:spLocks/>
            </p:cNvSpPr>
            <p:nvPr/>
          </p:nvSpPr>
          <p:spPr bwMode="auto">
            <a:xfrm>
              <a:off x="5934601" y="3236086"/>
              <a:ext cx="258741" cy="168209"/>
            </a:xfrm>
            <a:custGeom>
              <a:avLst/>
              <a:gdLst>
                <a:gd name="T0" fmla="*/ 2147483647 w 400"/>
                <a:gd name="T1" fmla="*/ 2147483647 h 260"/>
                <a:gd name="T2" fmla="*/ 2147483647 w 400"/>
                <a:gd name="T3" fmla="*/ 2147483647 h 260"/>
                <a:gd name="T4" fmla="*/ 2147483647 w 400"/>
                <a:gd name="T5" fmla="*/ 0 h 260"/>
                <a:gd name="T6" fmla="*/ 2147483647 w 400"/>
                <a:gd name="T7" fmla="*/ 2147483647 h 260"/>
                <a:gd name="T8" fmla="*/ 2147483647 w 400"/>
                <a:gd name="T9" fmla="*/ 2147483647 h 260"/>
                <a:gd name="T10" fmla="*/ 2147483647 w 400"/>
                <a:gd name="T11" fmla="*/ 2147483647 h 260"/>
                <a:gd name="T12" fmla="*/ 0 w 400"/>
                <a:gd name="T13" fmla="*/ 2147483647 h 260"/>
                <a:gd name="T14" fmla="*/ 2147483647 w 400"/>
                <a:gd name="T15" fmla="*/ 2147483647 h 260"/>
                <a:gd name="T16" fmla="*/ 2147483647 w 400"/>
                <a:gd name="T17" fmla="*/ 2147483647 h 260"/>
                <a:gd name="T18" fmla="*/ 2147483647 w 400"/>
                <a:gd name="T19" fmla="*/ 2147483647 h 260"/>
                <a:gd name="T20" fmla="*/ 2147483647 w 400"/>
                <a:gd name="T21" fmla="*/ 2147483647 h 260"/>
                <a:gd name="T22" fmla="*/ 2147483647 w 400"/>
                <a:gd name="T23" fmla="*/ 2147483647 h 260"/>
                <a:gd name="T24" fmla="*/ 2147483647 w 400"/>
                <a:gd name="T25" fmla="*/ 2147483647 h 260"/>
                <a:gd name="T26" fmla="*/ 2147483647 w 400"/>
                <a:gd name="T27" fmla="*/ 2147483647 h 260"/>
                <a:gd name="T28" fmla="*/ 2147483647 w 400"/>
                <a:gd name="T29" fmla="*/ 2147483647 h 260"/>
                <a:gd name="T30" fmla="*/ 2147483647 w 400"/>
                <a:gd name="T31" fmla="*/ 2147483647 h 260"/>
                <a:gd name="T32" fmla="*/ 2147483647 w 400"/>
                <a:gd name="T33" fmla="*/ 2147483647 h 260"/>
                <a:gd name="T34" fmla="*/ 2147483647 w 400"/>
                <a:gd name="T35" fmla="*/ 2147483647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tx1">
                <a:lumMod val="10000"/>
                <a:lumOff val="90000"/>
              </a:schemeClr>
            </a:solidFill>
            <a:ln w="9525">
              <a:noFill/>
              <a:round/>
              <a:headEnd/>
              <a:tailEnd/>
            </a:ln>
          </p:spPr>
          <p:txBody>
            <a:bodyPr/>
            <a:lstStyle/>
            <a:p>
              <a:endParaRPr lang="zh-CN" altLang="en-US" sz="1799">
                <a:solidFill>
                  <a:schemeClr val="bg1">
                    <a:lumMod val="85000"/>
                  </a:schemeClr>
                </a:solidFill>
              </a:endParaRPr>
            </a:p>
          </p:txBody>
        </p:sp>
        <p:sp>
          <p:nvSpPr>
            <p:cNvPr id="8" name="Teardrop 22">
              <a:extLst>
                <a:ext uri="{FF2B5EF4-FFF2-40B4-BE49-F238E27FC236}">
                  <a16:creationId xmlns:a16="http://schemas.microsoft.com/office/drawing/2014/main" id="{9F6644A4-F6BD-4190-A092-6CB1A1C428D9}"/>
                </a:ext>
              </a:extLst>
            </p:cNvPr>
            <p:cNvSpPr/>
            <p:nvPr/>
          </p:nvSpPr>
          <p:spPr>
            <a:xfrm rot="8100000">
              <a:off x="3987774" y="3103100"/>
              <a:ext cx="417894" cy="417901"/>
            </a:xfrm>
            <a:prstGeom prst="teardrop">
              <a:avLst/>
            </a:prstGeom>
            <a:solidFill>
              <a:srgbClr val="BF0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dirty="0">
                <a:solidFill>
                  <a:schemeClr val="bg1">
                    <a:lumMod val="85000"/>
                  </a:schemeClr>
                </a:solidFill>
                <a:sym typeface="Arial" panose="020B0604020202020204" pitchFamily="34" charset="0"/>
              </a:endParaRPr>
            </a:p>
          </p:txBody>
        </p:sp>
        <p:sp>
          <p:nvSpPr>
            <p:cNvPr id="9" name="Freeform 16">
              <a:extLst>
                <a:ext uri="{FF2B5EF4-FFF2-40B4-BE49-F238E27FC236}">
                  <a16:creationId xmlns:a16="http://schemas.microsoft.com/office/drawing/2014/main" id="{4900F55C-2F8A-4931-8AB5-4A72F361DF23}"/>
                </a:ext>
              </a:extLst>
            </p:cNvPr>
            <p:cNvSpPr>
              <a:spLocks noEditPoints="1"/>
            </p:cNvSpPr>
            <p:nvPr/>
          </p:nvSpPr>
          <p:spPr bwMode="auto">
            <a:xfrm>
              <a:off x="4075222" y="3200863"/>
              <a:ext cx="239343" cy="239070"/>
            </a:xfrm>
            <a:custGeom>
              <a:avLst/>
              <a:gdLst>
                <a:gd name="T0" fmla="*/ 2147483647 w 371"/>
                <a:gd name="T1" fmla="*/ 269698744 h 370"/>
                <a:gd name="T2" fmla="*/ 536887637 w 371"/>
                <a:gd name="T3" fmla="*/ 2147483647 h 370"/>
                <a:gd name="T4" fmla="*/ 2147483647 w 371"/>
                <a:gd name="T5" fmla="*/ 2147483647 h 370"/>
                <a:gd name="T6" fmla="*/ 2147483647 w 371"/>
                <a:gd name="T7" fmla="*/ 2147483647 h 370"/>
                <a:gd name="T8" fmla="*/ 2147483647 w 371"/>
                <a:gd name="T9" fmla="*/ 269698744 h 370"/>
                <a:gd name="T10" fmla="*/ 2147483647 w 371"/>
                <a:gd name="T11" fmla="*/ 2147483647 h 370"/>
                <a:gd name="T12" fmla="*/ 2147483647 w 371"/>
                <a:gd name="T13" fmla="*/ 2147483647 h 370"/>
                <a:gd name="T14" fmla="*/ 2147483647 w 371"/>
                <a:gd name="T15" fmla="*/ 2147483647 h 370"/>
                <a:gd name="T16" fmla="*/ 2147483647 w 371"/>
                <a:gd name="T17" fmla="*/ 2147483647 h 370"/>
                <a:gd name="T18" fmla="*/ 2147483647 w 371"/>
                <a:gd name="T19" fmla="*/ 2147483647 h 370"/>
                <a:gd name="T20" fmla="*/ 2147483647 w 371"/>
                <a:gd name="T21" fmla="*/ 2147483647 h 370"/>
                <a:gd name="T22" fmla="*/ 2147483647 w 371"/>
                <a:gd name="T23" fmla="*/ 2147483647 h 370"/>
                <a:gd name="T24" fmla="*/ 2147483647 w 371"/>
                <a:gd name="T25" fmla="*/ 2147483647 h 370"/>
                <a:gd name="T26" fmla="*/ 2147483647 w 371"/>
                <a:gd name="T27" fmla="*/ 2147483647 h 370"/>
                <a:gd name="T28" fmla="*/ 2147483647 w 371"/>
                <a:gd name="T29" fmla="*/ 2147483647 h 370"/>
                <a:gd name="T30" fmla="*/ 2147483647 w 371"/>
                <a:gd name="T31" fmla="*/ 2147483647 h 370"/>
                <a:gd name="T32" fmla="*/ 2147483647 w 371"/>
                <a:gd name="T33" fmla="*/ 2147483647 h 370"/>
                <a:gd name="T34" fmla="*/ 2147483647 w 371"/>
                <a:gd name="T35" fmla="*/ 2147483647 h 370"/>
                <a:gd name="T36" fmla="*/ 2147483647 w 371"/>
                <a:gd name="T37" fmla="*/ 2147483647 h 370"/>
                <a:gd name="T38" fmla="*/ 2147483647 w 371"/>
                <a:gd name="T39" fmla="*/ 2147483647 h 370"/>
                <a:gd name="T40" fmla="*/ 2147483647 w 371"/>
                <a:gd name="T41" fmla="*/ 2147483647 h 370"/>
                <a:gd name="T42" fmla="*/ 2147483647 w 371"/>
                <a:gd name="T43" fmla="*/ 2147483647 h 370"/>
                <a:gd name="T44" fmla="*/ 2147483647 w 371"/>
                <a:gd name="T45" fmla="*/ 2147483647 h 370"/>
                <a:gd name="T46" fmla="*/ 2147483647 w 371"/>
                <a:gd name="T47" fmla="*/ 2147483647 h 370"/>
                <a:gd name="T48" fmla="*/ 2147483647 w 371"/>
                <a:gd name="T49" fmla="*/ 2147483647 h 370"/>
                <a:gd name="T50" fmla="*/ 2147483647 w 371"/>
                <a:gd name="T51" fmla="*/ 2147483647 h 370"/>
                <a:gd name="T52" fmla="*/ 2147483647 w 371"/>
                <a:gd name="T53" fmla="*/ 2147483647 h 370"/>
                <a:gd name="T54" fmla="*/ 2147483647 w 371"/>
                <a:gd name="T55" fmla="*/ 2147483647 h 370"/>
                <a:gd name="T56" fmla="*/ 2147483647 w 371"/>
                <a:gd name="T57" fmla="*/ 2147483647 h 370"/>
                <a:gd name="T58" fmla="*/ 2147483647 w 371"/>
                <a:gd name="T59" fmla="*/ 2147483647 h 370"/>
                <a:gd name="T60" fmla="*/ 2147483647 w 371"/>
                <a:gd name="T61" fmla="*/ 2147483647 h 370"/>
                <a:gd name="T62" fmla="*/ 2147483647 w 371"/>
                <a:gd name="T63" fmla="*/ 2147483647 h 370"/>
                <a:gd name="T64" fmla="*/ 2147483647 w 371"/>
                <a:gd name="T65" fmla="*/ 2147483647 h 370"/>
                <a:gd name="T66" fmla="*/ 2147483647 w 371"/>
                <a:gd name="T67" fmla="*/ 2147483647 h 370"/>
                <a:gd name="T68" fmla="*/ 2147483647 w 371"/>
                <a:gd name="T69" fmla="*/ 2147483647 h 370"/>
                <a:gd name="T70" fmla="*/ 2147483647 w 371"/>
                <a:gd name="T71" fmla="*/ 2147483647 h 370"/>
                <a:gd name="T72" fmla="*/ 2147483647 w 371"/>
                <a:gd name="T73" fmla="*/ 2147483647 h 370"/>
                <a:gd name="T74" fmla="*/ 2147483647 w 371"/>
                <a:gd name="T75" fmla="*/ 2147483647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tx1">
                <a:lumMod val="10000"/>
                <a:lumOff val="90000"/>
              </a:schemeClr>
            </a:solidFill>
            <a:ln w="9525">
              <a:noFill/>
              <a:round/>
              <a:headEnd/>
              <a:tailEnd/>
            </a:ln>
          </p:spPr>
          <p:txBody>
            <a:bodyPr/>
            <a:lstStyle/>
            <a:p>
              <a:endParaRPr lang="zh-CN" altLang="en-US" sz="1799">
                <a:solidFill>
                  <a:schemeClr val="bg1">
                    <a:lumMod val="85000"/>
                  </a:schemeClr>
                </a:solidFill>
              </a:endParaRPr>
            </a:p>
          </p:txBody>
        </p:sp>
        <p:sp>
          <p:nvSpPr>
            <p:cNvPr id="10" name="Freeform 7">
              <a:extLst>
                <a:ext uri="{FF2B5EF4-FFF2-40B4-BE49-F238E27FC236}">
                  <a16:creationId xmlns:a16="http://schemas.microsoft.com/office/drawing/2014/main" id="{4007851B-A229-4AF1-AF0D-AE805557EDE4}"/>
                </a:ext>
              </a:extLst>
            </p:cNvPr>
            <p:cNvSpPr>
              <a:spLocks/>
            </p:cNvSpPr>
            <p:nvPr/>
          </p:nvSpPr>
          <p:spPr bwMode="auto">
            <a:xfrm>
              <a:off x="6839162" y="22643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BF00C3"/>
            </a:solidFill>
            <a:ln w="9525">
              <a:noFill/>
              <a:round/>
              <a:headEnd/>
              <a:tailEnd/>
            </a:ln>
          </p:spPr>
          <p:txBody>
            <a:bodyPr/>
            <a:lstStyle/>
            <a:p>
              <a:endParaRPr lang="zh-CN" altLang="en-US" sz="1799">
                <a:solidFill>
                  <a:schemeClr val="bg1">
                    <a:lumMod val="85000"/>
                  </a:schemeClr>
                </a:solidFill>
              </a:endParaRPr>
            </a:p>
          </p:txBody>
        </p:sp>
        <p:sp>
          <p:nvSpPr>
            <p:cNvPr id="11" name="Freeform 7">
              <a:extLst>
                <a:ext uri="{FF2B5EF4-FFF2-40B4-BE49-F238E27FC236}">
                  <a16:creationId xmlns:a16="http://schemas.microsoft.com/office/drawing/2014/main" id="{C934493A-E744-4907-82DA-C89F64534BAC}"/>
                </a:ext>
              </a:extLst>
            </p:cNvPr>
            <p:cNvSpPr>
              <a:spLocks/>
            </p:cNvSpPr>
            <p:nvPr/>
          </p:nvSpPr>
          <p:spPr bwMode="auto">
            <a:xfrm flipV="1">
              <a:off x="4985578" y="33311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00009E"/>
            </a:solidFill>
            <a:ln w="9525">
              <a:noFill/>
              <a:round/>
              <a:headEnd/>
              <a:tailEnd/>
            </a:ln>
          </p:spPr>
          <p:txBody>
            <a:bodyPr/>
            <a:lstStyle/>
            <a:p>
              <a:endParaRPr lang="zh-CN" altLang="en-US" sz="1799">
                <a:solidFill>
                  <a:schemeClr val="bg1">
                    <a:lumMod val="85000"/>
                  </a:schemeClr>
                </a:solidFill>
              </a:endParaRPr>
            </a:p>
          </p:txBody>
        </p:sp>
        <p:sp>
          <p:nvSpPr>
            <p:cNvPr id="12" name="Freeform 7">
              <a:extLst>
                <a:ext uri="{FF2B5EF4-FFF2-40B4-BE49-F238E27FC236}">
                  <a16:creationId xmlns:a16="http://schemas.microsoft.com/office/drawing/2014/main" id="{AB2C71F5-B306-4F5C-9670-AF8C44FC35A7}"/>
                </a:ext>
              </a:extLst>
            </p:cNvPr>
            <p:cNvSpPr>
              <a:spLocks/>
            </p:cNvSpPr>
            <p:nvPr/>
          </p:nvSpPr>
          <p:spPr bwMode="auto">
            <a:xfrm>
              <a:off x="3133197" y="22643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BF00C3"/>
            </a:solidFill>
            <a:ln w="9525">
              <a:noFill/>
              <a:round/>
              <a:headEnd/>
              <a:tailEnd/>
            </a:ln>
          </p:spPr>
          <p:txBody>
            <a:bodyPr/>
            <a:lstStyle/>
            <a:p>
              <a:endParaRPr lang="zh-CN" altLang="en-US" sz="1799">
                <a:solidFill>
                  <a:schemeClr val="bg1">
                    <a:lumMod val="85000"/>
                  </a:schemeClr>
                </a:solidFill>
              </a:endParaRPr>
            </a:p>
          </p:txBody>
        </p:sp>
        <p:sp>
          <p:nvSpPr>
            <p:cNvPr id="13" name="Freeform 7">
              <a:extLst>
                <a:ext uri="{FF2B5EF4-FFF2-40B4-BE49-F238E27FC236}">
                  <a16:creationId xmlns:a16="http://schemas.microsoft.com/office/drawing/2014/main" id="{428FDED5-6A9C-457E-A2C0-D3832AF82012}"/>
                </a:ext>
              </a:extLst>
            </p:cNvPr>
            <p:cNvSpPr>
              <a:spLocks/>
            </p:cNvSpPr>
            <p:nvPr/>
          </p:nvSpPr>
          <p:spPr bwMode="auto">
            <a:xfrm>
              <a:off x="1281908" y="22643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BF00C3"/>
            </a:solidFill>
            <a:ln w="9525">
              <a:noFill/>
              <a:round/>
              <a:headEnd/>
              <a:tailEnd/>
            </a:ln>
          </p:spPr>
          <p:txBody>
            <a:bodyPr/>
            <a:lstStyle/>
            <a:p>
              <a:endParaRPr lang="zh-CN" altLang="en-US" sz="1799">
                <a:solidFill>
                  <a:schemeClr val="bg1">
                    <a:lumMod val="85000"/>
                  </a:schemeClr>
                </a:solidFill>
              </a:endParaRPr>
            </a:p>
          </p:txBody>
        </p:sp>
        <p:sp>
          <p:nvSpPr>
            <p:cNvPr id="14" name="Freeform 7">
              <a:extLst>
                <a:ext uri="{FF2B5EF4-FFF2-40B4-BE49-F238E27FC236}">
                  <a16:creationId xmlns:a16="http://schemas.microsoft.com/office/drawing/2014/main" id="{B459DF00-7503-4CB9-9B6E-3ADDEB509122}"/>
                </a:ext>
              </a:extLst>
            </p:cNvPr>
            <p:cNvSpPr>
              <a:spLocks/>
            </p:cNvSpPr>
            <p:nvPr/>
          </p:nvSpPr>
          <p:spPr bwMode="auto">
            <a:xfrm flipV="1">
              <a:off x="1281908" y="33311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00009E"/>
            </a:solidFill>
            <a:ln w="9525">
              <a:noFill/>
              <a:round/>
              <a:headEnd/>
              <a:tailEnd/>
            </a:ln>
          </p:spPr>
          <p:txBody>
            <a:bodyPr/>
            <a:lstStyle/>
            <a:p>
              <a:endParaRPr lang="zh-CN" altLang="en-US" sz="1799">
                <a:solidFill>
                  <a:schemeClr val="bg1">
                    <a:lumMod val="85000"/>
                  </a:schemeClr>
                </a:solidFill>
              </a:endParaRPr>
            </a:p>
          </p:txBody>
        </p:sp>
        <p:sp>
          <p:nvSpPr>
            <p:cNvPr id="15" name="Freeform 7">
              <a:extLst>
                <a:ext uri="{FF2B5EF4-FFF2-40B4-BE49-F238E27FC236}">
                  <a16:creationId xmlns:a16="http://schemas.microsoft.com/office/drawing/2014/main" id="{9EB77251-F28C-400A-9A35-46B368687CAD}"/>
                </a:ext>
              </a:extLst>
            </p:cNvPr>
            <p:cNvSpPr>
              <a:spLocks/>
            </p:cNvSpPr>
            <p:nvPr/>
          </p:nvSpPr>
          <p:spPr bwMode="auto">
            <a:xfrm flipV="1">
              <a:off x="3133197" y="33311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00009E"/>
            </a:solidFill>
            <a:ln w="9525">
              <a:noFill/>
              <a:round/>
              <a:headEnd/>
              <a:tailEnd/>
            </a:ln>
          </p:spPr>
          <p:txBody>
            <a:bodyPr/>
            <a:lstStyle/>
            <a:p>
              <a:endParaRPr lang="zh-CN" altLang="en-US" sz="1799">
                <a:solidFill>
                  <a:schemeClr val="bg1">
                    <a:lumMod val="85000"/>
                  </a:schemeClr>
                </a:solidFill>
              </a:endParaRPr>
            </a:p>
          </p:txBody>
        </p:sp>
        <p:sp>
          <p:nvSpPr>
            <p:cNvPr id="16" name="Freeform 7">
              <a:extLst>
                <a:ext uri="{FF2B5EF4-FFF2-40B4-BE49-F238E27FC236}">
                  <a16:creationId xmlns:a16="http://schemas.microsoft.com/office/drawing/2014/main" id="{21F83246-E870-43BA-9D54-174538E3DBD4}"/>
                </a:ext>
              </a:extLst>
            </p:cNvPr>
            <p:cNvSpPr>
              <a:spLocks/>
            </p:cNvSpPr>
            <p:nvPr/>
          </p:nvSpPr>
          <p:spPr bwMode="auto">
            <a:xfrm>
              <a:off x="4985578" y="22643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BF00C3"/>
            </a:solidFill>
            <a:ln w="9525">
              <a:noFill/>
              <a:round/>
              <a:headEnd/>
              <a:tailEnd/>
            </a:ln>
          </p:spPr>
          <p:txBody>
            <a:bodyPr/>
            <a:lstStyle/>
            <a:p>
              <a:endParaRPr lang="zh-CN" altLang="en-US" sz="1799">
                <a:solidFill>
                  <a:schemeClr val="bg1">
                    <a:lumMod val="85000"/>
                  </a:schemeClr>
                </a:solidFill>
              </a:endParaRPr>
            </a:p>
          </p:txBody>
        </p:sp>
        <p:sp>
          <p:nvSpPr>
            <p:cNvPr id="17" name="Freeform 7">
              <a:extLst>
                <a:ext uri="{FF2B5EF4-FFF2-40B4-BE49-F238E27FC236}">
                  <a16:creationId xmlns:a16="http://schemas.microsoft.com/office/drawing/2014/main" id="{6FC264F0-507A-4DF3-A22C-354A30A25435}"/>
                </a:ext>
              </a:extLst>
            </p:cNvPr>
            <p:cNvSpPr>
              <a:spLocks/>
            </p:cNvSpPr>
            <p:nvPr/>
          </p:nvSpPr>
          <p:spPr bwMode="auto">
            <a:xfrm flipV="1">
              <a:off x="6839162" y="33311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00009E"/>
            </a:solidFill>
            <a:ln w="9525">
              <a:noFill/>
              <a:round/>
              <a:headEnd/>
              <a:tailEnd/>
            </a:ln>
          </p:spPr>
          <p:txBody>
            <a:bodyPr/>
            <a:lstStyle/>
            <a:p>
              <a:endParaRPr lang="zh-CN" altLang="en-US" sz="1799">
                <a:solidFill>
                  <a:schemeClr val="bg1">
                    <a:lumMod val="85000"/>
                  </a:schemeClr>
                </a:solidFill>
              </a:endParaRPr>
            </a:p>
          </p:txBody>
        </p:sp>
        <p:sp>
          <p:nvSpPr>
            <p:cNvPr id="18" name="Teardrop 34">
              <a:extLst>
                <a:ext uri="{FF2B5EF4-FFF2-40B4-BE49-F238E27FC236}">
                  <a16:creationId xmlns:a16="http://schemas.microsoft.com/office/drawing/2014/main" id="{082568C6-BC63-4AD7-BC11-A2E84538106A}"/>
                </a:ext>
              </a:extLst>
            </p:cNvPr>
            <p:cNvSpPr/>
            <p:nvPr/>
          </p:nvSpPr>
          <p:spPr>
            <a:xfrm rot="8100000">
              <a:off x="7707034" y="3103100"/>
              <a:ext cx="419386" cy="417901"/>
            </a:xfrm>
            <a:prstGeom prst="teardrop">
              <a:avLst/>
            </a:prstGeom>
            <a:solidFill>
              <a:srgbClr val="BF0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dirty="0">
                <a:solidFill>
                  <a:schemeClr val="bg1">
                    <a:lumMod val="85000"/>
                  </a:schemeClr>
                </a:solidFill>
                <a:sym typeface="Arial" panose="020B0604020202020204" pitchFamily="34" charset="0"/>
              </a:endParaRPr>
            </a:p>
          </p:txBody>
        </p:sp>
        <p:sp>
          <p:nvSpPr>
            <p:cNvPr id="19" name="Freeform 26">
              <a:extLst>
                <a:ext uri="{FF2B5EF4-FFF2-40B4-BE49-F238E27FC236}">
                  <a16:creationId xmlns:a16="http://schemas.microsoft.com/office/drawing/2014/main" id="{263FC416-B933-4449-99C1-9388A9860EA5}"/>
                </a:ext>
              </a:extLst>
            </p:cNvPr>
            <p:cNvSpPr>
              <a:spLocks noEditPoints="1"/>
            </p:cNvSpPr>
            <p:nvPr/>
          </p:nvSpPr>
          <p:spPr bwMode="auto">
            <a:xfrm>
              <a:off x="7836861" y="3210493"/>
              <a:ext cx="175570" cy="219811"/>
            </a:xfrm>
            <a:custGeom>
              <a:avLst/>
              <a:gdLst>
                <a:gd name="T0" fmla="*/ 2147483647 w 321"/>
                <a:gd name="T1" fmla="*/ 2147483647 h 402"/>
                <a:gd name="T2" fmla="*/ 2147483647 w 321"/>
                <a:gd name="T3" fmla="*/ 1798383697 h 402"/>
                <a:gd name="T4" fmla="*/ 2147483647 w 321"/>
                <a:gd name="T5" fmla="*/ 2147483647 h 402"/>
                <a:gd name="T6" fmla="*/ 2147483647 w 321"/>
                <a:gd name="T7" fmla="*/ 2147483647 h 402"/>
                <a:gd name="T8" fmla="*/ 981813693 w 321"/>
                <a:gd name="T9" fmla="*/ 2147483647 h 402"/>
                <a:gd name="T10" fmla="*/ 163635616 w 321"/>
                <a:gd name="T11" fmla="*/ 2147483647 h 402"/>
                <a:gd name="T12" fmla="*/ 1309084925 w 321"/>
                <a:gd name="T13" fmla="*/ 2147483647 h 402"/>
                <a:gd name="T14" fmla="*/ 2147483647 w 321"/>
                <a:gd name="T15" fmla="*/ 2147483647 h 402"/>
                <a:gd name="T16" fmla="*/ 2147483647 w 321"/>
                <a:gd name="T17" fmla="*/ 2147483647 h 402"/>
                <a:gd name="T18" fmla="*/ 2147483647 w 321"/>
                <a:gd name="T19" fmla="*/ 2147483647 h 402"/>
                <a:gd name="T20" fmla="*/ 2147483647 w 321"/>
                <a:gd name="T21" fmla="*/ 2147483647 h 402"/>
                <a:gd name="T22" fmla="*/ 2147483647 w 321"/>
                <a:gd name="T23" fmla="*/ 2147483647 h 402"/>
                <a:gd name="T24" fmla="*/ 2147483647 w 321"/>
                <a:gd name="T25" fmla="*/ 2147483647 h 402"/>
                <a:gd name="T26" fmla="*/ 2147483647 w 321"/>
                <a:gd name="T27" fmla="*/ 2147483647 h 402"/>
                <a:gd name="T28" fmla="*/ 2147483647 w 321"/>
                <a:gd name="T29" fmla="*/ 2147483647 h 402"/>
                <a:gd name="T30" fmla="*/ 2147483647 w 321"/>
                <a:gd name="T31" fmla="*/ 2147483647 h 402"/>
                <a:gd name="T32" fmla="*/ 2147483647 w 321"/>
                <a:gd name="T33" fmla="*/ 2147483647 h 402"/>
                <a:gd name="T34" fmla="*/ 2147483647 w 321"/>
                <a:gd name="T35" fmla="*/ 2147483647 h 402"/>
                <a:gd name="T36" fmla="*/ 2147483647 w 321"/>
                <a:gd name="T37" fmla="*/ 2147483647 h 402"/>
                <a:gd name="T38" fmla="*/ 2147483647 w 321"/>
                <a:gd name="T39" fmla="*/ 2147483647 h 402"/>
                <a:gd name="T40" fmla="*/ 2147483647 w 321"/>
                <a:gd name="T41" fmla="*/ 2147483647 h 4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tx1">
                <a:lumMod val="10000"/>
                <a:lumOff val="90000"/>
              </a:schemeClr>
            </a:solidFill>
            <a:ln w="9525">
              <a:noFill/>
              <a:round/>
              <a:headEnd/>
              <a:tailEnd/>
            </a:ln>
          </p:spPr>
          <p:txBody>
            <a:bodyPr/>
            <a:lstStyle/>
            <a:p>
              <a:endParaRPr lang="zh-CN" altLang="en-US" sz="1799">
                <a:solidFill>
                  <a:schemeClr val="bg1">
                    <a:lumMod val="85000"/>
                  </a:schemeClr>
                </a:solidFill>
              </a:endParaRPr>
            </a:p>
          </p:txBody>
        </p:sp>
        <p:sp>
          <p:nvSpPr>
            <p:cNvPr id="20" name="Freeform 7">
              <a:extLst>
                <a:ext uri="{FF2B5EF4-FFF2-40B4-BE49-F238E27FC236}">
                  <a16:creationId xmlns:a16="http://schemas.microsoft.com/office/drawing/2014/main" id="{3F9132F3-A417-4AE3-94E7-D210EA4E3334}"/>
                </a:ext>
              </a:extLst>
            </p:cNvPr>
            <p:cNvSpPr>
              <a:spLocks/>
            </p:cNvSpPr>
            <p:nvPr/>
          </p:nvSpPr>
          <p:spPr bwMode="auto">
            <a:xfrm>
              <a:off x="8689248" y="2282904"/>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BF00C3"/>
            </a:solidFill>
            <a:ln w="9525">
              <a:noFill/>
              <a:round/>
              <a:headEnd/>
              <a:tailEnd/>
            </a:ln>
          </p:spPr>
          <p:txBody>
            <a:bodyPr/>
            <a:lstStyle/>
            <a:p>
              <a:endParaRPr lang="zh-CN" altLang="en-US" sz="1799">
                <a:solidFill>
                  <a:schemeClr val="bg1">
                    <a:lumMod val="85000"/>
                  </a:schemeClr>
                </a:solidFill>
              </a:endParaRPr>
            </a:p>
          </p:txBody>
        </p:sp>
        <p:sp>
          <p:nvSpPr>
            <p:cNvPr id="21" name="Teardrop 45">
              <a:extLst>
                <a:ext uri="{FF2B5EF4-FFF2-40B4-BE49-F238E27FC236}">
                  <a16:creationId xmlns:a16="http://schemas.microsoft.com/office/drawing/2014/main" id="{E8E96F61-2C38-433B-9A0A-90A61CD79596}"/>
                </a:ext>
              </a:extLst>
            </p:cNvPr>
            <p:cNvSpPr/>
            <p:nvPr/>
          </p:nvSpPr>
          <p:spPr>
            <a:xfrm rot="8100000">
              <a:off x="9557709" y="3121010"/>
              <a:ext cx="417894" cy="417901"/>
            </a:xfrm>
            <a:prstGeom prst="teardrop">
              <a:avLst/>
            </a:prstGeom>
            <a:solidFill>
              <a:srgbClr val="BF0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dirty="0">
                <a:solidFill>
                  <a:schemeClr val="bg1">
                    <a:lumMod val="85000"/>
                  </a:schemeClr>
                </a:solidFill>
                <a:sym typeface="Arial" panose="020B0604020202020204" pitchFamily="34" charset="0"/>
              </a:endParaRPr>
            </a:p>
          </p:txBody>
        </p:sp>
        <p:sp>
          <p:nvSpPr>
            <p:cNvPr id="22" name="Freeform 16">
              <a:extLst>
                <a:ext uri="{FF2B5EF4-FFF2-40B4-BE49-F238E27FC236}">
                  <a16:creationId xmlns:a16="http://schemas.microsoft.com/office/drawing/2014/main" id="{49C20C75-DA42-4788-9372-2EE08523F537}"/>
                </a:ext>
              </a:extLst>
            </p:cNvPr>
            <p:cNvSpPr>
              <a:spLocks noChangeAspect="1" noEditPoints="1"/>
            </p:cNvSpPr>
            <p:nvPr/>
          </p:nvSpPr>
          <p:spPr bwMode="auto">
            <a:xfrm>
              <a:off x="9644273" y="3200113"/>
              <a:ext cx="216409" cy="252234"/>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tx1">
                <a:lumMod val="10000"/>
                <a:lumOff val="90000"/>
              </a:schemeClr>
            </a:solidFill>
            <a:ln>
              <a:noFill/>
            </a:ln>
          </p:spPr>
          <p:txBody>
            <a:bodyPr/>
            <a:lstStyle/>
            <a:p>
              <a:pPr>
                <a:defRPr/>
              </a:pPr>
              <a:endParaRPr lang="en-US" sz="1799" dirty="0">
                <a:solidFill>
                  <a:schemeClr val="bg1">
                    <a:lumMod val="85000"/>
                  </a:schemeClr>
                </a:solidFill>
                <a:sym typeface="Arial" panose="020B0604020202020204" pitchFamily="34" charset="0"/>
              </a:endParaRPr>
            </a:p>
          </p:txBody>
        </p:sp>
      </p:grpSp>
      <p:grpSp>
        <p:nvGrpSpPr>
          <p:cNvPr id="23" name="组合 22">
            <a:extLst>
              <a:ext uri="{FF2B5EF4-FFF2-40B4-BE49-F238E27FC236}">
                <a16:creationId xmlns:a16="http://schemas.microsoft.com/office/drawing/2014/main" id="{AEE5C4B1-2759-426D-A2EC-87E80E19F771}"/>
              </a:ext>
            </a:extLst>
          </p:cNvPr>
          <p:cNvGrpSpPr>
            <a:grpSpLocks/>
          </p:cNvGrpSpPr>
          <p:nvPr/>
        </p:nvGrpSpPr>
        <p:grpSpPr bwMode="auto">
          <a:xfrm>
            <a:off x="2606922" y="4271545"/>
            <a:ext cx="1353557" cy="439884"/>
            <a:chOff x="1198433" y="4671138"/>
            <a:chExt cx="1804999" cy="586352"/>
          </a:xfrm>
        </p:grpSpPr>
        <p:sp>
          <p:nvSpPr>
            <p:cNvPr id="24" name="TextBox 13">
              <a:extLst>
                <a:ext uri="{FF2B5EF4-FFF2-40B4-BE49-F238E27FC236}">
                  <a16:creationId xmlns:a16="http://schemas.microsoft.com/office/drawing/2014/main" id="{662B8C8A-F6B9-45BF-BBD6-2C0C934C0330}"/>
                </a:ext>
              </a:extLst>
            </p:cNvPr>
            <p:cNvSpPr txBox="1">
              <a:spLocks noChangeArrowheads="1"/>
            </p:cNvSpPr>
            <p:nvPr/>
          </p:nvSpPr>
          <p:spPr bwMode="auto">
            <a:xfrm>
              <a:off x="1304472" y="4671138"/>
              <a:ext cx="1592919" cy="287091"/>
            </a:xfrm>
            <a:prstGeom prst="rect">
              <a:avLst/>
            </a:prstGeom>
            <a:noFill/>
            <a:ln w="9525">
              <a:noFill/>
              <a:miter lim="800000"/>
              <a:headEnd/>
              <a:tailEnd/>
            </a:ln>
          </p:spPr>
          <p:txBody>
            <a:bodyPr lIns="0" tIns="0" rIns="0" bIns="0">
              <a:spAutoFit/>
            </a:bodyPr>
            <a:lstStyle/>
            <a:p>
              <a:pPr algn="ctr" defTabSz="911745">
                <a:spcBef>
                  <a:spcPct val="20000"/>
                </a:spcBef>
              </a:pPr>
              <a:r>
                <a:rPr lang="zh-CN" altLang="en-US" sz="1400" b="1" dirty="0">
                  <a:solidFill>
                    <a:schemeClr val="bg1">
                      <a:lumMod val="85000"/>
                    </a:schemeClr>
                  </a:solidFill>
                  <a:latin typeface="微软雅黑" pitchFamily="34" charset="-122"/>
                  <a:ea typeface="微软雅黑" pitchFamily="34" charset="-122"/>
                  <a:sym typeface="Arial" pitchFamily="34" charset="0"/>
                </a:rPr>
                <a:t>Title</a:t>
              </a:r>
              <a:endParaRPr lang="en-US" altLang="zh-CN" sz="1400" b="1" dirty="0">
                <a:solidFill>
                  <a:schemeClr val="bg1">
                    <a:lumMod val="85000"/>
                  </a:schemeClr>
                </a:solidFill>
                <a:latin typeface="微软雅黑" pitchFamily="34" charset="-122"/>
                <a:ea typeface="微软雅黑" pitchFamily="34" charset="-122"/>
                <a:sym typeface="Arial" pitchFamily="34" charset="0"/>
              </a:endParaRPr>
            </a:p>
          </p:txBody>
        </p:sp>
        <p:sp>
          <p:nvSpPr>
            <p:cNvPr id="25" name="TextBox 13">
              <a:extLst>
                <a:ext uri="{FF2B5EF4-FFF2-40B4-BE49-F238E27FC236}">
                  <a16:creationId xmlns:a16="http://schemas.microsoft.com/office/drawing/2014/main" id="{E0946B53-939C-4143-8E5B-1364FB25D598}"/>
                </a:ext>
              </a:extLst>
            </p:cNvPr>
            <p:cNvSpPr txBox="1">
              <a:spLocks noChangeArrowheads="1"/>
            </p:cNvSpPr>
            <p:nvPr/>
          </p:nvSpPr>
          <p:spPr bwMode="auto">
            <a:xfrm>
              <a:off x="1198433" y="5052426"/>
              <a:ext cx="1804999" cy="205064"/>
            </a:xfrm>
            <a:prstGeom prst="rect">
              <a:avLst/>
            </a:prstGeom>
            <a:noFill/>
            <a:ln w="9525">
              <a:noFill/>
              <a:miter lim="800000"/>
              <a:headEnd/>
              <a:tailEnd/>
            </a:ln>
          </p:spPr>
          <p:txBody>
            <a:bodyPr lIns="0" tIns="0" rIns="0" bIns="0">
              <a:spAutoFit/>
            </a:bodyPr>
            <a:lstStyle/>
            <a:p>
              <a:pPr algn="ctr" defTabSz="911745">
                <a:spcBef>
                  <a:spcPct val="20000"/>
                </a:spcBef>
              </a:pPr>
              <a:r>
                <a:rPr lang="zh-CN" altLang="en-US" sz="1000" dirty="0">
                  <a:solidFill>
                    <a:schemeClr val="bg1">
                      <a:lumMod val="85000"/>
                    </a:schemeClr>
                  </a:solidFill>
                  <a:latin typeface="微软雅黑" pitchFamily="34" charset="-122"/>
                  <a:ea typeface="微软雅黑" pitchFamily="34" charset="-122"/>
                  <a:sym typeface="Arial" pitchFamily="34" charset="0"/>
                </a:rPr>
                <a:t>Click here to edit content</a:t>
              </a:r>
              <a:endParaRPr lang="en-US" altLang="zh-CN" sz="1000" dirty="0">
                <a:solidFill>
                  <a:schemeClr val="bg1">
                    <a:lumMod val="85000"/>
                  </a:schemeClr>
                </a:solidFill>
                <a:latin typeface="微软雅黑" pitchFamily="34" charset="-122"/>
                <a:ea typeface="微软雅黑" pitchFamily="34" charset="-122"/>
                <a:sym typeface="Arial" pitchFamily="34" charset="0"/>
              </a:endParaRPr>
            </a:p>
          </p:txBody>
        </p:sp>
      </p:grpSp>
      <p:grpSp>
        <p:nvGrpSpPr>
          <p:cNvPr id="26" name="组合 25">
            <a:extLst>
              <a:ext uri="{FF2B5EF4-FFF2-40B4-BE49-F238E27FC236}">
                <a16:creationId xmlns:a16="http://schemas.microsoft.com/office/drawing/2014/main" id="{805C49CA-7F2A-4FB9-A4A7-6A3B838A38F0}"/>
              </a:ext>
            </a:extLst>
          </p:cNvPr>
          <p:cNvGrpSpPr>
            <a:grpSpLocks/>
          </p:cNvGrpSpPr>
          <p:nvPr/>
        </p:nvGrpSpPr>
        <p:grpSpPr bwMode="auto">
          <a:xfrm>
            <a:off x="4121193" y="4271546"/>
            <a:ext cx="1353557" cy="439887"/>
            <a:chOff x="3218596" y="4671130"/>
            <a:chExt cx="1804999" cy="586355"/>
          </a:xfrm>
        </p:grpSpPr>
        <p:sp>
          <p:nvSpPr>
            <p:cNvPr id="27" name="TextBox 13">
              <a:extLst>
                <a:ext uri="{FF2B5EF4-FFF2-40B4-BE49-F238E27FC236}">
                  <a16:creationId xmlns:a16="http://schemas.microsoft.com/office/drawing/2014/main" id="{0366C599-6E9C-45AF-9833-75D4C0E68398}"/>
                </a:ext>
              </a:extLst>
            </p:cNvPr>
            <p:cNvSpPr txBox="1">
              <a:spLocks noChangeArrowheads="1"/>
            </p:cNvSpPr>
            <p:nvPr/>
          </p:nvSpPr>
          <p:spPr bwMode="auto">
            <a:xfrm>
              <a:off x="3324635" y="4671130"/>
              <a:ext cx="1592919" cy="287091"/>
            </a:xfrm>
            <a:prstGeom prst="rect">
              <a:avLst/>
            </a:prstGeom>
            <a:noFill/>
            <a:ln w="9525">
              <a:noFill/>
              <a:miter lim="800000"/>
              <a:headEnd/>
              <a:tailEnd/>
            </a:ln>
          </p:spPr>
          <p:txBody>
            <a:bodyPr lIns="0" tIns="0" rIns="0" bIns="0">
              <a:spAutoFit/>
            </a:bodyPr>
            <a:lstStyle/>
            <a:p>
              <a:pPr algn="ctr" defTabSz="911745">
                <a:spcBef>
                  <a:spcPct val="20000"/>
                </a:spcBef>
              </a:pPr>
              <a:r>
                <a:rPr lang="zh-CN" altLang="en-US" sz="1400" b="1" dirty="0">
                  <a:solidFill>
                    <a:schemeClr val="bg1">
                      <a:lumMod val="85000"/>
                    </a:schemeClr>
                  </a:solidFill>
                  <a:latin typeface="微软雅黑" pitchFamily="34" charset="-122"/>
                  <a:ea typeface="微软雅黑" pitchFamily="34" charset="-122"/>
                  <a:sym typeface="Arial" pitchFamily="34" charset="0"/>
                </a:rPr>
                <a:t>Title</a:t>
              </a:r>
              <a:endParaRPr lang="en-US" altLang="zh-CN" sz="1400" b="1" dirty="0">
                <a:solidFill>
                  <a:schemeClr val="bg1">
                    <a:lumMod val="85000"/>
                  </a:schemeClr>
                </a:solidFill>
                <a:latin typeface="微软雅黑" pitchFamily="34" charset="-122"/>
                <a:ea typeface="微软雅黑" pitchFamily="34" charset="-122"/>
                <a:sym typeface="Arial" pitchFamily="34" charset="0"/>
              </a:endParaRPr>
            </a:p>
          </p:txBody>
        </p:sp>
        <p:sp>
          <p:nvSpPr>
            <p:cNvPr id="28" name="TextBox 13">
              <a:extLst>
                <a:ext uri="{FF2B5EF4-FFF2-40B4-BE49-F238E27FC236}">
                  <a16:creationId xmlns:a16="http://schemas.microsoft.com/office/drawing/2014/main" id="{1E1EAF68-A562-4067-8263-0390B3ED56EA}"/>
                </a:ext>
              </a:extLst>
            </p:cNvPr>
            <p:cNvSpPr txBox="1">
              <a:spLocks noChangeArrowheads="1"/>
            </p:cNvSpPr>
            <p:nvPr/>
          </p:nvSpPr>
          <p:spPr bwMode="auto">
            <a:xfrm>
              <a:off x="3218596" y="5052421"/>
              <a:ext cx="1804999" cy="205064"/>
            </a:xfrm>
            <a:prstGeom prst="rect">
              <a:avLst/>
            </a:prstGeom>
            <a:noFill/>
            <a:ln w="9525">
              <a:noFill/>
              <a:miter lim="800000"/>
              <a:headEnd/>
              <a:tailEnd/>
            </a:ln>
          </p:spPr>
          <p:txBody>
            <a:bodyPr lIns="0" tIns="0" rIns="0" bIns="0">
              <a:spAutoFit/>
            </a:bodyPr>
            <a:lstStyle/>
            <a:p>
              <a:pPr algn="ctr" defTabSz="911745">
                <a:spcBef>
                  <a:spcPct val="20000"/>
                </a:spcBef>
              </a:pPr>
              <a:r>
                <a:rPr lang="zh-CN" altLang="en-US" sz="1000" dirty="0">
                  <a:solidFill>
                    <a:schemeClr val="bg1">
                      <a:lumMod val="85000"/>
                    </a:schemeClr>
                  </a:solidFill>
                  <a:latin typeface="微软雅黑" pitchFamily="34" charset="-122"/>
                  <a:ea typeface="微软雅黑" pitchFamily="34" charset="-122"/>
                  <a:sym typeface="Arial" pitchFamily="34" charset="0"/>
                </a:rPr>
                <a:t>Click here to edit content</a:t>
              </a:r>
              <a:endParaRPr lang="en-US" altLang="zh-CN" sz="1000" dirty="0">
                <a:solidFill>
                  <a:schemeClr val="bg1">
                    <a:lumMod val="85000"/>
                  </a:schemeClr>
                </a:solidFill>
                <a:latin typeface="微软雅黑" pitchFamily="34" charset="-122"/>
                <a:ea typeface="微软雅黑" pitchFamily="34" charset="-122"/>
                <a:sym typeface="Arial" pitchFamily="34" charset="0"/>
              </a:endParaRPr>
            </a:p>
          </p:txBody>
        </p:sp>
      </p:grpSp>
      <p:grpSp>
        <p:nvGrpSpPr>
          <p:cNvPr id="29" name="组合 28">
            <a:extLst>
              <a:ext uri="{FF2B5EF4-FFF2-40B4-BE49-F238E27FC236}">
                <a16:creationId xmlns:a16="http://schemas.microsoft.com/office/drawing/2014/main" id="{C4DEFBE7-21E8-41CE-9CD0-D538E14C2D7B}"/>
              </a:ext>
            </a:extLst>
          </p:cNvPr>
          <p:cNvGrpSpPr>
            <a:grpSpLocks/>
          </p:cNvGrpSpPr>
          <p:nvPr/>
        </p:nvGrpSpPr>
        <p:grpSpPr bwMode="auto">
          <a:xfrm>
            <a:off x="5546178" y="4271546"/>
            <a:ext cx="1353558" cy="439887"/>
            <a:chOff x="5117476" y="4671130"/>
            <a:chExt cx="1804999" cy="586355"/>
          </a:xfrm>
        </p:grpSpPr>
        <p:sp>
          <p:nvSpPr>
            <p:cNvPr id="30" name="TextBox 13">
              <a:extLst>
                <a:ext uri="{FF2B5EF4-FFF2-40B4-BE49-F238E27FC236}">
                  <a16:creationId xmlns:a16="http://schemas.microsoft.com/office/drawing/2014/main" id="{F3C72641-1682-4D1B-9F2A-E273EFEDDDBE}"/>
                </a:ext>
              </a:extLst>
            </p:cNvPr>
            <p:cNvSpPr txBox="1">
              <a:spLocks noChangeArrowheads="1"/>
            </p:cNvSpPr>
            <p:nvPr/>
          </p:nvSpPr>
          <p:spPr bwMode="auto">
            <a:xfrm>
              <a:off x="5223517" y="4671130"/>
              <a:ext cx="1592919" cy="287091"/>
            </a:xfrm>
            <a:prstGeom prst="rect">
              <a:avLst/>
            </a:prstGeom>
            <a:noFill/>
            <a:ln w="9525">
              <a:noFill/>
              <a:miter lim="800000"/>
              <a:headEnd/>
              <a:tailEnd/>
            </a:ln>
          </p:spPr>
          <p:txBody>
            <a:bodyPr lIns="0" tIns="0" rIns="0" bIns="0">
              <a:spAutoFit/>
            </a:bodyPr>
            <a:lstStyle/>
            <a:p>
              <a:pPr algn="ctr" defTabSz="911745">
                <a:spcBef>
                  <a:spcPct val="20000"/>
                </a:spcBef>
              </a:pPr>
              <a:r>
                <a:rPr lang="zh-CN" altLang="en-US" sz="1400" b="1" dirty="0">
                  <a:solidFill>
                    <a:schemeClr val="bg1">
                      <a:lumMod val="85000"/>
                    </a:schemeClr>
                  </a:solidFill>
                  <a:latin typeface="微软雅黑" pitchFamily="34" charset="-122"/>
                  <a:ea typeface="微软雅黑" pitchFamily="34" charset="-122"/>
                  <a:sym typeface="Arial" pitchFamily="34" charset="0"/>
                </a:rPr>
                <a:t>Title</a:t>
              </a:r>
              <a:endParaRPr lang="en-US" altLang="zh-CN" sz="1400" b="1" dirty="0">
                <a:solidFill>
                  <a:schemeClr val="bg1">
                    <a:lumMod val="85000"/>
                  </a:schemeClr>
                </a:solidFill>
                <a:latin typeface="微软雅黑" pitchFamily="34" charset="-122"/>
                <a:ea typeface="微软雅黑" pitchFamily="34" charset="-122"/>
                <a:sym typeface="Arial" pitchFamily="34" charset="0"/>
              </a:endParaRPr>
            </a:p>
          </p:txBody>
        </p:sp>
        <p:sp>
          <p:nvSpPr>
            <p:cNvPr id="31" name="TextBox 13">
              <a:extLst>
                <a:ext uri="{FF2B5EF4-FFF2-40B4-BE49-F238E27FC236}">
                  <a16:creationId xmlns:a16="http://schemas.microsoft.com/office/drawing/2014/main" id="{A4CEDE0F-5857-49A1-AA9B-D5F4FDCBD573}"/>
                </a:ext>
              </a:extLst>
            </p:cNvPr>
            <p:cNvSpPr txBox="1">
              <a:spLocks noChangeArrowheads="1"/>
            </p:cNvSpPr>
            <p:nvPr/>
          </p:nvSpPr>
          <p:spPr bwMode="auto">
            <a:xfrm>
              <a:off x="5117476" y="5052421"/>
              <a:ext cx="1804999" cy="205064"/>
            </a:xfrm>
            <a:prstGeom prst="rect">
              <a:avLst/>
            </a:prstGeom>
            <a:noFill/>
            <a:ln w="9525">
              <a:noFill/>
              <a:miter lim="800000"/>
              <a:headEnd/>
              <a:tailEnd/>
            </a:ln>
          </p:spPr>
          <p:txBody>
            <a:bodyPr lIns="0" tIns="0" rIns="0" bIns="0">
              <a:spAutoFit/>
            </a:bodyPr>
            <a:lstStyle/>
            <a:p>
              <a:pPr algn="ctr" defTabSz="911745">
                <a:spcBef>
                  <a:spcPct val="20000"/>
                </a:spcBef>
              </a:pPr>
              <a:r>
                <a:rPr lang="zh-CN" altLang="en-US" sz="1000" dirty="0">
                  <a:solidFill>
                    <a:schemeClr val="bg1">
                      <a:lumMod val="85000"/>
                    </a:schemeClr>
                  </a:solidFill>
                  <a:latin typeface="微软雅黑" pitchFamily="34" charset="-122"/>
                  <a:ea typeface="微软雅黑" pitchFamily="34" charset="-122"/>
                  <a:sym typeface="Arial" pitchFamily="34" charset="0"/>
                </a:rPr>
                <a:t>Click here to edit content</a:t>
              </a:r>
              <a:endParaRPr lang="en-US" altLang="zh-CN" sz="1000" dirty="0">
                <a:solidFill>
                  <a:schemeClr val="bg1">
                    <a:lumMod val="85000"/>
                  </a:schemeClr>
                </a:solidFill>
                <a:latin typeface="微软雅黑" pitchFamily="34" charset="-122"/>
                <a:ea typeface="微软雅黑" pitchFamily="34" charset="-122"/>
                <a:sym typeface="Arial" pitchFamily="34" charset="0"/>
              </a:endParaRPr>
            </a:p>
          </p:txBody>
        </p:sp>
      </p:grpSp>
      <p:grpSp>
        <p:nvGrpSpPr>
          <p:cNvPr id="32" name="组合 31">
            <a:extLst>
              <a:ext uri="{FF2B5EF4-FFF2-40B4-BE49-F238E27FC236}">
                <a16:creationId xmlns:a16="http://schemas.microsoft.com/office/drawing/2014/main" id="{075F9760-1E63-47C4-B627-AEAA0625F767}"/>
              </a:ext>
            </a:extLst>
          </p:cNvPr>
          <p:cNvGrpSpPr>
            <a:grpSpLocks/>
          </p:cNvGrpSpPr>
          <p:nvPr/>
        </p:nvGrpSpPr>
        <p:grpSpPr bwMode="auto">
          <a:xfrm>
            <a:off x="7023545" y="4271546"/>
            <a:ext cx="1353557" cy="439887"/>
            <a:chOff x="7087615" y="4671130"/>
            <a:chExt cx="1804999" cy="586355"/>
          </a:xfrm>
        </p:grpSpPr>
        <p:sp>
          <p:nvSpPr>
            <p:cNvPr id="33" name="TextBox 13">
              <a:extLst>
                <a:ext uri="{FF2B5EF4-FFF2-40B4-BE49-F238E27FC236}">
                  <a16:creationId xmlns:a16="http://schemas.microsoft.com/office/drawing/2014/main" id="{2E495D7D-2FB2-481C-AB49-890A42B7CFE7}"/>
                </a:ext>
              </a:extLst>
            </p:cNvPr>
            <p:cNvSpPr txBox="1">
              <a:spLocks noChangeArrowheads="1"/>
            </p:cNvSpPr>
            <p:nvPr/>
          </p:nvSpPr>
          <p:spPr bwMode="auto">
            <a:xfrm>
              <a:off x="7193654" y="4671130"/>
              <a:ext cx="1592919" cy="287091"/>
            </a:xfrm>
            <a:prstGeom prst="rect">
              <a:avLst/>
            </a:prstGeom>
            <a:noFill/>
            <a:ln w="9525">
              <a:noFill/>
              <a:miter lim="800000"/>
              <a:headEnd/>
              <a:tailEnd/>
            </a:ln>
          </p:spPr>
          <p:txBody>
            <a:bodyPr lIns="0" tIns="0" rIns="0" bIns="0">
              <a:spAutoFit/>
            </a:bodyPr>
            <a:lstStyle/>
            <a:p>
              <a:pPr algn="ctr" defTabSz="911745">
                <a:spcBef>
                  <a:spcPct val="20000"/>
                </a:spcBef>
              </a:pPr>
              <a:r>
                <a:rPr lang="zh-CN" altLang="en-US" sz="1400" b="1" dirty="0">
                  <a:solidFill>
                    <a:schemeClr val="bg1">
                      <a:lumMod val="85000"/>
                    </a:schemeClr>
                  </a:solidFill>
                  <a:latin typeface="微软雅黑" pitchFamily="34" charset="-122"/>
                  <a:ea typeface="微软雅黑" pitchFamily="34" charset="-122"/>
                  <a:sym typeface="Arial" pitchFamily="34" charset="0"/>
                </a:rPr>
                <a:t>Title</a:t>
              </a:r>
              <a:endParaRPr lang="en-US" altLang="zh-CN" sz="1400" b="1" dirty="0">
                <a:solidFill>
                  <a:schemeClr val="bg1">
                    <a:lumMod val="85000"/>
                  </a:schemeClr>
                </a:solidFill>
                <a:latin typeface="微软雅黑" pitchFamily="34" charset="-122"/>
                <a:ea typeface="微软雅黑" pitchFamily="34" charset="-122"/>
                <a:sym typeface="Arial" pitchFamily="34" charset="0"/>
              </a:endParaRPr>
            </a:p>
          </p:txBody>
        </p:sp>
        <p:sp>
          <p:nvSpPr>
            <p:cNvPr id="34" name="TextBox 13">
              <a:extLst>
                <a:ext uri="{FF2B5EF4-FFF2-40B4-BE49-F238E27FC236}">
                  <a16:creationId xmlns:a16="http://schemas.microsoft.com/office/drawing/2014/main" id="{FC278106-3DC0-46E4-8E57-768C9737A087}"/>
                </a:ext>
              </a:extLst>
            </p:cNvPr>
            <p:cNvSpPr txBox="1">
              <a:spLocks noChangeArrowheads="1"/>
            </p:cNvSpPr>
            <p:nvPr/>
          </p:nvSpPr>
          <p:spPr bwMode="auto">
            <a:xfrm>
              <a:off x="7087615" y="5052421"/>
              <a:ext cx="1804999" cy="205064"/>
            </a:xfrm>
            <a:prstGeom prst="rect">
              <a:avLst/>
            </a:prstGeom>
            <a:noFill/>
            <a:ln w="9525">
              <a:noFill/>
              <a:miter lim="800000"/>
              <a:headEnd/>
              <a:tailEnd/>
            </a:ln>
          </p:spPr>
          <p:txBody>
            <a:bodyPr lIns="0" tIns="0" rIns="0" bIns="0">
              <a:spAutoFit/>
            </a:bodyPr>
            <a:lstStyle/>
            <a:p>
              <a:pPr algn="ctr" defTabSz="911745">
                <a:spcBef>
                  <a:spcPct val="20000"/>
                </a:spcBef>
              </a:pPr>
              <a:r>
                <a:rPr lang="zh-CN" altLang="en-US" sz="1000" dirty="0">
                  <a:solidFill>
                    <a:schemeClr val="bg1">
                      <a:lumMod val="85000"/>
                    </a:schemeClr>
                  </a:solidFill>
                  <a:latin typeface="微软雅黑" pitchFamily="34" charset="-122"/>
                  <a:ea typeface="微软雅黑" pitchFamily="34" charset="-122"/>
                  <a:sym typeface="Arial" pitchFamily="34" charset="0"/>
                </a:rPr>
                <a:t>Click here to edit content</a:t>
              </a:r>
              <a:endParaRPr lang="en-US" altLang="zh-CN" sz="1000" dirty="0">
                <a:solidFill>
                  <a:schemeClr val="bg1">
                    <a:lumMod val="85000"/>
                  </a:schemeClr>
                </a:solidFill>
                <a:latin typeface="微软雅黑" pitchFamily="34" charset="-122"/>
                <a:ea typeface="微软雅黑" pitchFamily="34" charset="-122"/>
                <a:sym typeface="Arial" pitchFamily="34" charset="0"/>
              </a:endParaRPr>
            </a:p>
          </p:txBody>
        </p:sp>
      </p:grpSp>
      <p:grpSp>
        <p:nvGrpSpPr>
          <p:cNvPr id="35" name="组合 34">
            <a:extLst>
              <a:ext uri="{FF2B5EF4-FFF2-40B4-BE49-F238E27FC236}">
                <a16:creationId xmlns:a16="http://schemas.microsoft.com/office/drawing/2014/main" id="{CB8CF41C-6AE5-4F7F-BA68-B4FF58E51E1C}"/>
              </a:ext>
            </a:extLst>
          </p:cNvPr>
          <p:cNvGrpSpPr>
            <a:grpSpLocks/>
          </p:cNvGrpSpPr>
          <p:nvPr/>
        </p:nvGrpSpPr>
        <p:grpSpPr bwMode="auto">
          <a:xfrm>
            <a:off x="8579482" y="4271546"/>
            <a:ext cx="1353558" cy="439887"/>
            <a:chOff x="9163794" y="4671130"/>
            <a:chExt cx="1804999" cy="586355"/>
          </a:xfrm>
        </p:grpSpPr>
        <p:sp>
          <p:nvSpPr>
            <p:cNvPr id="36" name="TextBox 13">
              <a:extLst>
                <a:ext uri="{FF2B5EF4-FFF2-40B4-BE49-F238E27FC236}">
                  <a16:creationId xmlns:a16="http://schemas.microsoft.com/office/drawing/2014/main" id="{A3135E3B-B85A-4981-B64E-6AA847396145}"/>
                </a:ext>
              </a:extLst>
            </p:cNvPr>
            <p:cNvSpPr txBox="1">
              <a:spLocks noChangeArrowheads="1"/>
            </p:cNvSpPr>
            <p:nvPr/>
          </p:nvSpPr>
          <p:spPr bwMode="auto">
            <a:xfrm>
              <a:off x="9269835" y="4671130"/>
              <a:ext cx="1592919" cy="287091"/>
            </a:xfrm>
            <a:prstGeom prst="rect">
              <a:avLst/>
            </a:prstGeom>
            <a:noFill/>
            <a:ln w="9525">
              <a:noFill/>
              <a:miter lim="800000"/>
              <a:headEnd/>
              <a:tailEnd/>
            </a:ln>
          </p:spPr>
          <p:txBody>
            <a:bodyPr lIns="0" tIns="0" rIns="0" bIns="0">
              <a:spAutoFit/>
            </a:bodyPr>
            <a:lstStyle/>
            <a:p>
              <a:pPr algn="ctr" defTabSz="911745">
                <a:spcBef>
                  <a:spcPct val="20000"/>
                </a:spcBef>
              </a:pPr>
              <a:r>
                <a:rPr lang="zh-CN" altLang="en-US" sz="1400" b="1" dirty="0">
                  <a:solidFill>
                    <a:schemeClr val="bg1">
                      <a:lumMod val="85000"/>
                    </a:schemeClr>
                  </a:solidFill>
                  <a:latin typeface="微软雅黑" pitchFamily="34" charset="-122"/>
                  <a:ea typeface="微软雅黑" pitchFamily="34" charset="-122"/>
                  <a:sym typeface="Arial" pitchFamily="34" charset="0"/>
                </a:rPr>
                <a:t>Title</a:t>
              </a:r>
              <a:endParaRPr lang="en-US" altLang="zh-CN" sz="1400" b="1" dirty="0">
                <a:solidFill>
                  <a:schemeClr val="bg1">
                    <a:lumMod val="85000"/>
                  </a:schemeClr>
                </a:solidFill>
                <a:latin typeface="微软雅黑" pitchFamily="34" charset="-122"/>
                <a:ea typeface="微软雅黑" pitchFamily="34" charset="-122"/>
                <a:sym typeface="Arial" pitchFamily="34" charset="0"/>
              </a:endParaRPr>
            </a:p>
          </p:txBody>
        </p:sp>
        <p:sp>
          <p:nvSpPr>
            <p:cNvPr id="37" name="TextBox 13">
              <a:extLst>
                <a:ext uri="{FF2B5EF4-FFF2-40B4-BE49-F238E27FC236}">
                  <a16:creationId xmlns:a16="http://schemas.microsoft.com/office/drawing/2014/main" id="{C9F8A7D2-D880-4CAC-B866-0F55BDB7B687}"/>
                </a:ext>
              </a:extLst>
            </p:cNvPr>
            <p:cNvSpPr txBox="1">
              <a:spLocks noChangeArrowheads="1"/>
            </p:cNvSpPr>
            <p:nvPr/>
          </p:nvSpPr>
          <p:spPr bwMode="auto">
            <a:xfrm>
              <a:off x="9163794" y="5052421"/>
              <a:ext cx="1804999" cy="205064"/>
            </a:xfrm>
            <a:prstGeom prst="rect">
              <a:avLst/>
            </a:prstGeom>
            <a:noFill/>
            <a:ln w="9525">
              <a:noFill/>
              <a:miter lim="800000"/>
              <a:headEnd/>
              <a:tailEnd/>
            </a:ln>
          </p:spPr>
          <p:txBody>
            <a:bodyPr lIns="0" tIns="0" rIns="0" bIns="0">
              <a:spAutoFit/>
            </a:bodyPr>
            <a:lstStyle/>
            <a:p>
              <a:pPr algn="ctr" defTabSz="911745">
                <a:spcBef>
                  <a:spcPct val="20000"/>
                </a:spcBef>
              </a:pPr>
              <a:r>
                <a:rPr lang="zh-CN" altLang="en-US" sz="1000" dirty="0">
                  <a:solidFill>
                    <a:schemeClr val="bg1">
                      <a:lumMod val="85000"/>
                    </a:schemeClr>
                  </a:solidFill>
                  <a:latin typeface="微软雅黑" pitchFamily="34" charset="-122"/>
                  <a:ea typeface="微软雅黑" pitchFamily="34" charset="-122"/>
                  <a:sym typeface="Arial" pitchFamily="34" charset="0"/>
                </a:rPr>
                <a:t>Click here to edit content</a:t>
              </a:r>
              <a:endParaRPr lang="en-US" altLang="zh-CN" sz="1000" dirty="0">
                <a:solidFill>
                  <a:schemeClr val="bg1">
                    <a:lumMod val="85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val="18902453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
            <a:extLst>
              <a:ext uri="{FF2B5EF4-FFF2-40B4-BE49-F238E27FC236}">
                <a16:creationId xmlns:a16="http://schemas.microsoft.com/office/drawing/2014/main" id="{1BF20E0D-DBC5-4357-85E7-F3198A8206D4}"/>
              </a:ext>
            </a:extLst>
          </p:cNvPr>
          <p:cNvSpPr>
            <a:spLocks noChangeArrowheads="1"/>
          </p:cNvSpPr>
          <p:nvPr/>
        </p:nvSpPr>
        <p:spPr bwMode="auto">
          <a:xfrm>
            <a:off x="2820432" y="1971798"/>
            <a:ext cx="2949971" cy="3059907"/>
          </a:xfrm>
          <a:prstGeom prst="ellipse">
            <a:avLst/>
          </a:prstGeom>
          <a:noFill/>
          <a:ln w="9525">
            <a:solidFill>
              <a:schemeClr val="bg2">
                <a:lumMod val="50000"/>
              </a:schemeClr>
            </a:solidFill>
            <a:prstDash val="dash"/>
            <a:bevel/>
            <a:headEnd/>
            <a:tailEnd/>
          </a:ln>
        </p:spPr>
        <p:txBody>
          <a:bodyPr lIns="60861" tIns="30431" rIns="60861" bIns="30431"/>
          <a:lstStyle/>
          <a:p>
            <a:endParaRPr lang="zh-CN" altLang="zh-CN" sz="1100" dirty="0">
              <a:solidFill>
                <a:schemeClr val="bg1">
                  <a:lumMod val="85000"/>
                </a:schemeClr>
              </a:solidFill>
            </a:endParaRPr>
          </a:p>
        </p:txBody>
      </p:sp>
      <p:sp>
        <p:nvSpPr>
          <p:cNvPr id="3" name="Oval 13">
            <a:extLst>
              <a:ext uri="{FF2B5EF4-FFF2-40B4-BE49-F238E27FC236}">
                <a16:creationId xmlns:a16="http://schemas.microsoft.com/office/drawing/2014/main" id="{E991179D-8818-4BDB-95A9-F691A1D5D5BC}"/>
              </a:ext>
            </a:extLst>
          </p:cNvPr>
          <p:cNvSpPr>
            <a:spLocks noChangeArrowheads="1"/>
          </p:cNvSpPr>
          <p:nvPr/>
        </p:nvSpPr>
        <p:spPr bwMode="auto">
          <a:xfrm>
            <a:off x="3246616" y="3398168"/>
            <a:ext cx="1119037" cy="1159669"/>
          </a:xfrm>
          <a:prstGeom prst="ellipse">
            <a:avLst/>
          </a:prstGeom>
          <a:solidFill>
            <a:srgbClr val="DCDADA"/>
          </a:solidFill>
          <a:ln w="9525">
            <a:noFill/>
            <a:bevel/>
            <a:headEnd/>
            <a:tailEnd/>
          </a:ln>
        </p:spPr>
        <p:txBody>
          <a:bodyPr lIns="60861" tIns="30431" rIns="60861" bIns="30431"/>
          <a:lstStyle/>
          <a:p>
            <a:endParaRPr lang="zh-CN" altLang="zh-CN" sz="1100" dirty="0">
              <a:solidFill>
                <a:schemeClr val="bg1">
                  <a:lumMod val="85000"/>
                </a:schemeClr>
              </a:solidFill>
            </a:endParaRPr>
          </a:p>
        </p:txBody>
      </p:sp>
      <p:sp>
        <p:nvSpPr>
          <p:cNvPr id="4" name="Oval 14">
            <a:extLst>
              <a:ext uri="{FF2B5EF4-FFF2-40B4-BE49-F238E27FC236}">
                <a16:creationId xmlns:a16="http://schemas.microsoft.com/office/drawing/2014/main" id="{6527A2BF-7515-4143-8E99-1993289A31D3}"/>
              </a:ext>
            </a:extLst>
          </p:cNvPr>
          <p:cNvSpPr>
            <a:spLocks noChangeArrowheads="1"/>
          </p:cNvSpPr>
          <p:nvPr/>
        </p:nvSpPr>
        <p:spPr bwMode="auto">
          <a:xfrm>
            <a:off x="3340663" y="3495797"/>
            <a:ext cx="920230" cy="954881"/>
          </a:xfrm>
          <a:prstGeom prst="ellipse">
            <a:avLst/>
          </a:prstGeom>
          <a:gradFill>
            <a:gsLst>
              <a:gs pos="0">
                <a:srgbClr val="BF00C3"/>
              </a:gs>
              <a:gs pos="100000">
                <a:srgbClr val="00009E"/>
              </a:gs>
            </a:gsLst>
            <a:lin ang="10800000" scaled="0"/>
          </a:gradFill>
          <a:ln w="9525">
            <a:noFill/>
            <a:bevel/>
            <a:headEnd/>
            <a:tailEnd/>
          </a:ln>
        </p:spPr>
        <p:txBody>
          <a:bodyPr lIns="60861" tIns="30431" rIns="60861" bIns="30431"/>
          <a:lstStyle/>
          <a:p>
            <a:endParaRPr lang="zh-CN" altLang="zh-CN" sz="1100" dirty="0">
              <a:solidFill>
                <a:schemeClr val="bg1">
                  <a:lumMod val="85000"/>
                </a:schemeClr>
              </a:solidFill>
            </a:endParaRPr>
          </a:p>
        </p:txBody>
      </p:sp>
      <p:sp>
        <p:nvSpPr>
          <p:cNvPr id="5" name="Oval 18">
            <a:extLst>
              <a:ext uri="{FF2B5EF4-FFF2-40B4-BE49-F238E27FC236}">
                <a16:creationId xmlns:a16="http://schemas.microsoft.com/office/drawing/2014/main" id="{9050CD5C-098E-4346-8812-2E714D563363}"/>
              </a:ext>
            </a:extLst>
          </p:cNvPr>
          <p:cNvSpPr>
            <a:spLocks noChangeArrowheads="1"/>
          </p:cNvSpPr>
          <p:nvPr/>
        </p:nvSpPr>
        <p:spPr bwMode="auto">
          <a:xfrm>
            <a:off x="4358510" y="3207667"/>
            <a:ext cx="1119037" cy="1162050"/>
          </a:xfrm>
          <a:prstGeom prst="ellipse">
            <a:avLst/>
          </a:prstGeom>
          <a:solidFill>
            <a:srgbClr val="DCDADA"/>
          </a:solidFill>
          <a:ln w="9525">
            <a:noFill/>
            <a:bevel/>
            <a:headEnd/>
            <a:tailEnd/>
          </a:ln>
        </p:spPr>
        <p:txBody>
          <a:bodyPr lIns="60861" tIns="30431" rIns="60861" bIns="30431"/>
          <a:lstStyle/>
          <a:p>
            <a:endParaRPr lang="zh-CN" altLang="zh-CN" sz="1100" dirty="0">
              <a:solidFill>
                <a:schemeClr val="bg1">
                  <a:lumMod val="85000"/>
                </a:schemeClr>
              </a:solidFill>
            </a:endParaRPr>
          </a:p>
        </p:txBody>
      </p:sp>
      <p:sp>
        <p:nvSpPr>
          <p:cNvPr id="6" name="Oval 19">
            <a:extLst>
              <a:ext uri="{FF2B5EF4-FFF2-40B4-BE49-F238E27FC236}">
                <a16:creationId xmlns:a16="http://schemas.microsoft.com/office/drawing/2014/main" id="{2BE9C27C-628E-493D-AD62-55ABE7D4F8BE}"/>
              </a:ext>
            </a:extLst>
          </p:cNvPr>
          <p:cNvSpPr>
            <a:spLocks noChangeArrowheads="1"/>
          </p:cNvSpPr>
          <p:nvPr/>
        </p:nvSpPr>
        <p:spPr bwMode="auto">
          <a:xfrm>
            <a:off x="4452557" y="3305298"/>
            <a:ext cx="921420" cy="956072"/>
          </a:xfrm>
          <a:prstGeom prst="ellipse">
            <a:avLst/>
          </a:prstGeom>
          <a:gradFill>
            <a:gsLst>
              <a:gs pos="0">
                <a:srgbClr val="BF00C3"/>
              </a:gs>
              <a:gs pos="100000">
                <a:srgbClr val="00009E"/>
              </a:gs>
            </a:gsLst>
            <a:lin ang="10800000" scaled="0"/>
          </a:gradFill>
          <a:ln w="9525">
            <a:noFill/>
            <a:bevel/>
            <a:headEnd/>
            <a:tailEnd/>
          </a:ln>
        </p:spPr>
        <p:txBody>
          <a:bodyPr lIns="60861" tIns="30431" rIns="60861" bIns="30431"/>
          <a:lstStyle/>
          <a:p>
            <a:endParaRPr lang="zh-CN" altLang="zh-CN" sz="1100" dirty="0">
              <a:solidFill>
                <a:schemeClr val="bg1">
                  <a:lumMod val="85000"/>
                </a:schemeClr>
              </a:solidFill>
            </a:endParaRPr>
          </a:p>
        </p:txBody>
      </p:sp>
      <p:sp>
        <p:nvSpPr>
          <p:cNvPr id="7" name="Oval 23">
            <a:extLst>
              <a:ext uri="{FF2B5EF4-FFF2-40B4-BE49-F238E27FC236}">
                <a16:creationId xmlns:a16="http://schemas.microsoft.com/office/drawing/2014/main" id="{B79034AC-06DB-4478-8FF2-2D5370EA50E1}"/>
              </a:ext>
            </a:extLst>
          </p:cNvPr>
          <p:cNvSpPr>
            <a:spLocks noChangeArrowheads="1"/>
          </p:cNvSpPr>
          <p:nvPr/>
        </p:nvSpPr>
        <p:spPr bwMode="auto">
          <a:xfrm>
            <a:off x="3614472" y="2327793"/>
            <a:ext cx="1117846" cy="1160860"/>
          </a:xfrm>
          <a:prstGeom prst="ellipse">
            <a:avLst/>
          </a:prstGeom>
          <a:solidFill>
            <a:srgbClr val="DCDADA"/>
          </a:solidFill>
          <a:ln w="9525">
            <a:noFill/>
            <a:bevel/>
            <a:headEnd/>
            <a:tailEnd/>
          </a:ln>
        </p:spPr>
        <p:txBody>
          <a:bodyPr lIns="60861" tIns="30431" rIns="60861" bIns="30431"/>
          <a:lstStyle/>
          <a:p>
            <a:endParaRPr lang="zh-CN" altLang="zh-CN" sz="1100" dirty="0">
              <a:solidFill>
                <a:schemeClr val="bg1">
                  <a:lumMod val="85000"/>
                </a:schemeClr>
              </a:solidFill>
            </a:endParaRPr>
          </a:p>
        </p:txBody>
      </p:sp>
      <p:sp>
        <p:nvSpPr>
          <p:cNvPr id="8" name="Oval 24">
            <a:extLst>
              <a:ext uri="{FF2B5EF4-FFF2-40B4-BE49-F238E27FC236}">
                <a16:creationId xmlns:a16="http://schemas.microsoft.com/office/drawing/2014/main" id="{B77A68C6-92BC-4D41-A3DF-5BC6B7E20436}"/>
              </a:ext>
            </a:extLst>
          </p:cNvPr>
          <p:cNvSpPr>
            <a:spLocks noChangeArrowheads="1"/>
          </p:cNvSpPr>
          <p:nvPr/>
        </p:nvSpPr>
        <p:spPr bwMode="auto">
          <a:xfrm>
            <a:off x="3708517" y="2424235"/>
            <a:ext cx="921420" cy="956072"/>
          </a:xfrm>
          <a:prstGeom prst="ellipse">
            <a:avLst/>
          </a:prstGeom>
          <a:gradFill>
            <a:gsLst>
              <a:gs pos="0">
                <a:srgbClr val="BF00C3"/>
              </a:gs>
              <a:gs pos="100000">
                <a:srgbClr val="00009E"/>
              </a:gs>
            </a:gsLst>
            <a:lin ang="10800000" scaled="0"/>
          </a:gradFill>
          <a:ln w="9525">
            <a:noFill/>
            <a:bevel/>
            <a:headEnd/>
            <a:tailEnd/>
          </a:ln>
        </p:spPr>
        <p:txBody>
          <a:bodyPr lIns="60861" tIns="30431" rIns="60861" bIns="30431"/>
          <a:lstStyle/>
          <a:p>
            <a:endParaRPr lang="zh-CN" altLang="zh-CN" sz="1100" dirty="0">
              <a:solidFill>
                <a:schemeClr val="bg1">
                  <a:lumMod val="85000"/>
                </a:schemeClr>
              </a:solidFill>
            </a:endParaRPr>
          </a:p>
        </p:txBody>
      </p:sp>
      <p:sp>
        <p:nvSpPr>
          <p:cNvPr id="9" name="TextBox 10">
            <a:extLst>
              <a:ext uri="{FF2B5EF4-FFF2-40B4-BE49-F238E27FC236}">
                <a16:creationId xmlns:a16="http://schemas.microsoft.com/office/drawing/2014/main" id="{E7BB186B-69AD-4766-BAE8-1C07D0E1608C}"/>
              </a:ext>
            </a:extLst>
          </p:cNvPr>
          <p:cNvSpPr>
            <a:spLocks noChangeArrowheads="1"/>
          </p:cNvSpPr>
          <p:nvPr/>
        </p:nvSpPr>
        <p:spPr bwMode="auto">
          <a:xfrm>
            <a:off x="6097781" y="1995609"/>
            <a:ext cx="1020493" cy="276833"/>
          </a:xfrm>
          <a:prstGeom prst="rect">
            <a:avLst/>
          </a:prstGeom>
          <a:noFill/>
          <a:ln w="9525">
            <a:noFill/>
            <a:bevel/>
            <a:headEnd/>
            <a:tailEnd/>
          </a:ln>
        </p:spPr>
        <p:txBody>
          <a:bodyPr wrap="none" lIns="60861" tIns="30431" rIns="60861" bIns="30431">
            <a:spAutoFit/>
          </a:bodyPr>
          <a:lstStyle/>
          <a:p>
            <a:r>
              <a:rPr lang="zh-CN" altLang="en-US" sz="1400" b="1" dirty="0">
                <a:solidFill>
                  <a:schemeClr val="bg1">
                    <a:lumMod val="85000"/>
                  </a:schemeClr>
                </a:solidFill>
                <a:latin typeface="微软雅黑" pitchFamily="34" charset="-122"/>
                <a:ea typeface="微软雅黑" pitchFamily="34" charset="-122"/>
                <a:sym typeface="微软雅黑" pitchFamily="34" charset="-122"/>
              </a:rPr>
              <a:t>Title text one</a:t>
            </a:r>
            <a:endParaRPr lang="zh-CN" altLang="en-US" sz="1999" dirty="0">
              <a:solidFill>
                <a:schemeClr val="bg1">
                  <a:lumMod val="85000"/>
                </a:schemeClr>
              </a:solidFill>
            </a:endParaRPr>
          </a:p>
        </p:txBody>
      </p:sp>
      <p:sp>
        <p:nvSpPr>
          <p:cNvPr id="10" name="TextBox 11">
            <a:extLst>
              <a:ext uri="{FF2B5EF4-FFF2-40B4-BE49-F238E27FC236}">
                <a16:creationId xmlns:a16="http://schemas.microsoft.com/office/drawing/2014/main" id="{18EB6C20-3034-4008-87A2-4308A2194A81}"/>
              </a:ext>
            </a:extLst>
          </p:cNvPr>
          <p:cNvSpPr>
            <a:spLocks noChangeArrowheads="1"/>
          </p:cNvSpPr>
          <p:nvPr/>
        </p:nvSpPr>
        <p:spPr bwMode="auto">
          <a:xfrm>
            <a:off x="6097779" y="2249213"/>
            <a:ext cx="3252349" cy="522978"/>
          </a:xfrm>
          <a:prstGeom prst="rect">
            <a:avLst/>
          </a:prstGeom>
          <a:noFill/>
          <a:ln w="9525">
            <a:noFill/>
            <a:bevel/>
            <a:headEnd/>
            <a:tailEnd/>
          </a:ln>
        </p:spPr>
        <p:txBody>
          <a:bodyPr lIns="60861" tIns="30431" rIns="60861" bIns="30431">
            <a:spAutoFit/>
          </a:bodyPr>
          <a:lstStyle/>
          <a:p>
            <a:r>
              <a:rPr lang="zh-CN" altLang="en-US" sz="1000" dirty="0">
                <a:solidFill>
                  <a:schemeClr val="bg1">
                    <a:lumMod val="85000"/>
                  </a:schemeClr>
                </a:solidFill>
                <a:latin typeface="微软雅黑" pitchFamily="34" charset="-122"/>
                <a:ea typeface="微软雅黑" pitchFamily="34" charset="-122"/>
                <a:sym typeface="微软雅黑" pitchFamily="34" charset="-122"/>
              </a:rPr>
              <a:t>Click to enter your text or copy your text</a:t>
            </a:r>
            <a:endParaRPr lang="en-US" sz="1000" dirty="0">
              <a:solidFill>
                <a:schemeClr val="bg1">
                  <a:lumMod val="85000"/>
                </a:schemeClr>
              </a:solidFill>
              <a:latin typeface="微软雅黑" pitchFamily="34" charset="-122"/>
              <a:ea typeface="微软雅黑" pitchFamily="34" charset="-122"/>
              <a:sym typeface="微软雅黑" pitchFamily="34" charset="-122"/>
            </a:endParaRPr>
          </a:p>
          <a:p>
            <a:r>
              <a:rPr lang="zh-CN" altLang="en-US" sz="1000" dirty="0">
                <a:solidFill>
                  <a:schemeClr val="bg1">
                    <a:lumMod val="85000"/>
                  </a:schemeClr>
                </a:solidFill>
                <a:latin typeface="微软雅黑" pitchFamily="34" charset="-122"/>
                <a:ea typeface="微软雅黑" pitchFamily="34" charset="-122"/>
                <a:sym typeface="微软雅黑" pitchFamily="34" charset="-122"/>
              </a:rPr>
              <a:t>Click to enter your text or copy your text</a:t>
            </a:r>
          </a:p>
          <a:p>
            <a:r>
              <a:rPr lang="zh-CN" altLang="en-US" sz="1000" dirty="0">
                <a:solidFill>
                  <a:schemeClr val="bg1">
                    <a:lumMod val="85000"/>
                  </a:schemeClr>
                </a:solidFill>
                <a:latin typeface="微软雅黑" pitchFamily="34" charset="-122"/>
                <a:ea typeface="微软雅黑" pitchFamily="34" charset="-122"/>
                <a:sym typeface="微软雅黑" pitchFamily="34" charset="-122"/>
              </a:rPr>
              <a:t>Click to enter your text or copy your text</a:t>
            </a:r>
            <a:endParaRPr lang="en-US" sz="1000" dirty="0">
              <a:solidFill>
                <a:schemeClr val="bg1">
                  <a:lumMod val="85000"/>
                </a:schemeClr>
              </a:solidFill>
              <a:latin typeface="微软雅黑" pitchFamily="34" charset="-122"/>
              <a:ea typeface="微软雅黑" pitchFamily="34" charset="-122"/>
              <a:sym typeface="微软雅黑" pitchFamily="34" charset="-122"/>
            </a:endParaRPr>
          </a:p>
        </p:txBody>
      </p:sp>
      <p:sp>
        <p:nvSpPr>
          <p:cNvPr id="11" name="TextBox 12">
            <a:extLst>
              <a:ext uri="{FF2B5EF4-FFF2-40B4-BE49-F238E27FC236}">
                <a16:creationId xmlns:a16="http://schemas.microsoft.com/office/drawing/2014/main" id="{9104D825-4D48-461B-ABD0-025A5949A8DD}"/>
              </a:ext>
            </a:extLst>
          </p:cNvPr>
          <p:cNvSpPr>
            <a:spLocks noChangeArrowheads="1"/>
          </p:cNvSpPr>
          <p:nvPr/>
        </p:nvSpPr>
        <p:spPr bwMode="auto">
          <a:xfrm>
            <a:off x="3870421" y="2658789"/>
            <a:ext cx="610708" cy="400030"/>
          </a:xfrm>
          <a:prstGeom prst="rect">
            <a:avLst/>
          </a:prstGeom>
          <a:noFill/>
          <a:ln w="9525">
            <a:noFill/>
            <a:bevel/>
            <a:headEnd/>
            <a:tailEnd/>
          </a:ln>
        </p:spPr>
        <p:txBody>
          <a:bodyPr lIns="60861" tIns="30431" rIns="60861" bIns="30431">
            <a:spAutoFit/>
          </a:bodyPr>
          <a:lstStyle/>
          <a:p>
            <a:pPr algn="ctr"/>
            <a:r>
              <a:rPr lang="zh-CN" altLang="en-US" sz="1100" b="1" dirty="0">
                <a:solidFill>
                  <a:schemeClr val="bg1">
                    <a:lumMod val="85000"/>
                  </a:schemeClr>
                </a:solidFill>
                <a:latin typeface="微软雅黑" pitchFamily="34" charset="-122"/>
                <a:ea typeface="微软雅黑" pitchFamily="34" charset="-122"/>
                <a:sym typeface="微软雅黑" pitchFamily="34" charset="-122"/>
              </a:rPr>
              <a:t>Title</a:t>
            </a:r>
            <a:endParaRPr lang="en-US" sz="1100" b="1" dirty="0">
              <a:solidFill>
                <a:schemeClr val="bg1">
                  <a:lumMod val="85000"/>
                </a:schemeClr>
              </a:solidFill>
              <a:latin typeface="微软雅黑" pitchFamily="34" charset="-122"/>
              <a:ea typeface="微软雅黑" pitchFamily="34" charset="-122"/>
              <a:sym typeface="微软雅黑" pitchFamily="34" charset="-122"/>
            </a:endParaRPr>
          </a:p>
          <a:p>
            <a:pPr algn="ctr"/>
            <a:r>
              <a:rPr lang="zh-CN" altLang="en-US" sz="1100" b="1" dirty="0">
                <a:solidFill>
                  <a:schemeClr val="bg1">
                    <a:lumMod val="85000"/>
                  </a:schemeClr>
                </a:solidFill>
                <a:latin typeface="微软雅黑" pitchFamily="34" charset="-122"/>
                <a:ea typeface="微软雅黑" pitchFamily="34" charset="-122"/>
                <a:sym typeface="微软雅黑" pitchFamily="34" charset="-122"/>
              </a:rPr>
              <a:t>Text One</a:t>
            </a:r>
            <a:endParaRPr lang="zh-CN" altLang="en-US" sz="1799" dirty="0">
              <a:solidFill>
                <a:schemeClr val="bg1">
                  <a:lumMod val="85000"/>
                </a:schemeClr>
              </a:solidFill>
            </a:endParaRPr>
          </a:p>
        </p:txBody>
      </p:sp>
      <p:sp>
        <p:nvSpPr>
          <p:cNvPr id="12" name="TextBox 14">
            <a:extLst>
              <a:ext uri="{FF2B5EF4-FFF2-40B4-BE49-F238E27FC236}">
                <a16:creationId xmlns:a16="http://schemas.microsoft.com/office/drawing/2014/main" id="{9A1E5439-FC4E-4938-9C6B-0922A5067881}"/>
              </a:ext>
            </a:extLst>
          </p:cNvPr>
          <p:cNvSpPr>
            <a:spLocks noChangeArrowheads="1"/>
          </p:cNvSpPr>
          <p:nvPr/>
        </p:nvSpPr>
        <p:spPr bwMode="auto">
          <a:xfrm>
            <a:off x="3479948" y="3758926"/>
            <a:ext cx="610708" cy="400030"/>
          </a:xfrm>
          <a:prstGeom prst="rect">
            <a:avLst/>
          </a:prstGeom>
          <a:noFill/>
          <a:ln w="9525">
            <a:noFill/>
            <a:bevel/>
            <a:headEnd/>
            <a:tailEnd/>
          </a:ln>
        </p:spPr>
        <p:txBody>
          <a:bodyPr lIns="60861" tIns="30431" rIns="60861" bIns="30431">
            <a:spAutoFit/>
          </a:bodyPr>
          <a:lstStyle/>
          <a:p>
            <a:pPr algn="ctr"/>
            <a:r>
              <a:rPr lang="zh-CN" altLang="en-US" sz="1100" b="1" dirty="0">
                <a:solidFill>
                  <a:schemeClr val="bg1">
                    <a:lumMod val="85000"/>
                  </a:schemeClr>
                </a:solidFill>
                <a:latin typeface="微软雅黑" pitchFamily="34" charset="-122"/>
                <a:ea typeface="微软雅黑" pitchFamily="34" charset="-122"/>
                <a:sym typeface="微软雅黑" pitchFamily="34" charset="-122"/>
              </a:rPr>
              <a:t>Title</a:t>
            </a:r>
            <a:endParaRPr lang="en-US" sz="1100" b="1" dirty="0">
              <a:solidFill>
                <a:schemeClr val="bg1">
                  <a:lumMod val="85000"/>
                </a:schemeClr>
              </a:solidFill>
              <a:latin typeface="微软雅黑" pitchFamily="34" charset="-122"/>
              <a:ea typeface="微软雅黑" pitchFamily="34" charset="-122"/>
              <a:sym typeface="微软雅黑" pitchFamily="34" charset="-122"/>
            </a:endParaRPr>
          </a:p>
          <a:p>
            <a:pPr algn="ctr"/>
            <a:r>
              <a:rPr lang="zh-CN" altLang="en-US" sz="1100" b="1" dirty="0">
                <a:solidFill>
                  <a:schemeClr val="bg1">
                    <a:lumMod val="85000"/>
                  </a:schemeClr>
                </a:solidFill>
                <a:latin typeface="微软雅黑" pitchFamily="34" charset="-122"/>
                <a:ea typeface="微软雅黑" pitchFamily="34" charset="-122"/>
                <a:sym typeface="微软雅黑" pitchFamily="34" charset="-122"/>
              </a:rPr>
              <a:t>Text two</a:t>
            </a:r>
            <a:endParaRPr lang="zh-CN" altLang="en-US" sz="1799" dirty="0">
              <a:solidFill>
                <a:schemeClr val="bg1">
                  <a:lumMod val="85000"/>
                </a:schemeClr>
              </a:solidFill>
            </a:endParaRPr>
          </a:p>
        </p:txBody>
      </p:sp>
      <p:sp>
        <p:nvSpPr>
          <p:cNvPr id="13" name="TextBox 15">
            <a:extLst>
              <a:ext uri="{FF2B5EF4-FFF2-40B4-BE49-F238E27FC236}">
                <a16:creationId xmlns:a16="http://schemas.microsoft.com/office/drawing/2014/main" id="{B9F3C667-E761-44D7-B088-739C142FE9A1}"/>
              </a:ext>
            </a:extLst>
          </p:cNvPr>
          <p:cNvSpPr>
            <a:spLocks noChangeArrowheads="1"/>
          </p:cNvSpPr>
          <p:nvPr/>
        </p:nvSpPr>
        <p:spPr bwMode="auto">
          <a:xfrm>
            <a:off x="4631129" y="3524374"/>
            <a:ext cx="610709" cy="400030"/>
          </a:xfrm>
          <a:prstGeom prst="rect">
            <a:avLst/>
          </a:prstGeom>
          <a:noFill/>
          <a:ln w="9525">
            <a:noFill/>
            <a:bevel/>
            <a:headEnd/>
            <a:tailEnd/>
          </a:ln>
        </p:spPr>
        <p:txBody>
          <a:bodyPr lIns="60861" tIns="30431" rIns="60861" bIns="30431">
            <a:spAutoFit/>
          </a:bodyPr>
          <a:lstStyle/>
          <a:p>
            <a:pPr algn="ctr"/>
            <a:r>
              <a:rPr lang="zh-CN" altLang="en-US" sz="1100" b="1" dirty="0">
                <a:solidFill>
                  <a:schemeClr val="bg1">
                    <a:lumMod val="85000"/>
                  </a:schemeClr>
                </a:solidFill>
                <a:latin typeface="微软雅黑" pitchFamily="34" charset="-122"/>
                <a:ea typeface="微软雅黑" pitchFamily="34" charset="-122"/>
                <a:sym typeface="微软雅黑" pitchFamily="34" charset="-122"/>
              </a:rPr>
              <a:t>Title</a:t>
            </a:r>
            <a:endParaRPr lang="en-US" sz="1100" b="1" dirty="0">
              <a:solidFill>
                <a:schemeClr val="bg1">
                  <a:lumMod val="85000"/>
                </a:schemeClr>
              </a:solidFill>
              <a:latin typeface="微软雅黑" pitchFamily="34" charset="-122"/>
              <a:ea typeface="微软雅黑" pitchFamily="34" charset="-122"/>
              <a:sym typeface="微软雅黑" pitchFamily="34" charset="-122"/>
            </a:endParaRPr>
          </a:p>
          <a:p>
            <a:pPr algn="ctr"/>
            <a:r>
              <a:rPr lang="zh-CN" altLang="en-US" sz="1100" b="1" dirty="0">
                <a:solidFill>
                  <a:schemeClr val="bg1">
                    <a:lumMod val="85000"/>
                  </a:schemeClr>
                </a:solidFill>
                <a:latin typeface="微软雅黑" pitchFamily="34" charset="-122"/>
                <a:ea typeface="微软雅黑" pitchFamily="34" charset="-122"/>
                <a:sym typeface="微软雅黑" pitchFamily="34" charset="-122"/>
              </a:rPr>
              <a:t>Text three</a:t>
            </a:r>
            <a:endParaRPr lang="zh-CN" altLang="en-US" sz="1799" dirty="0">
              <a:solidFill>
                <a:schemeClr val="bg1">
                  <a:lumMod val="85000"/>
                </a:schemeClr>
              </a:solidFill>
            </a:endParaRPr>
          </a:p>
        </p:txBody>
      </p:sp>
      <p:sp>
        <p:nvSpPr>
          <p:cNvPr id="14" name="TextBox 16">
            <a:extLst>
              <a:ext uri="{FF2B5EF4-FFF2-40B4-BE49-F238E27FC236}">
                <a16:creationId xmlns:a16="http://schemas.microsoft.com/office/drawing/2014/main" id="{64BFABBC-5DB0-4DA9-BF36-DB30F23382D0}"/>
              </a:ext>
            </a:extLst>
          </p:cNvPr>
          <p:cNvSpPr>
            <a:spLocks noChangeArrowheads="1"/>
          </p:cNvSpPr>
          <p:nvPr/>
        </p:nvSpPr>
        <p:spPr bwMode="auto">
          <a:xfrm>
            <a:off x="6097781" y="3076697"/>
            <a:ext cx="1020493" cy="276833"/>
          </a:xfrm>
          <a:prstGeom prst="rect">
            <a:avLst/>
          </a:prstGeom>
          <a:noFill/>
          <a:ln w="9525">
            <a:noFill/>
            <a:bevel/>
            <a:headEnd/>
            <a:tailEnd/>
          </a:ln>
        </p:spPr>
        <p:txBody>
          <a:bodyPr wrap="none" lIns="60861" tIns="30431" rIns="60861" bIns="30431">
            <a:spAutoFit/>
          </a:bodyPr>
          <a:lstStyle/>
          <a:p>
            <a:r>
              <a:rPr lang="zh-CN" altLang="en-US" sz="1400" b="1" dirty="0">
                <a:solidFill>
                  <a:schemeClr val="bg1">
                    <a:lumMod val="85000"/>
                  </a:schemeClr>
                </a:solidFill>
                <a:latin typeface="微软雅黑" pitchFamily="34" charset="-122"/>
                <a:ea typeface="微软雅黑" pitchFamily="34" charset="-122"/>
                <a:sym typeface="微软雅黑" pitchFamily="34" charset="-122"/>
              </a:rPr>
              <a:t>Title Text II</a:t>
            </a:r>
            <a:endParaRPr lang="zh-CN" altLang="en-US" sz="1999" dirty="0">
              <a:solidFill>
                <a:schemeClr val="bg1">
                  <a:lumMod val="85000"/>
                </a:schemeClr>
              </a:solidFill>
            </a:endParaRPr>
          </a:p>
        </p:txBody>
      </p:sp>
      <p:sp>
        <p:nvSpPr>
          <p:cNvPr id="15" name="TextBox 17">
            <a:extLst>
              <a:ext uri="{FF2B5EF4-FFF2-40B4-BE49-F238E27FC236}">
                <a16:creationId xmlns:a16="http://schemas.microsoft.com/office/drawing/2014/main" id="{29CBCDA0-D32F-438D-A555-5E0F4F5A1B47}"/>
              </a:ext>
            </a:extLst>
          </p:cNvPr>
          <p:cNvSpPr>
            <a:spLocks noChangeArrowheads="1"/>
          </p:cNvSpPr>
          <p:nvPr/>
        </p:nvSpPr>
        <p:spPr bwMode="auto">
          <a:xfrm>
            <a:off x="6097779" y="3329110"/>
            <a:ext cx="3252349" cy="522978"/>
          </a:xfrm>
          <a:prstGeom prst="rect">
            <a:avLst/>
          </a:prstGeom>
          <a:noFill/>
          <a:ln w="9525">
            <a:noFill/>
            <a:bevel/>
            <a:headEnd/>
            <a:tailEnd/>
          </a:ln>
        </p:spPr>
        <p:txBody>
          <a:bodyPr lIns="60861" tIns="30431" rIns="60861" bIns="30431">
            <a:spAutoFit/>
          </a:bodyPr>
          <a:lstStyle/>
          <a:p>
            <a:r>
              <a:rPr lang="zh-CN" altLang="en-US" sz="1000" dirty="0">
                <a:solidFill>
                  <a:schemeClr val="bg1">
                    <a:lumMod val="85000"/>
                  </a:schemeClr>
                </a:solidFill>
                <a:latin typeface="微软雅黑" pitchFamily="34" charset="-122"/>
                <a:ea typeface="微软雅黑" pitchFamily="34" charset="-122"/>
                <a:sym typeface="微软雅黑" pitchFamily="34" charset="-122"/>
              </a:rPr>
              <a:t>Click to enter your text or copy your text</a:t>
            </a:r>
            <a:endParaRPr lang="en-US" sz="1000" dirty="0">
              <a:solidFill>
                <a:schemeClr val="bg1">
                  <a:lumMod val="85000"/>
                </a:schemeClr>
              </a:solidFill>
              <a:latin typeface="微软雅黑" pitchFamily="34" charset="-122"/>
              <a:ea typeface="微软雅黑" pitchFamily="34" charset="-122"/>
              <a:sym typeface="微软雅黑" pitchFamily="34" charset="-122"/>
            </a:endParaRPr>
          </a:p>
          <a:p>
            <a:r>
              <a:rPr lang="zh-CN" altLang="en-US" sz="1000" dirty="0">
                <a:solidFill>
                  <a:schemeClr val="bg1">
                    <a:lumMod val="85000"/>
                  </a:schemeClr>
                </a:solidFill>
                <a:latin typeface="微软雅黑" pitchFamily="34" charset="-122"/>
                <a:ea typeface="微软雅黑" pitchFamily="34" charset="-122"/>
                <a:sym typeface="微软雅黑" pitchFamily="34" charset="-122"/>
              </a:rPr>
              <a:t>Click to enter your text or copy your text</a:t>
            </a:r>
          </a:p>
          <a:p>
            <a:r>
              <a:rPr lang="zh-CN" altLang="en-US" sz="1000" dirty="0">
                <a:solidFill>
                  <a:schemeClr val="bg1">
                    <a:lumMod val="85000"/>
                  </a:schemeClr>
                </a:solidFill>
                <a:latin typeface="微软雅黑" pitchFamily="34" charset="-122"/>
                <a:ea typeface="微软雅黑" pitchFamily="34" charset="-122"/>
                <a:sym typeface="微软雅黑" pitchFamily="34" charset="-122"/>
              </a:rPr>
              <a:t>Click to enter your text or copy your text</a:t>
            </a:r>
          </a:p>
        </p:txBody>
      </p:sp>
      <p:sp>
        <p:nvSpPr>
          <p:cNvPr id="16" name="TextBox 18">
            <a:extLst>
              <a:ext uri="{FF2B5EF4-FFF2-40B4-BE49-F238E27FC236}">
                <a16:creationId xmlns:a16="http://schemas.microsoft.com/office/drawing/2014/main" id="{05779C30-29E9-47E6-9947-25323D40845D}"/>
              </a:ext>
            </a:extLst>
          </p:cNvPr>
          <p:cNvSpPr>
            <a:spLocks noChangeArrowheads="1"/>
          </p:cNvSpPr>
          <p:nvPr/>
        </p:nvSpPr>
        <p:spPr bwMode="auto">
          <a:xfrm>
            <a:off x="6097781" y="4148260"/>
            <a:ext cx="1020493" cy="276833"/>
          </a:xfrm>
          <a:prstGeom prst="rect">
            <a:avLst/>
          </a:prstGeom>
          <a:noFill/>
          <a:ln w="9525">
            <a:noFill/>
            <a:bevel/>
            <a:headEnd/>
            <a:tailEnd/>
          </a:ln>
        </p:spPr>
        <p:txBody>
          <a:bodyPr wrap="none" lIns="60861" tIns="30431" rIns="60861" bIns="30431">
            <a:spAutoFit/>
          </a:bodyPr>
          <a:lstStyle/>
          <a:p>
            <a:r>
              <a:rPr lang="zh-CN" altLang="en-US" sz="1400" b="1" dirty="0">
                <a:solidFill>
                  <a:schemeClr val="bg1">
                    <a:lumMod val="85000"/>
                  </a:schemeClr>
                </a:solidFill>
                <a:latin typeface="微软雅黑" pitchFamily="34" charset="-122"/>
                <a:ea typeface="微软雅黑" pitchFamily="34" charset="-122"/>
                <a:sym typeface="微软雅黑" pitchFamily="34" charset="-122"/>
              </a:rPr>
              <a:t>Title Text 3</a:t>
            </a:r>
            <a:endParaRPr lang="zh-CN" altLang="en-US" sz="1999" dirty="0">
              <a:solidFill>
                <a:schemeClr val="bg1">
                  <a:lumMod val="85000"/>
                </a:schemeClr>
              </a:solidFill>
            </a:endParaRPr>
          </a:p>
        </p:txBody>
      </p:sp>
      <p:sp>
        <p:nvSpPr>
          <p:cNvPr id="17" name="TextBox 19">
            <a:extLst>
              <a:ext uri="{FF2B5EF4-FFF2-40B4-BE49-F238E27FC236}">
                <a16:creationId xmlns:a16="http://schemas.microsoft.com/office/drawing/2014/main" id="{180C7A71-354B-460E-91D7-3A86337490A6}"/>
              </a:ext>
            </a:extLst>
          </p:cNvPr>
          <p:cNvSpPr>
            <a:spLocks noChangeArrowheads="1"/>
          </p:cNvSpPr>
          <p:nvPr/>
        </p:nvSpPr>
        <p:spPr bwMode="auto">
          <a:xfrm>
            <a:off x="6097779" y="4400673"/>
            <a:ext cx="3252349" cy="522978"/>
          </a:xfrm>
          <a:prstGeom prst="rect">
            <a:avLst/>
          </a:prstGeom>
          <a:noFill/>
          <a:ln w="9525">
            <a:noFill/>
            <a:bevel/>
            <a:headEnd/>
            <a:tailEnd/>
          </a:ln>
        </p:spPr>
        <p:txBody>
          <a:bodyPr lIns="60861" tIns="30431" rIns="60861" bIns="30431">
            <a:spAutoFit/>
          </a:bodyPr>
          <a:lstStyle/>
          <a:p>
            <a:r>
              <a:rPr lang="zh-CN" altLang="en-US" sz="1000" dirty="0">
                <a:solidFill>
                  <a:schemeClr val="bg1">
                    <a:lumMod val="85000"/>
                  </a:schemeClr>
                </a:solidFill>
                <a:latin typeface="微软雅黑" pitchFamily="34" charset="-122"/>
                <a:ea typeface="微软雅黑" pitchFamily="34" charset="-122"/>
                <a:sym typeface="微软雅黑" pitchFamily="34" charset="-122"/>
              </a:rPr>
              <a:t>Click to enter your text or copy your text</a:t>
            </a:r>
            <a:endParaRPr lang="en-US" sz="1000" dirty="0">
              <a:solidFill>
                <a:schemeClr val="bg1">
                  <a:lumMod val="85000"/>
                </a:schemeClr>
              </a:solidFill>
              <a:latin typeface="微软雅黑" pitchFamily="34" charset="-122"/>
              <a:ea typeface="微软雅黑" pitchFamily="34" charset="-122"/>
              <a:sym typeface="微软雅黑" pitchFamily="34" charset="-122"/>
            </a:endParaRPr>
          </a:p>
          <a:p>
            <a:r>
              <a:rPr lang="zh-CN" altLang="en-US" sz="1000" dirty="0">
                <a:solidFill>
                  <a:schemeClr val="bg1">
                    <a:lumMod val="85000"/>
                  </a:schemeClr>
                </a:solidFill>
                <a:latin typeface="微软雅黑" pitchFamily="34" charset="-122"/>
                <a:ea typeface="微软雅黑" pitchFamily="34" charset="-122"/>
                <a:sym typeface="微软雅黑" pitchFamily="34" charset="-122"/>
              </a:rPr>
              <a:t>Click to enter your text or copy your text</a:t>
            </a:r>
          </a:p>
          <a:p>
            <a:r>
              <a:rPr lang="zh-CN" altLang="en-US" sz="1000" dirty="0">
                <a:solidFill>
                  <a:schemeClr val="bg1">
                    <a:lumMod val="85000"/>
                  </a:schemeClr>
                </a:solidFill>
                <a:latin typeface="微软雅黑" pitchFamily="34" charset="-122"/>
                <a:ea typeface="微软雅黑" pitchFamily="34" charset="-122"/>
                <a:sym typeface="微软雅黑" pitchFamily="34" charset="-122"/>
              </a:rPr>
              <a:t>Click to enter your text or copy your text</a:t>
            </a:r>
            <a:endParaRPr lang="en-US" sz="1000" dirty="0">
              <a:solidFill>
                <a:schemeClr val="bg1">
                  <a:lumMod val="8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28884246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1000"/>
                                        <p:tgtEl>
                                          <p:spTgt spid="2"/>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7"/>
                                        </p:tgtEl>
                                        <p:attrNameLst>
                                          <p:attrName>ppt_x,ppt_y</p:attrName>
                                        </p:attrNameLst>
                                      </p:cBhvr>
                                      <p:rCtr x="0" y="0"/>
                                    </p:animMotion>
                                    <p:animEffect>
                                      <p:cBhvr>
                                        <p:cTn id="13" dur="1000"/>
                                        <p:tgtEl>
                                          <p:spTgt spid="7"/>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Scale>
                                      <p:cBhvr>
                                        <p:cTn id="1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8"/>
                                        </p:tgtEl>
                                        <p:attrNameLst>
                                          <p:attrName>ppt_x,ppt_y</p:attrName>
                                        </p:attrNameLst>
                                      </p:cBhvr>
                                      <p:rCtr x="0" y="0"/>
                                    </p:animMotion>
                                    <p:animEffect>
                                      <p:cBhvr>
                                        <p:cTn id="18" dur="1000"/>
                                        <p:tgtEl>
                                          <p:spTgt spid="8"/>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Scale>
                                      <p:cBhvr>
                                        <p:cTn id="2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2" dur="1000" decel="50000" fill="hold">
                                          <p:stCondLst>
                                            <p:cond delay="0"/>
                                          </p:stCondLst>
                                        </p:cTn>
                                        <p:tgtEl>
                                          <p:spTgt spid="11"/>
                                        </p:tgtEl>
                                        <p:attrNameLst>
                                          <p:attrName>ppt_x,ppt_y</p:attrName>
                                        </p:attrNameLst>
                                      </p:cBhvr>
                                      <p:rCtr x="0" y="0"/>
                                    </p:animMotion>
                                    <p:animEffect>
                                      <p:cBhvr>
                                        <p:cTn id="23" dur="1000"/>
                                        <p:tgtEl>
                                          <p:spTgt spid="11"/>
                                        </p:tgtEl>
                                      </p:cBhvr>
                                    </p:animEffect>
                                  </p:childTnLst>
                                </p:cTn>
                              </p:par>
                            </p:childTnLst>
                          </p:cTn>
                        </p:par>
                        <p:par>
                          <p:cTn id="24" fill="hold">
                            <p:stCondLst>
                              <p:cond delay="2000"/>
                            </p:stCondLst>
                            <p:childTnLst>
                              <p:par>
                                <p:cTn id="25" presetID="52"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3"/>
                                        </p:tgtEl>
                                        <p:attrNameLst>
                                          <p:attrName>ppt_x,ppt_y</p:attrName>
                                        </p:attrNameLst>
                                      </p:cBhvr>
                                      <p:rCtr x="0" y="0"/>
                                    </p:animMotion>
                                    <p:animEffect>
                                      <p:cBhvr>
                                        <p:cTn id="29" dur="1000"/>
                                        <p:tgtEl>
                                          <p:spTgt spid="3"/>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Scale>
                                      <p:cBhvr>
                                        <p:cTn id="3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4"/>
                                        </p:tgtEl>
                                        <p:attrNameLst>
                                          <p:attrName>ppt_x,ppt_y</p:attrName>
                                        </p:attrNameLst>
                                      </p:cBhvr>
                                      <p:rCtr x="0" y="0"/>
                                    </p:animMotion>
                                    <p:animEffect>
                                      <p:cBhvr>
                                        <p:cTn id="34" dur="1000"/>
                                        <p:tgtEl>
                                          <p:spTgt spid="4"/>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Scale>
                                      <p:cBhvr>
                                        <p:cTn id="3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8" dur="1000" decel="50000" fill="hold">
                                          <p:stCondLst>
                                            <p:cond delay="0"/>
                                          </p:stCondLst>
                                        </p:cTn>
                                        <p:tgtEl>
                                          <p:spTgt spid="12"/>
                                        </p:tgtEl>
                                        <p:attrNameLst>
                                          <p:attrName>ppt_x,ppt_y</p:attrName>
                                        </p:attrNameLst>
                                      </p:cBhvr>
                                      <p:rCtr x="0" y="0"/>
                                    </p:animMotion>
                                    <p:animEffect>
                                      <p:cBhvr>
                                        <p:cTn id="39" dur="1000"/>
                                        <p:tgtEl>
                                          <p:spTgt spid="12"/>
                                        </p:tgtEl>
                                      </p:cBhvr>
                                    </p:animEffect>
                                  </p:childTnLst>
                                </p:cTn>
                              </p:par>
                            </p:childTnLst>
                          </p:cTn>
                        </p:par>
                        <p:par>
                          <p:cTn id="40" fill="hold">
                            <p:stCondLst>
                              <p:cond delay="3000"/>
                            </p:stCondLst>
                            <p:childTnLst>
                              <p:par>
                                <p:cTn id="41" presetID="52"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Scale>
                                      <p:cBhvr>
                                        <p:cTn id="4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4" dur="1000" decel="50000" fill="hold">
                                          <p:stCondLst>
                                            <p:cond delay="0"/>
                                          </p:stCondLst>
                                        </p:cTn>
                                        <p:tgtEl>
                                          <p:spTgt spid="5"/>
                                        </p:tgtEl>
                                        <p:attrNameLst>
                                          <p:attrName>ppt_x,ppt_y</p:attrName>
                                        </p:attrNameLst>
                                      </p:cBhvr>
                                      <p:rCtr x="0" y="0"/>
                                    </p:animMotion>
                                    <p:animEffect>
                                      <p:cBhvr>
                                        <p:cTn id="45" dur="1000"/>
                                        <p:tgtEl>
                                          <p:spTgt spid="5"/>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Scale>
                                      <p:cBhvr>
                                        <p:cTn id="4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9" dur="1000" decel="50000" fill="hold">
                                          <p:stCondLst>
                                            <p:cond delay="0"/>
                                          </p:stCondLst>
                                        </p:cTn>
                                        <p:tgtEl>
                                          <p:spTgt spid="6"/>
                                        </p:tgtEl>
                                        <p:attrNameLst>
                                          <p:attrName>ppt_x,ppt_y</p:attrName>
                                        </p:attrNameLst>
                                      </p:cBhvr>
                                      <p:rCtr x="0" y="0"/>
                                    </p:animMotion>
                                    <p:animEffect>
                                      <p:cBhvr>
                                        <p:cTn id="50" dur="1000"/>
                                        <p:tgtEl>
                                          <p:spTgt spid="6"/>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Scale>
                                      <p:cBhvr>
                                        <p:cTn id="5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13"/>
                                        </p:tgtEl>
                                        <p:attrNameLst>
                                          <p:attrName>ppt_x,ppt_y</p:attrName>
                                        </p:attrNameLst>
                                      </p:cBhvr>
                                      <p:rCtr x="0" y="0"/>
                                    </p:animMotion>
                                    <p:animEffect>
                                      <p:cBhvr>
                                        <p:cTn id="55" dur="1000"/>
                                        <p:tgtEl>
                                          <p:spTgt spid="13"/>
                                        </p:tgtEl>
                                      </p:cBhvr>
                                    </p:animEffect>
                                  </p:childTnLst>
                                </p:cTn>
                              </p:par>
                            </p:childTnLst>
                          </p:cTn>
                        </p:par>
                        <p:par>
                          <p:cTn id="56" fill="hold">
                            <p:stCondLst>
                              <p:cond delay="4000"/>
                            </p:stCondLst>
                            <p:childTnLst>
                              <p:par>
                                <p:cTn id="57" presetID="2" presetClass="entr" presetSubtype="6"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ppt_x</p:attrName>
                                        </p:attrNameLst>
                                      </p:cBhvr>
                                      <p:tavLst>
                                        <p:tav tm="0">
                                          <p:val>
                                            <p:strVal val="1+#ppt_w/2"/>
                                          </p:val>
                                        </p:tav>
                                        <p:tav tm="100000">
                                          <p:val>
                                            <p:strVal val="#ppt_x"/>
                                          </p:val>
                                        </p:tav>
                                      </p:tavLst>
                                    </p:anim>
                                    <p:anim calcmode="lin" valueType="num">
                                      <p:cBhvr>
                                        <p:cTn id="60" dur="500" fill="hold"/>
                                        <p:tgtEl>
                                          <p:spTgt spid="9"/>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 presetClass="entr" presetSubtype="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ppt_x</p:attrName>
                                        </p:attrNameLst>
                                      </p:cBhvr>
                                      <p:tavLst>
                                        <p:tav tm="0">
                                          <p:val>
                                            <p:strVal val="1+#ppt_w/2"/>
                                          </p:val>
                                        </p:tav>
                                        <p:tav tm="100000">
                                          <p:val>
                                            <p:strVal val="#ppt_x"/>
                                          </p:val>
                                        </p:tav>
                                      </p:tavLst>
                                    </p:anim>
                                    <p:anim calcmode="lin" valueType="num">
                                      <p:cBhvr>
                                        <p:cTn id="65" dur="500" fill="hold"/>
                                        <p:tgtEl>
                                          <p:spTgt spid="14"/>
                                        </p:tgtEl>
                                        <p:attrNameLst>
                                          <p:attrName>ppt_y</p:attrName>
                                        </p:attrNameLst>
                                      </p:cBhvr>
                                      <p:tavLst>
                                        <p:tav tm="0">
                                          <p:val>
                                            <p:strVal val="1+#ppt_h/2"/>
                                          </p:val>
                                        </p:tav>
                                        <p:tav tm="100000">
                                          <p:val>
                                            <p:strVal val="#ppt_y"/>
                                          </p:val>
                                        </p:tav>
                                      </p:tavLst>
                                    </p:anim>
                                  </p:childTnLst>
                                </p:cTn>
                              </p:par>
                            </p:childTnLst>
                          </p:cTn>
                        </p:par>
                        <p:par>
                          <p:cTn id="66" fill="hold">
                            <p:stCondLst>
                              <p:cond delay="5000"/>
                            </p:stCondLst>
                            <p:childTnLst>
                              <p:par>
                                <p:cTn id="67" presetID="2" presetClass="entr" presetSubtype="6"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1+#ppt_w/2"/>
                                          </p:val>
                                        </p:tav>
                                        <p:tav tm="100000">
                                          <p:val>
                                            <p:strVal val="#ppt_x"/>
                                          </p:val>
                                        </p:tav>
                                      </p:tavLst>
                                    </p:anim>
                                    <p:anim calcmode="lin" valueType="num">
                                      <p:cBhvr>
                                        <p:cTn id="70" dur="50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5500"/>
                            </p:stCondLst>
                            <p:childTnLst>
                              <p:par>
                                <p:cTn id="72" presetID="22" presetClass="entr" presetSubtype="1"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p:cBhvr>
                                        <p:cTn id="74" dur="500"/>
                                        <p:tgtEl>
                                          <p:spTgt spid="10"/>
                                        </p:tgtEl>
                                      </p:cBhvr>
                                    </p:animEffect>
                                  </p:childTnLst>
                                </p:cTn>
                              </p:par>
                            </p:childTnLst>
                          </p:cTn>
                        </p:par>
                        <p:par>
                          <p:cTn id="75" fill="hold">
                            <p:stCondLst>
                              <p:cond delay="6000"/>
                            </p:stCondLst>
                            <p:childTnLst>
                              <p:par>
                                <p:cTn id="76" presetID="22" presetClass="entr" presetSubtype="1"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p:cBhvr>
                                        <p:cTn id="78" dur="500"/>
                                        <p:tgtEl>
                                          <p:spTgt spid="15"/>
                                        </p:tgtEl>
                                      </p:cBhvr>
                                    </p:animEffect>
                                  </p:childTnLst>
                                </p:cTn>
                              </p:par>
                            </p:childTnLst>
                          </p:cTn>
                        </p:par>
                        <p:par>
                          <p:cTn id="79" fill="hold">
                            <p:stCondLst>
                              <p:cond delay="6500"/>
                            </p:stCondLst>
                            <p:childTnLst>
                              <p:par>
                                <p:cTn id="80" presetID="22" presetClass="entr" presetSubtype="1"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6" grpId="0" bldLvl="0" animBg="1" autoUpdateAnimBg="0"/>
      <p:bldP spid="7" grpId="0" bldLvl="0" animBg="1" autoUpdateAnimBg="0"/>
      <p:bldP spid="8" grpId="0" bldLvl="0" animBg="1" autoUpdateAnimBg="0"/>
      <p:bldP spid="9" grpId="0" bldLvl="0" autoUpdateAnimBg="0"/>
      <p:bldP spid="10" grpId="0" bldLvl="0" autoUpdateAnimBg="0"/>
      <p:bldP spid="11" grpId="0" bldLvl="0" autoUpdateAnimBg="0"/>
      <p:bldP spid="12" grpId="0" bldLvl="0" autoUpdateAnimBg="0"/>
      <p:bldP spid="13" grpId="0" bldLvl="0" autoUpdateAnimBg="0"/>
      <p:bldP spid="14" grpId="0" bldLvl="0" autoUpdateAnimBg="0"/>
      <p:bldP spid="15" grpId="0" bldLvl="0" autoUpdateAnimBg="0"/>
      <p:bldP spid="16" grpId="0" bldLvl="0" autoUpdateAnimBg="0"/>
      <p:bldP spid="17"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CC8FDB5-5388-4B32-9DF9-E06E6EE2A9B9}"/>
              </a:ext>
            </a:extLst>
          </p:cNvPr>
          <p:cNvSpPr/>
          <p:nvPr/>
        </p:nvSpPr>
        <p:spPr>
          <a:xfrm>
            <a:off x="3346877" y="4276406"/>
            <a:ext cx="1659899" cy="248209"/>
          </a:xfrm>
          <a:prstGeom prst="rect">
            <a:avLst/>
          </a:prstGeom>
        </p:spPr>
        <p:txBody>
          <a:bodyPr wrap="square">
            <a:spAutoFit/>
          </a:bodyPr>
          <a:lstStyle/>
          <a:p>
            <a:pPr lvl="0"/>
            <a:r>
              <a:rPr lang="zh-CN" altLang="en-US" sz="1013" b="1" dirty="0">
                <a:solidFill>
                  <a:schemeClr val="bg1">
                    <a:lumMod val="85000"/>
                  </a:schemeClr>
                </a:solidFill>
                <a:latin typeface="微软雅黑" pitchFamily="34" charset="-122"/>
                <a:ea typeface="微软雅黑" pitchFamily="34" charset="-122"/>
              </a:rPr>
              <a:t>Please enter your content</a:t>
            </a:r>
          </a:p>
        </p:txBody>
      </p:sp>
      <p:sp>
        <p:nvSpPr>
          <p:cNvPr id="3" name="矩形 2">
            <a:extLst>
              <a:ext uri="{FF2B5EF4-FFF2-40B4-BE49-F238E27FC236}">
                <a16:creationId xmlns:a16="http://schemas.microsoft.com/office/drawing/2014/main" id="{6FF1CE99-59A4-4854-B379-30DDB61ACEB1}"/>
              </a:ext>
            </a:extLst>
          </p:cNvPr>
          <p:cNvSpPr/>
          <p:nvPr/>
        </p:nvSpPr>
        <p:spPr>
          <a:xfrm>
            <a:off x="3045109" y="4562306"/>
            <a:ext cx="1961667" cy="480131"/>
          </a:xfrm>
          <a:prstGeom prst="rect">
            <a:avLst/>
          </a:prstGeom>
        </p:spPr>
        <p:txBody>
          <a:bodyPr wrap="square">
            <a:spAutoFit/>
          </a:bodyPr>
          <a:lstStyle/>
          <a:p>
            <a:pPr algn="ctr">
              <a:lnSpc>
                <a:spcPct val="120000"/>
              </a:lnSpc>
            </a:pPr>
            <a:r>
              <a:rPr lang="zh-CN" altLang="en-US" sz="1050" dirty="0">
                <a:solidFill>
                  <a:schemeClr val="bg1">
                    <a:lumMod val="85000"/>
                  </a:schemeClr>
                </a:solidFill>
                <a:latin typeface="微软雅黑" pitchFamily="34" charset="-122"/>
                <a:ea typeface="微软雅黑" pitchFamily="34" charset="-122"/>
              </a:rPr>
              <a:t>You can paste your content by right-clicking to keep only text.</a:t>
            </a:r>
          </a:p>
        </p:txBody>
      </p:sp>
      <p:grpSp>
        <p:nvGrpSpPr>
          <p:cNvPr id="4" name="组合 28">
            <a:extLst>
              <a:ext uri="{FF2B5EF4-FFF2-40B4-BE49-F238E27FC236}">
                <a16:creationId xmlns:a16="http://schemas.microsoft.com/office/drawing/2014/main" id="{72816B0B-D92A-45E1-8F51-32D5BEB64643}"/>
              </a:ext>
            </a:extLst>
          </p:cNvPr>
          <p:cNvGrpSpPr/>
          <p:nvPr/>
        </p:nvGrpSpPr>
        <p:grpSpPr>
          <a:xfrm>
            <a:off x="6228212" y="3936467"/>
            <a:ext cx="506828" cy="547838"/>
            <a:chOff x="5703888" y="3017838"/>
            <a:chExt cx="765175" cy="827088"/>
          </a:xfrm>
          <a:gradFill>
            <a:gsLst>
              <a:gs pos="0">
                <a:srgbClr val="BF00C3"/>
              </a:gs>
              <a:gs pos="100000">
                <a:srgbClr val="00009E"/>
              </a:gs>
            </a:gsLst>
            <a:lin ang="10800000" scaled="0"/>
          </a:gradFill>
        </p:grpSpPr>
        <p:sp>
          <p:nvSpPr>
            <p:cNvPr id="5" name="Freeform 230">
              <a:extLst>
                <a:ext uri="{FF2B5EF4-FFF2-40B4-BE49-F238E27FC236}">
                  <a16:creationId xmlns:a16="http://schemas.microsoft.com/office/drawing/2014/main" id="{052EF48B-51DE-483E-8D3B-23D68E0DF2F7}"/>
                </a:ext>
              </a:extLst>
            </p:cNvPr>
            <p:cNvSpPr>
              <a:spLocks/>
            </p:cNvSpPr>
            <p:nvPr/>
          </p:nvSpPr>
          <p:spPr bwMode="auto">
            <a:xfrm>
              <a:off x="5867401" y="3390901"/>
              <a:ext cx="179388" cy="201613"/>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6" name="Freeform 231">
              <a:extLst>
                <a:ext uri="{FF2B5EF4-FFF2-40B4-BE49-F238E27FC236}">
                  <a16:creationId xmlns:a16="http://schemas.microsoft.com/office/drawing/2014/main" id="{6E4DED99-CE5A-4DA3-8C52-931B0F37CD31}"/>
                </a:ext>
              </a:extLst>
            </p:cNvPr>
            <p:cNvSpPr>
              <a:spLocks/>
            </p:cNvSpPr>
            <p:nvPr/>
          </p:nvSpPr>
          <p:spPr bwMode="auto">
            <a:xfrm>
              <a:off x="5703888" y="3490913"/>
              <a:ext cx="441325" cy="354013"/>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7" name="Freeform 232">
              <a:extLst>
                <a:ext uri="{FF2B5EF4-FFF2-40B4-BE49-F238E27FC236}">
                  <a16:creationId xmlns:a16="http://schemas.microsoft.com/office/drawing/2014/main" id="{9DC0217F-5B2F-433D-BB8D-DCB92F381528}"/>
                </a:ext>
              </a:extLst>
            </p:cNvPr>
            <p:cNvSpPr>
              <a:spLocks/>
            </p:cNvSpPr>
            <p:nvPr/>
          </p:nvSpPr>
          <p:spPr bwMode="auto">
            <a:xfrm>
              <a:off x="6005513" y="3840163"/>
              <a:ext cx="0" cy="4763"/>
            </a:xfrm>
            <a:custGeom>
              <a:avLst/>
              <a:gdLst>
                <a:gd name="T0" fmla="*/ 3 h 3"/>
                <a:gd name="T1" fmla="*/ 0 h 3"/>
                <a:gd name="T2" fmla="*/ 3 h 3"/>
                <a:gd name="T3" fmla="*/ 0 h 3"/>
                <a:gd name="T4" fmla="*/ 3 h 3"/>
              </a:gdLst>
              <a:ahLst/>
              <a:cxnLst>
                <a:cxn ang="0">
                  <a:pos x="0" y="T0"/>
                </a:cxn>
                <a:cxn ang="0">
                  <a:pos x="0" y="T1"/>
                </a:cxn>
                <a:cxn ang="0">
                  <a:pos x="0" y="T2"/>
                </a:cxn>
                <a:cxn ang="0">
                  <a:pos x="0" y="T3"/>
                </a:cxn>
                <a:cxn ang="0">
                  <a:pos x="0" y="T4"/>
                </a:cxn>
              </a:cxnLst>
              <a:rect l="0" t="0" r="r" b="b"/>
              <a:pathLst>
                <a:path h="3">
                  <a:moveTo>
                    <a:pt x="0" y="3"/>
                  </a:moveTo>
                  <a:lnTo>
                    <a:pt x="0" y="0"/>
                  </a:lnTo>
                  <a:lnTo>
                    <a:pt x="0" y="3"/>
                  </a:lnTo>
                  <a:lnTo>
                    <a:pt x="0"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8" name="Freeform 233">
              <a:extLst>
                <a:ext uri="{FF2B5EF4-FFF2-40B4-BE49-F238E27FC236}">
                  <a16:creationId xmlns:a16="http://schemas.microsoft.com/office/drawing/2014/main" id="{F9F8BD3A-6223-4BFD-9662-36F4BF945483}"/>
                </a:ext>
              </a:extLst>
            </p:cNvPr>
            <p:cNvSpPr>
              <a:spLocks/>
            </p:cNvSpPr>
            <p:nvPr/>
          </p:nvSpPr>
          <p:spPr bwMode="auto">
            <a:xfrm>
              <a:off x="5973763" y="3597276"/>
              <a:ext cx="26988" cy="57150"/>
            </a:xfrm>
            <a:custGeom>
              <a:avLst/>
              <a:gdLst>
                <a:gd name="T0" fmla="*/ 12 w 17"/>
                <a:gd name="T1" fmla="*/ 0 h 36"/>
                <a:gd name="T2" fmla="*/ 17 w 17"/>
                <a:gd name="T3" fmla="*/ 21 h 36"/>
                <a:gd name="T4" fmla="*/ 10 w 17"/>
                <a:gd name="T5" fmla="*/ 36 h 36"/>
                <a:gd name="T6" fmla="*/ 0 w 17"/>
                <a:gd name="T7" fmla="*/ 21 h 36"/>
                <a:gd name="T8" fmla="*/ 3 w 17"/>
                <a:gd name="T9" fmla="*/ 0 h 36"/>
                <a:gd name="T10" fmla="*/ 12 w 17"/>
                <a:gd name="T11" fmla="*/ 0 h 36"/>
              </a:gdLst>
              <a:ahLst/>
              <a:cxnLst>
                <a:cxn ang="0">
                  <a:pos x="T0" y="T1"/>
                </a:cxn>
                <a:cxn ang="0">
                  <a:pos x="T2" y="T3"/>
                </a:cxn>
                <a:cxn ang="0">
                  <a:pos x="T4" y="T5"/>
                </a:cxn>
                <a:cxn ang="0">
                  <a:pos x="T6" y="T7"/>
                </a:cxn>
                <a:cxn ang="0">
                  <a:pos x="T8" y="T9"/>
                </a:cxn>
                <a:cxn ang="0">
                  <a:pos x="T10" y="T11"/>
                </a:cxn>
              </a:cxnLst>
              <a:rect l="0" t="0" r="r" b="b"/>
              <a:pathLst>
                <a:path w="17" h="36">
                  <a:moveTo>
                    <a:pt x="12" y="0"/>
                  </a:moveTo>
                  <a:lnTo>
                    <a:pt x="17" y="21"/>
                  </a:lnTo>
                  <a:lnTo>
                    <a:pt x="10" y="36"/>
                  </a:lnTo>
                  <a:lnTo>
                    <a:pt x="0" y="21"/>
                  </a:lnTo>
                  <a:lnTo>
                    <a:pt x="3"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9" name="Freeform 234">
              <a:extLst>
                <a:ext uri="{FF2B5EF4-FFF2-40B4-BE49-F238E27FC236}">
                  <a16:creationId xmlns:a16="http://schemas.microsoft.com/office/drawing/2014/main" id="{3B0F651F-CDF6-4961-A241-448ED7A2DBB9}"/>
                </a:ext>
              </a:extLst>
            </p:cNvPr>
            <p:cNvSpPr>
              <a:spLocks/>
            </p:cNvSpPr>
            <p:nvPr/>
          </p:nvSpPr>
          <p:spPr bwMode="auto">
            <a:xfrm>
              <a:off x="5978526" y="3635376"/>
              <a:ext cx="41275" cy="209550"/>
            </a:xfrm>
            <a:custGeom>
              <a:avLst/>
              <a:gdLst>
                <a:gd name="T0" fmla="*/ 12 w 26"/>
                <a:gd name="T1" fmla="*/ 0 h 132"/>
                <a:gd name="T2" fmla="*/ 26 w 26"/>
                <a:gd name="T3" fmla="*/ 129 h 132"/>
                <a:gd name="T4" fmla="*/ 17 w 26"/>
                <a:gd name="T5" fmla="*/ 132 h 132"/>
                <a:gd name="T6" fmla="*/ 7 w 26"/>
                <a:gd name="T7" fmla="*/ 132 h 132"/>
                <a:gd name="T8" fmla="*/ 0 w 26"/>
                <a:gd name="T9" fmla="*/ 0 h 132"/>
                <a:gd name="T10" fmla="*/ 12 w 26"/>
                <a:gd name="T11" fmla="*/ 0 h 132"/>
              </a:gdLst>
              <a:ahLst/>
              <a:cxnLst>
                <a:cxn ang="0">
                  <a:pos x="T0" y="T1"/>
                </a:cxn>
                <a:cxn ang="0">
                  <a:pos x="T2" y="T3"/>
                </a:cxn>
                <a:cxn ang="0">
                  <a:pos x="T4" y="T5"/>
                </a:cxn>
                <a:cxn ang="0">
                  <a:pos x="T6" y="T7"/>
                </a:cxn>
                <a:cxn ang="0">
                  <a:pos x="T8" y="T9"/>
                </a:cxn>
                <a:cxn ang="0">
                  <a:pos x="T10" y="T11"/>
                </a:cxn>
              </a:cxnLst>
              <a:rect l="0" t="0" r="r" b="b"/>
              <a:pathLst>
                <a:path w="26" h="132">
                  <a:moveTo>
                    <a:pt x="12" y="0"/>
                  </a:moveTo>
                  <a:lnTo>
                    <a:pt x="26" y="129"/>
                  </a:lnTo>
                  <a:lnTo>
                    <a:pt x="17" y="132"/>
                  </a:lnTo>
                  <a:lnTo>
                    <a:pt x="7" y="132"/>
                  </a:lnTo>
                  <a:lnTo>
                    <a:pt x="0"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10" name="Freeform 235">
              <a:extLst>
                <a:ext uri="{FF2B5EF4-FFF2-40B4-BE49-F238E27FC236}">
                  <a16:creationId xmlns:a16="http://schemas.microsoft.com/office/drawing/2014/main" id="{C8B91E00-81C8-42EA-8822-2ECFF3393071}"/>
                </a:ext>
              </a:extLst>
            </p:cNvPr>
            <p:cNvSpPr>
              <a:spLocks/>
            </p:cNvSpPr>
            <p:nvPr/>
          </p:nvSpPr>
          <p:spPr bwMode="auto">
            <a:xfrm>
              <a:off x="6115051" y="3230563"/>
              <a:ext cx="133350" cy="266700"/>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11" name="Rectangle 236">
              <a:extLst>
                <a:ext uri="{FF2B5EF4-FFF2-40B4-BE49-F238E27FC236}">
                  <a16:creationId xmlns:a16="http://schemas.microsoft.com/office/drawing/2014/main" id="{4FFB5875-AF4D-49AF-9688-1863E7C40EC4}"/>
                </a:ext>
              </a:extLst>
            </p:cNvPr>
            <p:cNvSpPr>
              <a:spLocks noChangeArrowheads="1"/>
            </p:cNvSpPr>
            <p:nvPr/>
          </p:nvSpPr>
          <p:spPr bwMode="auto">
            <a:xfrm>
              <a:off x="6099176" y="3559176"/>
              <a:ext cx="1524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12" name="Freeform 237">
              <a:extLst>
                <a:ext uri="{FF2B5EF4-FFF2-40B4-BE49-F238E27FC236}">
                  <a16:creationId xmlns:a16="http://schemas.microsoft.com/office/drawing/2014/main" id="{7EAD0C07-182F-4C26-8D14-51791E057865}"/>
                </a:ext>
              </a:extLst>
            </p:cNvPr>
            <p:cNvSpPr>
              <a:spLocks noEditPoints="1"/>
            </p:cNvSpPr>
            <p:nvPr/>
          </p:nvSpPr>
          <p:spPr bwMode="auto">
            <a:xfrm>
              <a:off x="6019801" y="3159126"/>
              <a:ext cx="315913" cy="381000"/>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13" name="Freeform 238">
              <a:extLst>
                <a:ext uri="{FF2B5EF4-FFF2-40B4-BE49-F238E27FC236}">
                  <a16:creationId xmlns:a16="http://schemas.microsoft.com/office/drawing/2014/main" id="{0EF1B8AE-0E08-46E2-B9BD-B37FA3454EFA}"/>
                </a:ext>
              </a:extLst>
            </p:cNvPr>
            <p:cNvSpPr>
              <a:spLocks/>
            </p:cNvSpPr>
            <p:nvPr/>
          </p:nvSpPr>
          <p:spPr bwMode="auto">
            <a:xfrm>
              <a:off x="6126163" y="3616326"/>
              <a:ext cx="98425" cy="30163"/>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14" name="Rectangle 239">
              <a:extLst>
                <a:ext uri="{FF2B5EF4-FFF2-40B4-BE49-F238E27FC236}">
                  <a16:creationId xmlns:a16="http://schemas.microsoft.com/office/drawing/2014/main" id="{1242A0AE-7328-4627-B48B-19FDE08FAFE5}"/>
                </a:ext>
              </a:extLst>
            </p:cNvPr>
            <p:cNvSpPr>
              <a:spLocks noChangeArrowheads="1"/>
            </p:cNvSpPr>
            <p:nvPr/>
          </p:nvSpPr>
          <p:spPr bwMode="auto">
            <a:xfrm>
              <a:off x="6092826" y="3554413"/>
              <a:ext cx="16668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15" name="Rectangle 240">
              <a:extLst>
                <a:ext uri="{FF2B5EF4-FFF2-40B4-BE49-F238E27FC236}">
                  <a16:creationId xmlns:a16="http://schemas.microsoft.com/office/drawing/2014/main" id="{4111552F-E1DB-48F6-A0AE-0DCBC7AA3837}"/>
                </a:ext>
              </a:extLst>
            </p:cNvPr>
            <p:cNvSpPr>
              <a:spLocks noChangeArrowheads="1"/>
            </p:cNvSpPr>
            <p:nvPr/>
          </p:nvSpPr>
          <p:spPr bwMode="auto">
            <a:xfrm>
              <a:off x="6092826" y="3578226"/>
              <a:ext cx="1666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16" name="Freeform 241">
              <a:extLst>
                <a:ext uri="{FF2B5EF4-FFF2-40B4-BE49-F238E27FC236}">
                  <a16:creationId xmlns:a16="http://schemas.microsoft.com/office/drawing/2014/main" id="{3A813713-F525-4396-A9F5-F2D73081E246}"/>
                </a:ext>
              </a:extLst>
            </p:cNvPr>
            <p:cNvSpPr>
              <a:spLocks/>
            </p:cNvSpPr>
            <p:nvPr/>
          </p:nvSpPr>
          <p:spPr bwMode="auto">
            <a:xfrm>
              <a:off x="6092826" y="3605213"/>
              <a:ext cx="166688" cy="30163"/>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17" name="Freeform 242">
              <a:extLst>
                <a:ext uri="{FF2B5EF4-FFF2-40B4-BE49-F238E27FC236}">
                  <a16:creationId xmlns:a16="http://schemas.microsoft.com/office/drawing/2014/main" id="{CB6F8FE4-A6EC-4A76-ACC5-59243EB9EA42}"/>
                </a:ext>
              </a:extLst>
            </p:cNvPr>
            <p:cNvSpPr>
              <a:spLocks/>
            </p:cNvSpPr>
            <p:nvPr/>
          </p:nvSpPr>
          <p:spPr bwMode="auto">
            <a:xfrm>
              <a:off x="6167438" y="3017838"/>
              <a:ext cx="34925" cy="87313"/>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18" name="Freeform 243">
              <a:extLst>
                <a:ext uri="{FF2B5EF4-FFF2-40B4-BE49-F238E27FC236}">
                  <a16:creationId xmlns:a16="http://schemas.microsoft.com/office/drawing/2014/main" id="{2A135B0C-EEF4-4CEB-9FF6-EB6C80D7C55B}"/>
                </a:ext>
              </a:extLst>
            </p:cNvPr>
            <p:cNvSpPr>
              <a:spLocks/>
            </p:cNvSpPr>
            <p:nvPr/>
          </p:nvSpPr>
          <p:spPr bwMode="auto">
            <a:xfrm>
              <a:off x="6027738" y="3048001"/>
              <a:ext cx="65088" cy="84138"/>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19" name="Freeform 244">
              <a:extLst>
                <a:ext uri="{FF2B5EF4-FFF2-40B4-BE49-F238E27FC236}">
                  <a16:creationId xmlns:a16="http://schemas.microsoft.com/office/drawing/2014/main" id="{67C9D5B3-BB62-43BF-9E1F-B7DAEF3CB2FC}"/>
                </a:ext>
              </a:extLst>
            </p:cNvPr>
            <p:cNvSpPr>
              <a:spLocks/>
            </p:cNvSpPr>
            <p:nvPr/>
          </p:nvSpPr>
          <p:spPr bwMode="auto">
            <a:xfrm>
              <a:off x="5924551" y="3148013"/>
              <a:ext cx="84138" cy="6032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20" name="Freeform 245">
              <a:extLst>
                <a:ext uri="{FF2B5EF4-FFF2-40B4-BE49-F238E27FC236}">
                  <a16:creationId xmlns:a16="http://schemas.microsoft.com/office/drawing/2014/main" id="{17413D71-4BCF-4503-BEF4-159DACCD4D08}"/>
                </a:ext>
              </a:extLst>
            </p:cNvPr>
            <p:cNvSpPr>
              <a:spLocks/>
            </p:cNvSpPr>
            <p:nvPr/>
          </p:nvSpPr>
          <p:spPr bwMode="auto">
            <a:xfrm>
              <a:off x="5886451" y="3284538"/>
              <a:ext cx="84138" cy="34925"/>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21" name="Freeform 246">
              <a:extLst>
                <a:ext uri="{FF2B5EF4-FFF2-40B4-BE49-F238E27FC236}">
                  <a16:creationId xmlns:a16="http://schemas.microsoft.com/office/drawing/2014/main" id="{AA50F45F-B3F6-4E7F-944D-B1E3AFC250C8}"/>
                </a:ext>
              </a:extLst>
            </p:cNvPr>
            <p:cNvSpPr>
              <a:spLocks/>
            </p:cNvSpPr>
            <p:nvPr/>
          </p:nvSpPr>
          <p:spPr bwMode="auto">
            <a:xfrm>
              <a:off x="6343651" y="3409951"/>
              <a:ext cx="87313" cy="61913"/>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22" name="Freeform 247">
              <a:extLst>
                <a:ext uri="{FF2B5EF4-FFF2-40B4-BE49-F238E27FC236}">
                  <a16:creationId xmlns:a16="http://schemas.microsoft.com/office/drawing/2014/main" id="{FBB126E6-DEAF-45D9-A78D-543DC6AE0DCB}"/>
                </a:ext>
              </a:extLst>
            </p:cNvPr>
            <p:cNvSpPr>
              <a:spLocks/>
            </p:cNvSpPr>
            <p:nvPr/>
          </p:nvSpPr>
          <p:spPr bwMode="auto">
            <a:xfrm>
              <a:off x="6380163" y="3303588"/>
              <a:ext cx="88900" cy="30163"/>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23" name="Freeform 248">
              <a:extLst>
                <a:ext uri="{FF2B5EF4-FFF2-40B4-BE49-F238E27FC236}">
                  <a16:creationId xmlns:a16="http://schemas.microsoft.com/office/drawing/2014/main" id="{E9B50F5A-9858-4739-BC88-82ECF95CA799}"/>
                </a:ext>
              </a:extLst>
            </p:cNvPr>
            <p:cNvSpPr>
              <a:spLocks/>
            </p:cNvSpPr>
            <p:nvPr/>
          </p:nvSpPr>
          <p:spPr bwMode="auto">
            <a:xfrm>
              <a:off x="6354763" y="3162301"/>
              <a:ext cx="82550" cy="61913"/>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24" name="Freeform 249">
              <a:extLst>
                <a:ext uri="{FF2B5EF4-FFF2-40B4-BE49-F238E27FC236}">
                  <a16:creationId xmlns:a16="http://schemas.microsoft.com/office/drawing/2014/main" id="{2AAEA06B-2B9C-4878-9212-68DD7B9E7B57}"/>
                </a:ext>
              </a:extLst>
            </p:cNvPr>
            <p:cNvSpPr>
              <a:spLocks/>
            </p:cNvSpPr>
            <p:nvPr/>
          </p:nvSpPr>
          <p:spPr bwMode="auto">
            <a:xfrm>
              <a:off x="6273801" y="3055938"/>
              <a:ext cx="65088" cy="84138"/>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grpSp>
      <p:grpSp>
        <p:nvGrpSpPr>
          <p:cNvPr id="25" name="组合 49">
            <a:extLst>
              <a:ext uri="{FF2B5EF4-FFF2-40B4-BE49-F238E27FC236}">
                <a16:creationId xmlns:a16="http://schemas.microsoft.com/office/drawing/2014/main" id="{5812DEA3-6892-43E0-9CA0-BC4B5E1844AF}"/>
              </a:ext>
            </a:extLst>
          </p:cNvPr>
          <p:cNvGrpSpPr/>
          <p:nvPr/>
        </p:nvGrpSpPr>
        <p:grpSpPr>
          <a:xfrm>
            <a:off x="3860951" y="3703961"/>
            <a:ext cx="439532" cy="435326"/>
            <a:chOff x="5767388" y="3098800"/>
            <a:chExt cx="663575" cy="657225"/>
          </a:xfrm>
          <a:gradFill>
            <a:gsLst>
              <a:gs pos="0">
                <a:srgbClr val="BF00C3"/>
              </a:gs>
              <a:gs pos="100000">
                <a:srgbClr val="00009E"/>
              </a:gs>
            </a:gsLst>
            <a:lin ang="10800000" scaled="0"/>
          </a:gradFill>
        </p:grpSpPr>
        <p:sp>
          <p:nvSpPr>
            <p:cNvPr id="26" name="Freeform 253">
              <a:extLst>
                <a:ext uri="{FF2B5EF4-FFF2-40B4-BE49-F238E27FC236}">
                  <a16:creationId xmlns:a16="http://schemas.microsoft.com/office/drawing/2014/main" id="{F6AE927E-9109-4747-ACAA-7DEA98302A9D}"/>
                </a:ext>
              </a:extLst>
            </p:cNvPr>
            <p:cNvSpPr>
              <a:spLocks noEditPoints="1"/>
            </p:cNvSpPr>
            <p:nvPr/>
          </p:nvSpPr>
          <p:spPr bwMode="auto">
            <a:xfrm>
              <a:off x="5767388" y="3098800"/>
              <a:ext cx="663575" cy="519113"/>
            </a:xfrm>
            <a:custGeom>
              <a:avLst/>
              <a:gdLst>
                <a:gd name="T0" fmla="*/ 165 w 174"/>
                <a:gd name="T1" fmla="*/ 0 h 136"/>
                <a:gd name="T2" fmla="*/ 9 w 174"/>
                <a:gd name="T3" fmla="*/ 0 h 136"/>
                <a:gd name="T4" fmla="*/ 0 w 174"/>
                <a:gd name="T5" fmla="*/ 9 h 136"/>
                <a:gd name="T6" fmla="*/ 0 w 174"/>
                <a:gd name="T7" fmla="*/ 128 h 136"/>
                <a:gd name="T8" fmla="*/ 9 w 174"/>
                <a:gd name="T9" fmla="*/ 136 h 136"/>
                <a:gd name="T10" fmla="*/ 50 w 174"/>
                <a:gd name="T11" fmla="*/ 136 h 136"/>
                <a:gd name="T12" fmla="*/ 41 w 174"/>
                <a:gd name="T13" fmla="*/ 121 h 136"/>
                <a:gd name="T14" fmla="*/ 17 w 174"/>
                <a:gd name="T15" fmla="*/ 121 h 136"/>
                <a:gd name="T16" fmla="*/ 17 w 174"/>
                <a:gd name="T17" fmla="*/ 16 h 136"/>
                <a:gd name="T18" fmla="*/ 157 w 174"/>
                <a:gd name="T19" fmla="*/ 16 h 136"/>
                <a:gd name="T20" fmla="*/ 157 w 174"/>
                <a:gd name="T21" fmla="*/ 121 h 136"/>
                <a:gd name="T22" fmla="*/ 133 w 174"/>
                <a:gd name="T23" fmla="*/ 121 h 136"/>
                <a:gd name="T24" fmla="*/ 133 w 174"/>
                <a:gd name="T25" fmla="*/ 127 h 136"/>
                <a:gd name="T26" fmla="*/ 131 w 174"/>
                <a:gd name="T27" fmla="*/ 136 h 136"/>
                <a:gd name="T28" fmla="*/ 165 w 174"/>
                <a:gd name="T29" fmla="*/ 136 h 136"/>
                <a:gd name="T30" fmla="*/ 174 w 174"/>
                <a:gd name="T31" fmla="*/ 128 h 136"/>
                <a:gd name="T32" fmla="*/ 174 w 174"/>
                <a:gd name="T33" fmla="*/ 9 h 136"/>
                <a:gd name="T34" fmla="*/ 165 w 174"/>
                <a:gd name="T35" fmla="*/ 0 h 136"/>
                <a:gd name="T36" fmla="*/ 8 w 174"/>
                <a:gd name="T37" fmla="*/ 74 h 136"/>
                <a:gd name="T38" fmla="*/ 3 w 174"/>
                <a:gd name="T39" fmla="*/ 68 h 136"/>
                <a:gd name="T40" fmla="*/ 8 w 174"/>
                <a:gd name="T41" fmla="*/ 63 h 136"/>
                <a:gd name="T42" fmla="*/ 14 w 174"/>
                <a:gd name="T43" fmla="*/ 68 h 136"/>
                <a:gd name="T44" fmla="*/ 8 w 174"/>
                <a:gd name="T45"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6">
                  <a:moveTo>
                    <a:pt x="165" y="0"/>
                  </a:moveTo>
                  <a:cubicBezTo>
                    <a:pt x="9" y="0"/>
                    <a:pt x="9" y="0"/>
                    <a:pt x="9" y="0"/>
                  </a:cubicBezTo>
                  <a:cubicBezTo>
                    <a:pt x="4" y="0"/>
                    <a:pt x="0" y="4"/>
                    <a:pt x="0" y="9"/>
                  </a:cubicBezTo>
                  <a:cubicBezTo>
                    <a:pt x="0" y="128"/>
                    <a:pt x="0" y="128"/>
                    <a:pt x="0" y="128"/>
                  </a:cubicBezTo>
                  <a:cubicBezTo>
                    <a:pt x="0" y="132"/>
                    <a:pt x="4" y="136"/>
                    <a:pt x="9" y="136"/>
                  </a:cubicBezTo>
                  <a:cubicBezTo>
                    <a:pt x="50" y="136"/>
                    <a:pt x="50" y="136"/>
                    <a:pt x="50" y="136"/>
                  </a:cubicBezTo>
                  <a:cubicBezTo>
                    <a:pt x="46" y="131"/>
                    <a:pt x="43" y="126"/>
                    <a:pt x="41" y="121"/>
                  </a:cubicBezTo>
                  <a:cubicBezTo>
                    <a:pt x="17" y="121"/>
                    <a:pt x="17" y="121"/>
                    <a:pt x="17" y="121"/>
                  </a:cubicBezTo>
                  <a:cubicBezTo>
                    <a:pt x="17" y="16"/>
                    <a:pt x="17" y="16"/>
                    <a:pt x="17" y="16"/>
                  </a:cubicBezTo>
                  <a:cubicBezTo>
                    <a:pt x="157" y="16"/>
                    <a:pt x="157" y="16"/>
                    <a:pt x="157" y="16"/>
                  </a:cubicBezTo>
                  <a:cubicBezTo>
                    <a:pt x="157" y="121"/>
                    <a:pt x="157" y="121"/>
                    <a:pt x="157" y="121"/>
                  </a:cubicBezTo>
                  <a:cubicBezTo>
                    <a:pt x="133" y="121"/>
                    <a:pt x="133" y="121"/>
                    <a:pt x="133" y="121"/>
                  </a:cubicBezTo>
                  <a:cubicBezTo>
                    <a:pt x="133" y="127"/>
                    <a:pt x="133" y="127"/>
                    <a:pt x="133" y="127"/>
                  </a:cubicBezTo>
                  <a:cubicBezTo>
                    <a:pt x="133" y="130"/>
                    <a:pt x="132" y="133"/>
                    <a:pt x="131" y="136"/>
                  </a:cubicBezTo>
                  <a:cubicBezTo>
                    <a:pt x="165" y="136"/>
                    <a:pt x="165" y="136"/>
                    <a:pt x="165" y="136"/>
                  </a:cubicBezTo>
                  <a:cubicBezTo>
                    <a:pt x="170" y="136"/>
                    <a:pt x="174" y="132"/>
                    <a:pt x="174" y="128"/>
                  </a:cubicBezTo>
                  <a:cubicBezTo>
                    <a:pt x="174" y="9"/>
                    <a:pt x="174" y="9"/>
                    <a:pt x="174" y="9"/>
                  </a:cubicBezTo>
                  <a:cubicBezTo>
                    <a:pt x="174" y="4"/>
                    <a:pt x="170" y="0"/>
                    <a:pt x="165" y="0"/>
                  </a:cubicBezTo>
                  <a:close/>
                  <a:moveTo>
                    <a:pt x="8" y="74"/>
                  </a:moveTo>
                  <a:cubicBezTo>
                    <a:pt x="5" y="74"/>
                    <a:pt x="3" y="71"/>
                    <a:pt x="3" y="68"/>
                  </a:cubicBezTo>
                  <a:cubicBezTo>
                    <a:pt x="3" y="65"/>
                    <a:pt x="5" y="63"/>
                    <a:pt x="8" y="63"/>
                  </a:cubicBezTo>
                  <a:cubicBezTo>
                    <a:pt x="11" y="63"/>
                    <a:pt x="14" y="65"/>
                    <a:pt x="14" y="68"/>
                  </a:cubicBezTo>
                  <a:cubicBezTo>
                    <a:pt x="14" y="71"/>
                    <a:pt x="11" y="74"/>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27" name="Freeform 254">
              <a:extLst>
                <a:ext uri="{FF2B5EF4-FFF2-40B4-BE49-F238E27FC236}">
                  <a16:creationId xmlns:a16="http://schemas.microsoft.com/office/drawing/2014/main" id="{59E4B818-0494-4B7D-9EBB-8EA2DDBE52B6}"/>
                </a:ext>
              </a:extLst>
            </p:cNvPr>
            <p:cNvSpPr>
              <a:spLocks/>
            </p:cNvSpPr>
            <p:nvPr/>
          </p:nvSpPr>
          <p:spPr bwMode="auto">
            <a:xfrm>
              <a:off x="5913438" y="3235325"/>
              <a:ext cx="334963" cy="520700"/>
            </a:xfrm>
            <a:custGeom>
              <a:avLst/>
              <a:gdLst>
                <a:gd name="T0" fmla="*/ 88 w 88"/>
                <a:gd name="T1" fmla="*/ 72 h 136"/>
                <a:gd name="T2" fmla="*/ 88 w 88"/>
                <a:gd name="T3" fmla="*/ 69 h 136"/>
                <a:gd name="T4" fmla="*/ 88 w 88"/>
                <a:gd name="T5" fmla="*/ 47 h 136"/>
                <a:gd name="T6" fmla="*/ 81 w 88"/>
                <a:gd name="T7" fmla="*/ 40 h 136"/>
                <a:gd name="T8" fmla="*/ 73 w 88"/>
                <a:gd name="T9" fmla="*/ 47 h 136"/>
                <a:gd name="T10" fmla="*/ 73 w 88"/>
                <a:gd name="T11" fmla="*/ 49 h 136"/>
                <a:gd name="T12" fmla="*/ 72 w 88"/>
                <a:gd name="T13" fmla="*/ 48 h 136"/>
                <a:gd name="T14" fmla="*/ 72 w 88"/>
                <a:gd name="T15" fmla="*/ 37 h 136"/>
                <a:gd name="T16" fmla="*/ 64 w 88"/>
                <a:gd name="T17" fmla="*/ 30 h 136"/>
                <a:gd name="T18" fmla="*/ 57 w 88"/>
                <a:gd name="T19" fmla="*/ 37 h 136"/>
                <a:gd name="T20" fmla="*/ 57 w 88"/>
                <a:gd name="T21" fmla="*/ 43 h 136"/>
                <a:gd name="T22" fmla="*/ 55 w 88"/>
                <a:gd name="T23" fmla="*/ 43 h 136"/>
                <a:gd name="T24" fmla="*/ 55 w 88"/>
                <a:gd name="T25" fmla="*/ 31 h 136"/>
                <a:gd name="T26" fmla="*/ 48 w 88"/>
                <a:gd name="T27" fmla="*/ 24 h 136"/>
                <a:gd name="T28" fmla="*/ 40 w 88"/>
                <a:gd name="T29" fmla="*/ 31 h 136"/>
                <a:gd name="T30" fmla="*/ 40 w 88"/>
                <a:gd name="T31" fmla="*/ 40 h 136"/>
                <a:gd name="T32" fmla="*/ 38 w 88"/>
                <a:gd name="T33" fmla="*/ 41 h 136"/>
                <a:gd name="T34" fmla="*/ 38 w 88"/>
                <a:gd name="T35" fmla="*/ 7 h 136"/>
                <a:gd name="T36" fmla="*/ 31 w 88"/>
                <a:gd name="T37" fmla="*/ 0 h 136"/>
                <a:gd name="T38" fmla="*/ 24 w 88"/>
                <a:gd name="T39" fmla="*/ 7 h 136"/>
                <a:gd name="T40" fmla="*/ 24 w 88"/>
                <a:gd name="T41" fmla="*/ 67 h 136"/>
                <a:gd name="T42" fmla="*/ 22 w 88"/>
                <a:gd name="T43" fmla="*/ 56 h 136"/>
                <a:gd name="T44" fmla="*/ 8 w 88"/>
                <a:gd name="T45" fmla="*/ 40 h 136"/>
                <a:gd name="T46" fmla="*/ 1 w 88"/>
                <a:gd name="T47" fmla="*/ 46 h 136"/>
                <a:gd name="T48" fmla="*/ 8 w 88"/>
                <a:gd name="T49" fmla="*/ 73 h 136"/>
                <a:gd name="T50" fmla="*/ 20 w 88"/>
                <a:gd name="T51" fmla="*/ 98 h 136"/>
                <a:gd name="T52" fmla="*/ 22 w 88"/>
                <a:gd name="T53" fmla="*/ 101 h 136"/>
                <a:gd name="T54" fmla="*/ 32 w 88"/>
                <a:gd name="T55" fmla="*/ 111 h 136"/>
                <a:gd name="T56" fmla="*/ 32 w 88"/>
                <a:gd name="T57" fmla="*/ 136 h 136"/>
                <a:gd name="T58" fmla="*/ 81 w 88"/>
                <a:gd name="T59" fmla="*/ 136 h 136"/>
                <a:gd name="T60" fmla="*/ 81 w 88"/>
                <a:gd name="T61" fmla="*/ 110 h 136"/>
                <a:gd name="T62" fmla="*/ 87 w 88"/>
                <a:gd name="T63" fmla="*/ 91 h 136"/>
                <a:gd name="T64" fmla="*/ 88 w 88"/>
                <a:gd name="T65" fmla="*/ 72 h 136"/>
                <a:gd name="T66" fmla="*/ 88 w 88"/>
                <a:gd name="T67" fmla="*/ 72 h 136"/>
                <a:gd name="T68" fmla="*/ 88 w 88"/>
                <a:gd name="T69" fmla="*/ 7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36">
                  <a:moveTo>
                    <a:pt x="88" y="72"/>
                  </a:moveTo>
                  <a:cubicBezTo>
                    <a:pt x="88" y="71"/>
                    <a:pt x="88" y="70"/>
                    <a:pt x="88" y="69"/>
                  </a:cubicBezTo>
                  <a:cubicBezTo>
                    <a:pt x="88" y="47"/>
                    <a:pt x="88" y="47"/>
                    <a:pt x="88" y="47"/>
                  </a:cubicBezTo>
                  <a:cubicBezTo>
                    <a:pt x="88" y="43"/>
                    <a:pt x="85" y="40"/>
                    <a:pt x="81" y="40"/>
                  </a:cubicBezTo>
                  <a:cubicBezTo>
                    <a:pt x="77" y="40"/>
                    <a:pt x="73" y="43"/>
                    <a:pt x="73" y="47"/>
                  </a:cubicBezTo>
                  <a:cubicBezTo>
                    <a:pt x="73" y="49"/>
                    <a:pt x="73" y="49"/>
                    <a:pt x="73" y="49"/>
                  </a:cubicBezTo>
                  <a:cubicBezTo>
                    <a:pt x="73" y="49"/>
                    <a:pt x="72" y="48"/>
                    <a:pt x="72" y="48"/>
                  </a:cubicBezTo>
                  <a:cubicBezTo>
                    <a:pt x="72" y="37"/>
                    <a:pt x="72" y="37"/>
                    <a:pt x="72" y="37"/>
                  </a:cubicBezTo>
                  <a:cubicBezTo>
                    <a:pt x="72" y="33"/>
                    <a:pt x="68" y="30"/>
                    <a:pt x="64" y="30"/>
                  </a:cubicBezTo>
                  <a:cubicBezTo>
                    <a:pt x="60" y="30"/>
                    <a:pt x="57" y="33"/>
                    <a:pt x="57" y="37"/>
                  </a:cubicBezTo>
                  <a:cubicBezTo>
                    <a:pt x="57" y="43"/>
                    <a:pt x="57" y="43"/>
                    <a:pt x="57" y="43"/>
                  </a:cubicBezTo>
                  <a:cubicBezTo>
                    <a:pt x="56" y="43"/>
                    <a:pt x="56" y="43"/>
                    <a:pt x="55" y="43"/>
                  </a:cubicBezTo>
                  <a:cubicBezTo>
                    <a:pt x="55" y="31"/>
                    <a:pt x="55" y="31"/>
                    <a:pt x="55" y="31"/>
                  </a:cubicBezTo>
                  <a:cubicBezTo>
                    <a:pt x="55" y="27"/>
                    <a:pt x="52" y="24"/>
                    <a:pt x="48" y="24"/>
                  </a:cubicBezTo>
                  <a:cubicBezTo>
                    <a:pt x="44" y="24"/>
                    <a:pt x="40" y="27"/>
                    <a:pt x="40" y="31"/>
                  </a:cubicBezTo>
                  <a:cubicBezTo>
                    <a:pt x="40" y="40"/>
                    <a:pt x="40" y="40"/>
                    <a:pt x="40" y="40"/>
                  </a:cubicBezTo>
                  <a:cubicBezTo>
                    <a:pt x="40" y="40"/>
                    <a:pt x="39" y="40"/>
                    <a:pt x="38" y="41"/>
                  </a:cubicBezTo>
                  <a:cubicBezTo>
                    <a:pt x="38" y="7"/>
                    <a:pt x="38" y="7"/>
                    <a:pt x="38" y="7"/>
                  </a:cubicBezTo>
                  <a:cubicBezTo>
                    <a:pt x="38" y="3"/>
                    <a:pt x="35" y="0"/>
                    <a:pt x="31" y="0"/>
                  </a:cubicBezTo>
                  <a:cubicBezTo>
                    <a:pt x="27" y="0"/>
                    <a:pt x="24" y="3"/>
                    <a:pt x="24" y="7"/>
                  </a:cubicBezTo>
                  <a:cubicBezTo>
                    <a:pt x="24" y="67"/>
                    <a:pt x="24" y="67"/>
                    <a:pt x="24" y="67"/>
                  </a:cubicBezTo>
                  <a:cubicBezTo>
                    <a:pt x="22" y="63"/>
                    <a:pt x="22" y="59"/>
                    <a:pt x="22" y="56"/>
                  </a:cubicBezTo>
                  <a:cubicBezTo>
                    <a:pt x="19" y="44"/>
                    <a:pt x="12" y="39"/>
                    <a:pt x="8" y="40"/>
                  </a:cubicBezTo>
                  <a:cubicBezTo>
                    <a:pt x="7" y="40"/>
                    <a:pt x="0" y="43"/>
                    <a:pt x="1" y="46"/>
                  </a:cubicBezTo>
                  <a:cubicBezTo>
                    <a:pt x="2" y="48"/>
                    <a:pt x="7" y="60"/>
                    <a:pt x="8" y="73"/>
                  </a:cubicBezTo>
                  <a:cubicBezTo>
                    <a:pt x="8" y="82"/>
                    <a:pt x="14" y="91"/>
                    <a:pt x="20" y="98"/>
                  </a:cubicBezTo>
                  <a:cubicBezTo>
                    <a:pt x="20" y="99"/>
                    <a:pt x="21" y="100"/>
                    <a:pt x="22" y="101"/>
                  </a:cubicBezTo>
                  <a:cubicBezTo>
                    <a:pt x="32" y="111"/>
                    <a:pt x="32" y="111"/>
                    <a:pt x="32" y="111"/>
                  </a:cubicBezTo>
                  <a:cubicBezTo>
                    <a:pt x="32" y="136"/>
                    <a:pt x="32" y="136"/>
                    <a:pt x="32" y="136"/>
                  </a:cubicBezTo>
                  <a:cubicBezTo>
                    <a:pt x="81" y="136"/>
                    <a:pt x="81" y="136"/>
                    <a:pt x="81" y="136"/>
                  </a:cubicBezTo>
                  <a:cubicBezTo>
                    <a:pt x="81" y="110"/>
                    <a:pt x="81" y="110"/>
                    <a:pt x="81" y="110"/>
                  </a:cubicBezTo>
                  <a:cubicBezTo>
                    <a:pt x="85" y="104"/>
                    <a:pt x="87" y="97"/>
                    <a:pt x="87" y="91"/>
                  </a:cubicBezTo>
                  <a:cubicBezTo>
                    <a:pt x="88" y="85"/>
                    <a:pt x="88" y="78"/>
                    <a:pt x="88" y="72"/>
                  </a:cubicBezTo>
                  <a:cubicBezTo>
                    <a:pt x="88" y="72"/>
                    <a:pt x="88" y="72"/>
                    <a:pt x="88" y="72"/>
                  </a:cubicBezTo>
                  <a:cubicBezTo>
                    <a:pt x="88" y="72"/>
                    <a:pt x="88" y="72"/>
                    <a:pt x="8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grpSp>
      <p:grpSp>
        <p:nvGrpSpPr>
          <p:cNvPr id="28" name="组合 53">
            <a:extLst>
              <a:ext uri="{FF2B5EF4-FFF2-40B4-BE49-F238E27FC236}">
                <a16:creationId xmlns:a16="http://schemas.microsoft.com/office/drawing/2014/main" id="{B38A0165-EE8F-4B1D-99B6-2E2DE7FD9D62}"/>
              </a:ext>
            </a:extLst>
          </p:cNvPr>
          <p:cNvGrpSpPr/>
          <p:nvPr/>
        </p:nvGrpSpPr>
        <p:grpSpPr>
          <a:xfrm>
            <a:off x="8434714" y="3750351"/>
            <a:ext cx="511034" cy="499467"/>
            <a:chOff x="5710238" y="3049588"/>
            <a:chExt cx="771526" cy="754062"/>
          </a:xfrm>
          <a:gradFill>
            <a:gsLst>
              <a:gs pos="0">
                <a:srgbClr val="BF00C3"/>
              </a:gs>
              <a:gs pos="100000">
                <a:srgbClr val="00009E"/>
              </a:gs>
            </a:gsLst>
            <a:lin ang="10800000" scaled="0"/>
          </a:gradFill>
        </p:grpSpPr>
        <p:sp>
          <p:nvSpPr>
            <p:cNvPr id="29" name="Freeform 355">
              <a:extLst>
                <a:ext uri="{FF2B5EF4-FFF2-40B4-BE49-F238E27FC236}">
                  <a16:creationId xmlns:a16="http://schemas.microsoft.com/office/drawing/2014/main" id="{C213EDD8-1D32-4CA1-A66D-33B4173ACA60}"/>
                </a:ext>
              </a:extLst>
            </p:cNvPr>
            <p:cNvSpPr>
              <a:spLocks/>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30" name="Freeform 356">
              <a:extLst>
                <a:ext uri="{FF2B5EF4-FFF2-40B4-BE49-F238E27FC236}">
                  <a16:creationId xmlns:a16="http://schemas.microsoft.com/office/drawing/2014/main" id="{0EC1C81C-0FCB-4FA2-9089-5C7799A12D97}"/>
                </a:ext>
              </a:extLst>
            </p:cNvPr>
            <p:cNvSpPr>
              <a:spLocks/>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31" name="Freeform 357">
              <a:extLst>
                <a:ext uri="{FF2B5EF4-FFF2-40B4-BE49-F238E27FC236}">
                  <a16:creationId xmlns:a16="http://schemas.microsoft.com/office/drawing/2014/main" id="{5D2885FB-7EBF-4F82-84E4-6E6CF0DBFBAC}"/>
                </a:ext>
              </a:extLst>
            </p:cNvPr>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sp>
          <p:nvSpPr>
            <p:cNvPr id="32" name="Freeform 358">
              <a:extLst>
                <a:ext uri="{FF2B5EF4-FFF2-40B4-BE49-F238E27FC236}">
                  <a16:creationId xmlns:a16="http://schemas.microsoft.com/office/drawing/2014/main" id="{F1F0A3B0-4CAE-446E-B26A-1F74AEBDBC47}"/>
                </a:ext>
              </a:extLst>
            </p:cNvPr>
            <p:cNvSpPr>
              <a:spLocks/>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85000"/>
                  </a:schemeClr>
                </a:solidFill>
              </a:endParaRPr>
            </a:p>
          </p:txBody>
        </p:sp>
      </p:grpSp>
      <p:sp>
        <p:nvSpPr>
          <p:cNvPr id="33" name="矩形 32">
            <a:extLst>
              <a:ext uri="{FF2B5EF4-FFF2-40B4-BE49-F238E27FC236}">
                <a16:creationId xmlns:a16="http://schemas.microsoft.com/office/drawing/2014/main" id="{0F7E4C43-3233-4591-9EE3-C8C8383454B4}"/>
              </a:ext>
            </a:extLst>
          </p:cNvPr>
          <p:cNvSpPr/>
          <p:nvPr/>
        </p:nvSpPr>
        <p:spPr>
          <a:xfrm>
            <a:off x="5778323" y="4628278"/>
            <a:ext cx="1659899" cy="248209"/>
          </a:xfrm>
          <a:prstGeom prst="rect">
            <a:avLst/>
          </a:prstGeom>
        </p:spPr>
        <p:txBody>
          <a:bodyPr wrap="square">
            <a:spAutoFit/>
          </a:bodyPr>
          <a:lstStyle/>
          <a:p>
            <a:pPr lvl="0"/>
            <a:r>
              <a:rPr lang="zh-CN" altLang="en-US" sz="1013" b="1" dirty="0">
                <a:solidFill>
                  <a:schemeClr val="bg1">
                    <a:lumMod val="85000"/>
                  </a:schemeClr>
                </a:solidFill>
                <a:latin typeface="微软雅黑" pitchFamily="34" charset="-122"/>
                <a:ea typeface="微软雅黑" pitchFamily="34" charset="-122"/>
              </a:rPr>
              <a:t>Please enter your content</a:t>
            </a:r>
          </a:p>
        </p:txBody>
      </p:sp>
      <p:sp>
        <p:nvSpPr>
          <p:cNvPr id="34" name="矩形 33">
            <a:extLst>
              <a:ext uri="{FF2B5EF4-FFF2-40B4-BE49-F238E27FC236}">
                <a16:creationId xmlns:a16="http://schemas.microsoft.com/office/drawing/2014/main" id="{A45E5C3E-9711-48D5-8789-0F739F6FB172}"/>
              </a:ext>
            </a:extLst>
          </p:cNvPr>
          <p:cNvSpPr/>
          <p:nvPr/>
        </p:nvSpPr>
        <p:spPr>
          <a:xfrm>
            <a:off x="5476555" y="4914177"/>
            <a:ext cx="1961667" cy="480131"/>
          </a:xfrm>
          <a:prstGeom prst="rect">
            <a:avLst/>
          </a:prstGeom>
        </p:spPr>
        <p:txBody>
          <a:bodyPr wrap="square">
            <a:spAutoFit/>
          </a:bodyPr>
          <a:lstStyle/>
          <a:p>
            <a:pPr algn="ctr">
              <a:lnSpc>
                <a:spcPct val="120000"/>
              </a:lnSpc>
            </a:pPr>
            <a:r>
              <a:rPr lang="zh-CN" altLang="en-US" sz="1050" dirty="0">
                <a:solidFill>
                  <a:schemeClr val="bg1">
                    <a:lumMod val="85000"/>
                  </a:schemeClr>
                </a:solidFill>
                <a:latin typeface="微软雅黑" pitchFamily="34" charset="-122"/>
                <a:ea typeface="微软雅黑" pitchFamily="34" charset="-122"/>
              </a:rPr>
              <a:t>You can paste your content by right-clicking to keep only text.</a:t>
            </a:r>
          </a:p>
        </p:txBody>
      </p:sp>
      <p:sp>
        <p:nvSpPr>
          <p:cNvPr id="35" name="矩形 34">
            <a:extLst>
              <a:ext uri="{FF2B5EF4-FFF2-40B4-BE49-F238E27FC236}">
                <a16:creationId xmlns:a16="http://schemas.microsoft.com/office/drawing/2014/main" id="{EDA5A95E-8281-48D7-9871-52B45845CC8A}"/>
              </a:ext>
            </a:extLst>
          </p:cNvPr>
          <p:cNvSpPr/>
          <p:nvPr/>
        </p:nvSpPr>
        <p:spPr>
          <a:xfrm>
            <a:off x="7992569" y="4380664"/>
            <a:ext cx="1659899" cy="248209"/>
          </a:xfrm>
          <a:prstGeom prst="rect">
            <a:avLst/>
          </a:prstGeom>
        </p:spPr>
        <p:txBody>
          <a:bodyPr wrap="square">
            <a:spAutoFit/>
          </a:bodyPr>
          <a:lstStyle/>
          <a:p>
            <a:pPr lvl="0"/>
            <a:r>
              <a:rPr lang="zh-CN" altLang="en-US" sz="1013" b="1" dirty="0">
                <a:solidFill>
                  <a:schemeClr val="bg1">
                    <a:lumMod val="85000"/>
                  </a:schemeClr>
                </a:solidFill>
                <a:latin typeface="微软雅黑" pitchFamily="34" charset="-122"/>
                <a:ea typeface="微软雅黑" pitchFamily="34" charset="-122"/>
              </a:rPr>
              <a:t>Please enter your content</a:t>
            </a:r>
          </a:p>
        </p:txBody>
      </p:sp>
      <p:sp>
        <p:nvSpPr>
          <p:cNvPr id="36" name="矩形 35">
            <a:extLst>
              <a:ext uri="{FF2B5EF4-FFF2-40B4-BE49-F238E27FC236}">
                <a16:creationId xmlns:a16="http://schemas.microsoft.com/office/drawing/2014/main" id="{6DF5FAA2-F98A-436C-A8EB-A88774846B5F}"/>
              </a:ext>
            </a:extLst>
          </p:cNvPr>
          <p:cNvSpPr/>
          <p:nvPr/>
        </p:nvSpPr>
        <p:spPr>
          <a:xfrm>
            <a:off x="7690801" y="4666564"/>
            <a:ext cx="1961667" cy="480131"/>
          </a:xfrm>
          <a:prstGeom prst="rect">
            <a:avLst/>
          </a:prstGeom>
        </p:spPr>
        <p:txBody>
          <a:bodyPr wrap="square">
            <a:spAutoFit/>
          </a:bodyPr>
          <a:lstStyle/>
          <a:p>
            <a:pPr algn="ctr">
              <a:lnSpc>
                <a:spcPct val="120000"/>
              </a:lnSpc>
            </a:pPr>
            <a:r>
              <a:rPr lang="zh-CN" altLang="en-US" sz="1050" dirty="0">
                <a:solidFill>
                  <a:schemeClr val="bg1">
                    <a:lumMod val="85000"/>
                  </a:schemeClr>
                </a:solidFill>
                <a:latin typeface="微软雅黑" pitchFamily="34" charset="-122"/>
                <a:ea typeface="微软雅黑" pitchFamily="34" charset="-122"/>
              </a:rPr>
              <a:t>You can paste your content by right-clicking to keep only text.</a:t>
            </a:r>
          </a:p>
        </p:txBody>
      </p:sp>
      <p:grpSp>
        <p:nvGrpSpPr>
          <p:cNvPr id="37" name="组合 62">
            <a:extLst>
              <a:ext uri="{FF2B5EF4-FFF2-40B4-BE49-F238E27FC236}">
                <a16:creationId xmlns:a16="http://schemas.microsoft.com/office/drawing/2014/main" id="{B05054E6-635E-427D-B429-9C107648CB2C}"/>
              </a:ext>
            </a:extLst>
          </p:cNvPr>
          <p:cNvGrpSpPr/>
          <p:nvPr/>
        </p:nvGrpSpPr>
        <p:grpSpPr>
          <a:xfrm>
            <a:off x="3185788" y="1672534"/>
            <a:ext cx="6444820" cy="2172778"/>
            <a:chOff x="2496683" y="1908087"/>
            <a:chExt cx="7137403" cy="2406272"/>
          </a:xfrm>
        </p:grpSpPr>
        <p:grpSp>
          <p:nvGrpSpPr>
            <p:cNvPr id="38" name="Group 12">
              <a:extLst>
                <a:ext uri="{FF2B5EF4-FFF2-40B4-BE49-F238E27FC236}">
                  <a16:creationId xmlns:a16="http://schemas.microsoft.com/office/drawing/2014/main" id="{F12100B0-321B-44E6-935D-D18E62E1DA7F}"/>
                </a:ext>
              </a:extLst>
            </p:cNvPr>
            <p:cNvGrpSpPr>
              <a:grpSpLocks noChangeAspect="1"/>
            </p:cNvGrpSpPr>
            <p:nvPr/>
          </p:nvGrpSpPr>
          <p:grpSpPr bwMode="auto">
            <a:xfrm>
              <a:off x="7094818" y="2392013"/>
              <a:ext cx="2539268" cy="1542004"/>
              <a:chOff x="538115" y="2342244"/>
              <a:chExt cx="6736746" cy="3875068"/>
            </a:xfrm>
          </p:grpSpPr>
          <p:pic>
            <p:nvPicPr>
              <p:cNvPr id="45" name="Picture 13">
                <a:extLst>
                  <a:ext uri="{FF2B5EF4-FFF2-40B4-BE49-F238E27FC236}">
                    <a16:creationId xmlns:a16="http://schemas.microsoft.com/office/drawing/2014/main" id="{8132DFC7-C5FC-431C-A68D-50FA5B184F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4">
                <a:extLst>
                  <a:ext uri="{FF2B5EF4-FFF2-40B4-BE49-F238E27FC236}">
                    <a16:creationId xmlns:a16="http://schemas.microsoft.com/office/drawing/2014/main" id="{E2692EAE-F249-4120-8C4E-A6CF3B866D31}"/>
                  </a:ext>
                </a:extLst>
              </p:cNvPr>
              <p:cNvSpPr/>
              <p:nvPr/>
            </p:nvSpPr>
            <p:spPr>
              <a:xfrm>
                <a:off x="1346069" y="2555131"/>
                <a:ext cx="5120837" cy="3225629"/>
              </a:xfrm>
              <a:prstGeom prst="rect">
                <a:avLst/>
              </a:prstGeom>
              <a:blipFill dpi="0"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13">
                  <a:solidFill>
                    <a:schemeClr val="bg1">
                      <a:lumMod val="85000"/>
                    </a:schemeClr>
                  </a:solidFill>
                </a:endParaRPr>
              </a:p>
            </p:txBody>
          </p:sp>
        </p:grpSp>
        <p:grpSp>
          <p:nvGrpSpPr>
            <p:cNvPr id="39" name="Group 9">
              <a:extLst>
                <a:ext uri="{FF2B5EF4-FFF2-40B4-BE49-F238E27FC236}">
                  <a16:creationId xmlns:a16="http://schemas.microsoft.com/office/drawing/2014/main" id="{663F2DBE-A698-45A5-A9E8-FE343BD2817B}"/>
                </a:ext>
              </a:extLst>
            </p:cNvPr>
            <p:cNvGrpSpPr>
              <a:grpSpLocks noChangeAspect="1"/>
            </p:cNvGrpSpPr>
            <p:nvPr/>
          </p:nvGrpSpPr>
          <p:grpSpPr bwMode="auto">
            <a:xfrm>
              <a:off x="2496683" y="2387250"/>
              <a:ext cx="2540342" cy="1542004"/>
              <a:chOff x="538115" y="2342244"/>
              <a:chExt cx="6736746" cy="3875068"/>
            </a:xfrm>
          </p:grpSpPr>
          <p:pic>
            <p:nvPicPr>
              <p:cNvPr id="43" name="Picture 10">
                <a:extLst>
                  <a:ext uri="{FF2B5EF4-FFF2-40B4-BE49-F238E27FC236}">
                    <a16:creationId xmlns:a16="http://schemas.microsoft.com/office/drawing/2014/main" id="{95025A63-4054-4582-A1A8-92DD453FA6E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11">
                <a:extLst>
                  <a:ext uri="{FF2B5EF4-FFF2-40B4-BE49-F238E27FC236}">
                    <a16:creationId xmlns:a16="http://schemas.microsoft.com/office/drawing/2014/main" id="{D7704728-479D-4EE1-8F9F-B57A84B5678C}"/>
                  </a:ext>
                </a:extLst>
              </p:cNvPr>
              <p:cNvSpPr/>
              <p:nvPr/>
            </p:nvSpPr>
            <p:spPr>
              <a:xfrm>
                <a:off x="1345728" y="2555131"/>
                <a:ext cx="5121520" cy="3225629"/>
              </a:xfrm>
              <a:prstGeom prst="rect">
                <a:avLst/>
              </a:prstGeom>
              <a:blipFill dpi="0" rotWithShape="1">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13">
                  <a:solidFill>
                    <a:schemeClr val="bg1">
                      <a:lumMod val="85000"/>
                    </a:schemeClr>
                  </a:solidFill>
                </a:endParaRPr>
              </a:p>
            </p:txBody>
          </p:sp>
        </p:grpSp>
        <p:grpSp>
          <p:nvGrpSpPr>
            <p:cNvPr id="40" name="Group 6">
              <a:extLst>
                <a:ext uri="{FF2B5EF4-FFF2-40B4-BE49-F238E27FC236}">
                  <a16:creationId xmlns:a16="http://schemas.microsoft.com/office/drawing/2014/main" id="{49A3BCB0-0225-4920-8512-9AC52709F308}"/>
                </a:ext>
              </a:extLst>
            </p:cNvPr>
            <p:cNvGrpSpPr>
              <a:grpSpLocks/>
            </p:cNvGrpSpPr>
            <p:nvPr/>
          </p:nvGrpSpPr>
          <p:grpSpPr bwMode="auto">
            <a:xfrm>
              <a:off x="4083560" y="1908087"/>
              <a:ext cx="3963590" cy="2406272"/>
              <a:chOff x="538115" y="2342244"/>
              <a:chExt cx="6736746" cy="3875068"/>
            </a:xfrm>
          </p:grpSpPr>
          <p:pic>
            <p:nvPicPr>
              <p:cNvPr id="41" name="Picture 7">
                <a:extLst>
                  <a:ext uri="{FF2B5EF4-FFF2-40B4-BE49-F238E27FC236}">
                    <a16:creationId xmlns:a16="http://schemas.microsoft.com/office/drawing/2014/main" id="{E2625ECD-5F3E-4009-8F17-E7EF1929ACB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8">
                <a:extLst>
                  <a:ext uri="{FF2B5EF4-FFF2-40B4-BE49-F238E27FC236}">
                    <a16:creationId xmlns:a16="http://schemas.microsoft.com/office/drawing/2014/main" id="{BD2646AB-A147-404F-A65B-CEA30F3137EA}"/>
                  </a:ext>
                </a:extLst>
              </p:cNvPr>
              <p:cNvSpPr/>
              <p:nvPr/>
            </p:nvSpPr>
            <p:spPr>
              <a:xfrm>
                <a:off x="1343793" y="2553572"/>
                <a:ext cx="5123113" cy="3228145"/>
              </a:xfrm>
              <a:prstGeom prst="rect">
                <a:avLst/>
              </a:prstGeom>
              <a:blipFill dpi="0" rotWithShape="1">
                <a:blip r:embed="rId9"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13">
                  <a:solidFill>
                    <a:schemeClr val="bg1">
                      <a:lumMod val="85000"/>
                    </a:schemeClr>
                  </a:solidFill>
                </a:endParaRPr>
              </a:p>
            </p:txBody>
          </p:sp>
        </p:grpSp>
      </p:grpSp>
    </p:spTree>
    <p:extLst>
      <p:ext uri="{BB962C8B-B14F-4D97-AF65-F5344CB8AC3E}">
        <p14:creationId xmlns:p14="http://schemas.microsoft.com/office/powerpoint/2010/main" val="10238581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360"/>
                                          </p:val>
                                        </p:tav>
                                        <p:tav tm="100000">
                                          <p:val>
                                            <p:fltVal val="0"/>
                                          </p:val>
                                        </p:tav>
                                      </p:tavLst>
                                    </p:anim>
                                    <p:animEffect transition="in" filter="fade">
                                      <p:cBhvr>
                                        <p:cTn id="16" dur="500"/>
                                        <p:tgtEl>
                                          <p:spTgt spid="25"/>
                                        </p:tgtEl>
                                      </p:cBhvr>
                                    </p:animEffect>
                                  </p:childTnLst>
                                </p:cTn>
                              </p:par>
                            </p:childTnLst>
                          </p:cTn>
                        </p:par>
                        <p:par>
                          <p:cTn id="17" fill="hold">
                            <p:stCondLst>
                              <p:cond delay="1500"/>
                            </p:stCondLst>
                            <p:childTnLst>
                              <p:par>
                                <p:cTn id="18" presetID="23" presetClass="entr" presetSubtype="16"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p:cTn id="20" dur="250" fill="hold"/>
                                        <p:tgtEl>
                                          <p:spTgt spid="2"/>
                                        </p:tgtEl>
                                        <p:attrNameLst>
                                          <p:attrName>ppt_w</p:attrName>
                                        </p:attrNameLst>
                                      </p:cBhvr>
                                      <p:tavLst>
                                        <p:tav tm="0">
                                          <p:val>
                                            <p:fltVal val="0"/>
                                          </p:val>
                                        </p:tav>
                                        <p:tav tm="100000">
                                          <p:val>
                                            <p:strVal val="#ppt_w"/>
                                          </p:val>
                                        </p:tav>
                                      </p:tavLst>
                                    </p:anim>
                                    <p:anim calcmode="lin" valueType="num">
                                      <p:cBhvr>
                                        <p:cTn id="21" dur="250" fill="hold"/>
                                        <p:tgtEl>
                                          <p:spTgt spid="2"/>
                                        </p:tgtEl>
                                        <p:attrNameLst>
                                          <p:attrName>ppt_h</p:attrName>
                                        </p:attrNameLst>
                                      </p:cBhvr>
                                      <p:tavLst>
                                        <p:tav tm="0">
                                          <p:val>
                                            <p:fltVal val="0"/>
                                          </p:val>
                                        </p:tav>
                                        <p:tav tm="100000">
                                          <p:val>
                                            <p:strVal val="#ppt_h"/>
                                          </p:val>
                                        </p:tav>
                                      </p:tavLst>
                                    </p:anim>
                                  </p:childTnLst>
                                </p:cTn>
                              </p:par>
                            </p:childTnLst>
                          </p:cTn>
                        </p:par>
                        <p:par>
                          <p:cTn id="22" fill="hold">
                            <p:stCondLst>
                              <p:cond delay="1900"/>
                            </p:stCondLst>
                            <p:childTnLst>
                              <p:par>
                                <p:cTn id="23" presetID="14" presetClass="entr" presetSubtype="1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250"/>
                                        <p:tgtEl>
                                          <p:spTgt spid="3"/>
                                        </p:tgtEl>
                                      </p:cBhvr>
                                    </p:animEffect>
                                  </p:childTnLst>
                                </p:cTn>
                              </p:par>
                            </p:childTnLst>
                          </p:cTn>
                        </p:par>
                        <p:par>
                          <p:cTn id="26" fill="hold">
                            <p:stCondLst>
                              <p:cond delay="2150"/>
                            </p:stCondLst>
                            <p:childTnLst>
                              <p:par>
                                <p:cTn id="27" presetID="49" presetClass="entr" presetSubtype="0" decel="10000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style.rotation</p:attrName>
                                        </p:attrNameLst>
                                      </p:cBhvr>
                                      <p:tavLst>
                                        <p:tav tm="0">
                                          <p:val>
                                            <p:fltVal val="360"/>
                                          </p:val>
                                        </p:tav>
                                        <p:tav tm="100000">
                                          <p:val>
                                            <p:fltVal val="0"/>
                                          </p:val>
                                        </p:tav>
                                      </p:tavLst>
                                    </p:anim>
                                    <p:animEffect transition="in" filter="fade">
                                      <p:cBhvr>
                                        <p:cTn id="32" dur="500"/>
                                        <p:tgtEl>
                                          <p:spTgt spid="4"/>
                                        </p:tgtEl>
                                      </p:cBhvr>
                                    </p:animEffect>
                                  </p:childTnLst>
                                </p:cTn>
                              </p:par>
                            </p:childTnLst>
                          </p:cTn>
                        </p:par>
                        <p:par>
                          <p:cTn id="33" fill="hold">
                            <p:stCondLst>
                              <p:cond delay="2650"/>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33"/>
                                        </p:tgtEl>
                                        <p:attrNameLst>
                                          <p:attrName>style.visibility</p:attrName>
                                        </p:attrNameLst>
                                      </p:cBhvr>
                                      <p:to>
                                        <p:strVal val="visible"/>
                                      </p:to>
                                    </p:set>
                                    <p:anim calcmode="lin" valueType="num">
                                      <p:cBhvr>
                                        <p:cTn id="36" dur="250" fill="hold"/>
                                        <p:tgtEl>
                                          <p:spTgt spid="33"/>
                                        </p:tgtEl>
                                        <p:attrNameLst>
                                          <p:attrName>ppt_w</p:attrName>
                                        </p:attrNameLst>
                                      </p:cBhvr>
                                      <p:tavLst>
                                        <p:tav tm="0">
                                          <p:val>
                                            <p:fltVal val="0"/>
                                          </p:val>
                                        </p:tav>
                                        <p:tav tm="100000">
                                          <p:val>
                                            <p:strVal val="#ppt_w"/>
                                          </p:val>
                                        </p:tav>
                                      </p:tavLst>
                                    </p:anim>
                                    <p:anim calcmode="lin" valueType="num">
                                      <p:cBhvr>
                                        <p:cTn id="37" dur="25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3050"/>
                            </p:stCondLst>
                            <p:childTnLst>
                              <p:par>
                                <p:cTn id="39" presetID="14" presetClass="entr" presetSubtype="1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randombar(horizontal)">
                                      <p:cBhvr>
                                        <p:cTn id="41" dur="250"/>
                                        <p:tgtEl>
                                          <p:spTgt spid="34"/>
                                        </p:tgtEl>
                                      </p:cBhvr>
                                    </p:animEffect>
                                  </p:childTnLst>
                                </p:cTn>
                              </p:par>
                            </p:childTnLst>
                          </p:cTn>
                        </p:par>
                        <p:par>
                          <p:cTn id="42" fill="hold">
                            <p:stCondLst>
                              <p:cond delay="3300"/>
                            </p:stCondLst>
                            <p:childTnLst>
                              <p:par>
                                <p:cTn id="43" presetID="49" presetClass="entr" presetSubtype="0" decel="10000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 calcmode="lin" valueType="num">
                                      <p:cBhvr>
                                        <p:cTn id="47" dur="500" fill="hold"/>
                                        <p:tgtEl>
                                          <p:spTgt spid="28"/>
                                        </p:tgtEl>
                                        <p:attrNameLst>
                                          <p:attrName>style.rotation</p:attrName>
                                        </p:attrNameLst>
                                      </p:cBhvr>
                                      <p:tavLst>
                                        <p:tav tm="0">
                                          <p:val>
                                            <p:fltVal val="360"/>
                                          </p:val>
                                        </p:tav>
                                        <p:tav tm="100000">
                                          <p:val>
                                            <p:fltVal val="0"/>
                                          </p:val>
                                        </p:tav>
                                      </p:tavLst>
                                    </p:anim>
                                    <p:animEffect transition="in" filter="fade">
                                      <p:cBhvr>
                                        <p:cTn id="48" dur="500"/>
                                        <p:tgtEl>
                                          <p:spTgt spid="28"/>
                                        </p:tgtEl>
                                      </p:cBhvr>
                                    </p:animEffect>
                                  </p:childTnLst>
                                </p:cTn>
                              </p:par>
                            </p:childTnLst>
                          </p:cTn>
                        </p:par>
                        <p:par>
                          <p:cTn id="49" fill="hold">
                            <p:stCondLst>
                              <p:cond delay="3800"/>
                            </p:stCondLst>
                            <p:childTnLst>
                              <p:par>
                                <p:cTn id="50" presetID="23" presetClass="entr" presetSubtype="16" fill="hold" grpId="0" nodeType="afterEffect">
                                  <p:stCondLst>
                                    <p:cond delay="0"/>
                                  </p:stCondLst>
                                  <p:iterate type="lt">
                                    <p:tmPct val="10000"/>
                                  </p:iterate>
                                  <p:childTnLst>
                                    <p:set>
                                      <p:cBhvr>
                                        <p:cTn id="51" dur="1" fill="hold">
                                          <p:stCondLst>
                                            <p:cond delay="0"/>
                                          </p:stCondLst>
                                        </p:cTn>
                                        <p:tgtEl>
                                          <p:spTgt spid="35"/>
                                        </p:tgtEl>
                                        <p:attrNameLst>
                                          <p:attrName>style.visibility</p:attrName>
                                        </p:attrNameLst>
                                      </p:cBhvr>
                                      <p:to>
                                        <p:strVal val="visible"/>
                                      </p:to>
                                    </p:set>
                                    <p:anim calcmode="lin" valueType="num">
                                      <p:cBhvr>
                                        <p:cTn id="52" dur="250" fill="hold"/>
                                        <p:tgtEl>
                                          <p:spTgt spid="35"/>
                                        </p:tgtEl>
                                        <p:attrNameLst>
                                          <p:attrName>ppt_w</p:attrName>
                                        </p:attrNameLst>
                                      </p:cBhvr>
                                      <p:tavLst>
                                        <p:tav tm="0">
                                          <p:val>
                                            <p:fltVal val="0"/>
                                          </p:val>
                                        </p:tav>
                                        <p:tav tm="100000">
                                          <p:val>
                                            <p:strVal val="#ppt_w"/>
                                          </p:val>
                                        </p:tav>
                                      </p:tavLst>
                                    </p:anim>
                                    <p:anim calcmode="lin" valueType="num">
                                      <p:cBhvr>
                                        <p:cTn id="53" dur="250" fill="hold"/>
                                        <p:tgtEl>
                                          <p:spTgt spid="35"/>
                                        </p:tgtEl>
                                        <p:attrNameLst>
                                          <p:attrName>ppt_h</p:attrName>
                                        </p:attrNameLst>
                                      </p:cBhvr>
                                      <p:tavLst>
                                        <p:tav tm="0">
                                          <p:val>
                                            <p:fltVal val="0"/>
                                          </p:val>
                                        </p:tav>
                                        <p:tav tm="100000">
                                          <p:val>
                                            <p:strVal val="#ppt_h"/>
                                          </p:val>
                                        </p:tav>
                                      </p:tavLst>
                                    </p:anim>
                                  </p:childTnLst>
                                </p:cTn>
                              </p:par>
                            </p:childTnLst>
                          </p:cTn>
                        </p:par>
                        <p:par>
                          <p:cTn id="54" fill="hold">
                            <p:stCondLst>
                              <p:cond delay="4200"/>
                            </p:stCondLst>
                            <p:childTnLst>
                              <p:par>
                                <p:cTn id="55" presetID="14" presetClass="entr" presetSubtype="1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randombar(horizontal)">
                                      <p:cBhvr>
                                        <p:cTn id="57"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89446219-A5DB-46A1-BCA3-BF53816271F2}"/>
              </a:ext>
            </a:extLst>
          </p:cNvPr>
          <p:cNvSpPr/>
          <p:nvPr/>
        </p:nvSpPr>
        <p:spPr bwMode="auto">
          <a:xfrm>
            <a:off x="2399485" y="1534087"/>
            <a:ext cx="7052549" cy="3564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sz="1050" dirty="0">
                <a:solidFill>
                  <a:schemeClr val="bg1">
                    <a:lumMod val="85000"/>
                  </a:schemeClr>
                </a:solidFill>
                <a:latin typeface="微软雅黑" panose="020B0503020204020204" pitchFamily="34" charset="-122"/>
                <a:ea typeface="微软雅黑" panose="020B0503020204020204" pitchFamily="34" charset="-122"/>
              </a:rPr>
              <a:t>Add a detailed text description here, suggesting that it is relevant to the title and conforms to the overall language style, and the language description is as concise and vivid as possible. Try to control the number of words per slide</a:t>
            </a:r>
            <a:r>
              <a:rPr lang="en-US" altLang="zh-CN" sz="1050" dirty="0">
                <a:solidFill>
                  <a:schemeClr val="bg1">
                    <a:lumMod val="85000"/>
                  </a:schemeClr>
                </a:solidFill>
                <a:latin typeface="微软雅黑" panose="020B0503020204020204" pitchFamily="34" charset="-122"/>
                <a:ea typeface="微软雅黑" panose="020B0503020204020204" pitchFamily="34" charset="-122"/>
              </a:rPr>
              <a:t>200</a:t>
            </a:r>
            <a:r>
              <a:rPr lang="zh-CN" altLang="en-US" sz="1050" dirty="0">
                <a:solidFill>
                  <a:schemeClr val="bg1">
                    <a:lumMod val="85000"/>
                  </a:schemeClr>
                </a:solidFill>
                <a:latin typeface="微软雅黑" panose="020B0503020204020204" pitchFamily="34" charset="-122"/>
                <a:ea typeface="微软雅黑" panose="020B0503020204020204" pitchFamily="34" charset="-122"/>
              </a:rPr>
              <a:t>within the word, according to statistics the best control of each slide per page</a:t>
            </a:r>
            <a:r>
              <a:rPr lang="en-US" altLang="zh-CN" sz="1050" dirty="0">
                <a:solidFill>
                  <a:schemeClr val="bg1">
                    <a:lumMod val="85000"/>
                  </a:schemeClr>
                </a:solidFill>
                <a:latin typeface="微软雅黑" panose="020B0503020204020204" pitchFamily="34" charset="-122"/>
                <a:ea typeface="微软雅黑" panose="020B0503020204020204" pitchFamily="34" charset="-122"/>
              </a:rPr>
              <a:t>5</a:t>
            </a:r>
            <a:r>
              <a:rPr lang="zh-CN" altLang="en-US" sz="1050" dirty="0">
                <a:solidFill>
                  <a:schemeClr val="bg1">
                    <a:lumMod val="85000"/>
                  </a:schemeClr>
                </a:solidFill>
                <a:latin typeface="微软雅黑" panose="020B0503020204020204" pitchFamily="34" charset="-122"/>
                <a:ea typeface="微软雅黑" panose="020B0503020204020204" pitchFamily="34" charset="-122"/>
              </a:rPr>
              <a:t>Within minutes. Add a detailed text description here, suggested to be relevant to the title and in line with the overall language style</a:t>
            </a:r>
          </a:p>
        </p:txBody>
      </p:sp>
      <p:sp>
        <p:nvSpPr>
          <p:cNvPr id="3" name="AutoShape 6">
            <a:extLst>
              <a:ext uri="{FF2B5EF4-FFF2-40B4-BE49-F238E27FC236}">
                <a16:creationId xmlns:a16="http://schemas.microsoft.com/office/drawing/2014/main" id="{74FD962F-8C34-4970-B24D-ACE192AF828E}"/>
              </a:ext>
            </a:extLst>
          </p:cNvPr>
          <p:cNvSpPr/>
          <p:nvPr/>
        </p:nvSpPr>
        <p:spPr bwMode="auto">
          <a:xfrm flipH="1">
            <a:off x="6876653" y="4107100"/>
            <a:ext cx="1369213" cy="1368201"/>
          </a:xfrm>
          <a:custGeom>
            <a:avLst/>
            <a:gdLst>
              <a:gd name="T0" fmla="*/ 1826419 w 21600"/>
              <a:gd name="T1" fmla="*/ 1824832 h 21600"/>
              <a:gd name="T2" fmla="*/ 1826419 w 21600"/>
              <a:gd name="T3" fmla="*/ 1824832 h 21600"/>
              <a:gd name="T4" fmla="*/ 1826419 w 21600"/>
              <a:gd name="T5" fmla="*/ 1824832 h 21600"/>
              <a:gd name="T6" fmla="*/ 1826419 w 21600"/>
              <a:gd name="T7" fmla="*/ 1824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06" y="6511"/>
                </a:moveTo>
                <a:cubicBezTo>
                  <a:pt x="5261" y="14770"/>
                  <a:pt x="12461" y="20845"/>
                  <a:pt x="21125" y="21600"/>
                </a:cubicBezTo>
                <a:cubicBezTo>
                  <a:pt x="21600" y="15922"/>
                  <a:pt x="21600" y="15922"/>
                  <a:pt x="21600" y="15922"/>
                </a:cubicBezTo>
                <a:cubicBezTo>
                  <a:pt x="15349" y="15405"/>
                  <a:pt x="10325" y="11117"/>
                  <a:pt x="8545" y="5479"/>
                </a:cubicBezTo>
                <a:cubicBezTo>
                  <a:pt x="11907" y="4844"/>
                  <a:pt x="11907" y="4844"/>
                  <a:pt x="11907" y="4844"/>
                </a:cubicBezTo>
                <a:cubicBezTo>
                  <a:pt x="4826" y="0"/>
                  <a:pt x="4826" y="0"/>
                  <a:pt x="4826" y="0"/>
                </a:cubicBezTo>
                <a:cubicBezTo>
                  <a:pt x="0" y="7107"/>
                  <a:pt x="0" y="7107"/>
                  <a:pt x="0" y="7107"/>
                </a:cubicBezTo>
                <a:lnTo>
                  <a:pt x="3006" y="6511"/>
                </a:lnTo>
                <a:close/>
              </a:path>
            </a:pathLst>
          </a:custGeom>
          <a:gradFill>
            <a:gsLst>
              <a:gs pos="0">
                <a:srgbClr val="BF00C3"/>
              </a:gs>
              <a:gs pos="100000">
                <a:srgbClr val="00009E"/>
              </a:gs>
            </a:gsLst>
            <a:lin ang="10800000" scaled="0"/>
          </a:gradFill>
          <a:ln>
            <a:noFill/>
          </a:ln>
          <a:effectLst/>
        </p:spPr>
        <p:txBody>
          <a:bodyPr lIns="17136" tIns="17136" rIns="17136" bIns="17136"/>
          <a:lstStyle/>
          <a:p>
            <a:endParaRPr lang="zh-CN" altLang="en-US" sz="1350">
              <a:solidFill>
                <a:schemeClr val="bg1">
                  <a:lumMod val="85000"/>
                </a:schemeClr>
              </a:solidFill>
            </a:endParaRPr>
          </a:p>
        </p:txBody>
      </p:sp>
      <p:sp>
        <p:nvSpPr>
          <p:cNvPr id="4" name="AutoShape 7">
            <a:extLst>
              <a:ext uri="{FF2B5EF4-FFF2-40B4-BE49-F238E27FC236}">
                <a16:creationId xmlns:a16="http://schemas.microsoft.com/office/drawing/2014/main" id="{653356DF-8B55-4E1D-A774-F791D1F2E2C7}"/>
              </a:ext>
            </a:extLst>
          </p:cNvPr>
          <p:cNvSpPr/>
          <p:nvPr/>
        </p:nvSpPr>
        <p:spPr bwMode="auto">
          <a:xfrm flipH="1">
            <a:off x="6914737" y="2555003"/>
            <a:ext cx="1271625" cy="1414027"/>
          </a:xfrm>
          <a:custGeom>
            <a:avLst/>
            <a:gdLst>
              <a:gd name="T0" fmla="*/ 1696244 w 21600"/>
              <a:gd name="T1" fmla="*/ 1885950 h 21600"/>
              <a:gd name="T2" fmla="*/ 1696244 w 21600"/>
              <a:gd name="T3" fmla="*/ 1885950 h 21600"/>
              <a:gd name="T4" fmla="*/ 1696244 w 21600"/>
              <a:gd name="T5" fmla="*/ 1885950 h 21600"/>
              <a:gd name="T6" fmla="*/ 1696244 w 21600"/>
              <a:gd name="T7" fmla="*/ 18859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85" y="2877"/>
                </a:moveTo>
                <a:cubicBezTo>
                  <a:pt x="5836" y="5754"/>
                  <a:pt x="0" y="13197"/>
                  <a:pt x="0" y="21599"/>
                </a:cubicBezTo>
                <a:cubicBezTo>
                  <a:pt x="6049" y="21599"/>
                  <a:pt x="6049" y="21599"/>
                  <a:pt x="6049" y="21599"/>
                </a:cubicBezTo>
                <a:cubicBezTo>
                  <a:pt x="6049" y="15538"/>
                  <a:pt x="10224" y="10320"/>
                  <a:pt x="16104" y="8171"/>
                </a:cubicBezTo>
                <a:cubicBezTo>
                  <a:pt x="17084" y="11356"/>
                  <a:pt x="17084" y="11356"/>
                  <a:pt x="17084" y="11356"/>
                </a:cubicBezTo>
                <a:cubicBezTo>
                  <a:pt x="21599" y="4105"/>
                  <a:pt x="21599" y="4105"/>
                  <a:pt x="21599" y="4105"/>
                </a:cubicBezTo>
                <a:cubicBezTo>
                  <a:pt x="13590" y="0"/>
                  <a:pt x="13590" y="0"/>
                  <a:pt x="13590" y="0"/>
                </a:cubicBezTo>
                <a:lnTo>
                  <a:pt x="14485" y="2877"/>
                </a:lnTo>
                <a:close/>
              </a:path>
            </a:pathLst>
          </a:custGeom>
          <a:gradFill>
            <a:gsLst>
              <a:gs pos="0">
                <a:srgbClr val="BF00C3"/>
              </a:gs>
              <a:gs pos="100000">
                <a:srgbClr val="00009E"/>
              </a:gs>
            </a:gsLst>
            <a:lin ang="10800000" scaled="0"/>
          </a:gradFill>
          <a:ln>
            <a:noFill/>
          </a:ln>
          <a:effectLst/>
        </p:spPr>
        <p:txBody>
          <a:bodyPr lIns="17136" tIns="17136" rIns="17136" bIns="17136"/>
          <a:lstStyle/>
          <a:p>
            <a:endParaRPr lang="zh-CN" altLang="en-US" sz="1350">
              <a:solidFill>
                <a:schemeClr val="bg1">
                  <a:lumMod val="85000"/>
                </a:schemeClr>
              </a:solidFill>
            </a:endParaRPr>
          </a:p>
        </p:txBody>
      </p:sp>
      <p:sp>
        <p:nvSpPr>
          <p:cNvPr id="5" name="AutoShape 8">
            <a:extLst>
              <a:ext uri="{FF2B5EF4-FFF2-40B4-BE49-F238E27FC236}">
                <a16:creationId xmlns:a16="http://schemas.microsoft.com/office/drawing/2014/main" id="{F56AEF82-6660-4EF1-8D75-5B2D3A46E51A}"/>
              </a:ext>
            </a:extLst>
          </p:cNvPr>
          <p:cNvSpPr/>
          <p:nvPr/>
        </p:nvSpPr>
        <p:spPr bwMode="auto">
          <a:xfrm flipH="1">
            <a:off x="5465191" y="4107100"/>
            <a:ext cx="1271625" cy="1415812"/>
          </a:xfrm>
          <a:custGeom>
            <a:avLst/>
            <a:gdLst>
              <a:gd name="T0" fmla="*/ 1696244 w 21600"/>
              <a:gd name="T1" fmla="*/ 1888332 h 21600"/>
              <a:gd name="T2" fmla="*/ 1696244 w 21600"/>
              <a:gd name="T3" fmla="*/ 1888332 h 21600"/>
              <a:gd name="T4" fmla="*/ 1696244 w 21600"/>
              <a:gd name="T5" fmla="*/ 1888332 h 21600"/>
              <a:gd name="T6" fmla="*/ 1696244 w 21600"/>
              <a:gd name="T7" fmla="*/ 1888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14" y="18722"/>
                </a:moveTo>
                <a:cubicBezTo>
                  <a:pt x="15763" y="15845"/>
                  <a:pt x="21599" y="8402"/>
                  <a:pt x="21599" y="0"/>
                </a:cubicBezTo>
                <a:cubicBezTo>
                  <a:pt x="15507" y="0"/>
                  <a:pt x="15507" y="0"/>
                  <a:pt x="15507" y="0"/>
                </a:cubicBezTo>
                <a:cubicBezTo>
                  <a:pt x="15507" y="6061"/>
                  <a:pt x="11375" y="11279"/>
                  <a:pt x="5495" y="13428"/>
                </a:cubicBezTo>
                <a:cubicBezTo>
                  <a:pt x="4515" y="10282"/>
                  <a:pt x="4515" y="10282"/>
                  <a:pt x="4515" y="10282"/>
                </a:cubicBezTo>
                <a:cubicBezTo>
                  <a:pt x="0" y="17494"/>
                  <a:pt x="0" y="17494"/>
                  <a:pt x="0" y="17494"/>
                </a:cubicBezTo>
                <a:cubicBezTo>
                  <a:pt x="8009" y="21600"/>
                  <a:pt x="8009" y="21600"/>
                  <a:pt x="8009" y="21600"/>
                </a:cubicBezTo>
                <a:lnTo>
                  <a:pt x="7114" y="18722"/>
                </a:lnTo>
                <a:close/>
              </a:path>
            </a:pathLst>
          </a:custGeom>
          <a:gradFill>
            <a:gsLst>
              <a:gs pos="0">
                <a:srgbClr val="BF00C3"/>
              </a:gs>
              <a:gs pos="100000">
                <a:srgbClr val="00009E"/>
              </a:gs>
            </a:gsLst>
            <a:lin ang="10800000" scaled="0"/>
          </a:gradFill>
          <a:ln>
            <a:noFill/>
          </a:ln>
          <a:effectLst/>
        </p:spPr>
        <p:txBody>
          <a:bodyPr lIns="17136" tIns="17136" rIns="17136" bIns="17136"/>
          <a:lstStyle/>
          <a:p>
            <a:endParaRPr lang="zh-CN" altLang="en-US" sz="1350">
              <a:solidFill>
                <a:schemeClr val="bg1">
                  <a:lumMod val="85000"/>
                </a:schemeClr>
              </a:solidFill>
            </a:endParaRPr>
          </a:p>
        </p:txBody>
      </p:sp>
      <p:sp>
        <p:nvSpPr>
          <p:cNvPr id="6" name="AutoShape 9">
            <a:extLst>
              <a:ext uri="{FF2B5EF4-FFF2-40B4-BE49-F238E27FC236}">
                <a16:creationId xmlns:a16="http://schemas.microsoft.com/office/drawing/2014/main" id="{1E209814-CB6F-48DF-B94A-EF32DB4A924E}"/>
              </a:ext>
            </a:extLst>
          </p:cNvPr>
          <p:cNvSpPr/>
          <p:nvPr/>
        </p:nvSpPr>
        <p:spPr bwMode="auto">
          <a:xfrm flipH="1">
            <a:off x="4514298" y="2596664"/>
            <a:ext cx="1411462" cy="1372366"/>
          </a:xfrm>
          <a:custGeom>
            <a:avLst/>
            <a:gdLst>
              <a:gd name="T0" fmla="*/ 1882775 w 21600"/>
              <a:gd name="T1" fmla="*/ 1887972 h 21265"/>
              <a:gd name="T2" fmla="*/ 1882775 w 21600"/>
              <a:gd name="T3" fmla="*/ 1887972 h 21265"/>
              <a:gd name="T4" fmla="*/ 1882775 w 21600"/>
              <a:gd name="T5" fmla="*/ 1887972 h 21265"/>
              <a:gd name="T6" fmla="*/ 1882775 w 21600"/>
              <a:gd name="T7" fmla="*/ 1887972 h 212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65">
                <a:moveTo>
                  <a:pt x="2762" y="13987"/>
                </a:moveTo>
                <a:cubicBezTo>
                  <a:pt x="5908" y="5308"/>
                  <a:pt x="13389" y="-335"/>
                  <a:pt x="21599" y="15"/>
                </a:cubicBezTo>
                <a:cubicBezTo>
                  <a:pt x="21369" y="6164"/>
                  <a:pt x="21369" y="6164"/>
                  <a:pt x="21369" y="6164"/>
                </a:cubicBezTo>
                <a:cubicBezTo>
                  <a:pt x="15461" y="5930"/>
                  <a:pt x="10205" y="9939"/>
                  <a:pt x="7865" y="15816"/>
                </a:cubicBezTo>
                <a:cubicBezTo>
                  <a:pt x="10934" y="16944"/>
                  <a:pt x="10934" y="16944"/>
                  <a:pt x="10934" y="16944"/>
                </a:cubicBezTo>
                <a:cubicBezTo>
                  <a:pt x="3683" y="21264"/>
                  <a:pt x="3683" y="21264"/>
                  <a:pt x="3683" y="21264"/>
                </a:cubicBezTo>
                <a:cubicBezTo>
                  <a:pt x="0" y="12975"/>
                  <a:pt x="0" y="12975"/>
                  <a:pt x="0" y="12975"/>
                </a:cubicBezTo>
                <a:lnTo>
                  <a:pt x="2762" y="13987"/>
                </a:lnTo>
                <a:close/>
              </a:path>
            </a:pathLst>
          </a:custGeom>
          <a:gradFill>
            <a:gsLst>
              <a:gs pos="0">
                <a:srgbClr val="BF00C3"/>
              </a:gs>
              <a:gs pos="100000">
                <a:srgbClr val="00009E"/>
              </a:gs>
            </a:gsLst>
            <a:lin ang="10800000" scaled="0"/>
          </a:gradFill>
          <a:ln>
            <a:noFill/>
          </a:ln>
          <a:effectLst/>
        </p:spPr>
        <p:txBody>
          <a:bodyPr lIns="17136" tIns="17136" rIns="17136" bIns="17136"/>
          <a:lstStyle/>
          <a:p>
            <a:endParaRPr lang="zh-CN" altLang="en-US" sz="1350">
              <a:solidFill>
                <a:schemeClr val="bg1">
                  <a:lumMod val="85000"/>
                </a:schemeClr>
              </a:solidFill>
            </a:endParaRPr>
          </a:p>
        </p:txBody>
      </p:sp>
      <p:sp>
        <p:nvSpPr>
          <p:cNvPr id="7" name="AutoShape 10">
            <a:extLst>
              <a:ext uri="{FF2B5EF4-FFF2-40B4-BE49-F238E27FC236}">
                <a16:creationId xmlns:a16="http://schemas.microsoft.com/office/drawing/2014/main" id="{ACB0C07F-AC61-4190-9157-BE1B53E65A81}"/>
              </a:ext>
            </a:extLst>
          </p:cNvPr>
          <p:cNvSpPr/>
          <p:nvPr/>
        </p:nvSpPr>
        <p:spPr bwMode="auto">
          <a:xfrm flipH="1">
            <a:off x="2964188" y="2590118"/>
            <a:ext cx="1414437" cy="1378913"/>
          </a:xfrm>
          <a:custGeom>
            <a:avLst/>
            <a:gdLst>
              <a:gd name="T0" fmla="*/ 1886744 w 21600"/>
              <a:gd name="T1" fmla="*/ 1839119 h 21600"/>
              <a:gd name="T2" fmla="*/ 1886744 w 21600"/>
              <a:gd name="T3" fmla="*/ 1839119 h 21600"/>
              <a:gd name="T4" fmla="*/ 1886744 w 21600"/>
              <a:gd name="T5" fmla="*/ 1839119 h 21600"/>
              <a:gd name="T6" fmla="*/ 1886744 w 21600"/>
              <a:gd name="T7" fmla="*/ 1839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61" y="2832"/>
                </a:moveTo>
                <a:cubicBezTo>
                  <a:pt x="15778" y="5744"/>
                  <a:pt x="21600" y="13180"/>
                  <a:pt x="21600" y="21600"/>
                </a:cubicBezTo>
                <a:cubicBezTo>
                  <a:pt x="15548" y="21600"/>
                  <a:pt x="15548" y="21600"/>
                  <a:pt x="15548" y="21600"/>
                </a:cubicBezTo>
                <a:cubicBezTo>
                  <a:pt x="15510" y="15540"/>
                  <a:pt x="11374" y="10308"/>
                  <a:pt x="5514" y="8144"/>
                </a:cubicBezTo>
                <a:cubicBezTo>
                  <a:pt x="4557" y="11331"/>
                  <a:pt x="4557" y="11331"/>
                  <a:pt x="4557" y="11331"/>
                </a:cubicBezTo>
                <a:cubicBezTo>
                  <a:pt x="0" y="4091"/>
                  <a:pt x="0" y="4091"/>
                  <a:pt x="0" y="4091"/>
                </a:cubicBezTo>
                <a:cubicBezTo>
                  <a:pt x="8004" y="0"/>
                  <a:pt x="8004" y="0"/>
                  <a:pt x="8004" y="0"/>
                </a:cubicBezTo>
                <a:lnTo>
                  <a:pt x="7161" y="2832"/>
                </a:lnTo>
                <a:close/>
              </a:path>
            </a:pathLst>
          </a:custGeom>
          <a:gradFill>
            <a:gsLst>
              <a:gs pos="0">
                <a:srgbClr val="BF00C3"/>
              </a:gs>
              <a:gs pos="100000">
                <a:srgbClr val="00009E"/>
              </a:gs>
            </a:gsLst>
            <a:lin ang="10800000" scaled="0"/>
          </a:gradFill>
          <a:ln>
            <a:noFill/>
          </a:ln>
          <a:effectLst/>
        </p:spPr>
        <p:txBody>
          <a:bodyPr lIns="17136" tIns="17136" rIns="17136" bIns="17136"/>
          <a:lstStyle/>
          <a:p>
            <a:endParaRPr lang="zh-CN" altLang="en-US" sz="1350">
              <a:solidFill>
                <a:schemeClr val="bg1">
                  <a:lumMod val="85000"/>
                </a:schemeClr>
              </a:solidFill>
            </a:endParaRPr>
          </a:p>
        </p:txBody>
      </p:sp>
      <p:sp>
        <p:nvSpPr>
          <p:cNvPr id="8" name="AutoShape 11">
            <a:extLst>
              <a:ext uri="{FF2B5EF4-FFF2-40B4-BE49-F238E27FC236}">
                <a16:creationId xmlns:a16="http://schemas.microsoft.com/office/drawing/2014/main" id="{A6385655-2963-41B6-8811-29485A072029}"/>
              </a:ext>
            </a:extLst>
          </p:cNvPr>
          <p:cNvSpPr/>
          <p:nvPr/>
        </p:nvSpPr>
        <p:spPr bwMode="auto">
          <a:xfrm flipH="1">
            <a:off x="2829113" y="4107100"/>
            <a:ext cx="1377545" cy="1418787"/>
          </a:xfrm>
          <a:custGeom>
            <a:avLst/>
            <a:gdLst>
              <a:gd name="T0" fmla="*/ 1837532 w 21600"/>
              <a:gd name="T1" fmla="*/ 1892300 h 21600"/>
              <a:gd name="T2" fmla="*/ 1837532 w 21600"/>
              <a:gd name="T3" fmla="*/ 1892300 h 21600"/>
              <a:gd name="T4" fmla="*/ 1837532 w 21600"/>
              <a:gd name="T5" fmla="*/ 1892300 h 21600"/>
              <a:gd name="T6" fmla="*/ 1837532 w 21600"/>
              <a:gd name="T7" fmla="*/ 1892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767" y="7123"/>
                </a:moveTo>
                <a:cubicBezTo>
                  <a:pt x="15895" y="15778"/>
                  <a:pt x="8419" y="21600"/>
                  <a:pt x="0" y="21600"/>
                </a:cubicBezTo>
                <a:cubicBezTo>
                  <a:pt x="0" y="15510"/>
                  <a:pt x="0" y="15510"/>
                  <a:pt x="0" y="15510"/>
                </a:cubicBezTo>
                <a:cubicBezTo>
                  <a:pt x="6059" y="15510"/>
                  <a:pt x="11291" y="11374"/>
                  <a:pt x="13455" y="5514"/>
                </a:cubicBezTo>
                <a:cubicBezTo>
                  <a:pt x="10268" y="4557"/>
                  <a:pt x="10268" y="4557"/>
                  <a:pt x="10268" y="4557"/>
                </a:cubicBezTo>
                <a:cubicBezTo>
                  <a:pt x="17508" y="0"/>
                  <a:pt x="17508" y="0"/>
                  <a:pt x="17508" y="0"/>
                </a:cubicBezTo>
                <a:cubicBezTo>
                  <a:pt x="21599" y="8004"/>
                  <a:pt x="21599" y="8004"/>
                  <a:pt x="21599" y="8004"/>
                </a:cubicBezTo>
                <a:lnTo>
                  <a:pt x="18767" y="7123"/>
                </a:lnTo>
                <a:close/>
              </a:path>
            </a:pathLst>
          </a:custGeom>
          <a:gradFill>
            <a:gsLst>
              <a:gs pos="0">
                <a:srgbClr val="BF00C3"/>
              </a:gs>
              <a:gs pos="100000">
                <a:srgbClr val="00009E"/>
              </a:gs>
            </a:gsLst>
            <a:lin ang="10800000" scaled="0"/>
          </a:gradFill>
          <a:ln>
            <a:noFill/>
          </a:ln>
          <a:effectLst/>
        </p:spPr>
        <p:txBody>
          <a:bodyPr lIns="17136" tIns="17136" rIns="17136" bIns="17136"/>
          <a:lstStyle/>
          <a:p>
            <a:endParaRPr lang="zh-CN" altLang="en-US" sz="1350">
              <a:solidFill>
                <a:schemeClr val="bg1">
                  <a:lumMod val="85000"/>
                </a:schemeClr>
              </a:solidFill>
            </a:endParaRPr>
          </a:p>
        </p:txBody>
      </p:sp>
      <p:sp>
        <p:nvSpPr>
          <p:cNvPr id="9" name="AutoShape 12">
            <a:extLst>
              <a:ext uri="{FF2B5EF4-FFF2-40B4-BE49-F238E27FC236}">
                <a16:creationId xmlns:a16="http://schemas.microsoft.com/office/drawing/2014/main" id="{B5225924-86A8-44A1-9FAF-2E5919C075DF}"/>
              </a:ext>
            </a:extLst>
          </p:cNvPr>
          <p:cNvSpPr/>
          <p:nvPr/>
        </p:nvSpPr>
        <p:spPr bwMode="auto">
          <a:xfrm>
            <a:off x="3670218" y="3923801"/>
            <a:ext cx="1478038" cy="418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600"/>
              </a:spcAft>
            </a:pPr>
            <a:r>
              <a:rPr lang="zh-CN" altLang="en-US" sz="1050" dirty="0">
                <a:solidFill>
                  <a:schemeClr val="bg1">
                    <a:lumMod val="85000"/>
                  </a:schemeClr>
                </a:solidFill>
                <a:latin typeface="微软雅黑" panose="020B0503020204020204" pitchFamily="34" charset="-122"/>
                <a:ea typeface="微软雅黑" panose="020B0503020204020204" pitchFamily="34" charset="-122"/>
              </a:rPr>
              <a:t>Enter your chart description text here and your chart description here</a:t>
            </a:r>
          </a:p>
        </p:txBody>
      </p:sp>
      <p:sp>
        <p:nvSpPr>
          <p:cNvPr id="10" name="AutoShape 13">
            <a:extLst>
              <a:ext uri="{FF2B5EF4-FFF2-40B4-BE49-F238E27FC236}">
                <a16:creationId xmlns:a16="http://schemas.microsoft.com/office/drawing/2014/main" id="{0C3CB3D4-4248-4295-9DC9-C90EE4C9F59A}"/>
              </a:ext>
            </a:extLst>
          </p:cNvPr>
          <p:cNvSpPr/>
          <p:nvPr/>
        </p:nvSpPr>
        <p:spPr bwMode="auto">
          <a:xfrm>
            <a:off x="6080472" y="3952365"/>
            <a:ext cx="1516788" cy="314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600"/>
              </a:spcAft>
            </a:pPr>
            <a:r>
              <a:rPr lang="zh-CN" altLang="en-US" sz="1050" dirty="0">
                <a:solidFill>
                  <a:schemeClr val="bg1">
                    <a:lumMod val="85000"/>
                  </a:schemeClr>
                </a:solidFill>
                <a:latin typeface="微软雅黑" panose="020B0503020204020204" pitchFamily="34" charset="-122"/>
                <a:ea typeface="微软雅黑" panose="020B0503020204020204" pitchFamily="34" charset="-122"/>
              </a:rPr>
              <a:t>Enter your chart description text here and your chart description here</a:t>
            </a:r>
          </a:p>
        </p:txBody>
      </p:sp>
      <p:sp>
        <p:nvSpPr>
          <p:cNvPr id="11" name="AutoShape 14">
            <a:extLst>
              <a:ext uri="{FF2B5EF4-FFF2-40B4-BE49-F238E27FC236}">
                <a16:creationId xmlns:a16="http://schemas.microsoft.com/office/drawing/2014/main" id="{A34A1922-93F9-4DC1-BFE8-AD247E1A34C9}"/>
              </a:ext>
            </a:extLst>
          </p:cNvPr>
          <p:cNvSpPr/>
          <p:nvPr/>
        </p:nvSpPr>
        <p:spPr bwMode="auto">
          <a:xfrm>
            <a:off x="4416711" y="5134292"/>
            <a:ext cx="476041" cy="476103"/>
          </a:xfrm>
          <a:custGeom>
            <a:avLst/>
            <a:gdLst>
              <a:gd name="T0" fmla="*/ 635000 w 21600"/>
              <a:gd name="T1" fmla="*/ 635000 h 21600"/>
              <a:gd name="T2" fmla="*/ 635000 w 21600"/>
              <a:gd name="T3" fmla="*/ 635000 h 21600"/>
              <a:gd name="T4" fmla="*/ 635000 w 21600"/>
              <a:gd name="T5" fmla="*/ 635000 h 21600"/>
              <a:gd name="T6" fmla="*/ 635000 w 21600"/>
              <a:gd name="T7" fmla="*/ 635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lumMod val="65000"/>
            </a:schemeClr>
          </a:solidFill>
          <a:ln>
            <a:noFill/>
          </a:ln>
          <a:effectLst/>
        </p:spPr>
        <p:txBody>
          <a:bodyPr lIns="14281" tIns="14281" rIns="14281" bIns="14281" anchor="ctr"/>
          <a:lstStyle/>
          <a:p>
            <a:endParaRPr lang="zh-CN" altLang="en-US" sz="1350">
              <a:solidFill>
                <a:schemeClr val="bg1">
                  <a:lumMod val="85000"/>
                </a:schemeClr>
              </a:solidFill>
            </a:endParaRPr>
          </a:p>
        </p:txBody>
      </p:sp>
      <p:sp>
        <p:nvSpPr>
          <p:cNvPr id="12" name="AutoShape 15">
            <a:extLst>
              <a:ext uri="{FF2B5EF4-FFF2-40B4-BE49-F238E27FC236}">
                <a16:creationId xmlns:a16="http://schemas.microsoft.com/office/drawing/2014/main" id="{CDFFC7F3-01BA-4AB2-A12A-AD5A31690873}"/>
              </a:ext>
            </a:extLst>
          </p:cNvPr>
          <p:cNvSpPr/>
          <p:nvPr/>
        </p:nvSpPr>
        <p:spPr bwMode="auto">
          <a:xfrm>
            <a:off x="6282792" y="2595474"/>
            <a:ext cx="476041" cy="396950"/>
          </a:xfrm>
          <a:custGeom>
            <a:avLst/>
            <a:gdLst>
              <a:gd name="T0" fmla="*/ 635000 w 21600"/>
              <a:gd name="T1" fmla="*/ 529407 h 21579"/>
              <a:gd name="T2" fmla="*/ 635000 w 21600"/>
              <a:gd name="T3" fmla="*/ 529407 h 21579"/>
              <a:gd name="T4" fmla="*/ 635000 w 21600"/>
              <a:gd name="T5" fmla="*/ 529407 h 21579"/>
              <a:gd name="T6" fmla="*/ 635000 w 21600"/>
              <a:gd name="T7" fmla="*/ 52940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bg1">
              <a:lumMod val="65000"/>
            </a:schemeClr>
          </a:solidFill>
          <a:ln>
            <a:noFill/>
          </a:ln>
          <a:effectLst/>
        </p:spPr>
        <p:txBody>
          <a:bodyPr lIns="14281" tIns="14281" rIns="14281" bIns="14281" anchor="ctr"/>
          <a:lstStyle/>
          <a:p>
            <a:endParaRPr lang="zh-CN" altLang="en-US" sz="1350">
              <a:solidFill>
                <a:schemeClr val="bg1">
                  <a:lumMod val="85000"/>
                </a:schemeClr>
              </a:solidFill>
            </a:endParaRPr>
          </a:p>
        </p:txBody>
      </p:sp>
      <p:sp>
        <p:nvSpPr>
          <p:cNvPr id="13" name="AutoShape 16">
            <a:extLst>
              <a:ext uri="{FF2B5EF4-FFF2-40B4-BE49-F238E27FC236}">
                <a16:creationId xmlns:a16="http://schemas.microsoft.com/office/drawing/2014/main" id="{2BBEEC25-CE4F-42A7-A7B3-FF0691FDFF1D}"/>
              </a:ext>
            </a:extLst>
          </p:cNvPr>
          <p:cNvSpPr/>
          <p:nvPr/>
        </p:nvSpPr>
        <p:spPr bwMode="auto">
          <a:xfrm>
            <a:off x="3498766" y="3610712"/>
            <a:ext cx="1650673" cy="2285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1" tIns="14281" rIns="14281" bIns="14281" anchor="ct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Title</a:t>
            </a:r>
            <a:endParaRPr lang="es-ES" altLang="zh-CN" sz="16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4" name="AutoShape 17">
            <a:extLst>
              <a:ext uri="{FF2B5EF4-FFF2-40B4-BE49-F238E27FC236}">
                <a16:creationId xmlns:a16="http://schemas.microsoft.com/office/drawing/2014/main" id="{8F62C1DD-683B-4935-B2D1-DA6643AFB452}"/>
              </a:ext>
            </a:extLst>
          </p:cNvPr>
          <p:cNvSpPr/>
          <p:nvPr/>
        </p:nvSpPr>
        <p:spPr bwMode="auto">
          <a:xfrm>
            <a:off x="6023268" y="3610712"/>
            <a:ext cx="1650673" cy="2285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1" tIns="14281" rIns="14281" bIns="14281" anchor="ct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Title</a:t>
            </a:r>
            <a:endParaRPr lang="es-ES" altLang="zh-CN" sz="1600" dirty="0">
              <a:solidFill>
                <a:schemeClr val="bg1">
                  <a:lumMod val="8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9132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50"/>
                                        <p:tgtEl>
                                          <p:spTgt spid="12"/>
                                        </p:tgtEl>
                                      </p:cBhvr>
                                    </p:animEffect>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9"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ssolve">
                                      <p:cBhvr>
                                        <p:cTn id="48" dur="500"/>
                                        <p:tgtEl>
                                          <p:spTgt spid="9"/>
                                        </p:tgtEl>
                                      </p:cBhvr>
                                    </p:animEffect>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1+#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9"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utoUpdateAnimBg="0"/>
      <p:bldP spid="10" grpId="0" autoUpdateAnimBg="0"/>
      <p:bldP spid="11" grpId="0" animBg="1"/>
      <p:bldP spid="12" grpId="0" animBg="1"/>
      <p:bldP spid="13" grpId="0" autoUpdateAnimBg="0"/>
      <p:bldP spid="1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73047F1-402D-4CA1-86FB-358F643D1DF6}"/>
              </a:ext>
            </a:extLst>
          </p:cNvPr>
          <p:cNvPicPr>
            <a:picLocks noChangeAspect="1"/>
          </p:cNvPicPr>
          <p:nvPr/>
        </p:nvPicPr>
        <p:blipFill>
          <a:blip r:embed="rId2"/>
          <a:stretch>
            <a:fillRect/>
          </a:stretch>
        </p:blipFill>
        <p:spPr>
          <a:xfrm>
            <a:off x="-139960" y="1772241"/>
            <a:ext cx="12490580" cy="2836724"/>
          </a:xfrm>
          <a:prstGeom prst="rect">
            <a:avLst/>
          </a:prstGeom>
        </p:spPr>
      </p:pic>
      <p:sp>
        <p:nvSpPr>
          <p:cNvPr id="6" name="椭圆 5">
            <a:extLst>
              <a:ext uri="{FF2B5EF4-FFF2-40B4-BE49-F238E27FC236}">
                <a16:creationId xmlns:a16="http://schemas.microsoft.com/office/drawing/2014/main" id="{2BAF57DD-09A7-4F2B-BD30-0770AF187D8A}"/>
              </a:ext>
            </a:extLst>
          </p:cNvPr>
          <p:cNvSpPr/>
          <p:nvPr/>
        </p:nvSpPr>
        <p:spPr>
          <a:xfrm>
            <a:off x="3928187" y="853284"/>
            <a:ext cx="4674637" cy="4674637"/>
          </a:xfrm>
          <a:prstGeom prst="ellipse">
            <a:avLst/>
          </a:prstGeom>
          <a:solidFill>
            <a:schemeClr val="tx1"/>
          </a:solidFill>
          <a:ln w="28575" cmpd="sng">
            <a:gradFill>
              <a:gsLst>
                <a:gs pos="0">
                  <a:srgbClr val="BF00C3"/>
                </a:gs>
                <a:gs pos="100000">
                  <a:srgbClr val="00009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E43F22D3-A592-445E-A0A7-C195B50A84BB}"/>
              </a:ext>
            </a:extLst>
          </p:cNvPr>
          <p:cNvSpPr txBox="1"/>
          <p:nvPr/>
        </p:nvSpPr>
        <p:spPr>
          <a:xfrm>
            <a:off x="5254651" y="1172076"/>
            <a:ext cx="2282997" cy="1200329"/>
          </a:xfrm>
          <a:prstGeom prst="rect">
            <a:avLst/>
          </a:prstGeom>
          <a:noFill/>
        </p:spPr>
        <p:txBody>
          <a:bodyPr wrap="none" rtlCol="0">
            <a:spAutoFit/>
          </a:bodyPr>
          <a:lstStyle/>
          <a:p>
            <a:r>
              <a:rPr lang="en-US" altLang="zh-CN" sz="7200" b="1" dirty="0">
                <a:solidFill>
                  <a:schemeClr val="bg1">
                    <a:lumMod val="75000"/>
                  </a:schemeClr>
                </a:solidFill>
              </a:rPr>
              <a:t>TWO</a:t>
            </a:r>
            <a:endParaRPr lang="zh-CN" altLang="en-US" sz="7200" b="1" dirty="0">
              <a:solidFill>
                <a:schemeClr val="bg1">
                  <a:lumMod val="75000"/>
                </a:schemeClr>
              </a:solidFill>
            </a:endParaRPr>
          </a:p>
        </p:txBody>
      </p:sp>
      <p:cxnSp>
        <p:nvCxnSpPr>
          <p:cNvPr id="9" name="直接连接符 8">
            <a:extLst>
              <a:ext uri="{FF2B5EF4-FFF2-40B4-BE49-F238E27FC236}">
                <a16:creationId xmlns:a16="http://schemas.microsoft.com/office/drawing/2014/main" id="{A9AD7615-47AB-4FB6-B97D-32D6C9DD7319}"/>
              </a:ext>
            </a:extLst>
          </p:cNvPr>
          <p:cNvCxnSpPr/>
          <p:nvPr/>
        </p:nvCxnSpPr>
        <p:spPr>
          <a:xfrm>
            <a:off x="4469363" y="2372405"/>
            <a:ext cx="3592286" cy="0"/>
          </a:xfrm>
          <a:prstGeom prst="line">
            <a:avLst/>
          </a:prstGeom>
          <a:solidFill>
            <a:schemeClr val="tx1"/>
          </a:solidFill>
          <a:ln w="28575" cmpd="sng">
            <a:gradFill>
              <a:gsLst>
                <a:gs pos="0">
                  <a:srgbClr val="BF00C3"/>
                </a:gs>
                <a:gs pos="100000">
                  <a:srgbClr val="00009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10" name="矩形 9">
            <a:extLst>
              <a:ext uri="{FF2B5EF4-FFF2-40B4-BE49-F238E27FC236}">
                <a16:creationId xmlns:a16="http://schemas.microsoft.com/office/drawing/2014/main" id="{DEA3DF0F-C880-430E-A6FE-0DC34D440F37}"/>
              </a:ext>
            </a:extLst>
          </p:cNvPr>
          <p:cNvSpPr/>
          <p:nvPr/>
        </p:nvSpPr>
        <p:spPr>
          <a:xfrm>
            <a:off x="5106870" y="2691197"/>
            <a:ext cx="2363755" cy="1200329"/>
          </a:xfrm>
          <a:prstGeom prst="rect">
            <a:avLst/>
          </a:prstGeom>
        </p:spPr>
        <p:txBody>
          <a:bodyPr wrap="square">
            <a:spAutoFit/>
          </a:bodyPr>
          <a:lstStyle/>
          <a:p>
            <a:r>
              <a:rPr lang="zh-CN" altLang="en-US" sz="1200" dirty="0">
                <a:solidFill>
                  <a:schemeClr val="bg1">
                    <a:lumMod val="75000"/>
                  </a:schemeClr>
                </a:solidFill>
                <a:latin typeface="微软雅黑" panose="020B0503020204020204" pitchFamily="34" charset="-122"/>
                <a:ea typeface="微软雅黑" panose="020B0503020204020204" pitchFamily="34" charset="-122"/>
              </a:rPr>
              <a:t>Please add a detailed description of the text here, as close as possible to the title text language style, language description as concise and vivid as possible. Please add a detailed description of the text here, as close as possible to the title text language style, language description as concise and vivid as possible.</a:t>
            </a:r>
          </a:p>
        </p:txBody>
      </p:sp>
    </p:spTree>
    <p:extLst>
      <p:ext uri="{BB962C8B-B14F-4D97-AF65-F5344CB8AC3E}">
        <p14:creationId xmlns:p14="http://schemas.microsoft.com/office/powerpoint/2010/main" val="6908030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theme/theme1.xml><?xml version="1.0" encoding="utf-8"?>
<a:theme xmlns:a="http://schemas.openxmlformats.org/drawingml/2006/main" name="https://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2003</Words>
  <Application>Microsoft Office PowerPoint</Application>
  <PresentationFormat>宽屏</PresentationFormat>
  <Paragraphs>192</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Bebas Neue</vt:lpstr>
      <vt:lpstr>等线</vt:lpstr>
      <vt:lpstr>等线 Light</vt:lpstr>
      <vt:lpstr>方正兰亭黑_GBK</vt:lpstr>
      <vt:lpstr>方正中等线简体</vt:lpstr>
      <vt:lpstr>宋体</vt:lpstr>
      <vt:lpstr>微软雅黑</vt:lpstr>
      <vt:lpstr>Arial</vt:lpstr>
      <vt:lpstr>Calibri</vt:lpstr>
      <vt:lpstr>Open Sans</vt:lpstr>
      <vt:lpstr>https://freeppt7.com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https://freeppt7.com</dc:creator>
  <cp:lastModifiedBy>宇 之灵</cp:lastModifiedBy>
  <cp:revision>20</cp:revision>
  <dcterms:created xsi:type="dcterms:W3CDTF">2017-08-29T07:13:11Z</dcterms:created>
  <dcterms:modified xsi:type="dcterms:W3CDTF">2019-09-04T11:11:19Z</dcterms:modified>
</cp:coreProperties>
</file>