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1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5B6"/>
    <a:srgbClr val="D1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8-4539-AC71-B2B606902C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8-4539-AC71-B2B606902C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8-4539-AC71-B2B606902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29984"/>
        <c:axId val="36443200"/>
      </c:barChart>
      <c:catAx>
        <c:axId val="3792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443200"/>
        <c:crosses val="autoZero"/>
        <c:auto val="1"/>
        <c:lblAlgn val="ctr"/>
        <c:lblOffset val="100"/>
        <c:noMultiLvlLbl val="0"/>
      </c:catAx>
      <c:valAx>
        <c:axId val="36443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92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6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值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E3-402E-9EC2-F51C632A5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6E3-402E-9EC2-F51C632A5D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6E3-402E-9EC2-F51C632A5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43776"/>
        <c:axId val="36444352"/>
      </c:scatterChart>
      <c:valAx>
        <c:axId val="3644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444352"/>
        <c:crosses val="autoZero"/>
        <c:crossBetween val="midCat"/>
      </c:valAx>
      <c:valAx>
        <c:axId val="36444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43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06842-534C-4461-937B-70AD1675F774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7B4D-A7EF-4A40-BB50-9217D2857F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29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E7B4D-A7EF-4A40-BB50-9217D2857F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86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4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46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31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7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9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01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11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76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5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9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C5D0-BB9B-4EF1-AE00-7649E74D8E2C}" type="datetimeFigureOut">
              <a:rPr lang="zh-CN" altLang="en-US" smtClean="0"/>
              <a:t>2019/9/4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B16F-37DE-4553-B266-7437A5A120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13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5303" y="1720159"/>
            <a:ext cx="241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ORANGE</a:t>
            </a: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@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6828" y="2643489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05331" y="4397816"/>
            <a:ext cx="1451572" cy="40740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PowerPoint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1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直角三角形 6"/>
          <p:cNvSpPr/>
          <p:nvPr/>
        </p:nvSpPr>
        <p:spPr>
          <a:xfrm rot="8100000">
            <a:off x="3428998" y="4219574"/>
            <a:ext cx="5334000" cy="5334000"/>
          </a:xfrm>
          <a:prstGeom prst="rtTriangl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5027914" y="1152055"/>
            <a:ext cx="2136167" cy="4362754"/>
            <a:chOff x="5027914" y="1484989"/>
            <a:chExt cx="2136167" cy="436275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7914" y="1484989"/>
              <a:ext cx="2136167" cy="436275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57976" y="2742927"/>
              <a:ext cx="3286126" cy="183886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20" name="文本框 19"/>
          <p:cNvSpPr txBox="1"/>
          <p:nvPr/>
        </p:nvSpPr>
        <p:spPr>
          <a:xfrm>
            <a:off x="353419" y="3872887"/>
            <a:ext cx="3207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8496" y="311486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79875" y="3629305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819695" y="3872887"/>
            <a:ext cx="3207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84772" y="311486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9046151" y="3629305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8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rot="2700000">
            <a:off x="9229756" y="561110"/>
            <a:ext cx="6364810" cy="6364810"/>
          </a:xfrm>
          <a:prstGeom prst="rtTriangl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252">
            <a:off x="7801364" y="1029536"/>
            <a:ext cx="3229609" cy="484441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401169" y="4501537"/>
            <a:ext cx="5904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66245" y="3743516"/>
            <a:ext cx="296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627625" y="4257955"/>
            <a:ext cx="367013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09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03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6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28632" y="2111633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9" name="矩形 8"/>
          <p:cNvSpPr/>
          <p:nvPr/>
        </p:nvSpPr>
        <p:spPr>
          <a:xfrm>
            <a:off x="5041158" y="3276732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10" name="矩形 9"/>
          <p:cNvSpPr/>
          <p:nvPr/>
        </p:nvSpPr>
        <p:spPr>
          <a:xfrm>
            <a:off x="6198202" y="3281203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11" name="矩形 10"/>
          <p:cNvSpPr/>
          <p:nvPr/>
        </p:nvSpPr>
        <p:spPr>
          <a:xfrm>
            <a:off x="6206083" y="4450947"/>
            <a:ext cx="1039372" cy="1039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100"/>
          </a:p>
        </p:txBody>
      </p:sp>
      <p:sp>
        <p:nvSpPr>
          <p:cNvPr id="12" name="文本框 11"/>
          <p:cNvSpPr txBox="1"/>
          <p:nvPr/>
        </p:nvSpPr>
        <p:spPr>
          <a:xfrm rot="47978">
            <a:off x="6141412" y="2240650"/>
            <a:ext cx="336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 rot="47978">
            <a:off x="1724351" y="3363838"/>
            <a:ext cx="337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 rot="47978">
            <a:off x="7310985" y="3409643"/>
            <a:ext cx="328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rot="47978">
            <a:off x="2277073" y="4575143"/>
            <a:ext cx="394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36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971163543"/>
              </p:ext>
            </p:extLst>
          </p:nvPr>
        </p:nvGraphicFramePr>
        <p:xfrm>
          <a:off x="1352550" y="2111633"/>
          <a:ext cx="4133850" cy="315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文本框 17"/>
          <p:cNvSpPr txBox="1"/>
          <p:nvPr/>
        </p:nvSpPr>
        <p:spPr>
          <a:xfrm rot="47978">
            <a:off x="6610666" y="2693913"/>
            <a:ext cx="44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47978">
            <a:off x="6610666" y="3656826"/>
            <a:ext cx="44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47978">
            <a:off x="6610666" y="4619738"/>
            <a:ext cx="445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1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 rot="489858">
            <a:off x="1882622" y="2307699"/>
            <a:ext cx="2980911" cy="3077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924464" y="2272587"/>
            <a:ext cx="2980911" cy="3077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 rot="2700000">
            <a:off x="3131066" y="2532369"/>
            <a:ext cx="567706" cy="56770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008113" y="263155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 rot="47978">
            <a:off x="2355615" y="3683879"/>
            <a:ext cx="211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95" name="图表 94"/>
          <p:cNvGraphicFramePr/>
          <p:nvPr>
            <p:extLst>
              <p:ext uri="{D42A27DB-BD31-4B8C-83A1-F6EECF244321}">
                <p14:modId xmlns:p14="http://schemas.microsoft.com/office/powerpoint/2010/main" val="2744299570"/>
              </p:ext>
            </p:extLst>
          </p:nvPr>
        </p:nvGraphicFramePr>
        <p:xfrm>
          <a:off x="5150658" y="2148326"/>
          <a:ext cx="6629400" cy="427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259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04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2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681850"/>
            <a:ext cx="12192000" cy="11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泪滴形 3"/>
          <p:cNvSpPr/>
          <p:nvPr/>
        </p:nvSpPr>
        <p:spPr>
          <a:xfrm rot="8100000">
            <a:off x="3065173" y="3286124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3" name="泪滴形 12"/>
          <p:cNvSpPr/>
          <p:nvPr/>
        </p:nvSpPr>
        <p:spPr>
          <a:xfrm rot="8100000">
            <a:off x="6705631" y="3286123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4" name="泪滴形 13"/>
          <p:cNvSpPr/>
          <p:nvPr/>
        </p:nvSpPr>
        <p:spPr>
          <a:xfrm rot="18900000">
            <a:off x="4893968" y="3943350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泪滴形 14"/>
          <p:cNvSpPr/>
          <p:nvPr/>
        </p:nvSpPr>
        <p:spPr>
          <a:xfrm rot="18900000">
            <a:off x="8570601" y="3943351"/>
            <a:ext cx="266700" cy="266700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 rot="19275540">
            <a:off x="3025677" y="1844966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 rot="19275540">
            <a:off x="2454363" y="4547906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 rot="19275540">
            <a:off x="6666134" y="1750936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 rot="19275540">
            <a:off x="6130997" y="4621695"/>
            <a:ext cx="274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泪滴形 5"/>
          <p:cNvSpPr/>
          <p:nvPr/>
        </p:nvSpPr>
        <p:spPr>
          <a:xfrm rot="8100000">
            <a:off x="2495550" y="2539207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泪滴形 20"/>
          <p:cNvSpPr/>
          <p:nvPr/>
        </p:nvSpPr>
        <p:spPr>
          <a:xfrm rot="8100000">
            <a:off x="4333349" y="3391555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泪滴形 21"/>
          <p:cNvSpPr/>
          <p:nvPr/>
        </p:nvSpPr>
        <p:spPr>
          <a:xfrm rot="8100000">
            <a:off x="6171146" y="2401620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泪滴形 22"/>
          <p:cNvSpPr/>
          <p:nvPr/>
        </p:nvSpPr>
        <p:spPr>
          <a:xfrm rot="8100000">
            <a:off x="8008946" y="3391556"/>
            <a:ext cx="1400175" cy="1400175"/>
          </a:xfrm>
          <a:prstGeom prst="teardrop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417957" y="1924050"/>
            <a:ext cx="3228728" cy="35919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00234" y="2069843"/>
            <a:ext cx="3031739" cy="3467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066844" y="1924050"/>
            <a:ext cx="3711455" cy="3612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857800" y="1924050"/>
            <a:ext cx="3711455" cy="3612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6830" y="1924049"/>
            <a:ext cx="3711455" cy="36128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554963" y="4333042"/>
            <a:ext cx="1340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96122" y="5133048"/>
            <a:ext cx="200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279081" y="4333042"/>
            <a:ext cx="13407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718960" y="5123508"/>
            <a:ext cx="2007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944381" y="2949916"/>
            <a:ext cx="499497" cy="578756"/>
            <a:chOff x="915012" y="4246191"/>
            <a:chExt cx="313522" cy="341783"/>
          </a:xfrm>
          <a:solidFill>
            <a:schemeClr val="bg2">
              <a:lumMod val="25000"/>
            </a:schemeClr>
          </a:solidFill>
        </p:grpSpPr>
        <p:sp>
          <p:nvSpPr>
            <p:cNvPr id="37" name="Rectangle 135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136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137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138"/>
            <p:cNvSpPr>
              <a:spLocks noChangeArrowheads="1"/>
            </p:cNvSpPr>
            <p:nvPr/>
          </p:nvSpPr>
          <p:spPr bwMode="auto">
            <a:xfrm>
              <a:off x="984398" y="4246191"/>
              <a:ext cx="25699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139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140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141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142"/>
            <p:cNvSpPr>
              <a:spLocks noChangeArrowheads="1"/>
            </p:cNvSpPr>
            <p:nvPr/>
          </p:nvSpPr>
          <p:spPr bwMode="auto">
            <a:xfrm>
              <a:off x="1133450" y="4246191"/>
              <a:ext cx="28270" cy="693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43"/>
            <p:cNvSpPr>
              <a:spLocks/>
            </p:cNvSpPr>
            <p:nvPr/>
          </p:nvSpPr>
          <p:spPr bwMode="auto">
            <a:xfrm>
              <a:off x="915012" y="4287308"/>
              <a:ext cx="313522" cy="41117"/>
            </a:xfrm>
            <a:custGeom>
              <a:avLst/>
              <a:gdLst>
                <a:gd name="T0" fmla="*/ 132 w 138"/>
                <a:gd name="T1" fmla="*/ 0 h 18"/>
                <a:gd name="T2" fmla="*/ 108 w 138"/>
                <a:gd name="T3" fmla="*/ 0 h 18"/>
                <a:gd name="T4" fmla="*/ 108 w 138"/>
                <a:gd name="T5" fmla="*/ 12 h 18"/>
                <a:gd name="T6" fmla="*/ 96 w 138"/>
                <a:gd name="T7" fmla="*/ 12 h 18"/>
                <a:gd name="T8" fmla="*/ 96 w 138"/>
                <a:gd name="T9" fmla="*/ 0 h 18"/>
                <a:gd name="T10" fmla="*/ 42 w 138"/>
                <a:gd name="T11" fmla="*/ 0 h 18"/>
                <a:gd name="T12" fmla="*/ 42 w 138"/>
                <a:gd name="T13" fmla="*/ 12 h 18"/>
                <a:gd name="T14" fmla="*/ 30 w 138"/>
                <a:gd name="T15" fmla="*/ 12 h 18"/>
                <a:gd name="T16" fmla="*/ 30 w 138"/>
                <a:gd name="T17" fmla="*/ 0 h 18"/>
                <a:gd name="T18" fmla="*/ 6 w 138"/>
                <a:gd name="T19" fmla="*/ 0 h 18"/>
                <a:gd name="T20" fmla="*/ 0 w 138"/>
                <a:gd name="T21" fmla="*/ 6 h 18"/>
                <a:gd name="T22" fmla="*/ 0 w 138"/>
                <a:gd name="T23" fmla="*/ 18 h 18"/>
                <a:gd name="T24" fmla="*/ 138 w 138"/>
                <a:gd name="T25" fmla="*/ 18 h 18"/>
                <a:gd name="T26" fmla="*/ 138 w 138"/>
                <a:gd name="T27" fmla="*/ 6 h 18"/>
                <a:gd name="T28" fmla="*/ 132 w 138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8">
                  <a:moveTo>
                    <a:pt x="132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3"/>
                    <a:pt x="135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44"/>
            <p:cNvSpPr>
              <a:spLocks noEditPoints="1"/>
            </p:cNvSpPr>
            <p:nvPr/>
          </p:nvSpPr>
          <p:spPr bwMode="auto">
            <a:xfrm>
              <a:off x="915012" y="4343843"/>
              <a:ext cx="313522" cy="244131"/>
            </a:xfrm>
            <a:custGeom>
              <a:avLst/>
              <a:gdLst>
                <a:gd name="T0" fmla="*/ 6 w 138"/>
                <a:gd name="T1" fmla="*/ 108 h 108"/>
                <a:gd name="T2" fmla="*/ 138 w 138"/>
                <a:gd name="T3" fmla="*/ 102 h 108"/>
                <a:gd name="T4" fmla="*/ 0 w 138"/>
                <a:gd name="T5" fmla="*/ 0 h 108"/>
                <a:gd name="T6" fmla="*/ 102 w 138"/>
                <a:gd name="T7" fmla="*/ 12 h 108"/>
                <a:gd name="T8" fmla="*/ 126 w 138"/>
                <a:gd name="T9" fmla="*/ 36 h 108"/>
                <a:gd name="T10" fmla="*/ 102 w 138"/>
                <a:gd name="T11" fmla="*/ 12 h 108"/>
                <a:gd name="T12" fmla="*/ 126 w 138"/>
                <a:gd name="T13" fmla="*/ 42 h 108"/>
                <a:gd name="T14" fmla="*/ 102 w 138"/>
                <a:gd name="T15" fmla="*/ 66 h 108"/>
                <a:gd name="T16" fmla="*/ 102 w 138"/>
                <a:gd name="T17" fmla="*/ 72 h 108"/>
                <a:gd name="T18" fmla="*/ 126 w 138"/>
                <a:gd name="T19" fmla="*/ 96 h 108"/>
                <a:gd name="T20" fmla="*/ 102 w 138"/>
                <a:gd name="T21" fmla="*/ 72 h 108"/>
                <a:gd name="T22" fmla="*/ 96 w 138"/>
                <a:gd name="T23" fmla="*/ 12 h 108"/>
                <a:gd name="T24" fmla="*/ 72 w 138"/>
                <a:gd name="T25" fmla="*/ 36 h 108"/>
                <a:gd name="T26" fmla="*/ 72 w 138"/>
                <a:gd name="T27" fmla="*/ 42 h 108"/>
                <a:gd name="T28" fmla="*/ 96 w 138"/>
                <a:gd name="T29" fmla="*/ 66 h 108"/>
                <a:gd name="T30" fmla="*/ 72 w 138"/>
                <a:gd name="T31" fmla="*/ 42 h 108"/>
                <a:gd name="T32" fmla="*/ 96 w 138"/>
                <a:gd name="T33" fmla="*/ 72 h 108"/>
                <a:gd name="T34" fmla="*/ 72 w 138"/>
                <a:gd name="T35" fmla="*/ 96 h 108"/>
                <a:gd name="T36" fmla="*/ 42 w 138"/>
                <a:gd name="T37" fmla="*/ 12 h 108"/>
                <a:gd name="T38" fmla="*/ 66 w 138"/>
                <a:gd name="T39" fmla="*/ 36 h 108"/>
                <a:gd name="T40" fmla="*/ 42 w 138"/>
                <a:gd name="T41" fmla="*/ 12 h 108"/>
                <a:gd name="T42" fmla="*/ 66 w 138"/>
                <a:gd name="T43" fmla="*/ 42 h 108"/>
                <a:gd name="T44" fmla="*/ 42 w 138"/>
                <a:gd name="T45" fmla="*/ 66 h 108"/>
                <a:gd name="T46" fmla="*/ 42 w 138"/>
                <a:gd name="T47" fmla="*/ 72 h 108"/>
                <a:gd name="T48" fmla="*/ 66 w 138"/>
                <a:gd name="T49" fmla="*/ 96 h 108"/>
                <a:gd name="T50" fmla="*/ 42 w 138"/>
                <a:gd name="T51" fmla="*/ 72 h 108"/>
                <a:gd name="T52" fmla="*/ 36 w 138"/>
                <a:gd name="T53" fmla="*/ 12 h 108"/>
                <a:gd name="T54" fmla="*/ 12 w 138"/>
                <a:gd name="T55" fmla="*/ 36 h 108"/>
                <a:gd name="T56" fmla="*/ 12 w 138"/>
                <a:gd name="T57" fmla="*/ 42 h 108"/>
                <a:gd name="T58" fmla="*/ 36 w 138"/>
                <a:gd name="T59" fmla="*/ 66 h 108"/>
                <a:gd name="T60" fmla="*/ 12 w 138"/>
                <a:gd name="T61" fmla="*/ 42 h 108"/>
                <a:gd name="T62" fmla="*/ 36 w 138"/>
                <a:gd name="T63" fmla="*/ 72 h 108"/>
                <a:gd name="T64" fmla="*/ 12 w 138"/>
                <a:gd name="T65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108">
                  <a:moveTo>
                    <a:pt x="0" y="102"/>
                  </a:moveTo>
                  <a:cubicBezTo>
                    <a:pt x="0" y="105"/>
                    <a:pt x="3" y="108"/>
                    <a:pt x="6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5" y="108"/>
                    <a:pt x="138" y="105"/>
                    <a:pt x="138" y="10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2"/>
                  </a:lnTo>
                  <a:close/>
                  <a:moveTo>
                    <a:pt x="102" y="12"/>
                  </a:moveTo>
                  <a:cubicBezTo>
                    <a:pt x="126" y="12"/>
                    <a:pt x="126" y="12"/>
                    <a:pt x="126" y="12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02" y="36"/>
                    <a:pt x="102" y="36"/>
                    <a:pt x="102" y="36"/>
                  </a:cubicBezTo>
                  <a:lnTo>
                    <a:pt x="102" y="12"/>
                  </a:lnTo>
                  <a:close/>
                  <a:moveTo>
                    <a:pt x="102" y="42"/>
                  </a:moveTo>
                  <a:cubicBezTo>
                    <a:pt x="126" y="42"/>
                    <a:pt x="126" y="42"/>
                    <a:pt x="126" y="42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02" y="66"/>
                    <a:pt x="102" y="66"/>
                    <a:pt x="102" y="66"/>
                  </a:cubicBezTo>
                  <a:lnTo>
                    <a:pt x="102" y="42"/>
                  </a:lnTo>
                  <a:close/>
                  <a:moveTo>
                    <a:pt x="102" y="72"/>
                  </a:moveTo>
                  <a:cubicBezTo>
                    <a:pt x="126" y="72"/>
                    <a:pt x="126" y="72"/>
                    <a:pt x="126" y="72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02" y="96"/>
                    <a:pt x="102" y="96"/>
                    <a:pt x="102" y="96"/>
                  </a:cubicBezTo>
                  <a:lnTo>
                    <a:pt x="102" y="72"/>
                  </a:lnTo>
                  <a:close/>
                  <a:moveTo>
                    <a:pt x="7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72" y="12"/>
                  </a:lnTo>
                  <a:close/>
                  <a:moveTo>
                    <a:pt x="72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42"/>
                  </a:lnTo>
                  <a:close/>
                  <a:moveTo>
                    <a:pt x="7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72" y="96"/>
                    <a:pt x="72" y="96"/>
                    <a:pt x="72" y="96"/>
                  </a:cubicBezTo>
                  <a:lnTo>
                    <a:pt x="72" y="72"/>
                  </a:lnTo>
                  <a:close/>
                  <a:moveTo>
                    <a:pt x="42" y="12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12"/>
                  </a:lnTo>
                  <a:close/>
                  <a:moveTo>
                    <a:pt x="42" y="42"/>
                  </a:moveTo>
                  <a:cubicBezTo>
                    <a:pt x="66" y="42"/>
                    <a:pt x="66" y="42"/>
                    <a:pt x="66" y="42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42" y="66"/>
                    <a:pt x="42" y="66"/>
                    <a:pt x="42" y="66"/>
                  </a:cubicBezTo>
                  <a:lnTo>
                    <a:pt x="42" y="42"/>
                  </a:lnTo>
                  <a:close/>
                  <a:moveTo>
                    <a:pt x="42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42" y="96"/>
                    <a:pt x="42" y="96"/>
                    <a:pt x="42" y="96"/>
                  </a:cubicBezTo>
                  <a:lnTo>
                    <a:pt x="42" y="72"/>
                  </a:lnTo>
                  <a:close/>
                  <a:moveTo>
                    <a:pt x="12" y="12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12"/>
                  </a:lnTo>
                  <a:close/>
                  <a:moveTo>
                    <a:pt x="12" y="42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12" y="66"/>
                    <a:pt x="12" y="66"/>
                    <a:pt x="12" y="66"/>
                  </a:cubicBezTo>
                  <a:lnTo>
                    <a:pt x="12" y="42"/>
                  </a:lnTo>
                  <a:close/>
                  <a:moveTo>
                    <a:pt x="12" y="72"/>
                  </a:moveTo>
                  <a:cubicBezTo>
                    <a:pt x="36" y="72"/>
                    <a:pt x="36" y="72"/>
                    <a:pt x="36" y="72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12" y="96"/>
                    <a:pt x="12" y="96"/>
                    <a:pt x="12" y="96"/>
                  </a:cubicBezTo>
                  <a:lnTo>
                    <a:pt x="1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2618" y="3848946"/>
            <a:ext cx="647174" cy="484096"/>
            <a:chOff x="4749246" y="3030674"/>
            <a:chExt cx="326372" cy="244131"/>
          </a:xfrm>
          <a:solidFill>
            <a:schemeClr val="bg2">
              <a:lumMod val="25000"/>
            </a:schemeClr>
          </a:solidFill>
        </p:grpSpPr>
        <p:sp>
          <p:nvSpPr>
            <p:cNvPr id="49" name="Oval 85"/>
            <p:cNvSpPr>
              <a:spLocks noChangeArrowheads="1"/>
            </p:cNvSpPr>
            <p:nvPr/>
          </p:nvSpPr>
          <p:spPr bwMode="auto">
            <a:xfrm>
              <a:off x="4885448" y="3125757"/>
              <a:ext cx="82235" cy="8223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6"/>
            <p:cNvSpPr>
              <a:spLocks noEditPoints="1"/>
            </p:cNvSpPr>
            <p:nvPr/>
          </p:nvSpPr>
          <p:spPr bwMode="auto">
            <a:xfrm>
              <a:off x="4749246" y="3030674"/>
              <a:ext cx="326372" cy="244131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87"/>
            <p:cNvSpPr>
              <a:spLocks noChangeArrowheads="1"/>
            </p:cNvSpPr>
            <p:nvPr/>
          </p:nvSpPr>
          <p:spPr bwMode="auto">
            <a:xfrm>
              <a:off x="5008802" y="3097490"/>
              <a:ext cx="41117" cy="411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88"/>
            <p:cNvSpPr>
              <a:spLocks noChangeArrowheads="1"/>
            </p:cNvSpPr>
            <p:nvPr/>
          </p:nvSpPr>
          <p:spPr bwMode="auto">
            <a:xfrm>
              <a:off x="5008802" y="3097490"/>
              <a:ext cx="41117" cy="411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89"/>
            <p:cNvSpPr>
              <a:spLocks noChangeArrowheads="1"/>
            </p:cNvSpPr>
            <p:nvPr/>
          </p:nvSpPr>
          <p:spPr bwMode="auto">
            <a:xfrm>
              <a:off x="5008802" y="3097490"/>
              <a:ext cx="41117" cy="411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4749246" y="3084640"/>
              <a:ext cx="0" cy="164467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91"/>
            <p:cNvSpPr>
              <a:spLocks noChangeArrowheads="1"/>
            </p:cNvSpPr>
            <p:nvPr/>
          </p:nvSpPr>
          <p:spPr bwMode="auto">
            <a:xfrm>
              <a:off x="4749246" y="3084640"/>
              <a:ext cx="53967" cy="1644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92"/>
            <p:cNvSpPr>
              <a:spLocks noChangeArrowheads="1"/>
            </p:cNvSpPr>
            <p:nvPr/>
          </p:nvSpPr>
          <p:spPr bwMode="auto">
            <a:xfrm>
              <a:off x="4749246" y="3084640"/>
              <a:ext cx="53967" cy="1644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3"/>
            <p:cNvSpPr>
              <a:spLocks/>
            </p:cNvSpPr>
            <p:nvPr/>
          </p:nvSpPr>
          <p:spPr bwMode="auto">
            <a:xfrm>
              <a:off x="4749246" y="3084640"/>
              <a:ext cx="53967" cy="164467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617661" y="2788049"/>
            <a:ext cx="579092" cy="625236"/>
            <a:chOff x="6702340" y="1154718"/>
            <a:chExt cx="354642" cy="382901"/>
          </a:xfrm>
          <a:solidFill>
            <a:schemeClr val="bg2">
              <a:lumMod val="25000"/>
            </a:schemeClr>
          </a:solidFill>
        </p:grpSpPr>
        <p:sp>
          <p:nvSpPr>
            <p:cNvPr id="59" name="Freeform 29"/>
            <p:cNvSpPr>
              <a:spLocks noEditPoints="1"/>
            </p:cNvSpPr>
            <p:nvPr/>
          </p:nvSpPr>
          <p:spPr bwMode="auto">
            <a:xfrm>
              <a:off x="6702340" y="1154718"/>
              <a:ext cx="272405" cy="272399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6920780" y="1398848"/>
              <a:ext cx="136202" cy="138771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54574" y="3805769"/>
            <a:ext cx="357409" cy="626501"/>
            <a:chOff x="4822525" y="2359955"/>
            <a:chExt cx="218439" cy="382901"/>
          </a:xfrm>
          <a:solidFill>
            <a:schemeClr val="bg2">
              <a:lumMod val="25000"/>
            </a:schemeClr>
          </a:solidFill>
        </p:grpSpPr>
        <p:sp>
          <p:nvSpPr>
            <p:cNvPr id="62" name="Oval 71"/>
            <p:cNvSpPr>
              <a:spLocks noChangeArrowheads="1"/>
            </p:cNvSpPr>
            <p:nvPr/>
          </p:nvSpPr>
          <p:spPr bwMode="auto">
            <a:xfrm>
              <a:off x="4899620" y="2601518"/>
              <a:ext cx="64247" cy="6424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72"/>
            <p:cNvSpPr>
              <a:spLocks noEditPoints="1"/>
            </p:cNvSpPr>
            <p:nvPr/>
          </p:nvSpPr>
          <p:spPr bwMode="auto">
            <a:xfrm>
              <a:off x="4822525" y="2359955"/>
              <a:ext cx="218439" cy="382901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99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087029" y="4114036"/>
            <a:ext cx="401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泪滴形 12"/>
          <p:cNvSpPr/>
          <p:nvPr/>
        </p:nvSpPr>
        <p:spPr>
          <a:xfrm rot="8100000">
            <a:off x="10145893" y="2675505"/>
            <a:ext cx="914400" cy="9144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泪滴形 74"/>
          <p:cNvSpPr/>
          <p:nvPr/>
        </p:nvSpPr>
        <p:spPr>
          <a:xfrm rot="18900000">
            <a:off x="1069067" y="4052442"/>
            <a:ext cx="914400" cy="9144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-1310927" y="2845958"/>
            <a:ext cx="14813851" cy="1891554"/>
            <a:chOff x="-1310926" y="2470772"/>
            <a:chExt cx="14813851" cy="1891554"/>
          </a:xfrm>
        </p:grpSpPr>
        <p:grpSp>
          <p:nvGrpSpPr>
            <p:cNvPr id="14" name="组合 13"/>
            <p:cNvGrpSpPr/>
            <p:nvPr/>
          </p:nvGrpSpPr>
          <p:grpSpPr>
            <a:xfrm>
              <a:off x="-1310926" y="2470772"/>
              <a:ext cx="1866655" cy="1866655"/>
              <a:chOff x="-1310926" y="2470772"/>
              <a:chExt cx="1866655" cy="1866655"/>
            </a:xfrm>
          </p:grpSpPr>
          <p:sp>
            <p:nvSpPr>
              <p:cNvPr id="7" name="直角三角形 6"/>
              <p:cNvSpPr/>
              <p:nvPr/>
            </p:nvSpPr>
            <p:spPr>
              <a:xfrm rot="13498612">
                <a:off x="-457200" y="2946899"/>
                <a:ext cx="914400" cy="9144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直角三角形 64"/>
              <p:cNvSpPr/>
              <p:nvPr/>
            </p:nvSpPr>
            <p:spPr>
              <a:xfrm rot="13498612">
                <a:off x="-1310926" y="2470772"/>
                <a:ext cx="1866655" cy="186665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0800000">
              <a:off x="11636270" y="2495671"/>
              <a:ext cx="1866655" cy="1866655"/>
              <a:chOff x="10404999" y="2648071"/>
              <a:chExt cx="1866655" cy="1866655"/>
            </a:xfrm>
          </p:grpSpPr>
          <p:sp>
            <p:nvSpPr>
              <p:cNvPr id="66" name="直角三角形 65"/>
              <p:cNvSpPr/>
              <p:nvPr/>
            </p:nvSpPr>
            <p:spPr>
              <a:xfrm rot="13498612">
                <a:off x="11233841" y="3112882"/>
                <a:ext cx="914400" cy="91440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直角三角形 66"/>
              <p:cNvSpPr/>
              <p:nvPr/>
            </p:nvSpPr>
            <p:spPr>
              <a:xfrm rot="13498612">
                <a:off x="10404999" y="2648071"/>
                <a:ext cx="1866655" cy="186665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-1" y="3369252"/>
              <a:ext cx="12192000" cy="118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4087029" y="2698851"/>
            <a:ext cx="401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4" name="Freeform 383"/>
          <p:cNvSpPr>
            <a:spLocks/>
          </p:cNvSpPr>
          <p:nvPr/>
        </p:nvSpPr>
        <p:spPr bwMode="auto">
          <a:xfrm>
            <a:off x="10415493" y="2955388"/>
            <a:ext cx="375200" cy="354633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383"/>
          <p:cNvSpPr>
            <a:spLocks/>
          </p:cNvSpPr>
          <p:nvPr/>
        </p:nvSpPr>
        <p:spPr bwMode="auto">
          <a:xfrm>
            <a:off x="1338666" y="4332325"/>
            <a:ext cx="375200" cy="354633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95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49332" y="1323975"/>
            <a:ext cx="6093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PROJECT ELABORATION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93585" y="2444313"/>
            <a:ext cx="6404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. Thank you for your attention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 Thank you for your attention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0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55303" y="1901228"/>
            <a:ext cx="228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endParaRPr lang="zh-CN" altLang="en-US" sz="54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6828" y="3919747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370214" y="5076826"/>
            <a:ext cx="1451572" cy="40740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END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84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2">
            <a:extLst>
              <a:ext uri="{FF2B5EF4-FFF2-40B4-BE49-F238E27FC236}">
                <a16:creationId xmlns:a16="http://schemas.microsoft.com/office/drawing/2014/main" id="{5D7FC507-7F77-4F5C-AD3D-E9B92B8D5824}"/>
              </a:ext>
            </a:extLst>
          </p:cNvPr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B1512E-0379-418C-9ED1-AFE65936B26B}"/>
              </a:ext>
            </a:extLst>
          </p:cNvPr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D478928-F666-4C1A-AAF0-8BA193563666}"/>
              </a:ext>
            </a:extLst>
          </p:cNvPr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02619A66-3291-41F0-B292-DACAE296998E}"/>
              </a:ext>
            </a:extLst>
          </p:cNvPr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28504DA-E1D9-4AB1-B4DC-8BCD43EE22B6}"/>
              </a:ext>
            </a:extLst>
          </p:cNvPr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3" name="图片 4" descr="logo">
            <a:hlinkClick r:id="rId4" action="ppaction://hlinkfile"/>
            <a:extLst>
              <a:ext uri="{FF2B5EF4-FFF2-40B4-BE49-F238E27FC236}">
                <a16:creationId xmlns:a16="http://schemas.microsoft.com/office/drawing/2014/main" id="{C697D8E8-82F9-484F-B821-43874425F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5714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59737" y="725704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CONTENTS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88351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316250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316905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282411" y="2237196"/>
            <a:ext cx="1604719" cy="327777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622331" y="1783533"/>
            <a:ext cx="920949" cy="920949"/>
            <a:chOff x="2368834" y="1778332"/>
            <a:chExt cx="1315449" cy="1315449"/>
          </a:xfrm>
        </p:grpSpPr>
        <p:sp>
          <p:nvSpPr>
            <p:cNvPr id="8" name="椭圆 7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01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22986" y="1783533"/>
            <a:ext cx="920949" cy="920949"/>
            <a:chOff x="2368834" y="1778332"/>
            <a:chExt cx="1315449" cy="1315449"/>
          </a:xfrm>
        </p:grpSpPr>
        <p:sp>
          <p:nvSpPr>
            <p:cNvPr id="10" name="椭圆 9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02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23641" y="1783533"/>
            <a:ext cx="920949" cy="920949"/>
            <a:chOff x="2368834" y="1778332"/>
            <a:chExt cx="1315449" cy="1315449"/>
          </a:xfrm>
        </p:grpSpPr>
        <p:sp>
          <p:nvSpPr>
            <p:cNvPr id="13" name="椭圆 12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03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24297" y="1783533"/>
            <a:ext cx="920949" cy="920949"/>
            <a:chOff x="2368834" y="1778332"/>
            <a:chExt cx="1315449" cy="1315449"/>
          </a:xfrm>
        </p:grpSpPr>
        <p:sp>
          <p:nvSpPr>
            <p:cNvPr id="16" name="椭圆 15"/>
            <p:cNvSpPr/>
            <p:nvPr/>
          </p:nvSpPr>
          <p:spPr>
            <a:xfrm>
              <a:off x="2368834" y="1778332"/>
              <a:ext cx="1315449" cy="13154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381062" y="1819747"/>
              <a:ext cx="1213164" cy="1213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st="127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Bodoni MT Black" panose="02070A03080606020203" pitchFamily="18" charset="0"/>
                  <a:ea typeface="黑体" panose="02010609060101010101" pitchFamily="49" charset="-122"/>
                </a:rPr>
                <a:t>04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387078" y="3795354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87732" y="3795354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88387" y="3766878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89043" y="3766878"/>
            <a:ext cx="1410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72221" y="3035625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10460" y="3035625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69366" y="3035625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87824" y="3021387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254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01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3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81" y="2260600"/>
            <a:ext cx="206692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5" y="2260600"/>
            <a:ext cx="206692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5" y="2260600"/>
            <a:ext cx="2066925" cy="137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圆角矩形 31"/>
          <p:cNvSpPr/>
          <p:nvPr/>
        </p:nvSpPr>
        <p:spPr>
          <a:xfrm>
            <a:off x="4938711" y="2111633"/>
            <a:ext cx="2314575" cy="3514725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8081961" y="2111633"/>
            <a:ext cx="2314575" cy="3514725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1795461" y="2111633"/>
            <a:ext cx="2314575" cy="3514725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715590" y="4254341"/>
            <a:ext cx="24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08732" y="4254341"/>
            <a:ext cx="24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957934" y="4254340"/>
            <a:ext cx="2438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40" name="椭圆 39"/>
          <p:cNvSpPr/>
          <p:nvPr/>
        </p:nvSpPr>
        <p:spPr>
          <a:xfrm>
            <a:off x="2776438" y="3460549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A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907880" y="3460549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B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9062936" y="3469477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C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1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53" y="1906321"/>
            <a:ext cx="1530166" cy="102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圆角矩形 30"/>
          <p:cNvSpPr/>
          <p:nvPr/>
        </p:nvSpPr>
        <p:spPr>
          <a:xfrm>
            <a:off x="2494355" y="1817002"/>
            <a:ext cx="7222333" cy="1198748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780" y="3227225"/>
            <a:ext cx="1530166" cy="102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53" y="4549822"/>
            <a:ext cx="1530166" cy="1020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圆角矩形 23"/>
          <p:cNvSpPr/>
          <p:nvPr/>
        </p:nvSpPr>
        <p:spPr>
          <a:xfrm>
            <a:off x="2484832" y="3138753"/>
            <a:ext cx="7222333" cy="1198748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2484832" y="4460504"/>
            <a:ext cx="7222333" cy="1198748"/>
          </a:xfrm>
          <a:prstGeom prst="roundRect">
            <a:avLst>
              <a:gd name="adj" fmla="val 5556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280438" y="2111633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767330" y="3429000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280438" y="4767489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  <p:sp>
        <p:nvSpPr>
          <p:cNvPr id="44" name="椭圆 43"/>
          <p:cNvSpPr/>
          <p:nvPr/>
        </p:nvSpPr>
        <p:spPr>
          <a:xfrm>
            <a:off x="3788780" y="2581087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A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8058780" y="3954279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B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788780" y="5276453"/>
            <a:ext cx="338139" cy="338139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</a:rPr>
              <a:t>C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5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92" y="2299233"/>
            <a:ext cx="3858942" cy="2572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2299234"/>
            <a:ext cx="3858942" cy="2572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89" y="2111633"/>
            <a:ext cx="4700167" cy="3133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260654" y="3994700"/>
            <a:ext cx="767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＜                                                                  ＞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681004" y="5426349"/>
            <a:ext cx="500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</p:txBody>
      </p:sp>
    </p:spTree>
    <p:extLst>
      <p:ext uri="{BB962C8B-B14F-4D97-AF65-F5344CB8AC3E}">
        <p14:creationId xmlns:p14="http://schemas.microsoft.com/office/powerpoint/2010/main" val="123102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32689" y="1383447"/>
            <a:ext cx="59266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2">
                    <a:lumMod val="25000"/>
                  </a:schemeClr>
                </a:solidFill>
                <a:latin typeface="Bodoni MT Black" panose="02070A03080606020203" pitchFamily="18" charset="0"/>
                <a:ea typeface="黑体" panose="02010609060101010101" pitchFamily="49" charset="-122"/>
              </a:rPr>
              <a:t>02</a:t>
            </a: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algn="ctr"/>
            <a:r>
              <a:rPr lang="en-US" altLang="zh-CN" sz="4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6828" y="3552825"/>
            <a:ext cx="6358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ctr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7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280438" y="824984"/>
            <a:ext cx="3631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THE TITLE HERE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等腰三角形 3"/>
          <p:cNvSpPr/>
          <p:nvPr/>
        </p:nvSpPr>
        <p:spPr>
          <a:xfrm rot="3637416">
            <a:off x="4908290" y="-5427886"/>
            <a:ext cx="2375418" cy="17713773"/>
          </a:xfrm>
          <a:prstGeom prst="triangle">
            <a:avLst>
              <a:gd name="adj" fmla="val 50770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45043" y="2351782"/>
            <a:ext cx="5077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38296" y="4348261"/>
            <a:ext cx="4646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attention. </a:t>
            </a:r>
          </a:p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Thank you for your support. Thank you for coming.</a:t>
            </a:r>
          </a:p>
          <a:p>
            <a:pPr algn="r"/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</a:rPr>
              <a:t>Fill in the information you need here. Fill in the information you need here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0121" y="1593761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1500" y="2108200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529325" y="5492148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TITLE TITLE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390704" y="6006587"/>
            <a:ext cx="199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9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1298</Words>
  <Application>Microsoft Office PowerPoint</Application>
  <PresentationFormat>宽屏</PresentationFormat>
  <Paragraphs>174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华文琥珀</vt:lpstr>
      <vt:lpstr>微软雅黑</vt:lpstr>
      <vt:lpstr>Arial</vt:lpstr>
      <vt:lpstr>Bodoni MT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之灵 宇</cp:lastModifiedBy>
  <cp:revision>25</cp:revision>
  <dcterms:created xsi:type="dcterms:W3CDTF">2016-03-25T12:02:45Z</dcterms:created>
  <dcterms:modified xsi:type="dcterms:W3CDTF">2019-09-04T07:29:00Z</dcterms:modified>
</cp:coreProperties>
</file>